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Varela Round"/>
      <p:regular r:id="rId39"/>
    </p:embeddedFont>
    <p:embeddedFont>
      <p:font typeface="Didact Gothic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C38141BF-A7F2-416E-9E24-C90A1DFEB919}">
  <a:tblStyle styleId="{C38141BF-A7F2-416E-9E24-C90A1DFEB9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idactGothic-regular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VarelaRound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5694cd56_01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5694cd56_0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6001824792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600182479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5" y="4253100"/>
            <a:ext cx="9144000" cy="89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88375" y="557031"/>
            <a:ext cx="7205283" cy="4029437"/>
            <a:chOff x="388375" y="548150"/>
            <a:chExt cx="7205283" cy="4029437"/>
          </a:xfrm>
        </p:grpSpPr>
        <p:sp>
          <p:nvSpPr>
            <p:cNvPr id="12" name="Google Shape;12;p2"/>
            <p:cNvSpPr/>
            <p:nvPr/>
          </p:nvSpPr>
          <p:spPr>
            <a:xfrm>
              <a:off x="428433" y="583382"/>
              <a:ext cx="7165225" cy="3994205"/>
            </a:xfrm>
            <a:custGeom>
              <a:rect b="b" l="l" r="r" t="t"/>
              <a:pathLst>
                <a:path extrusionOk="0" h="181658" w="286609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388375" y="548150"/>
              <a:ext cx="7165225" cy="3994205"/>
            </a:xfrm>
            <a:custGeom>
              <a:rect b="b" l="l" r="r" t="t"/>
              <a:pathLst>
                <a:path extrusionOk="0" h="181658" w="286609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4" name="Google Shape;14;p2"/>
          <p:cNvGrpSpPr/>
          <p:nvPr/>
        </p:nvGrpSpPr>
        <p:grpSpPr>
          <a:xfrm>
            <a:off x="7590820" y="3227709"/>
            <a:ext cx="1171804" cy="1387410"/>
            <a:chOff x="1384300" y="1439863"/>
            <a:chExt cx="1433400" cy="1697138"/>
          </a:xfrm>
        </p:grpSpPr>
        <p:sp>
          <p:nvSpPr>
            <p:cNvPr id="15" name="Google Shape;15;p2"/>
            <p:cNvSpPr/>
            <p:nvPr/>
          </p:nvSpPr>
          <p:spPr>
            <a:xfrm>
              <a:off x="2805113" y="2438401"/>
              <a:ext cx="0" cy="255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0" y="60000"/>
                    <a:pt x="0" y="30000"/>
                    <a:pt x="0" y="0"/>
                  </a:cubicBezTo>
                  <a:cubicBezTo>
                    <a:pt x="0" y="30000"/>
                    <a:pt x="0" y="60000"/>
                    <a:pt x="0" y="1200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805113" y="2463801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84300" y="1439863"/>
              <a:ext cx="1427100" cy="1671600"/>
            </a:xfrm>
            <a:custGeom>
              <a:rect b="b" l="l" r="r" t="t"/>
              <a:pathLst>
                <a:path extrusionOk="0" h="120000" w="120000">
                  <a:moveTo>
                    <a:pt x="115656" y="53488"/>
                  </a:moveTo>
                  <a:cubicBezTo>
                    <a:pt x="114570" y="51627"/>
                    <a:pt x="115113" y="52093"/>
                    <a:pt x="116199" y="50232"/>
                  </a:cubicBezTo>
                  <a:cubicBezTo>
                    <a:pt x="116742" y="49302"/>
                    <a:pt x="116742" y="47906"/>
                    <a:pt x="117285" y="46976"/>
                  </a:cubicBezTo>
                  <a:cubicBezTo>
                    <a:pt x="117828" y="44186"/>
                    <a:pt x="118371" y="41395"/>
                    <a:pt x="118371" y="38604"/>
                  </a:cubicBezTo>
                  <a:cubicBezTo>
                    <a:pt x="118371" y="36744"/>
                    <a:pt x="118371" y="33953"/>
                    <a:pt x="116199" y="33488"/>
                  </a:cubicBezTo>
                  <a:cubicBezTo>
                    <a:pt x="112941" y="33023"/>
                    <a:pt x="112398" y="35813"/>
                    <a:pt x="111855" y="37674"/>
                  </a:cubicBezTo>
                  <a:cubicBezTo>
                    <a:pt x="110769" y="40000"/>
                    <a:pt x="109683" y="42325"/>
                    <a:pt x="106968" y="43720"/>
                  </a:cubicBezTo>
                  <a:cubicBezTo>
                    <a:pt x="105882" y="44651"/>
                    <a:pt x="104796" y="45581"/>
                    <a:pt x="103710" y="45581"/>
                  </a:cubicBezTo>
                  <a:cubicBezTo>
                    <a:pt x="103167" y="45581"/>
                    <a:pt x="99366" y="45116"/>
                    <a:pt x="99366" y="45116"/>
                  </a:cubicBezTo>
                  <a:cubicBezTo>
                    <a:pt x="98823" y="44651"/>
                    <a:pt x="99366" y="41860"/>
                    <a:pt x="98823" y="40930"/>
                  </a:cubicBezTo>
                  <a:cubicBezTo>
                    <a:pt x="98823" y="39534"/>
                    <a:pt x="98280" y="38139"/>
                    <a:pt x="98280" y="36744"/>
                  </a:cubicBezTo>
                  <a:cubicBezTo>
                    <a:pt x="97194" y="33953"/>
                    <a:pt x="96108" y="30697"/>
                    <a:pt x="95565" y="27906"/>
                  </a:cubicBezTo>
                  <a:cubicBezTo>
                    <a:pt x="95022" y="26511"/>
                    <a:pt x="93393" y="23255"/>
                    <a:pt x="95565" y="22790"/>
                  </a:cubicBezTo>
                  <a:cubicBezTo>
                    <a:pt x="96651" y="22325"/>
                    <a:pt x="97737" y="23255"/>
                    <a:pt x="98280" y="23720"/>
                  </a:cubicBezTo>
                  <a:cubicBezTo>
                    <a:pt x="99909" y="24186"/>
                    <a:pt x="101538" y="25116"/>
                    <a:pt x="103167" y="25116"/>
                  </a:cubicBezTo>
                  <a:cubicBezTo>
                    <a:pt x="108597" y="26046"/>
                    <a:pt x="114570" y="23255"/>
                    <a:pt x="115656" y="18604"/>
                  </a:cubicBezTo>
                  <a:cubicBezTo>
                    <a:pt x="117285" y="12558"/>
                    <a:pt x="110226" y="7906"/>
                    <a:pt x="104253" y="6046"/>
                  </a:cubicBezTo>
                  <a:cubicBezTo>
                    <a:pt x="98280" y="3720"/>
                    <a:pt x="90678" y="3720"/>
                    <a:pt x="85248" y="6976"/>
                  </a:cubicBezTo>
                  <a:cubicBezTo>
                    <a:pt x="84705" y="7441"/>
                    <a:pt x="83619" y="7906"/>
                    <a:pt x="83076" y="8372"/>
                  </a:cubicBezTo>
                  <a:cubicBezTo>
                    <a:pt x="82533" y="8372"/>
                    <a:pt x="82533" y="8837"/>
                    <a:pt x="82533" y="8837"/>
                  </a:cubicBezTo>
                  <a:cubicBezTo>
                    <a:pt x="82533" y="8837"/>
                    <a:pt x="82533" y="8372"/>
                    <a:pt x="81447" y="8372"/>
                  </a:cubicBezTo>
                  <a:cubicBezTo>
                    <a:pt x="79819" y="7906"/>
                    <a:pt x="78733" y="6511"/>
                    <a:pt x="77104" y="6046"/>
                  </a:cubicBezTo>
                  <a:cubicBezTo>
                    <a:pt x="74932" y="4651"/>
                    <a:pt x="72217" y="3255"/>
                    <a:pt x="69502" y="2790"/>
                  </a:cubicBezTo>
                  <a:cubicBezTo>
                    <a:pt x="62986" y="465"/>
                    <a:pt x="55927" y="0"/>
                    <a:pt x="48868" y="1395"/>
                  </a:cubicBezTo>
                  <a:cubicBezTo>
                    <a:pt x="46153" y="1860"/>
                    <a:pt x="43438" y="2325"/>
                    <a:pt x="40723" y="3255"/>
                  </a:cubicBezTo>
                  <a:cubicBezTo>
                    <a:pt x="39638" y="3720"/>
                    <a:pt x="38009" y="5116"/>
                    <a:pt x="36380" y="5581"/>
                  </a:cubicBezTo>
                  <a:cubicBezTo>
                    <a:pt x="35837" y="5581"/>
                    <a:pt x="35837" y="5581"/>
                    <a:pt x="35837" y="5581"/>
                  </a:cubicBezTo>
                  <a:cubicBezTo>
                    <a:pt x="35837" y="5581"/>
                    <a:pt x="35294" y="5581"/>
                    <a:pt x="34751" y="5116"/>
                  </a:cubicBezTo>
                  <a:cubicBezTo>
                    <a:pt x="33665" y="5116"/>
                    <a:pt x="32579" y="4186"/>
                    <a:pt x="32036" y="3720"/>
                  </a:cubicBezTo>
                  <a:cubicBezTo>
                    <a:pt x="26063" y="465"/>
                    <a:pt x="19004" y="0"/>
                    <a:pt x="12488" y="1860"/>
                  </a:cubicBezTo>
                  <a:cubicBezTo>
                    <a:pt x="6515" y="3720"/>
                    <a:pt x="0" y="7906"/>
                    <a:pt x="542" y="13953"/>
                  </a:cubicBezTo>
                  <a:cubicBezTo>
                    <a:pt x="542" y="19534"/>
                    <a:pt x="7058" y="22790"/>
                    <a:pt x="13031" y="21860"/>
                  </a:cubicBezTo>
                  <a:cubicBezTo>
                    <a:pt x="14660" y="21395"/>
                    <a:pt x="16289" y="20930"/>
                    <a:pt x="17375" y="20000"/>
                  </a:cubicBezTo>
                  <a:cubicBezTo>
                    <a:pt x="18461" y="19534"/>
                    <a:pt x="19004" y="19069"/>
                    <a:pt x="19547" y="19069"/>
                  </a:cubicBezTo>
                  <a:cubicBezTo>
                    <a:pt x="22262" y="19534"/>
                    <a:pt x="21176" y="22325"/>
                    <a:pt x="20090" y="23720"/>
                  </a:cubicBezTo>
                  <a:cubicBezTo>
                    <a:pt x="17375" y="28372"/>
                    <a:pt x="14660" y="33488"/>
                    <a:pt x="14117" y="39069"/>
                  </a:cubicBezTo>
                  <a:cubicBezTo>
                    <a:pt x="10859" y="52558"/>
                    <a:pt x="22262" y="64186"/>
                    <a:pt x="35837" y="70232"/>
                  </a:cubicBezTo>
                  <a:cubicBezTo>
                    <a:pt x="31493" y="76744"/>
                    <a:pt x="31493" y="85116"/>
                    <a:pt x="32036" y="92558"/>
                  </a:cubicBezTo>
                  <a:cubicBezTo>
                    <a:pt x="32579" y="94883"/>
                    <a:pt x="33122" y="97674"/>
                    <a:pt x="33122" y="100000"/>
                  </a:cubicBezTo>
                  <a:cubicBezTo>
                    <a:pt x="33665" y="101395"/>
                    <a:pt x="34208" y="103255"/>
                    <a:pt x="33665" y="104186"/>
                  </a:cubicBezTo>
                  <a:cubicBezTo>
                    <a:pt x="33122" y="105581"/>
                    <a:pt x="32036" y="105581"/>
                    <a:pt x="30950" y="106976"/>
                  </a:cubicBezTo>
                  <a:cubicBezTo>
                    <a:pt x="28778" y="109302"/>
                    <a:pt x="29321" y="112558"/>
                    <a:pt x="32036" y="114418"/>
                  </a:cubicBezTo>
                  <a:cubicBezTo>
                    <a:pt x="34751" y="116279"/>
                    <a:pt x="39095" y="116279"/>
                    <a:pt x="42352" y="115813"/>
                  </a:cubicBezTo>
                  <a:cubicBezTo>
                    <a:pt x="49954" y="114883"/>
                    <a:pt x="47782" y="109302"/>
                    <a:pt x="48325" y="104186"/>
                  </a:cubicBezTo>
                  <a:cubicBezTo>
                    <a:pt x="48868" y="101860"/>
                    <a:pt x="48868" y="94883"/>
                    <a:pt x="52126" y="93488"/>
                  </a:cubicBezTo>
                  <a:cubicBezTo>
                    <a:pt x="54298" y="92093"/>
                    <a:pt x="57556" y="94883"/>
                    <a:pt x="58642" y="96744"/>
                  </a:cubicBezTo>
                  <a:cubicBezTo>
                    <a:pt x="60814" y="99069"/>
                    <a:pt x="61900" y="100930"/>
                    <a:pt x="61900" y="103720"/>
                  </a:cubicBezTo>
                  <a:cubicBezTo>
                    <a:pt x="62443" y="107441"/>
                    <a:pt x="61357" y="111627"/>
                    <a:pt x="61900" y="115348"/>
                  </a:cubicBezTo>
                  <a:cubicBezTo>
                    <a:pt x="61900" y="119069"/>
                    <a:pt x="65701" y="120000"/>
                    <a:pt x="69502" y="120000"/>
                  </a:cubicBezTo>
                  <a:cubicBezTo>
                    <a:pt x="74932" y="120000"/>
                    <a:pt x="85248" y="115813"/>
                    <a:pt x="78733" y="110232"/>
                  </a:cubicBezTo>
                  <a:cubicBezTo>
                    <a:pt x="77647" y="109767"/>
                    <a:pt x="76561" y="109302"/>
                    <a:pt x="76018" y="108372"/>
                  </a:cubicBezTo>
                  <a:cubicBezTo>
                    <a:pt x="75475" y="107441"/>
                    <a:pt x="76018" y="106046"/>
                    <a:pt x="76018" y="105116"/>
                  </a:cubicBezTo>
                  <a:cubicBezTo>
                    <a:pt x="76018" y="103720"/>
                    <a:pt x="75475" y="99069"/>
                    <a:pt x="77104" y="97674"/>
                  </a:cubicBezTo>
                  <a:cubicBezTo>
                    <a:pt x="77647" y="96744"/>
                    <a:pt x="80904" y="96279"/>
                    <a:pt x="81990" y="95813"/>
                  </a:cubicBezTo>
                  <a:cubicBezTo>
                    <a:pt x="84162" y="94883"/>
                    <a:pt x="86334" y="93953"/>
                    <a:pt x="89049" y="93023"/>
                  </a:cubicBezTo>
                  <a:cubicBezTo>
                    <a:pt x="93393" y="91162"/>
                    <a:pt x="97194" y="88372"/>
                    <a:pt x="100995" y="85581"/>
                  </a:cubicBezTo>
                  <a:cubicBezTo>
                    <a:pt x="100995" y="90232"/>
                    <a:pt x="100452" y="94418"/>
                    <a:pt x="100452" y="99069"/>
                  </a:cubicBezTo>
                  <a:cubicBezTo>
                    <a:pt x="100452" y="104651"/>
                    <a:pt x="111312" y="105116"/>
                    <a:pt x="115656" y="102790"/>
                  </a:cubicBezTo>
                  <a:cubicBezTo>
                    <a:pt x="117828" y="101860"/>
                    <a:pt x="119457" y="100000"/>
                    <a:pt x="118914" y="97674"/>
                  </a:cubicBezTo>
                  <a:cubicBezTo>
                    <a:pt x="118914" y="95813"/>
                    <a:pt x="117828" y="94883"/>
                    <a:pt x="116742" y="93953"/>
                  </a:cubicBezTo>
                  <a:cubicBezTo>
                    <a:pt x="116199" y="93488"/>
                    <a:pt x="115656" y="93488"/>
                    <a:pt x="115113" y="93023"/>
                  </a:cubicBezTo>
                  <a:cubicBezTo>
                    <a:pt x="114027" y="91162"/>
                    <a:pt x="116199" y="86976"/>
                    <a:pt x="116742" y="85581"/>
                  </a:cubicBezTo>
                  <a:cubicBezTo>
                    <a:pt x="117828" y="82325"/>
                    <a:pt x="118914" y="79534"/>
                    <a:pt x="118914" y="76744"/>
                  </a:cubicBezTo>
                  <a:cubicBezTo>
                    <a:pt x="120000" y="67906"/>
                    <a:pt x="119457" y="60930"/>
                    <a:pt x="115656" y="534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05113" y="2438401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98763" y="2509838"/>
              <a:ext cx="1500" cy="1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798763" y="2463801"/>
              <a:ext cx="6300" cy="459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120000" y="17142"/>
                    <a:pt x="120000" y="68571"/>
                    <a:pt x="0" y="119999"/>
                  </a:cubicBezTo>
                  <a:cubicBezTo>
                    <a:pt x="0" y="119999"/>
                    <a:pt x="0" y="119999"/>
                    <a:pt x="0" y="119999"/>
                  </a:cubicBezTo>
                  <a:cubicBezTo>
                    <a:pt x="0" y="119999"/>
                    <a:pt x="120000" y="51428"/>
                    <a:pt x="12000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805113" y="2438401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798763" y="250983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05113" y="2438401"/>
              <a:ext cx="1500" cy="1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733550" y="2768601"/>
              <a:ext cx="1077900" cy="368400"/>
            </a:xfrm>
            <a:custGeom>
              <a:rect b="b" l="l" r="r" t="t"/>
              <a:pathLst>
                <a:path extrusionOk="0" h="120000" w="120000">
                  <a:moveTo>
                    <a:pt x="113532" y="12631"/>
                  </a:moveTo>
                  <a:cubicBezTo>
                    <a:pt x="113532" y="16842"/>
                    <a:pt x="112814" y="18947"/>
                    <a:pt x="112095" y="21052"/>
                  </a:cubicBezTo>
                  <a:cubicBezTo>
                    <a:pt x="112095" y="21052"/>
                    <a:pt x="112095" y="21052"/>
                    <a:pt x="111377" y="21052"/>
                  </a:cubicBezTo>
                  <a:cubicBezTo>
                    <a:pt x="109940" y="23157"/>
                    <a:pt x="107784" y="23157"/>
                    <a:pt x="105628" y="23157"/>
                  </a:cubicBezTo>
                  <a:cubicBezTo>
                    <a:pt x="105628" y="23157"/>
                    <a:pt x="105628" y="23157"/>
                    <a:pt x="105628" y="23157"/>
                  </a:cubicBezTo>
                  <a:cubicBezTo>
                    <a:pt x="103473" y="23157"/>
                    <a:pt x="101317" y="23157"/>
                    <a:pt x="99880" y="21052"/>
                  </a:cubicBezTo>
                  <a:cubicBezTo>
                    <a:pt x="99880" y="21052"/>
                    <a:pt x="99880" y="18947"/>
                    <a:pt x="99880" y="18947"/>
                  </a:cubicBezTo>
                  <a:cubicBezTo>
                    <a:pt x="99880" y="14736"/>
                    <a:pt x="99880" y="14736"/>
                    <a:pt x="99880" y="14736"/>
                  </a:cubicBezTo>
                  <a:cubicBezTo>
                    <a:pt x="89820" y="16842"/>
                    <a:pt x="78323" y="21052"/>
                    <a:pt x="73293" y="12631"/>
                  </a:cubicBezTo>
                  <a:cubicBezTo>
                    <a:pt x="68263" y="4210"/>
                    <a:pt x="63233" y="0"/>
                    <a:pt x="58203" y="2105"/>
                  </a:cubicBezTo>
                  <a:cubicBezTo>
                    <a:pt x="58203" y="6315"/>
                    <a:pt x="58203" y="10526"/>
                    <a:pt x="58203" y="16842"/>
                  </a:cubicBezTo>
                  <a:cubicBezTo>
                    <a:pt x="57485" y="33684"/>
                    <a:pt x="56766" y="61052"/>
                    <a:pt x="56766" y="65263"/>
                  </a:cubicBezTo>
                  <a:cubicBezTo>
                    <a:pt x="57485" y="69473"/>
                    <a:pt x="58922" y="71578"/>
                    <a:pt x="59640" y="73684"/>
                  </a:cubicBezTo>
                  <a:cubicBezTo>
                    <a:pt x="61077" y="75789"/>
                    <a:pt x="61796" y="77894"/>
                    <a:pt x="62514" y="82105"/>
                  </a:cubicBezTo>
                  <a:cubicBezTo>
                    <a:pt x="62514" y="84210"/>
                    <a:pt x="62514" y="88421"/>
                    <a:pt x="61796" y="90526"/>
                  </a:cubicBezTo>
                  <a:cubicBezTo>
                    <a:pt x="60359" y="96842"/>
                    <a:pt x="57485" y="96842"/>
                    <a:pt x="55329" y="96842"/>
                  </a:cubicBezTo>
                  <a:cubicBezTo>
                    <a:pt x="53173" y="96842"/>
                    <a:pt x="49580" y="94736"/>
                    <a:pt x="48862" y="92631"/>
                  </a:cubicBezTo>
                  <a:cubicBezTo>
                    <a:pt x="48143" y="90526"/>
                    <a:pt x="48143" y="90526"/>
                    <a:pt x="48143" y="90526"/>
                  </a:cubicBezTo>
                  <a:cubicBezTo>
                    <a:pt x="48143" y="86315"/>
                    <a:pt x="48862" y="84210"/>
                    <a:pt x="48862" y="80000"/>
                  </a:cubicBezTo>
                  <a:cubicBezTo>
                    <a:pt x="48862" y="69473"/>
                    <a:pt x="48862" y="58947"/>
                    <a:pt x="48862" y="48421"/>
                  </a:cubicBezTo>
                  <a:cubicBezTo>
                    <a:pt x="48862" y="48421"/>
                    <a:pt x="48862" y="48421"/>
                    <a:pt x="48862" y="48421"/>
                  </a:cubicBezTo>
                  <a:cubicBezTo>
                    <a:pt x="48143" y="35789"/>
                    <a:pt x="47425" y="23157"/>
                    <a:pt x="46706" y="16842"/>
                  </a:cubicBezTo>
                  <a:cubicBezTo>
                    <a:pt x="45988" y="18947"/>
                    <a:pt x="44550" y="23157"/>
                    <a:pt x="43832" y="25263"/>
                  </a:cubicBezTo>
                  <a:cubicBezTo>
                    <a:pt x="38083" y="37894"/>
                    <a:pt x="28742" y="42105"/>
                    <a:pt x="20119" y="48421"/>
                  </a:cubicBezTo>
                  <a:cubicBezTo>
                    <a:pt x="20119" y="50526"/>
                    <a:pt x="19401" y="52631"/>
                    <a:pt x="19401" y="54736"/>
                  </a:cubicBezTo>
                  <a:cubicBezTo>
                    <a:pt x="19401" y="61052"/>
                    <a:pt x="19401" y="67368"/>
                    <a:pt x="19401" y="73684"/>
                  </a:cubicBezTo>
                  <a:cubicBezTo>
                    <a:pt x="19401" y="73684"/>
                    <a:pt x="19401" y="75789"/>
                    <a:pt x="19401" y="75789"/>
                  </a:cubicBezTo>
                  <a:cubicBezTo>
                    <a:pt x="17245" y="77894"/>
                    <a:pt x="15808" y="80000"/>
                    <a:pt x="12934" y="80000"/>
                  </a:cubicBezTo>
                  <a:cubicBezTo>
                    <a:pt x="12215" y="80000"/>
                    <a:pt x="11497" y="80000"/>
                    <a:pt x="10778" y="77894"/>
                  </a:cubicBezTo>
                  <a:cubicBezTo>
                    <a:pt x="8622" y="77894"/>
                    <a:pt x="5748" y="77894"/>
                    <a:pt x="5748" y="67368"/>
                  </a:cubicBezTo>
                  <a:cubicBezTo>
                    <a:pt x="5029" y="61052"/>
                    <a:pt x="6467" y="58947"/>
                    <a:pt x="7904" y="58947"/>
                  </a:cubicBezTo>
                  <a:cubicBezTo>
                    <a:pt x="7904" y="56842"/>
                    <a:pt x="8622" y="56842"/>
                    <a:pt x="8622" y="54736"/>
                  </a:cubicBezTo>
                  <a:cubicBezTo>
                    <a:pt x="4311" y="61052"/>
                    <a:pt x="718" y="67368"/>
                    <a:pt x="0" y="80000"/>
                  </a:cubicBezTo>
                  <a:cubicBezTo>
                    <a:pt x="0" y="80000"/>
                    <a:pt x="718" y="101052"/>
                    <a:pt x="17964" y="94736"/>
                  </a:cubicBezTo>
                  <a:cubicBezTo>
                    <a:pt x="28023" y="90526"/>
                    <a:pt x="36646" y="94736"/>
                    <a:pt x="43113" y="105263"/>
                  </a:cubicBezTo>
                  <a:cubicBezTo>
                    <a:pt x="48862" y="115789"/>
                    <a:pt x="63233" y="119999"/>
                    <a:pt x="66826" y="101052"/>
                  </a:cubicBezTo>
                  <a:cubicBezTo>
                    <a:pt x="70419" y="82105"/>
                    <a:pt x="85508" y="52631"/>
                    <a:pt x="97724" y="46315"/>
                  </a:cubicBezTo>
                  <a:cubicBezTo>
                    <a:pt x="108502" y="37894"/>
                    <a:pt x="117844" y="48421"/>
                    <a:pt x="119281" y="23157"/>
                  </a:cubicBezTo>
                  <a:cubicBezTo>
                    <a:pt x="120000" y="16842"/>
                    <a:pt x="117125" y="12631"/>
                    <a:pt x="113532" y="1263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93863" y="2152651"/>
              <a:ext cx="155700" cy="84000"/>
            </a:xfrm>
            <a:custGeom>
              <a:rect b="b" l="l" r="r" t="t"/>
              <a:pathLst>
                <a:path extrusionOk="0" h="120000" w="120000">
                  <a:moveTo>
                    <a:pt x="100000" y="18461"/>
                  </a:moveTo>
                  <a:cubicBezTo>
                    <a:pt x="85000" y="9230"/>
                    <a:pt x="70000" y="9230"/>
                    <a:pt x="55000" y="9230"/>
                  </a:cubicBezTo>
                  <a:cubicBezTo>
                    <a:pt x="40000" y="9230"/>
                    <a:pt x="20000" y="0"/>
                    <a:pt x="10000" y="18461"/>
                  </a:cubicBezTo>
                  <a:cubicBezTo>
                    <a:pt x="0" y="36923"/>
                    <a:pt x="0" y="55384"/>
                    <a:pt x="5000" y="73846"/>
                  </a:cubicBezTo>
                  <a:cubicBezTo>
                    <a:pt x="15000" y="92307"/>
                    <a:pt x="35000" y="92307"/>
                    <a:pt x="45000" y="101538"/>
                  </a:cubicBezTo>
                  <a:cubicBezTo>
                    <a:pt x="60000" y="110769"/>
                    <a:pt x="80000" y="120000"/>
                    <a:pt x="95000" y="110769"/>
                  </a:cubicBezTo>
                  <a:cubicBezTo>
                    <a:pt x="120000" y="101538"/>
                    <a:pt x="120000" y="36923"/>
                    <a:pt x="100000" y="1846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55763" y="1874838"/>
              <a:ext cx="265200" cy="277800"/>
            </a:xfrm>
            <a:custGeom>
              <a:rect b="b" l="l" r="r" t="t"/>
              <a:pathLst>
                <a:path extrusionOk="0" h="120000" w="120000">
                  <a:moveTo>
                    <a:pt x="0" y="66976"/>
                  </a:moveTo>
                  <a:cubicBezTo>
                    <a:pt x="0" y="33488"/>
                    <a:pt x="32195" y="0"/>
                    <a:pt x="61463" y="0"/>
                  </a:cubicBezTo>
                  <a:cubicBezTo>
                    <a:pt x="93658" y="0"/>
                    <a:pt x="120000" y="33488"/>
                    <a:pt x="120000" y="66976"/>
                  </a:cubicBezTo>
                  <a:cubicBezTo>
                    <a:pt x="120000" y="97674"/>
                    <a:pt x="93658" y="120000"/>
                    <a:pt x="64390" y="120000"/>
                  </a:cubicBezTo>
                  <a:cubicBezTo>
                    <a:pt x="35121" y="120000"/>
                    <a:pt x="0" y="97674"/>
                    <a:pt x="0" y="66976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178050" y="2198688"/>
              <a:ext cx="168300" cy="84000"/>
            </a:xfrm>
            <a:custGeom>
              <a:rect b="b" l="l" r="r" t="t"/>
              <a:pathLst>
                <a:path extrusionOk="0" h="120000" w="120000">
                  <a:moveTo>
                    <a:pt x="78461" y="9230"/>
                  </a:moveTo>
                  <a:cubicBezTo>
                    <a:pt x="50769" y="18461"/>
                    <a:pt x="23076" y="0"/>
                    <a:pt x="4615" y="46153"/>
                  </a:cubicBezTo>
                  <a:cubicBezTo>
                    <a:pt x="0" y="55384"/>
                    <a:pt x="4615" y="73846"/>
                    <a:pt x="9230" y="92307"/>
                  </a:cubicBezTo>
                  <a:cubicBezTo>
                    <a:pt x="18461" y="110769"/>
                    <a:pt x="32307" y="110769"/>
                    <a:pt x="41538" y="110769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92307"/>
                    <a:pt x="110769" y="9230"/>
                    <a:pt x="78461" y="923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55813" y="1498601"/>
              <a:ext cx="690600" cy="511200"/>
            </a:xfrm>
            <a:custGeom>
              <a:rect b="b" l="l" r="r" t="t"/>
              <a:pathLst>
                <a:path extrusionOk="0" h="120000" w="120000">
                  <a:moveTo>
                    <a:pt x="14579" y="0"/>
                  </a:moveTo>
                  <a:cubicBezTo>
                    <a:pt x="14579" y="0"/>
                    <a:pt x="0" y="36455"/>
                    <a:pt x="26915" y="77468"/>
                  </a:cubicBezTo>
                  <a:cubicBezTo>
                    <a:pt x="54953" y="120000"/>
                    <a:pt x="77383" y="97215"/>
                    <a:pt x="77383" y="97215"/>
                  </a:cubicBezTo>
                  <a:cubicBezTo>
                    <a:pt x="77383" y="97215"/>
                    <a:pt x="68411" y="57721"/>
                    <a:pt x="77383" y="53164"/>
                  </a:cubicBezTo>
                  <a:cubicBezTo>
                    <a:pt x="86355" y="48607"/>
                    <a:pt x="94205" y="59240"/>
                    <a:pt x="94205" y="59240"/>
                  </a:cubicBezTo>
                  <a:cubicBezTo>
                    <a:pt x="94205" y="59240"/>
                    <a:pt x="111028" y="66835"/>
                    <a:pt x="115514" y="47088"/>
                  </a:cubicBezTo>
                  <a:cubicBezTo>
                    <a:pt x="120000" y="28860"/>
                    <a:pt x="102056" y="13670"/>
                    <a:pt x="93084" y="10632"/>
                  </a:cubicBezTo>
                  <a:cubicBezTo>
                    <a:pt x="84112" y="7594"/>
                    <a:pt x="65046" y="4556"/>
                    <a:pt x="56074" y="28860"/>
                  </a:cubicBezTo>
                  <a:cubicBezTo>
                    <a:pt x="56074" y="28860"/>
                    <a:pt x="33644" y="0"/>
                    <a:pt x="14579" y="0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984375" y="2120901"/>
              <a:ext cx="77700" cy="31800"/>
            </a:xfrm>
            <a:custGeom>
              <a:rect b="b" l="l" r="r" t="t"/>
              <a:pathLst>
                <a:path extrusionOk="0" h="120000" w="120000">
                  <a:moveTo>
                    <a:pt x="100000" y="24000"/>
                  </a:moveTo>
                  <a:cubicBezTo>
                    <a:pt x="80000" y="0"/>
                    <a:pt x="70000" y="0"/>
                    <a:pt x="60000" y="0"/>
                  </a:cubicBezTo>
                  <a:cubicBezTo>
                    <a:pt x="40000" y="24000"/>
                    <a:pt x="30000" y="0"/>
                    <a:pt x="20000" y="24000"/>
                  </a:cubicBezTo>
                  <a:cubicBezTo>
                    <a:pt x="0" y="24000"/>
                    <a:pt x="0" y="96000"/>
                    <a:pt x="20000" y="96000"/>
                  </a:cubicBezTo>
                  <a:cubicBezTo>
                    <a:pt x="30000" y="120000"/>
                    <a:pt x="40000" y="120000"/>
                    <a:pt x="50000" y="120000"/>
                  </a:cubicBezTo>
                  <a:cubicBezTo>
                    <a:pt x="60000" y="120000"/>
                    <a:pt x="80000" y="120000"/>
                    <a:pt x="90000" y="120000"/>
                  </a:cubicBezTo>
                  <a:cubicBezTo>
                    <a:pt x="120000" y="120000"/>
                    <a:pt x="120000" y="48000"/>
                    <a:pt x="100000" y="24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49513" y="2100263"/>
              <a:ext cx="297000" cy="246000"/>
            </a:xfrm>
            <a:custGeom>
              <a:rect b="b" l="l" r="r" t="t"/>
              <a:pathLst>
                <a:path extrusionOk="0" h="120000" w="120000">
                  <a:moveTo>
                    <a:pt x="31304" y="0"/>
                  </a:moveTo>
                  <a:cubicBezTo>
                    <a:pt x="31304" y="0"/>
                    <a:pt x="101739" y="0"/>
                    <a:pt x="120000" y="60000"/>
                  </a:cubicBezTo>
                  <a:cubicBezTo>
                    <a:pt x="120000" y="60000"/>
                    <a:pt x="112173" y="120000"/>
                    <a:pt x="31304" y="107368"/>
                  </a:cubicBezTo>
                  <a:cubicBezTo>
                    <a:pt x="31304" y="107368"/>
                    <a:pt x="2608" y="101052"/>
                    <a:pt x="0" y="88421"/>
                  </a:cubicBezTo>
                  <a:cubicBezTo>
                    <a:pt x="0" y="88421"/>
                    <a:pt x="39130" y="31578"/>
                    <a:pt x="31304" y="0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255838" y="2457451"/>
              <a:ext cx="355500" cy="298500"/>
            </a:xfrm>
            <a:custGeom>
              <a:rect b="b" l="l" r="r" t="t"/>
              <a:pathLst>
                <a:path extrusionOk="0" h="120000" w="120000">
                  <a:moveTo>
                    <a:pt x="98181" y="13043"/>
                  </a:moveTo>
                  <a:cubicBezTo>
                    <a:pt x="91636" y="41739"/>
                    <a:pt x="80727" y="60000"/>
                    <a:pt x="61090" y="75652"/>
                  </a:cubicBezTo>
                  <a:cubicBezTo>
                    <a:pt x="52363" y="83478"/>
                    <a:pt x="43636" y="88695"/>
                    <a:pt x="34909" y="91304"/>
                  </a:cubicBezTo>
                  <a:cubicBezTo>
                    <a:pt x="26181" y="96521"/>
                    <a:pt x="15272" y="96521"/>
                    <a:pt x="4363" y="101739"/>
                  </a:cubicBezTo>
                  <a:cubicBezTo>
                    <a:pt x="2181" y="101739"/>
                    <a:pt x="2181" y="106956"/>
                    <a:pt x="4363" y="109565"/>
                  </a:cubicBezTo>
                  <a:cubicBezTo>
                    <a:pt x="4363" y="109565"/>
                    <a:pt x="4363" y="109565"/>
                    <a:pt x="4363" y="109565"/>
                  </a:cubicBezTo>
                  <a:cubicBezTo>
                    <a:pt x="4363" y="109565"/>
                    <a:pt x="4363" y="109565"/>
                    <a:pt x="4363" y="109565"/>
                  </a:cubicBezTo>
                  <a:cubicBezTo>
                    <a:pt x="0" y="112173"/>
                    <a:pt x="2181" y="120000"/>
                    <a:pt x="6545" y="120000"/>
                  </a:cubicBezTo>
                  <a:cubicBezTo>
                    <a:pt x="8727" y="120000"/>
                    <a:pt x="10909" y="120000"/>
                    <a:pt x="10909" y="120000"/>
                  </a:cubicBezTo>
                  <a:cubicBezTo>
                    <a:pt x="15272" y="117391"/>
                    <a:pt x="19636" y="117391"/>
                    <a:pt x="24000" y="117391"/>
                  </a:cubicBezTo>
                  <a:cubicBezTo>
                    <a:pt x="24000" y="117391"/>
                    <a:pt x="24000" y="117391"/>
                    <a:pt x="24000" y="114782"/>
                  </a:cubicBezTo>
                  <a:cubicBezTo>
                    <a:pt x="43636" y="114782"/>
                    <a:pt x="63272" y="101739"/>
                    <a:pt x="74181" y="93913"/>
                  </a:cubicBezTo>
                  <a:cubicBezTo>
                    <a:pt x="93818" y="75652"/>
                    <a:pt x="115636" y="46956"/>
                    <a:pt x="120000" y="18260"/>
                  </a:cubicBezTo>
                  <a:cubicBezTo>
                    <a:pt x="120000" y="2608"/>
                    <a:pt x="100363" y="0"/>
                    <a:pt x="98181" y="1304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649538" y="2087563"/>
              <a:ext cx="71400" cy="58800"/>
            </a:xfrm>
            <a:custGeom>
              <a:rect b="b" l="l" r="r" t="t"/>
              <a:pathLst>
                <a:path extrusionOk="0" h="120000" w="120000">
                  <a:moveTo>
                    <a:pt x="109090" y="53333"/>
                  </a:moveTo>
                  <a:cubicBezTo>
                    <a:pt x="109090" y="40000"/>
                    <a:pt x="87272" y="26666"/>
                    <a:pt x="76363" y="26666"/>
                  </a:cubicBezTo>
                  <a:cubicBezTo>
                    <a:pt x="65454" y="13333"/>
                    <a:pt x="54545" y="13333"/>
                    <a:pt x="54545" y="13333"/>
                  </a:cubicBezTo>
                  <a:cubicBezTo>
                    <a:pt x="43636" y="0"/>
                    <a:pt x="43636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10909" y="0"/>
                    <a:pt x="0" y="13333"/>
                    <a:pt x="0" y="40000"/>
                  </a:cubicBezTo>
                  <a:cubicBezTo>
                    <a:pt x="0" y="53333"/>
                    <a:pt x="10909" y="53333"/>
                    <a:pt x="10909" y="66666"/>
                  </a:cubicBezTo>
                  <a:cubicBezTo>
                    <a:pt x="21818" y="80000"/>
                    <a:pt x="21818" y="80000"/>
                    <a:pt x="32727" y="93333"/>
                  </a:cubicBezTo>
                  <a:cubicBezTo>
                    <a:pt x="43636" y="106666"/>
                    <a:pt x="65454" y="120000"/>
                    <a:pt x="87272" y="120000"/>
                  </a:cubicBezTo>
                  <a:cubicBezTo>
                    <a:pt x="98181" y="120000"/>
                    <a:pt x="109090" y="120000"/>
                    <a:pt x="109090" y="106666"/>
                  </a:cubicBezTo>
                  <a:cubicBezTo>
                    <a:pt x="120000" y="93333"/>
                    <a:pt x="120000" y="80000"/>
                    <a:pt x="109090" y="53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65300" y="2684463"/>
              <a:ext cx="200100" cy="336600"/>
            </a:xfrm>
            <a:custGeom>
              <a:rect b="b" l="l" r="r" t="t"/>
              <a:pathLst>
                <a:path extrusionOk="0" h="120000" w="120000">
                  <a:moveTo>
                    <a:pt x="112258" y="9230"/>
                  </a:moveTo>
                  <a:cubicBezTo>
                    <a:pt x="85161" y="0"/>
                    <a:pt x="73548" y="43846"/>
                    <a:pt x="73548" y="50769"/>
                  </a:cubicBezTo>
                  <a:cubicBezTo>
                    <a:pt x="69677" y="62307"/>
                    <a:pt x="69677" y="76153"/>
                    <a:pt x="61935" y="87692"/>
                  </a:cubicBezTo>
                  <a:cubicBezTo>
                    <a:pt x="58064" y="103846"/>
                    <a:pt x="38709" y="96923"/>
                    <a:pt x="19354" y="94615"/>
                  </a:cubicBezTo>
                  <a:cubicBezTo>
                    <a:pt x="3870" y="94615"/>
                    <a:pt x="0" y="108461"/>
                    <a:pt x="11612" y="113076"/>
                  </a:cubicBezTo>
                  <a:cubicBezTo>
                    <a:pt x="27096" y="120000"/>
                    <a:pt x="42580" y="120000"/>
                    <a:pt x="58064" y="117692"/>
                  </a:cubicBezTo>
                  <a:cubicBezTo>
                    <a:pt x="65806" y="117692"/>
                    <a:pt x="73548" y="115384"/>
                    <a:pt x="81290" y="113076"/>
                  </a:cubicBezTo>
                  <a:cubicBezTo>
                    <a:pt x="89032" y="110769"/>
                    <a:pt x="89032" y="103846"/>
                    <a:pt x="85161" y="101538"/>
                  </a:cubicBezTo>
                  <a:cubicBezTo>
                    <a:pt x="89032" y="94615"/>
                    <a:pt x="92903" y="87692"/>
                    <a:pt x="96774" y="80769"/>
                  </a:cubicBezTo>
                  <a:cubicBezTo>
                    <a:pt x="96774" y="66923"/>
                    <a:pt x="96774" y="50769"/>
                    <a:pt x="100645" y="36923"/>
                  </a:cubicBezTo>
                  <a:cubicBezTo>
                    <a:pt x="104516" y="32307"/>
                    <a:pt x="120000" y="11538"/>
                    <a:pt x="112258" y="923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39950" y="2787651"/>
              <a:ext cx="135000" cy="292200"/>
            </a:xfrm>
            <a:custGeom>
              <a:rect b="b" l="l" r="r" t="t"/>
              <a:pathLst>
                <a:path extrusionOk="0" h="120000" w="120000">
                  <a:moveTo>
                    <a:pt x="91428" y="101333"/>
                  </a:moveTo>
                  <a:cubicBezTo>
                    <a:pt x="57142" y="98666"/>
                    <a:pt x="51428" y="80000"/>
                    <a:pt x="45714" y="66666"/>
                  </a:cubicBezTo>
                  <a:cubicBezTo>
                    <a:pt x="40000" y="42666"/>
                    <a:pt x="40000" y="1866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14" y="8000"/>
                    <a:pt x="11428" y="16000"/>
                    <a:pt x="17142" y="24000"/>
                  </a:cubicBezTo>
                  <a:cubicBezTo>
                    <a:pt x="17142" y="24000"/>
                    <a:pt x="17142" y="24000"/>
                    <a:pt x="17142" y="21333"/>
                  </a:cubicBezTo>
                  <a:cubicBezTo>
                    <a:pt x="17142" y="21333"/>
                    <a:pt x="17142" y="21333"/>
                    <a:pt x="17142" y="24000"/>
                  </a:cubicBezTo>
                  <a:cubicBezTo>
                    <a:pt x="28571" y="40000"/>
                    <a:pt x="11428" y="74666"/>
                    <a:pt x="22857" y="96000"/>
                  </a:cubicBezTo>
                  <a:cubicBezTo>
                    <a:pt x="22857" y="101333"/>
                    <a:pt x="28571" y="106666"/>
                    <a:pt x="34285" y="112000"/>
                  </a:cubicBezTo>
                  <a:cubicBezTo>
                    <a:pt x="40000" y="114666"/>
                    <a:pt x="45714" y="117333"/>
                    <a:pt x="51428" y="114666"/>
                  </a:cubicBezTo>
                  <a:cubicBezTo>
                    <a:pt x="57142" y="117333"/>
                    <a:pt x="68571" y="120000"/>
                    <a:pt x="80000" y="120000"/>
                  </a:cubicBezTo>
                  <a:cubicBezTo>
                    <a:pt x="108571" y="120000"/>
                    <a:pt x="120000" y="101333"/>
                    <a:pt x="91428" y="101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05088" y="2547938"/>
              <a:ext cx="128700" cy="324000"/>
            </a:xfrm>
            <a:custGeom>
              <a:rect b="b" l="l" r="r" t="t"/>
              <a:pathLst>
                <a:path extrusionOk="0" h="120000" w="120000">
                  <a:moveTo>
                    <a:pt x="108000" y="96000"/>
                  </a:moveTo>
                  <a:cubicBezTo>
                    <a:pt x="96000" y="91200"/>
                    <a:pt x="72000" y="91200"/>
                    <a:pt x="60000" y="86400"/>
                  </a:cubicBezTo>
                  <a:cubicBezTo>
                    <a:pt x="48000" y="76800"/>
                    <a:pt x="54000" y="67200"/>
                    <a:pt x="54000" y="60000"/>
                  </a:cubicBezTo>
                  <a:cubicBezTo>
                    <a:pt x="54000" y="43200"/>
                    <a:pt x="60000" y="9600"/>
                    <a:pt x="2400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0" y="9600"/>
                    <a:pt x="12000" y="24000"/>
                    <a:pt x="12000" y="36000"/>
                  </a:cubicBezTo>
                  <a:cubicBezTo>
                    <a:pt x="18000" y="50400"/>
                    <a:pt x="18000" y="64800"/>
                    <a:pt x="18000" y="79200"/>
                  </a:cubicBezTo>
                  <a:cubicBezTo>
                    <a:pt x="18000" y="84000"/>
                    <a:pt x="18000" y="91200"/>
                    <a:pt x="24000" y="96000"/>
                  </a:cubicBezTo>
                  <a:cubicBezTo>
                    <a:pt x="24000" y="96000"/>
                    <a:pt x="24000" y="98400"/>
                    <a:pt x="18000" y="98400"/>
                  </a:cubicBezTo>
                  <a:cubicBezTo>
                    <a:pt x="18000" y="100800"/>
                    <a:pt x="18000" y="100800"/>
                    <a:pt x="24000" y="103200"/>
                  </a:cubicBezTo>
                  <a:cubicBezTo>
                    <a:pt x="24000" y="105600"/>
                    <a:pt x="30000" y="105600"/>
                    <a:pt x="36000" y="105600"/>
                  </a:cubicBezTo>
                  <a:cubicBezTo>
                    <a:pt x="36000" y="105600"/>
                    <a:pt x="36000" y="105600"/>
                    <a:pt x="36000" y="105600"/>
                  </a:cubicBezTo>
                  <a:cubicBezTo>
                    <a:pt x="54000" y="115200"/>
                    <a:pt x="78000" y="120000"/>
                    <a:pt x="102000" y="110400"/>
                  </a:cubicBezTo>
                  <a:cubicBezTo>
                    <a:pt x="114000" y="108000"/>
                    <a:pt x="120000" y="100800"/>
                    <a:pt x="108000" y="96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403350" y="1620838"/>
              <a:ext cx="271500" cy="104700"/>
            </a:xfrm>
            <a:custGeom>
              <a:rect b="b" l="l" r="r" t="t"/>
              <a:pathLst>
                <a:path extrusionOk="0" h="120000" w="120000">
                  <a:moveTo>
                    <a:pt x="80000" y="22500"/>
                  </a:moveTo>
                  <a:cubicBezTo>
                    <a:pt x="68571" y="30000"/>
                    <a:pt x="60000" y="45000"/>
                    <a:pt x="45714" y="45000"/>
                  </a:cubicBezTo>
                  <a:cubicBezTo>
                    <a:pt x="31428" y="37500"/>
                    <a:pt x="25714" y="30000"/>
                    <a:pt x="17142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0" y="37500"/>
                    <a:pt x="22857" y="82500"/>
                    <a:pt x="34285" y="97500"/>
                  </a:cubicBezTo>
                  <a:cubicBezTo>
                    <a:pt x="62857" y="120000"/>
                    <a:pt x="91428" y="37500"/>
                    <a:pt x="117142" y="90000"/>
                  </a:cubicBezTo>
                  <a:cubicBezTo>
                    <a:pt x="117142" y="90000"/>
                    <a:pt x="120000" y="90000"/>
                    <a:pt x="120000" y="82500"/>
                  </a:cubicBezTo>
                  <a:cubicBezTo>
                    <a:pt x="117142" y="30000"/>
                    <a:pt x="100000" y="15000"/>
                    <a:pt x="80000" y="225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24113" y="1633538"/>
              <a:ext cx="303300" cy="201600"/>
            </a:xfrm>
            <a:custGeom>
              <a:rect b="b" l="l" r="r" t="t"/>
              <a:pathLst>
                <a:path extrusionOk="0" h="120000" w="120000">
                  <a:moveTo>
                    <a:pt x="112340" y="7741"/>
                  </a:moveTo>
                  <a:cubicBezTo>
                    <a:pt x="102127" y="34838"/>
                    <a:pt x="97021" y="38709"/>
                    <a:pt x="79148" y="38709"/>
                  </a:cubicBezTo>
                  <a:cubicBezTo>
                    <a:pt x="66382" y="38709"/>
                    <a:pt x="56170" y="34838"/>
                    <a:pt x="43404" y="30967"/>
                  </a:cubicBezTo>
                  <a:cubicBezTo>
                    <a:pt x="17872" y="27096"/>
                    <a:pt x="0" y="61935"/>
                    <a:pt x="10212" y="92903"/>
                  </a:cubicBezTo>
                  <a:cubicBezTo>
                    <a:pt x="12765" y="92903"/>
                    <a:pt x="20425" y="120000"/>
                    <a:pt x="20425" y="120000"/>
                  </a:cubicBezTo>
                  <a:cubicBezTo>
                    <a:pt x="20425" y="89032"/>
                    <a:pt x="22978" y="58064"/>
                    <a:pt x="38297" y="54193"/>
                  </a:cubicBezTo>
                  <a:cubicBezTo>
                    <a:pt x="48510" y="54193"/>
                    <a:pt x="61276" y="61935"/>
                    <a:pt x="74042" y="61935"/>
                  </a:cubicBezTo>
                  <a:cubicBezTo>
                    <a:pt x="94468" y="65806"/>
                    <a:pt x="120000" y="54193"/>
                    <a:pt x="120000" y="15483"/>
                  </a:cubicBezTo>
                  <a:cubicBezTo>
                    <a:pt x="120000" y="7741"/>
                    <a:pt x="114893" y="0"/>
                    <a:pt x="112340" y="774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20850" y="2055813"/>
              <a:ext cx="877800" cy="439800"/>
            </a:xfrm>
            <a:custGeom>
              <a:rect b="b" l="l" r="r" t="t"/>
              <a:pathLst>
                <a:path extrusionOk="0" h="120000" w="120000">
                  <a:moveTo>
                    <a:pt x="111176" y="15882"/>
                  </a:moveTo>
                  <a:cubicBezTo>
                    <a:pt x="111176" y="15882"/>
                    <a:pt x="111176" y="15882"/>
                    <a:pt x="111176" y="15882"/>
                  </a:cubicBezTo>
                  <a:cubicBezTo>
                    <a:pt x="111176" y="15882"/>
                    <a:pt x="111176" y="14117"/>
                    <a:pt x="111176" y="14117"/>
                  </a:cubicBezTo>
                  <a:cubicBezTo>
                    <a:pt x="112941" y="5294"/>
                    <a:pt x="110294" y="0"/>
                    <a:pt x="108529" y="7058"/>
                  </a:cubicBezTo>
                  <a:cubicBezTo>
                    <a:pt x="100588" y="47647"/>
                    <a:pt x="79411" y="74117"/>
                    <a:pt x="60000" y="84705"/>
                  </a:cubicBezTo>
                  <a:cubicBezTo>
                    <a:pt x="50294" y="88235"/>
                    <a:pt x="37941" y="90000"/>
                    <a:pt x="28235" y="86470"/>
                  </a:cubicBezTo>
                  <a:cubicBezTo>
                    <a:pt x="17647" y="84705"/>
                    <a:pt x="8823" y="74117"/>
                    <a:pt x="0" y="67058"/>
                  </a:cubicBezTo>
                  <a:cubicBezTo>
                    <a:pt x="0" y="67058"/>
                    <a:pt x="0" y="68823"/>
                    <a:pt x="0" y="68823"/>
                  </a:cubicBezTo>
                  <a:cubicBezTo>
                    <a:pt x="5294" y="86470"/>
                    <a:pt x="16764" y="93529"/>
                    <a:pt x="26470" y="97058"/>
                  </a:cubicBezTo>
                  <a:cubicBezTo>
                    <a:pt x="37941" y="104117"/>
                    <a:pt x="51176" y="105882"/>
                    <a:pt x="62647" y="100588"/>
                  </a:cubicBezTo>
                  <a:cubicBezTo>
                    <a:pt x="75882" y="93529"/>
                    <a:pt x="89117" y="81176"/>
                    <a:pt x="97941" y="61764"/>
                  </a:cubicBezTo>
                  <a:cubicBezTo>
                    <a:pt x="91764" y="77647"/>
                    <a:pt x="82941" y="90000"/>
                    <a:pt x="71470" y="98823"/>
                  </a:cubicBezTo>
                  <a:cubicBezTo>
                    <a:pt x="62647" y="104117"/>
                    <a:pt x="53823" y="105882"/>
                    <a:pt x="45000" y="105882"/>
                  </a:cubicBezTo>
                  <a:cubicBezTo>
                    <a:pt x="36176" y="105882"/>
                    <a:pt x="28235" y="98823"/>
                    <a:pt x="19411" y="98823"/>
                  </a:cubicBezTo>
                  <a:cubicBezTo>
                    <a:pt x="18529" y="98823"/>
                    <a:pt x="17647" y="100588"/>
                    <a:pt x="18529" y="102352"/>
                  </a:cubicBezTo>
                  <a:cubicBezTo>
                    <a:pt x="25588" y="114705"/>
                    <a:pt x="36176" y="116470"/>
                    <a:pt x="45000" y="118235"/>
                  </a:cubicBezTo>
                  <a:cubicBezTo>
                    <a:pt x="55588" y="120000"/>
                    <a:pt x="65294" y="116470"/>
                    <a:pt x="75000" y="109411"/>
                  </a:cubicBezTo>
                  <a:cubicBezTo>
                    <a:pt x="83823" y="104117"/>
                    <a:pt x="92647" y="93529"/>
                    <a:pt x="99705" y="79411"/>
                  </a:cubicBezTo>
                  <a:cubicBezTo>
                    <a:pt x="109411" y="63529"/>
                    <a:pt x="113823" y="42352"/>
                    <a:pt x="118235" y="19411"/>
                  </a:cubicBezTo>
                  <a:cubicBezTo>
                    <a:pt x="120000" y="10588"/>
                    <a:pt x="112941" y="7058"/>
                    <a:pt x="111176" y="158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933575" y="2438401"/>
              <a:ext cx="141300" cy="155700"/>
            </a:xfrm>
            <a:custGeom>
              <a:rect b="b" l="l" r="r" t="t"/>
              <a:pathLst>
                <a:path extrusionOk="0" h="120000" w="120000">
                  <a:moveTo>
                    <a:pt x="87272" y="110000"/>
                  </a:moveTo>
                  <a:cubicBezTo>
                    <a:pt x="70909" y="110000"/>
                    <a:pt x="16363" y="120000"/>
                    <a:pt x="16363" y="90000"/>
                  </a:cubicBezTo>
                  <a:cubicBezTo>
                    <a:pt x="16363" y="70000"/>
                    <a:pt x="0" y="10000"/>
                    <a:pt x="38181" y="10000"/>
                  </a:cubicBezTo>
                  <a:cubicBezTo>
                    <a:pt x="54545" y="5000"/>
                    <a:pt x="109090" y="0"/>
                    <a:pt x="109090" y="30000"/>
                  </a:cubicBezTo>
                  <a:cubicBezTo>
                    <a:pt x="109090" y="45000"/>
                    <a:pt x="120000" y="110000"/>
                    <a:pt x="87272" y="110000"/>
                  </a:cubicBezTo>
                  <a:close/>
                  <a:moveTo>
                    <a:pt x="38181" y="25000"/>
                  </a:moveTo>
                  <a:cubicBezTo>
                    <a:pt x="27272" y="25000"/>
                    <a:pt x="32727" y="80000"/>
                    <a:pt x="32727" y="90000"/>
                  </a:cubicBezTo>
                  <a:cubicBezTo>
                    <a:pt x="32727" y="95000"/>
                    <a:pt x="87272" y="95000"/>
                    <a:pt x="87272" y="95000"/>
                  </a:cubicBezTo>
                  <a:cubicBezTo>
                    <a:pt x="98181" y="95000"/>
                    <a:pt x="92727" y="35000"/>
                    <a:pt x="92727" y="30000"/>
                  </a:cubicBezTo>
                  <a:cubicBezTo>
                    <a:pt x="92727" y="20000"/>
                    <a:pt x="43636" y="25000"/>
                    <a:pt x="38181" y="25000"/>
                  </a:cubicBezTo>
                  <a:cubicBezTo>
                    <a:pt x="38181" y="25000"/>
                    <a:pt x="38181" y="25000"/>
                    <a:pt x="38181" y="25000"/>
                  </a:cubicBezTo>
                  <a:cubicBezTo>
                    <a:pt x="32727" y="25000"/>
                    <a:pt x="38181" y="25000"/>
                    <a:pt x="38181" y="2500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965325" y="2463801"/>
              <a:ext cx="84000" cy="96900"/>
            </a:xfrm>
            <a:custGeom>
              <a:rect b="b" l="l" r="r" t="t"/>
              <a:pathLst>
                <a:path extrusionOk="0" h="120000" w="120000">
                  <a:moveTo>
                    <a:pt x="18461" y="8000"/>
                  </a:moveTo>
                  <a:cubicBezTo>
                    <a:pt x="0" y="8000"/>
                    <a:pt x="9230" y="96000"/>
                    <a:pt x="9230" y="112000"/>
                  </a:cubicBezTo>
                  <a:cubicBezTo>
                    <a:pt x="9230" y="120000"/>
                    <a:pt x="101538" y="120000"/>
                    <a:pt x="101538" y="120000"/>
                  </a:cubicBezTo>
                  <a:cubicBezTo>
                    <a:pt x="120000" y="120000"/>
                    <a:pt x="110769" y="24000"/>
                    <a:pt x="110769" y="16000"/>
                  </a:cubicBezTo>
                  <a:cubicBezTo>
                    <a:pt x="110769" y="0"/>
                    <a:pt x="27692" y="8000"/>
                    <a:pt x="18461" y="8000"/>
                  </a:cubicBezTo>
                  <a:cubicBezTo>
                    <a:pt x="18461" y="8000"/>
                    <a:pt x="18461" y="8000"/>
                    <a:pt x="18461" y="8000"/>
                  </a:cubicBezTo>
                  <a:cubicBezTo>
                    <a:pt x="9230" y="8000"/>
                    <a:pt x="18461" y="8000"/>
                    <a:pt x="18461" y="800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84300" y="1439863"/>
              <a:ext cx="1433400" cy="1671600"/>
            </a:xfrm>
            <a:custGeom>
              <a:rect b="b" l="l" r="r" t="t"/>
              <a:pathLst>
                <a:path extrusionOk="0" h="120000" w="120000">
                  <a:moveTo>
                    <a:pt x="118378" y="76744"/>
                  </a:moveTo>
                  <a:cubicBezTo>
                    <a:pt x="119459" y="67906"/>
                    <a:pt x="118918" y="60930"/>
                    <a:pt x="115135" y="53488"/>
                  </a:cubicBezTo>
                  <a:cubicBezTo>
                    <a:pt x="114054" y="51627"/>
                    <a:pt x="114594" y="52093"/>
                    <a:pt x="115675" y="50232"/>
                  </a:cubicBezTo>
                  <a:cubicBezTo>
                    <a:pt x="116216" y="49302"/>
                    <a:pt x="116216" y="47906"/>
                    <a:pt x="116756" y="46976"/>
                  </a:cubicBezTo>
                  <a:cubicBezTo>
                    <a:pt x="117297" y="44186"/>
                    <a:pt x="117837" y="41395"/>
                    <a:pt x="117837" y="38604"/>
                  </a:cubicBezTo>
                  <a:cubicBezTo>
                    <a:pt x="117837" y="36744"/>
                    <a:pt x="117837" y="33953"/>
                    <a:pt x="115675" y="33488"/>
                  </a:cubicBezTo>
                  <a:cubicBezTo>
                    <a:pt x="112432" y="33023"/>
                    <a:pt x="111891" y="35813"/>
                    <a:pt x="111351" y="37674"/>
                  </a:cubicBezTo>
                  <a:cubicBezTo>
                    <a:pt x="110270" y="40000"/>
                    <a:pt x="109189" y="42325"/>
                    <a:pt x="106486" y="43720"/>
                  </a:cubicBezTo>
                  <a:cubicBezTo>
                    <a:pt x="105405" y="44651"/>
                    <a:pt x="104324" y="45581"/>
                    <a:pt x="103243" y="45581"/>
                  </a:cubicBezTo>
                  <a:cubicBezTo>
                    <a:pt x="102702" y="45581"/>
                    <a:pt x="98918" y="45116"/>
                    <a:pt x="98918" y="45116"/>
                  </a:cubicBezTo>
                  <a:cubicBezTo>
                    <a:pt x="98378" y="44651"/>
                    <a:pt x="98918" y="41860"/>
                    <a:pt x="98378" y="40930"/>
                  </a:cubicBezTo>
                  <a:cubicBezTo>
                    <a:pt x="98378" y="39534"/>
                    <a:pt x="97837" y="38139"/>
                    <a:pt x="97837" y="36744"/>
                  </a:cubicBezTo>
                  <a:cubicBezTo>
                    <a:pt x="96756" y="33953"/>
                    <a:pt x="95675" y="30697"/>
                    <a:pt x="95135" y="27906"/>
                  </a:cubicBezTo>
                  <a:cubicBezTo>
                    <a:pt x="94594" y="26511"/>
                    <a:pt x="92972" y="23255"/>
                    <a:pt x="95135" y="22790"/>
                  </a:cubicBezTo>
                  <a:cubicBezTo>
                    <a:pt x="96216" y="22325"/>
                    <a:pt x="97297" y="23255"/>
                    <a:pt x="97837" y="23720"/>
                  </a:cubicBezTo>
                  <a:cubicBezTo>
                    <a:pt x="99459" y="24186"/>
                    <a:pt x="101081" y="25116"/>
                    <a:pt x="102702" y="25116"/>
                  </a:cubicBezTo>
                  <a:cubicBezTo>
                    <a:pt x="108108" y="26046"/>
                    <a:pt x="114054" y="23255"/>
                    <a:pt x="115135" y="18604"/>
                  </a:cubicBezTo>
                  <a:cubicBezTo>
                    <a:pt x="116756" y="12558"/>
                    <a:pt x="109729" y="7906"/>
                    <a:pt x="103783" y="6046"/>
                  </a:cubicBezTo>
                  <a:cubicBezTo>
                    <a:pt x="97837" y="3720"/>
                    <a:pt x="90270" y="3720"/>
                    <a:pt x="84864" y="6976"/>
                  </a:cubicBezTo>
                  <a:cubicBezTo>
                    <a:pt x="84324" y="7441"/>
                    <a:pt x="83243" y="7906"/>
                    <a:pt x="82702" y="8372"/>
                  </a:cubicBezTo>
                  <a:cubicBezTo>
                    <a:pt x="81081" y="8837"/>
                    <a:pt x="83243" y="8837"/>
                    <a:pt x="81081" y="8372"/>
                  </a:cubicBezTo>
                  <a:cubicBezTo>
                    <a:pt x="79459" y="7906"/>
                    <a:pt x="78378" y="6511"/>
                    <a:pt x="76756" y="6046"/>
                  </a:cubicBezTo>
                  <a:cubicBezTo>
                    <a:pt x="74594" y="4651"/>
                    <a:pt x="71891" y="3255"/>
                    <a:pt x="69189" y="2790"/>
                  </a:cubicBezTo>
                  <a:cubicBezTo>
                    <a:pt x="62702" y="465"/>
                    <a:pt x="55675" y="0"/>
                    <a:pt x="48648" y="1395"/>
                  </a:cubicBezTo>
                  <a:cubicBezTo>
                    <a:pt x="45945" y="1860"/>
                    <a:pt x="43243" y="2325"/>
                    <a:pt x="40540" y="3255"/>
                  </a:cubicBezTo>
                  <a:cubicBezTo>
                    <a:pt x="39459" y="3720"/>
                    <a:pt x="37837" y="5116"/>
                    <a:pt x="36216" y="5581"/>
                  </a:cubicBezTo>
                  <a:cubicBezTo>
                    <a:pt x="34594" y="6046"/>
                    <a:pt x="36756" y="6046"/>
                    <a:pt x="34594" y="5116"/>
                  </a:cubicBezTo>
                  <a:cubicBezTo>
                    <a:pt x="33513" y="5116"/>
                    <a:pt x="32432" y="4186"/>
                    <a:pt x="31891" y="3720"/>
                  </a:cubicBezTo>
                  <a:cubicBezTo>
                    <a:pt x="25945" y="465"/>
                    <a:pt x="18918" y="0"/>
                    <a:pt x="12432" y="1860"/>
                  </a:cubicBezTo>
                  <a:cubicBezTo>
                    <a:pt x="6486" y="3720"/>
                    <a:pt x="0" y="7906"/>
                    <a:pt x="540" y="13953"/>
                  </a:cubicBezTo>
                  <a:cubicBezTo>
                    <a:pt x="540" y="19534"/>
                    <a:pt x="7027" y="22790"/>
                    <a:pt x="12972" y="21860"/>
                  </a:cubicBezTo>
                  <a:cubicBezTo>
                    <a:pt x="14594" y="21395"/>
                    <a:pt x="16216" y="20930"/>
                    <a:pt x="17297" y="20000"/>
                  </a:cubicBezTo>
                  <a:cubicBezTo>
                    <a:pt x="18378" y="19534"/>
                    <a:pt x="18918" y="19069"/>
                    <a:pt x="19459" y="19069"/>
                  </a:cubicBezTo>
                  <a:cubicBezTo>
                    <a:pt x="22162" y="19534"/>
                    <a:pt x="21081" y="22325"/>
                    <a:pt x="20000" y="23720"/>
                  </a:cubicBezTo>
                  <a:cubicBezTo>
                    <a:pt x="17297" y="28372"/>
                    <a:pt x="14594" y="33488"/>
                    <a:pt x="14054" y="39069"/>
                  </a:cubicBezTo>
                  <a:cubicBezTo>
                    <a:pt x="10810" y="52558"/>
                    <a:pt x="22162" y="64186"/>
                    <a:pt x="35675" y="70232"/>
                  </a:cubicBezTo>
                  <a:cubicBezTo>
                    <a:pt x="31351" y="76744"/>
                    <a:pt x="31351" y="85116"/>
                    <a:pt x="31891" y="92558"/>
                  </a:cubicBezTo>
                  <a:cubicBezTo>
                    <a:pt x="32432" y="94883"/>
                    <a:pt x="32972" y="97674"/>
                    <a:pt x="32972" y="100000"/>
                  </a:cubicBezTo>
                  <a:cubicBezTo>
                    <a:pt x="33513" y="101395"/>
                    <a:pt x="34054" y="103255"/>
                    <a:pt x="33513" y="104186"/>
                  </a:cubicBezTo>
                  <a:cubicBezTo>
                    <a:pt x="32972" y="105581"/>
                    <a:pt x="31891" y="105581"/>
                    <a:pt x="30810" y="106976"/>
                  </a:cubicBezTo>
                  <a:cubicBezTo>
                    <a:pt x="28648" y="109302"/>
                    <a:pt x="29189" y="112558"/>
                    <a:pt x="31891" y="114418"/>
                  </a:cubicBezTo>
                  <a:cubicBezTo>
                    <a:pt x="34594" y="116279"/>
                    <a:pt x="38918" y="116279"/>
                    <a:pt x="42162" y="115813"/>
                  </a:cubicBezTo>
                  <a:cubicBezTo>
                    <a:pt x="49729" y="114883"/>
                    <a:pt x="47567" y="109302"/>
                    <a:pt x="48108" y="104186"/>
                  </a:cubicBezTo>
                  <a:cubicBezTo>
                    <a:pt x="48648" y="101860"/>
                    <a:pt x="48648" y="94883"/>
                    <a:pt x="51891" y="93488"/>
                  </a:cubicBezTo>
                  <a:cubicBezTo>
                    <a:pt x="54054" y="92093"/>
                    <a:pt x="57297" y="94883"/>
                    <a:pt x="58378" y="96744"/>
                  </a:cubicBezTo>
                  <a:cubicBezTo>
                    <a:pt x="60540" y="99069"/>
                    <a:pt x="61621" y="100930"/>
                    <a:pt x="61621" y="103720"/>
                  </a:cubicBezTo>
                  <a:cubicBezTo>
                    <a:pt x="62162" y="107441"/>
                    <a:pt x="61081" y="111627"/>
                    <a:pt x="61621" y="115348"/>
                  </a:cubicBezTo>
                  <a:cubicBezTo>
                    <a:pt x="61621" y="119069"/>
                    <a:pt x="65405" y="120000"/>
                    <a:pt x="69189" y="120000"/>
                  </a:cubicBezTo>
                  <a:cubicBezTo>
                    <a:pt x="74594" y="120000"/>
                    <a:pt x="84864" y="115813"/>
                    <a:pt x="78378" y="110232"/>
                  </a:cubicBezTo>
                  <a:cubicBezTo>
                    <a:pt x="77297" y="109767"/>
                    <a:pt x="76216" y="109302"/>
                    <a:pt x="75675" y="108372"/>
                  </a:cubicBezTo>
                  <a:cubicBezTo>
                    <a:pt x="75135" y="107441"/>
                    <a:pt x="75675" y="106046"/>
                    <a:pt x="75675" y="105116"/>
                  </a:cubicBezTo>
                  <a:cubicBezTo>
                    <a:pt x="75675" y="103720"/>
                    <a:pt x="75135" y="99069"/>
                    <a:pt x="76756" y="97674"/>
                  </a:cubicBezTo>
                  <a:cubicBezTo>
                    <a:pt x="77297" y="96744"/>
                    <a:pt x="80540" y="96279"/>
                    <a:pt x="81621" y="95813"/>
                  </a:cubicBezTo>
                  <a:cubicBezTo>
                    <a:pt x="83783" y="94883"/>
                    <a:pt x="85945" y="93953"/>
                    <a:pt x="88648" y="93023"/>
                  </a:cubicBezTo>
                  <a:cubicBezTo>
                    <a:pt x="92972" y="91162"/>
                    <a:pt x="96756" y="88372"/>
                    <a:pt x="100540" y="85581"/>
                  </a:cubicBezTo>
                  <a:cubicBezTo>
                    <a:pt x="100540" y="90232"/>
                    <a:pt x="100000" y="94418"/>
                    <a:pt x="100000" y="99069"/>
                  </a:cubicBezTo>
                  <a:cubicBezTo>
                    <a:pt x="100000" y="104651"/>
                    <a:pt x="110810" y="105116"/>
                    <a:pt x="115135" y="102790"/>
                  </a:cubicBezTo>
                  <a:cubicBezTo>
                    <a:pt x="117297" y="101860"/>
                    <a:pt x="118918" y="100000"/>
                    <a:pt x="118378" y="97674"/>
                  </a:cubicBezTo>
                  <a:cubicBezTo>
                    <a:pt x="118378" y="95813"/>
                    <a:pt x="117297" y="94883"/>
                    <a:pt x="116216" y="93953"/>
                  </a:cubicBezTo>
                  <a:cubicBezTo>
                    <a:pt x="115675" y="93488"/>
                    <a:pt x="115135" y="93488"/>
                    <a:pt x="114594" y="93023"/>
                  </a:cubicBezTo>
                  <a:cubicBezTo>
                    <a:pt x="113513" y="91162"/>
                    <a:pt x="115675" y="86976"/>
                    <a:pt x="116216" y="85581"/>
                  </a:cubicBezTo>
                  <a:cubicBezTo>
                    <a:pt x="117297" y="82325"/>
                    <a:pt x="118378" y="79534"/>
                    <a:pt x="118378" y="76744"/>
                  </a:cubicBezTo>
                  <a:cubicBezTo>
                    <a:pt x="120000" y="64651"/>
                    <a:pt x="118378" y="78604"/>
                    <a:pt x="118378" y="76744"/>
                  </a:cubicBezTo>
                  <a:close/>
                  <a:moveTo>
                    <a:pt x="111351" y="48372"/>
                  </a:moveTo>
                  <a:cubicBezTo>
                    <a:pt x="109729" y="50697"/>
                    <a:pt x="109189" y="49302"/>
                    <a:pt x="106486" y="48372"/>
                  </a:cubicBezTo>
                  <a:cubicBezTo>
                    <a:pt x="109189" y="46976"/>
                    <a:pt x="111351" y="45116"/>
                    <a:pt x="112972" y="43255"/>
                  </a:cubicBezTo>
                  <a:cubicBezTo>
                    <a:pt x="112432" y="45116"/>
                    <a:pt x="112432" y="46511"/>
                    <a:pt x="111351" y="48372"/>
                  </a:cubicBezTo>
                  <a:close/>
                  <a:moveTo>
                    <a:pt x="18378" y="37209"/>
                  </a:moveTo>
                  <a:cubicBezTo>
                    <a:pt x="20000" y="33023"/>
                    <a:pt x="22702" y="28837"/>
                    <a:pt x="24324" y="24186"/>
                  </a:cubicBezTo>
                  <a:cubicBezTo>
                    <a:pt x="25945" y="20465"/>
                    <a:pt x="24864" y="14418"/>
                    <a:pt x="18918" y="15348"/>
                  </a:cubicBezTo>
                  <a:cubicBezTo>
                    <a:pt x="14054" y="15813"/>
                    <a:pt x="10810" y="20465"/>
                    <a:pt x="5945" y="16279"/>
                  </a:cubicBezTo>
                  <a:cubicBezTo>
                    <a:pt x="1081" y="11627"/>
                    <a:pt x="9189" y="6976"/>
                    <a:pt x="13513" y="5581"/>
                  </a:cubicBezTo>
                  <a:cubicBezTo>
                    <a:pt x="20000" y="3255"/>
                    <a:pt x="27027" y="4651"/>
                    <a:pt x="31891" y="8837"/>
                  </a:cubicBezTo>
                  <a:cubicBezTo>
                    <a:pt x="33513" y="9767"/>
                    <a:pt x="34054" y="10697"/>
                    <a:pt x="36216" y="10232"/>
                  </a:cubicBezTo>
                  <a:cubicBezTo>
                    <a:pt x="37297" y="9767"/>
                    <a:pt x="38378" y="8837"/>
                    <a:pt x="39459" y="8372"/>
                  </a:cubicBezTo>
                  <a:cubicBezTo>
                    <a:pt x="41081" y="7441"/>
                    <a:pt x="42702" y="6511"/>
                    <a:pt x="44864" y="6046"/>
                  </a:cubicBezTo>
                  <a:cubicBezTo>
                    <a:pt x="51351" y="3720"/>
                    <a:pt x="58378" y="4186"/>
                    <a:pt x="65405" y="5581"/>
                  </a:cubicBezTo>
                  <a:cubicBezTo>
                    <a:pt x="68108" y="6046"/>
                    <a:pt x="71351" y="6976"/>
                    <a:pt x="74054" y="8372"/>
                  </a:cubicBezTo>
                  <a:cubicBezTo>
                    <a:pt x="75675" y="8837"/>
                    <a:pt x="76756" y="9767"/>
                    <a:pt x="77837" y="10697"/>
                  </a:cubicBezTo>
                  <a:cubicBezTo>
                    <a:pt x="78918" y="11162"/>
                    <a:pt x="80540" y="13488"/>
                    <a:pt x="81621" y="13488"/>
                  </a:cubicBezTo>
                  <a:cubicBezTo>
                    <a:pt x="83243" y="13953"/>
                    <a:pt x="84324" y="12093"/>
                    <a:pt x="85405" y="11627"/>
                  </a:cubicBezTo>
                  <a:cubicBezTo>
                    <a:pt x="87567" y="9767"/>
                    <a:pt x="89729" y="8837"/>
                    <a:pt x="92972" y="8372"/>
                  </a:cubicBezTo>
                  <a:cubicBezTo>
                    <a:pt x="98918" y="7906"/>
                    <a:pt x="106486" y="9767"/>
                    <a:pt x="109729" y="13953"/>
                  </a:cubicBezTo>
                  <a:cubicBezTo>
                    <a:pt x="112972" y="18604"/>
                    <a:pt x="108108" y="22325"/>
                    <a:pt x="103243" y="21395"/>
                  </a:cubicBezTo>
                  <a:cubicBezTo>
                    <a:pt x="98918" y="20930"/>
                    <a:pt x="92972" y="16279"/>
                    <a:pt x="90270" y="21860"/>
                  </a:cubicBezTo>
                  <a:cubicBezTo>
                    <a:pt x="89189" y="25116"/>
                    <a:pt x="90810" y="28837"/>
                    <a:pt x="91891" y="31627"/>
                  </a:cubicBezTo>
                  <a:cubicBezTo>
                    <a:pt x="95675" y="42325"/>
                    <a:pt x="96216" y="53023"/>
                    <a:pt x="85945" y="61395"/>
                  </a:cubicBezTo>
                  <a:cubicBezTo>
                    <a:pt x="68108" y="75813"/>
                    <a:pt x="35135" y="73023"/>
                    <a:pt x="21621" y="54883"/>
                  </a:cubicBezTo>
                  <a:cubicBezTo>
                    <a:pt x="17297" y="48372"/>
                    <a:pt x="16756" y="43255"/>
                    <a:pt x="18378" y="37209"/>
                  </a:cubicBezTo>
                  <a:close/>
                  <a:moveTo>
                    <a:pt x="114054" y="76279"/>
                  </a:moveTo>
                  <a:cubicBezTo>
                    <a:pt x="113513" y="81860"/>
                    <a:pt x="108648" y="89302"/>
                    <a:pt x="110810" y="94418"/>
                  </a:cubicBezTo>
                  <a:cubicBezTo>
                    <a:pt x="111351" y="95813"/>
                    <a:pt x="111891" y="95813"/>
                    <a:pt x="112972" y="96744"/>
                  </a:cubicBezTo>
                  <a:cubicBezTo>
                    <a:pt x="114594" y="98139"/>
                    <a:pt x="114054" y="99534"/>
                    <a:pt x="111351" y="100000"/>
                  </a:cubicBezTo>
                  <a:cubicBezTo>
                    <a:pt x="110270" y="100465"/>
                    <a:pt x="108648" y="100465"/>
                    <a:pt x="107027" y="100000"/>
                  </a:cubicBezTo>
                  <a:cubicBezTo>
                    <a:pt x="105405" y="100000"/>
                    <a:pt x="104864" y="100000"/>
                    <a:pt x="104864" y="98604"/>
                  </a:cubicBezTo>
                  <a:cubicBezTo>
                    <a:pt x="104324" y="96744"/>
                    <a:pt x="104864" y="94418"/>
                    <a:pt x="104864" y="92558"/>
                  </a:cubicBezTo>
                  <a:cubicBezTo>
                    <a:pt x="104864" y="89302"/>
                    <a:pt x="104864" y="86511"/>
                    <a:pt x="104324" y="83720"/>
                  </a:cubicBezTo>
                  <a:cubicBezTo>
                    <a:pt x="104324" y="80465"/>
                    <a:pt x="104864" y="76279"/>
                    <a:pt x="102162" y="73953"/>
                  </a:cubicBezTo>
                  <a:cubicBezTo>
                    <a:pt x="101081" y="72558"/>
                    <a:pt x="98378" y="71627"/>
                    <a:pt x="96216" y="72558"/>
                  </a:cubicBezTo>
                  <a:cubicBezTo>
                    <a:pt x="94054" y="73953"/>
                    <a:pt x="96756" y="74418"/>
                    <a:pt x="98378" y="74883"/>
                  </a:cubicBezTo>
                  <a:cubicBezTo>
                    <a:pt x="102162" y="75348"/>
                    <a:pt x="101621" y="78139"/>
                    <a:pt x="99459" y="80930"/>
                  </a:cubicBezTo>
                  <a:cubicBezTo>
                    <a:pt x="97297" y="83720"/>
                    <a:pt x="94054" y="86046"/>
                    <a:pt x="90810" y="87906"/>
                  </a:cubicBezTo>
                  <a:cubicBezTo>
                    <a:pt x="86486" y="90697"/>
                    <a:pt x="80540" y="93488"/>
                    <a:pt x="75135" y="93953"/>
                  </a:cubicBezTo>
                  <a:cubicBezTo>
                    <a:pt x="75135" y="91162"/>
                    <a:pt x="75135" y="87906"/>
                    <a:pt x="74594" y="85581"/>
                  </a:cubicBezTo>
                  <a:cubicBezTo>
                    <a:pt x="73513" y="82325"/>
                    <a:pt x="72432" y="84186"/>
                    <a:pt x="72432" y="86511"/>
                  </a:cubicBezTo>
                  <a:cubicBezTo>
                    <a:pt x="71891" y="89302"/>
                    <a:pt x="72432" y="92093"/>
                    <a:pt x="72432" y="94883"/>
                  </a:cubicBezTo>
                  <a:cubicBezTo>
                    <a:pt x="72432" y="98139"/>
                    <a:pt x="71891" y="101860"/>
                    <a:pt x="71891" y="105116"/>
                  </a:cubicBezTo>
                  <a:cubicBezTo>
                    <a:pt x="71351" y="108372"/>
                    <a:pt x="70810" y="109767"/>
                    <a:pt x="74054" y="112093"/>
                  </a:cubicBezTo>
                  <a:cubicBezTo>
                    <a:pt x="77297" y="114418"/>
                    <a:pt x="75135" y="116279"/>
                    <a:pt x="71891" y="116279"/>
                  </a:cubicBezTo>
                  <a:cubicBezTo>
                    <a:pt x="70270" y="116279"/>
                    <a:pt x="68648" y="116279"/>
                    <a:pt x="67567" y="115813"/>
                  </a:cubicBezTo>
                  <a:cubicBezTo>
                    <a:pt x="65405" y="115348"/>
                    <a:pt x="65945" y="114883"/>
                    <a:pt x="66486" y="112558"/>
                  </a:cubicBezTo>
                  <a:cubicBezTo>
                    <a:pt x="66486" y="108837"/>
                    <a:pt x="66486" y="104651"/>
                    <a:pt x="65405" y="100930"/>
                  </a:cubicBezTo>
                  <a:cubicBezTo>
                    <a:pt x="64324" y="96279"/>
                    <a:pt x="61621" y="92093"/>
                    <a:pt x="56756" y="90232"/>
                  </a:cubicBezTo>
                  <a:cubicBezTo>
                    <a:pt x="54054" y="89302"/>
                    <a:pt x="48648" y="88372"/>
                    <a:pt x="45945" y="89767"/>
                  </a:cubicBezTo>
                  <a:cubicBezTo>
                    <a:pt x="43783" y="91162"/>
                    <a:pt x="45405" y="92093"/>
                    <a:pt x="47567" y="91627"/>
                  </a:cubicBezTo>
                  <a:cubicBezTo>
                    <a:pt x="45405" y="94883"/>
                    <a:pt x="44864" y="100000"/>
                    <a:pt x="44324" y="103720"/>
                  </a:cubicBezTo>
                  <a:cubicBezTo>
                    <a:pt x="43783" y="104651"/>
                    <a:pt x="43783" y="106046"/>
                    <a:pt x="43243" y="107441"/>
                  </a:cubicBezTo>
                  <a:cubicBezTo>
                    <a:pt x="43243" y="107906"/>
                    <a:pt x="43783" y="111162"/>
                    <a:pt x="43243" y="111627"/>
                  </a:cubicBezTo>
                  <a:cubicBezTo>
                    <a:pt x="42702" y="112558"/>
                    <a:pt x="39459" y="112558"/>
                    <a:pt x="37837" y="112558"/>
                  </a:cubicBezTo>
                  <a:cubicBezTo>
                    <a:pt x="35675" y="112093"/>
                    <a:pt x="32432" y="111162"/>
                    <a:pt x="34594" y="108837"/>
                  </a:cubicBezTo>
                  <a:cubicBezTo>
                    <a:pt x="35135" y="108372"/>
                    <a:pt x="36216" y="108372"/>
                    <a:pt x="36756" y="107441"/>
                  </a:cubicBezTo>
                  <a:cubicBezTo>
                    <a:pt x="37297" y="106511"/>
                    <a:pt x="37297" y="105116"/>
                    <a:pt x="37297" y="104186"/>
                  </a:cubicBezTo>
                  <a:cubicBezTo>
                    <a:pt x="37837" y="98604"/>
                    <a:pt x="36216" y="93023"/>
                    <a:pt x="36216" y="87441"/>
                  </a:cubicBezTo>
                  <a:cubicBezTo>
                    <a:pt x="35675" y="84186"/>
                    <a:pt x="35675" y="70232"/>
                    <a:pt x="42162" y="70697"/>
                  </a:cubicBezTo>
                  <a:cubicBezTo>
                    <a:pt x="43243" y="70697"/>
                    <a:pt x="44864" y="71627"/>
                    <a:pt x="46486" y="71627"/>
                  </a:cubicBezTo>
                  <a:cubicBezTo>
                    <a:pt x="48108" y="72093"/>
                    <a:pt x="50270" y="72558"/>
                    <a:pt x="51891" y="72558"/>
                  </a:cubicBezTo>
                  <a:cubicBezTo>
                    <a:pt x="56216" y="73023"/>
                    <a:pt x="60540" y="73023"/>
                    <a:pt x="64864" y="72558"/>
                  </a:cubicBezTo>
                  <a:cubicBezTo>
                    <a:pt x="72432" y="71162"/>
                    <a:pt x="80000" y="68372"/>
                    <a:pt x="85945" y="64186"/>
                  </a:cubicBezTo>
                  <a:cubicBezTo>
                    <a:pt x="88648" y="62325"/>
                    <a:pt x="90810" y="60465"/>
                    <a:pt x="92432" y="58139"/>
                  </a:cubicBezTo>
                  <a:cubicBezTo>
                    <a:pt x="93513" y="57209"/>
                    <a:pt x="94594" y="55813"/>
                    <a:pt x="95135" y="54418"/>
                  </a:cubicBezTo>
                  <a:cubicBezTo>
                    <a:pt x="95675" y="53488"/>
                    <a:pt x="96216" y="49302"/>
                    <a:pt x="96756" y="48837"/>
                  </a:cubicBezTo>
                  <a:cubicBezTo>
                    <a:pt x="98918" y="47441"/>
                    <a:pt x="105945" y="50232"/>
                    <a:pt x="107567" y="51162"/>
                  </a:cubicBezTo>
                  <a:cubicBezTo>
                    <a:pt x="109729" y="53023"/>
                    <a:pt x="111351" y="54883"/>
                    <a:pt x="112432" y="57209"/>
                  </a:cubicBezTo>
                  <a:cubicBezTo>
                    <a:pt x="115675" y="63255"/>
                    <a:pt x="115135" y="70232"/>
                    <a:pt x="114054" y="76279"/>
                  </a:cubicBezTo>
                  <a:cubicBezTo>
                    <a:pt x="113513" y="81860"/>
                    <a:pt x="115135" y="69767"/>
                    <a:pt x="114054" y="7627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20875" y="2139951"/>
              <a:ext cx="193800" cy="77700"/>
            </a:xfrm>
            <a:custGeom>
              <a:rect b="b" l="l" r="r" t="t"/>
              <a:pathLst>
                <a:path extrusionOk="0" h="120000" w="120000">
                  <a:moveTo>
                    <a:pt x="84000" y="120000"/>
                  </a:moveTo>
                  <a:cubicBezTo>
                    <a:pt x="80000" y="120000"/>
                    <a:pt x="80000" y="120000"/>
                    <a:pt x="76000" y="120000"/>
                  </a:cubicBezTo>
                  <a:cubicBezTo>
                    <a:pt x="72000" y="120000"/>
                    <a:pt x="64000" y="110000"/>
                    <a:pt x="60000" y="100000"/>
                  </a:cubicBezTo>
                  <a:cubicBezTo>
                    <a:pt x="56000" y="110000"/>
                    <a:pt x="48000" y="110000"/>
                    <a:pt x="44000" y="120000"/>
                  </a:cubicBezTo>
                  <a:cubicBezTo>
                    <a:pt x="44000" y="120000"/>
                    <a:pt x="40000" y="120000"/>
                    <a:pt x="40000" y="120000"/>
                  </a:cubicBezTo>
                  <a:cubicBezTo>
                    <a:pt x="24000" y="120000"/>
                    <a:pt x="12000" y="100000"/>
                    <a:pt x="8000" y="70000"/>
                  </a:cubicBezTo>
                  <a:cubicBezTo>
                    <a:pt x="8000" y="60000"/>
                    <a:pt x="0" y="30000"/>
                    <a:pt x="8000" y="10000"/>
                  </a:cubicBezTo>
                  <a:cubicBezTo>
                    <a:pt x="8000" y="0"/>
                    <a:pt x="12000" y="0"/>
                    <a:pt x="12000" y="0"/>
                  </a:cubicBezTo>
                  <a:cubicBezTo>
                    <a:pt x="16000" y="0"/>
                    <a:pt x="20000" y="10000"/>
                    <a:pt x="20000" y="10000"/>
                  </a:cubicBezTo>
                  <a:cubicBezTo>
                    <a:pt x="20000" y="10000"/>
                    <a:pt x="24000" y="20000"/>
                    <a:pt x="24000" y="30000"/>
                  </a:cubicBezTo>
                  <a:cubicBezTo>
                    <a:pt x="24000" y="40000"/>
                    <a:pt x="24000" y="50000"/>
                    <a:pt x="28000" y="60000"/>
                  </a:cubicBezTo>
                  <a:cubicBezTo>
                    <a:pt x="32000" y="70000"/>
                    <a:pt x="36000" y="70000"/>
                    <a:pt x="40000" y="70000"/>
                  </a:cubicBezTo>
                  <a:cubicBezTo>
                    <a:pt x="40000" y="70000"/>
                    <a:pt x="44000" y="70000"/>
                    <a:pt x="48000" y="70000"/>
                  </a:cubicBezTo>
                  <a:cubicBezTo>
                    <a:pt x="52000" y="60000"/>
                    <a:pt x="52000" y="60000"/>
                    <a:pt x="56000" y="50000"/>
                  </a:cubicBezTo>
                  <a:cubicBezTo>
                    <a:pt x="56000" y="50000"/>
                    <a:pt x="60000" y="40000"/>
                    <a:pt x="60000" y="40000"/>
                  </a:cubicBezTo>
                  <a:cubicBezTo>
                    <a:pt x="64000" y="40000"/>
                    <a:pt x="68000" y="50000"/>
                    <a:pt x="72000" y="60000"/>
                  </a:cubicBezTo>
                  <a:cubicBezTo>
                    <a:pt x="76000" y="70000"/>
                    <a:pt x="80000" y="80000"/>
                    <a:pt x="84000" y="80000"/>
                  </a:cubicBezTo>
                  <a:cubicBezTo>
                    <a:pt x="92000" y="80000"/>
                    <a:pt x="96000" y="70000"/>
                    <a:pt x="100000" y="50000"/>
                  </a:cubicBezTo>
                  <a:cubicBezTo>
                    <a:pt x="100000" y="50000"/>
                    <a:pt x="100000" y="50000"/>
                    <a:pt x="100000" y="50000"/>
                  </a:cubicBezTo>
                  <a:cubicBezTo>
                    <a:pt x="104000" y="30000"/>
                    <a:pt x="104000" y="10000"/>
                    <a:pt x="112000" y="10000"/>
                  </a:cubicBezTo>
                  <a:cubicBezTo>
                    <a:pt x="112000" y="10000"/>
                    <a:pt x="116000" y="20000"/>
                    <a:pt x="116000" y="20000"/>
                  </a:cubicBezTo>
                  <a:cubicBezTo>
                    <a:pt x="120000" y="30000"/>
                    <a:pt x="120000" y="50000"/>
                    <a:pt x="116000" y="70000"/>
                  </a:cubicBezTo>
                  <a:cubicBezTo>
                    <a:pt x="112000" y="100000"/>
                    <a:pt x="100000" y="120000"/>
                    <a:pt x="84000" y="120000"/>
                  </a:cubicBezTo>
                  <a:cubicBezTo>
                    <a:pt x="84000" y="120000"/>
                    <a:pt x="84000" y="120000"/>
                    <a:pt x="8400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52600" y="2016126"/>
              <a:ext cx="115800" cy="130200"/>
            </a:xfrm>
            <a:custGeom>
              <a:rect b="b" l="l" r="r" t="t"/>
              <a:pathLst>
                <a:path extrusionOk="0" h="120000" w="120000">
                  <a:moveTo>
                    <a:pt x="66666" y="0"/>
                  </a:moveTo>
                  <a:cubicBezTo>
                    <a:pt x="60000" y="0"/>
                    <a:pt x="60000" y="0"/>
                    <a:pt x="53333" y="0"/>
                  </a:cubicBezTo>
                  <a:cubicBezTo>
                    <a:pt x="60000" y="6000"/>
                    <a:pt x="66666" y="12000"/>
                    <a:pt x="66666" y="18000"/>
                  </a:cubicBezTo>
                  <a:cubicBezTo>
                    <a:pt x="66666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20000" y="18000"/>
                  </a:cubicBezTo>
                  <a:cubicBezTo>
                    <a:pt x="6666" y="30000"/>
                    <a:pt x="6666" y="42000"/>
                    <a:pt x="0" y="54000"/>
                  </a:cubicBezTo>
                  <a:cubicBezTo>
                    <a:pt x="0" y="90000"/>
                    <a:pt x="26666" y="114000"/>
                    <a:pt x="60000" y="114000"/>
                  </a:cubicBezTo>
                  <a:cubicBezTo>
                    <a:pt x="86666" y="120000"/>
                    <a:pt x="113333" y="90000"/>
                    <a:pt x="120000" y="60000"/>
                  </a:cubicBezTo>
                  <a:cubicBezTo>
                    <a:pt x="120000" y="24000"/>
                    <a:pt x="93333" y="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190750" y="2055813"/>
              <a:ext cx="123900" cy="136500"/>
            </a:xfrm>
            <a:custGeom>
              <a:rect b="b" l="l" r="r" t="t"/>
              <a:pathLst>
                <a:path extrusionOk="0" h="120000" w="120000">
                  <a:moveTo>
                    <a:pt x="69473" y="0"/>
                  </a:moveTo>
                  <a:cubicBezTo>
                    <a:pt x="56842" y="0"/>
                    <a:pt x="50526" y="0"/>
                    <a:pt x="44210" y="0"/>
                  </a:cubicBezTo>
                  <a:cubicBezTo>
                    <a:pt x="56842" y="5714"/>
                    <a:pt x="63157" y="11428"/>
                    <a:pt x="63157" y="22857"/>
                  </a:cubicBezTo>
                  <a:cubicBezTo>
                    <a:pt x="63157" y="34285"/>
                    <a:pt x="50526" y="40000"/>
                    <a:pt x="37894" y="40000"/>
                  </a:cubicBezTo>
                  <a:cubicBezTo>
                    <a:pt x="25263" y="40000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28571"/>
                    <a:pt x="6315" y="40000"/>
                    <a:pt x="0" y="51428"/>
                  </a:cubicBezTo>
                  <a:cubicBezTo>
                    <a:pt x="0" y="85714"/>
                    <a:pt x="18947" y="114285"/>
                    <a:pt x="44210" y="114285"/>
                  </a:cubicBezTo>
                  <a:cubicBezTo>
                    <a:pt x="75789" y="120000"/>
                    <a:pt x="107368" y="97142"/>
                    <a:pt x="113684" y="62857"/>
                  </a:cubicBezTo>
                  <a:cubicBezTo>
                    <a:pt x="120000" y="28571"/>
                    <a:pt x="94736" y="0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2"/>
          <p:cNvSpPr txBox="1"/>
          <p:nvPr>
            <p:ph type="ctrTitle"/>
          </p:nvPr>
        </p:nvSpPr>
        <p:spPr>
          <a:xfrm>
            <a:off x="975350" y="1133950"/>
            <a:ext cx="5701800" cy="28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Cat)">
  <p:cSld name="BLANK_1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1"/>
          <p:cNvSpPr/>
          <p:nvPr/>
        </p:nvSpPr>
        <p:spPr>
          <a:xfrm>
            <a:off x="-75" y="4557900"/>
            <a:ext cx="9144000" cy="58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2" name="Google Shape;372;p11"/>
          <p:cNvGrpSpPr/>
          <p:nvPr/>
        </p:nvGrpSpPr>
        <p:grpSpPr>
          <a:xfrm>
            <a:off x="7651743" y="3542340"/>
            <a:ext cx="1194349" cy="1381259"/>
            <a:chOff x="3895725" y="1433513"/>
            <a:chExt cx="1490700" cy="1723988"/>
          </a:xfrm>
        </p:grpSpPr>
        <p:sp>
          <p:nvSpPr>
            <p:cNvPr id="373" name="Google Shape;373;p11"/>
            <p:cNvSpPr/>
            <p:nvPr/>
          </p:nvSpPr>
          <p:spPr>
            <a:xfrm>
              <a:off x="3895725" y="1433513"/>
              <a:ext cx="1490700" cy="1690800"/>
            </a:xfrm>
            <a:custGeom>
              <a:rect b="b" l="l" r="r" t="t"/>
              <a:pathLst>
                <a:path extrusionOk="0" h="120000" w="120000">
                  <a:moveTo>
                    <a:pt x="115324" y="12413"/>
                  </a:moveTo>
                  <a:cubicBezTo>
                    <a:pt x="115844" y="12873"/>
                    <a:pt x="115844" y="12873"/>
                    <a:pt x="115324" y="12413"/>
                  </a:cubicBezTo>
                  <a:cubicBezTo>
                    <a:pt x="114285" y="11494"/>
                    <a:pt x="114805" y="11954"/>
                    <a:pt x="115324" y="12413"/>
                  </a:cubicBezTo>
                  <a:cubicBezTo>
                    <a:pt x="111688" y="9195"/>
                    <a:pt x="105454" y="9195"/>
                    <a:pt x="100779" y="11494"/>
                  </a:cubicBezTo>
                  <a:cubicBezTo>
                    <a:pt x="96103" y="13333"/>
                    <a:pt x="94025" y="17471"/>
                    <a:pt x="94025" y="22068"/>
                  </a:cubicBezTo>
                  <a:cubicBezTo>
                    <a:pt x="94025" y="25747"/>
                    <a:pt x="95064" y="29425"/>
                    <a:pt x="96623" y="33103"/>
                  </a:cubicBezTo>
                  <a:cubicBezTo>
                    <a:pt x="97662" y="35862"/>
                    <a:pt x="101298" y="40459"/>
                    <a:pt x="100259" y="43678"/>
                  </a:cubicBezTo>
                  <a:cubicBezTo>
                    <a:pt x="99220" y="47816"/>
                    <a:pt x="90909" y="47356"/>
                    <a:pt x="87792" y="46436"/>
                  </a:cubicBezTo>
                  <a:cubicBezTo>
                    <a:pt x="85714" y="45977"/>
                    <a:pt x="86233" y="46436"/>
                    <a:pt x="86233" y="44597"/>
                  </a:cubicBezTo>
                  <a:cubicBezTo>
                    <a:pt x="85714" y="43218"/>
                    <a:pt x="85714" y="41839"/>
                    <a:pt x="85194" y="40459"/>
                  </a:cubicBezTo>
                  <a:cubicBezTo>
                    <a:pt x="84675" y="38160"/>
                    <a:pt x="83116" y="34942"/>
                    <a:pt x="84155" y="33103"/>
                  </a:cubicBezTo>
                  <a:cubicBezTo>
                    <a:pt x="84675" y="31264"/>
                    <a:pt x="87272" y="28965"/>
                    <a:pt x="88311" y="27586"/>
                  </a:cubicBezTo>
                  <a:cubicBezTo>
                    <a:pt x="89350" y="24827"/>
                    <a:pt x="90909" y="22528"/>
                    <a:pt x="91428" y="19770"/>
                  </a:cubicBezTo>
                  <a:cubicBezTo>
                    <a:pt x="92467" y="16551"/>
                    <a:pt x="95064" y="9195"/>
                    <a:pt x="90909" y="6896"/>
                  </a:cubicBezTo>
                  <a:cubicBezTo>
                    <a:pt x="87272" y="5057"/>
                    <a:pt x="79480" y="5977"/>
                    <a:pt x="74805" y="6436"/>
                  </a:cubicBezTo>
                  <a:cubicBezTo>
                    <a:pt x="72207" y="6436"/>
                    <a:pt x="69090" y="7816"/>
                    <a:pt x="66493" y="7816"/>
                  </a:cubicBezTo>
                  <a:cubicBezTo>
                    <a:pt x="63896" y="7356"/>
                    <a:pt x="62337" y="5977"/>
                    <a:pt x="60259" y="5057"/>
                  </a:cubicBezTo>
                  <a:cubicBezTo>
                    <a:pt x="54545" y="3218"/>
                    <a:pt x="48831" y="2298"/>
                    <a:pt x="42597" y="2298"/>
                  </a:cubicBezTo>
                  <a:cubicBezTo>
                    <a:pt x="40000" y="2298"/>
                    <a:pt x="36883" y="2758"/>
                    <a:pt x="34285" y="3678"/>
                  </a:cubicBezTo>
                  <a:cubicBezTo>
                    <a:pt x="31168" y="4137"/>
                    <a:pt x="30129" y="5057"/>
                    <a:pt x="27532" y="4137"/>
                  </a:cubicBezTo>
                  <a:cubicBezTo>
                    <a:pt x="21818" y="2298"/>
                    <a:pt x="16103" y="1379"/>
                    <a:pt x="10389" y="1379"/>
                  </a:cubicBezTo>
                  <a:cubicBezTo>
                    <a:pt x="6233" y="919"/>
                    <a:pt x="1558" y="0"/>
                    <a:pt x="1038" y="4597"/>
                  </a:cubicBezTo>
                  <a:cubicBezTo>
                    <a:pt x="0" y="9655"/>
                    <a:pt x="1558" y="15632"/>
                    <a:pt x="3116" y="20229"/>
                  </a:cubicBezTo>
                  <a:cubicBezTo>
                    <a:pt x="4155" y="22528"/>
                    <a:pt x="5194" y="24827"/>
                    <a:pt x="6753" y="26666"/>
                  </a:cubicBezTo>
                  <a:cubicBezTo>
                    <a:pt x="7272" y="27586"/>
                    <a:pt x="8311" y="28505"/>
                    <a:pt x="8311" y="29425"/>
                  </a:cubicBezTo>
                  <a:cubicBezTo>
                    <a:pt x="7792" y="30804"/>
                    <a:pt x="6753" y="32183"/>
                    <a:pt x="6753" y="33103"/>
                  </a:cubicBezTo>
                  <a:cubicBezTo>
                    <a:pt x="4155" y="38160"/>
                    <a:pt x="3116" y="43678"/>
                    <a:pt x="4155" y="49195"/>
                  </a:cubicBezTo>
                  <a:cubicBezTo>
                    <a:pt x="6233" y="58850"/>
                    <a:pt x="15064" y="66666"/>
                    <a:pt x="24935" y="71264"/>
                  </a:cubicBezTo>
                  <a:cubicBezTo>
                    <a:pt x="21818" y="76321"/>
                    <a:pt x="21298" y="82758"/>
                    <a:pt x="21298" y="88735"/>
                  </a:cubicBezTo>
                  <a:cubicBezTo>
                    <a:pt x="21818" y="94252"/>
                    <a:pt x="21818" y="99770"/>
                    <a:pt x="23376" y="105287"/>
                  </a:cubicBezTo>
                  <a:cubicBezTo>
                    <a:pt x="23896" y="108965"/>
                    <a:pt x="26493" y="117241"/>
                    <a:pt x="32207" y="116321"/>
                  </a:cubicBezTo>
                  <a:cubicBezTo>
                    <a:pt x="37922" y="115402"/>
                    <a:pt x="36363" y="107126"/>
                    <a:pt x="36883" y="103448"/>
                  </a:cubicBezTo>
                  <a:cubicBezTo>
                    <a:pt x="36883" y="100689"/>
                    <a:pt x="37922" y="98390"/>
                    <a:pt x="39480" y="96091"/>
                  </a:cubicBezTo>
                  <a:cubicBezTo>
                    <a:pt x="40519" y="93793"/>
                    <a:pt x="41038" y="93333"/>
                    <a:pt x="43636" y="94712"/>
                  </a:cubicBezTo>
                  <a:cubicBezTo>
                    <a:pt x="48831" y="96551"/>
                    <a:pt x="50389" y="102068"/>
                    <a:pt x="50389" y="106206"/>
                  </a:cubicBezTo>
                  <a:cubicBezTo>
                    <a:pt x="50389" y="109425"/>
                    <a:pt x="48831" y="120000"/>
                    <a:pt x="55064" y="120000"/>
                  </a:cubicBezTo>
                  <a:cubicBezTo>
                    <a:pt x="60259" y="120000"/>
                    <a:pt x="62337" y="112183"/>
                    <a:pt x="63376" y="108965"/>
                  </a:cubicBezTo>
                  <a:cubicBezTo>
                    <a:pt x="63896" y="106666"/>
                    <a:pt x="63896" y="104367"/>
                    <a:pt x="63896" y="102068"/>
                  </a:cubicBezTo>
                  <a:cubicBezTo>
                    <a:pt x="64415" y="100689"/>
                    <a:pt x="64415" y="99310"/>
                    <a:pt x="64415" y="98390"/>
                  </a:cubicBezTo>
                  <a:cubicBezTo>
                    <a:pt x="64415" y="98390"/>
                    <a:pt x="64415" y="97011"/>
                    <a:pt x="64935" y="96551"/>
                  </a:cubicBezTo>
                  <a:cubicBezTo>
                    <a:pt x="64935" y="96551"/>
                    <a:pt x="68051" y="96091"/>
                    <a:pt x="68571" y="96091"/>
                  </a:cubicBezTo>
                  <a:cubicBezTo>
                    <a:pt x="75844" y="94712"/>
                    <a:pt x="82597" y="91494"/>
                    <a:pt x="87272" y="86436"/>
                  </a:cubicBezTo>
                  <a:cubicBezTo>
                    <a:pt x="87792" y="91034"/>
                    <a:pt x="87792" y="95632"/>
                    <a:pt x="88831" y="100229"/>
                  </a:cubicBezTo>
                  <a:cubicBezTo>
                    <a:pt x="90389" y="103908"/>
                    <a:pt x="94025" y="105747"/>
                    <a:pt x="97142" y="102068"/>
                  </a:cubicBezTo>
                  <a:cubicBezTo>
                    <a:pt x="100259" y="99310"/>
                    <a:pt x="101298" y="93333"/>
                    <a:pt x="102337" y="89655"/>
                  </a:cubicBezTo>
                  <a:cubicBezTo>
                    <a:pt x="103896" y="84597"/>
                    <a:pt x="104935" y="79540"/>
                    <a:pt x="104935" y="74482"/>
                  </a:cubicBezTo>
                  <a:cubicBezTo>
                    <a:pt x="105454" y="71724"/>
                    <a:pt x="105454" y="69425"/>
                    <a:pt x="104935" y="66666"/>
                  </a:cubicBezTo>
                  <a:cubicBezTo>
                    <a:pt x="104935" y="65287"/>
                    <a:pt x="103376" y="61609"/>
                    <a:pt x="103896" y="60689"/>
                  </a:cubicBezTo>
                  <a:cubicBezTo>
                    <a:pt x="104415" y="59770"/>
                    <a:pt x="107012" y="58850"/>
                    <a:pt x="107532" y="57931"/>
                  </a:cubicBezTo>
                  <a:cubicBezTo>
                    <a:pt x="109610" y="57011"/>
                    <a:pt x="111168" y="55172"/>
                    <a:pt x="112727" y="53793"/>
                  </a:cubicBezTo>
                  <a:cubicBezTo>
                    <a:pt x="119999" y="45057"/>
                    <a:pt x="112207" y="36321"/>
                    <a:pt x="108051" y="28505"/>
                  </a:cubicBezTo>
                  <a:cubicBezTo>
                    <a:pt x="107012" y="26666"/>
                    <a:pt x="104935" y="23448"/>
                    <a:pt x="105454" y="21609"/>
                  </a:cubicBezTo>
                  <a:cubicBezTo>
                    <a:pt x="105974" y="19310"/>
                    <a:pt x="108051" y="20689"/>
                    <a:pt x="110129" y="21149"/>
                  </a:cubicBezTo>
                  <a:cubicBezTo>
                    <a:pt x="112727" y="21609"/>
                    <a:pt x="115844" y="21609"/>
                    <a:pt x="116883" y="19310"/>
                  </a:cubicBezTo>
                  <a:cubicBezTo>
                    <a:pt x="117922" y="17011"/>
                    <a:pt x="117402" y="13793"/>
                    <a:pt x="115324" y="12413"/>
                  </a:cubicBezTo>
                  <a:close/>
                </a:path>
              </a:pathLst>
            </a:custGeom>
            <a:solidFill>
              <a:srgbClr val="F4D7B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4224338" y="2781301"/>
              <a:ext cx="909600" cy="376200"/>
            </a:xfrm>
            <a:custGeom>
              <a:rect b="b" l="l" r="r" t="t"/>
              <a:pathLst>
                <a:path extrusionOk="0" h="120000" w="120000">
                  <a:moveTo>
                    <a:pt x="112340" y="14482"/>
                  </a:moveTo>
                  <a:cubicBezTo>
                    <a:pt x="112340" y="16551"/>
                    <a:pt x="112340" y="18620"/>
                    <a:pt x="111489" y="20689"/>
                  </a:cubicBezTo>
                  <a:cubicBezTo>
                    <a:pt x="111489" y="22758"/>
                    <a:pt x="110638" y="24827"/>
                    <a:pt x="109787" y="24827"/>
                  </a:cubicBezTo>
                  <a:cubicBezTo>
                    <a:pt x="109787" y="24827"/>
                    <a:pt x="108936" y="24827"/>
                    <a:pt x="108936" y="22758"/>
                  </a:cubicBezTo>
                  <a:cubicBezTo>
                    <a:pt x="108936" y="22758"/>
                    <a:pt x="108936" y="22758"/>
                    <a:pt x="108936" y="22758"/>
                  </a:cubicBezTo>
                  <a:cubicBezTo>
                    <a:pt x="108085" y="18620"/>
                    <a:pt x="108085" y="16551"/>
                    <a:pt x="108085" y="14482"/>
                  </a:cubicBezTo>
                  <a:cubicBezTo>
                    <a:pt x="98723" y="18620"/>
                    <a:pt x="85957" y="24827"/>
                    <a:pt x="79148" y="14482"/>
                  </a:cubicBezTo>
                  <a:cubicBezTo>
                    <a:pt x="71489" y="4137"/>
                    <a:pt x="64680" y="0"/>
                    <a:pt x="57021" y="8275"/>
                  </a:cubicBezTo>
                  <a:cubicBezTo>
                    <a:pt x="57021" y="31034"/>
                    <a:pt x="55319" y="70344"/>
                    <a:pt x="51914" y="84827"/>
                  </a:cubicBezTo>
                  <a:cubicBezTo>
                    <a:pt x="51063" y="91034"/>
                    <a:pt x="49361" y="93103"/>
                    <a:pt x="47659" y="93103"/>
                  </a:cubicBezTo>
                  <a:cubicBezTo>
                    <a:pt x="47659" y="93103"/>
                    <a:pt x="46808" y="93103"/>
                    <a:pt x="46808" y="93103"/>
                  </a:cubicBezTo>
                  <a:cubicBezTo>
                    <a:pt x="46808" y="93103"/>
                    <a:pt x="45957" y="93103"/>
                    <a:pt x="45957" y="93103"/>
                  </a:cubicBezTo>
                  <a:cubicBezTo>
                    <a:pt x="44255" y="91034"/>
                    <a:pt x="44255" y="82758"/>
                    <a:pt x="44255" y="68275"/>
                  </a:cubicBezTo>
                  <a:cubicBezTo>
                    <a:pt x="44255" y="55862"/>
                    <a:pt x="44255" y="41379"/>
                    <a:pt x="43404" y="28965"/>
                  </a:cubicBezTo>
                  <a:cubicBezTo>
                    <a:pt x="34893" y="45517"/>
                    <a:pt x="20425" y="47586"/>
                    <a:pt x="11063" y="57931"/>
                  </a:cubicBezTo>
                  <a:cubicBezTo>
                    <a:pt x="11063" y="64137"/>
                    <a:pt x="11063" y="70344"/>
                    <a:pt x="10212" y="74482"/>
                  </a:cubicBezTo>
                  <a:cubicBezTo>
                    <a:pt x="9361" y="78620"/>
                    <a:pt x="8510" y="80689"/>
                    <a:pt x="8510" y="80689"/>
                  </a:cubicBezTo>
                  <a:cubicBezTo>
                    <a:pt x="8510" y="80689"/>
                    <a:pt x="7659" y="80689"/>
                    <a:pt x="7659" y="80689"/>
                  </a:cubicBezTo>
                  <a:cubicBezTo>
                    <a:pt x="7659" y="80689"/>
                    <a:pt x="7659" y="78620"/>
                    <a:pt x="7659" y="78620"/>
                  </a:cubicBezTo>
                  <a:cubicBezTo>
                    <a:pt x="5957" y="76551"/>
                    <a:pt x="4255" y="72413"/>
                    <a:pt x="3404" y="68275"/>
                  </a:cubicBezTo>
                  <a:cubicBezTo>
                    <a:pt x="1702" y="72413"/>
                    <a:pt x="0" y="76551"/>
                    <a:pt x="0" y="84827"/>
                  </a:cubicBezTo>
                  <a:cubicBezTo>
                    <a:pt x="0" y="84827"/>
                    <a:pt x="1702" y="103448"/>
                    <a:pt x="13617" y="95172"/>
                  </a:cubicBezTo>
                  <a:cubicBezTo>
                    <a:pt x="25531" y="88965"/>
                    <a:pt x="24680" y="95172"/>
                    <a:pt x="32340" y="105517"/>
                  </a:cubicBezTo>
                  <a:cubicBezTo>
                    <a:pt x="40000" y="115862"/>
                    <a:pt x="51063" y="120000"/>
                    <a:pt x="55319" y="99310"/>
                  </a:cubicBezTo>
                  <a:cubicBezTo>
                    <a:pt x="59574" y="80689"/>
                    <a:pt x="83404" y="53793"/>
                    <a:pt x="97021" y="45517"/>
                  </a:cubicBezTo>
                  <a:cubicBezTo>
                    <a:pt x="109787" y="39310"/>
                    <a:pt x="117446" y="49655"/>
                    <a:pt x="119148" y="24827"/>
                  </a:cubicBezTo>
                  <a:cubicBezTo>
                    <a:pt x="120000" y="16551"/>
                    <a:pt x="116595" y="14482"/>
                    <a:pt x="112340" y="144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11"/>
            <p:cNvSpPr/>
            <p:nvPr/>
          </p:nvSpPr>
          <p:spPr>
            <a:xfrm>
              <a:off x="5102225" y="1601788"/>
              <a:ext cx="219000" cy="136500"/>
            </a:xfrm>
            <a:custGeom>
              <a:rect b="b" l="l" r="r" t="t"/>
              <a:pathLst>
                <a:path extrusionOk="0" h="120000" w="120000">
                  <a:moveTo>
                    <a:pt x="109411" y="40000"/>
                  </a:moveTo>
                  <a:cubicBezTo>
                    <a:pt x="109411" y="34285"/>
                    <a:pt x="109411" y="34285"/>
                    <a:pt x="109411" y="34285"/>
                  </a:cubicBezTo>
                  <a:cubicBezTo>
                    <a:pt x="109411" y="34285"/>
                    <a:pt x="109411" y="34285"/>
                    <a:pt x="109411" y="28571"/>
                  </a:cubicBezTo>
                  <a:cubicBezTo>
                    <a:pt x="109411" y="28571"/>
                    <a:pt x="98823" y="17142"/>
                    <a:pt x="105882" y="22857"/>
                  </a:cubicBezTo>
                  <a:cubicBezTo>
                    <a:pt x="102352" y="22857"/>
                    <a:pt x="98823" y="17142"/>
                    <a:pt x="95294" y="17142"/>
                  </a:cubicBezTo>
                  <a:cubicBezTo>
                    <a:pt x="67058" y="0"/>
                    <a:pt x="35294" y="11428"/>
                    <a:pt x="14117" y="51428"/>
                  </a:cubicBezTo>
                  <a:cubicBezTo>
                    <a:pt x="0" y="80000"/>
                    <a:pt x="28235" y="120000"/>
                    <a:pt x="42352" y="91428"/>
                  </a:cubicBezTo>
                  <a:cubicBezTo>
                    <a:pt x="52941" y="74285"/>
                    <a:pt x="67058" y="68571"/>
                    <a:pt x="77647" y="74285"/>
                  </a:cubicBezTo>
                  <a:cubicBezTo>
                    <a:pt x="81176" y="74285"/>
                    <a:pt x="81176" y="74285"/>
                    <a:pt x="81176" y="74285"/>
                  </a:cubicBezTo>
                  <a:cubicBezTo>
                    <a:pt x="88235" y="85714"/>
                    <a:pt x="98823" y="91428"/>
                    <a:pt x="109411" y="80000"/>
                  </a:cubicBezTo>
                  <a:cubicBezTo>
                    <a:pt x="120000" y="74285"/>
                    <a:pt x="120000" y="51428"/>
                    <a:pt x="109411" y="4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1"/>
            <p:cNvSpPr/>
            <p:nvPr/>
          </p:nvSpPr>
          <p:spPr>
            <a:xfrm>
              <a:off x="4662488" y="1557338"/>
              <a:ext cx="368400" cy="349200"/>
            </a:xfrm>
            <a:custGeom>
              <a:rect b="b" l="l" r="r" t="t"/>
              <a:pathLst>
                <a:path extrusionOk="0" h="120000" w="120000">
                  <a:moveTo>
                    <a:pt x="107368" y="2222"/>
                  </a:moveTo>
                  <a:cubicBezTo>
                    <a:pt x="92631" y="0"/>
                    <a:pt x="77894" y="0"/>
                    <a:pt x="63157" y="2222"/>
                  </a:cubicBezTo>
                  <a:cubicBezTo>
                    <a:pt x="58947" y="2222"/>
                    <a:pt x="54736" y="2222"/>
                    <a:pt x="50526" y="4444"/>
                  </a:cubicBezTo>
                  <a:cubicBezTo>
                    <a:pt x="48421" y="4444"/>
                    <a:pt x="48421" y="4444"/>
                    <a:pt x="46315" y="4444"/>
                  </a:cubicBezTo>
                  <a:cubicBezTo>
                    <a:pt x="35789" y="0"/>
                    <a:pt x="25263" y="0"/>
                    <a:pt x="12631" y="13333"/>
                  </a:cubicBezTo>
                  <a:cubicBezTo>
                    <a:pt x="0" y="28888"/>
                    <a:pt x="6315" y="57777"/>
                    <a:pt x="12631" y="73333"/>
                  </a:cubicBezTo>
                  <a:cubicBezTo>
                    <a:pt x="21052" y="100000"/>
                    <a:pt x="42105" y="120000"/>
                    <a:pt x="67368" y="117777"/>
                  </a:cubicBezTo>
                  <a:cubicBezTo>
                    <a:pt x="80000" y="115555"/>
                    <a:pt x="84210" y="108888"/>
                    <a:pt x="84210" y="97777"/>
                  </a:cubicBezTo>
                  <a:cubicBezTo>
                    <a:pt x="86315" y="97777"/>
                    <a:pt x="86315" y="97777"/>
                    <a:pt x="86315" y="97777"/>
                  </a:cubicBezTo>
                  <a:cubicBezTo>
                    <a:pt x="94736" y="80000"/>
                    <a:pt x="119999" y="46666"/>
                    <a:pt x="111578" y="22222"/>
                  </a:cubicBezTo>
                  <a:cubicBezTo>
                    <a:pt x="111578" y="22222"/>
                    <a:pt x="113684" y="20000"/>
                    <a:pt x="113684" y="17777"/>
                  </a:cubicBezTo>
                  <a:cubicBezTo>
                    <a:pt x="115789" y="11111"/>
                    <a:pt x="113684" y="2222"/>
                    <a:pt x="107368" y="222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3927475" y="1479551"/>
              <a:ext cx="355500" cy="374700"/>
            </a:xfrm>
            <a:custGeom>
              <a:rect b="b" l="l" r="r" t="t"/>
              <a:pathLst>
                <a:path extrusionOk="0" h="120000" w="120000">
                  <a:moveTo>
                    <a:pt x="102545" y="16551"/>
                  </a:moveTo>
                  <a:cubicBezTo>
                    <a:pt x="100363" y="16551"/>
                    <a:pt x="100363" y="16551"/>
                    <a:pt x="100363" y="16551"/>
                  </a:cubicBezTo>
                  <a:cubicBezTo>
                    <a:pt x="87272" y="10344"/>
                    <a:pt x="74181" y="12413"/>
                    <a:pt x="61090" y="10344"/>
                  </a:cubicBezTo>
                  <a:cubicBezTo>
                    <a:pt x="48000" y="8275"/>
                    <a:pt x="37090" y="2068"/>
                    <a:pt x="24000" y="0"/>
                  </a:cubicBezTo>
                  <a:cubicBezTo>
                    <a:pt x="19636" y="0"/>
                    <a:pt x="17454" y="2068"/>
                    <a:pt x="15272" y="6206"/>
                  </a:cubicBezTo>
                  <a:cubicBezTo>
                    <a:pt x="13090" y="6206"/>
                    <a:pt x="10909" y="6206"/>
                    <a:pt x="10909" y="8275"/>
                  </a:cubicBezTo>
                  <a:cubicBezTo>
                    <a:pt x="0" y="37241"/>
                    <a:pt x="13090" y="72413"/>
                    <a:pt x="28363" y="97241"/>
                  </a:cubicBezTo>
                  <a:cubicBezTo>
                    <a:pt x="30545" y="101379"/>
                    <a:pt x="32727" y="103448"/>
                    <a:pt x="37090" y="105517"/>
                  </a:cubicBezTo>
                  <a:cubicBezTo>
                    <a:pt x="34909" y="111724"/>
                    <a:pt x="37090" y="120000"/>
                    <a:pt x="43636" y="120000"/>
                  </a:cubicBezTo>
                  <a:cubicBezTo>
                    <a:pt x="109090" y="117931"/>
                    <a:pt x="120000" y="60000"/>
                    <a:pt x="120000" y="31034"/>
                  </a:cubicBezTo>
                  <a:cubicBezTo>
                    <a:pt x="120000" y="20689"/>
                    <a:pt x="111272" y="16551"/>
                    <a:pt x="102545" y="1655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3914775" y="1433513"/>
              <a:ext cx="212700" cy="304800"/>
            </a:xfrm>
            <a:custGeom>
              <a:rect b="b" l="l" r="r" t="t"/>
              <a:pathLst>
                <a:path extrusionOk="0" h="120000" w="120000">
                  <a:moveTo>
                    <a:pt x="69090" y="120000"/>
                  </a:moveTo>
                  <a:cubicBezTo>
                    <a:pt x="69090" y="120000"/>
                    <a:pt x="94545" y="84255"/>
                    <a:pt x="120000" y="68936"/>
                  </a:cubicBezTo>
                  <a:cubicBezTo>
                    <a:pt x="120000" y="68936"/>
                    <a:pt x="0" y="0"/>
                    <a:pt x="69090" y="12000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4830763" y="1498601"/>
              <a:ext cx="225300" cy="298500"/>
            </a:xfrm>
            <a:custGeom>
              <a:rect b="b" l="l" r="r" t="t"/>
              <a:pathLst>
                <a:path extrusionOk="0" h="120000" w="120000">
                  <a:moveTo>
                    <a:pt x="37714" y="120000"/>
                  </a:moveTo>
                  <a:cubicBezTo>
                    <a:pt x="37714" y="120000"/>
                    <a:pt x="20571" y="80869"/>
                    <a:pt x="0" y="65217"/>
                  </a:cubicBezTo>
                  <a:cubicBezTo>
                    <a:pt x="0" y="65217"/>
                    <a:pt x="120000" y="0"/>
                    <a:pt x="37714" y="12000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4205288" y="2819401"/>
              <a:ext cx="115800" cy="214200"/>
            </a:xfrm>
            <a:custGeom>
              <a:rect b="b" l="l" r="r" t="t"/>
              <a:pathLst>
                <a:path extrusionOk="0" h="120000" w="120000">
                  <a:moveTo>
                    <a:pt x="120000" y="40000"/>
                  </a:moveTo>
                  <a:cubicBezTo>
                    <a:pt x="120000" y="29090"/>
                    <a:pt x="113333" y="21818"/>
                    <a:pt x="106666" y="18181"/>
                  </a:cubicBezTo>
                  <a:cubicBezTo>
                    <a:pt x="106666" y="14545"/>
                    <a:pt x="106666" y="14545"/>
                    <a:pt x="100000" y="10909"/>
                  </a:cubicBezTo>
                  <a:cubicBezTo>
                    <a:pt x="86666" y="0"/>
                    <a:pt x="53333" y="0"/>
                    <a:pt x="26666" y="3636"/>
                  </a:cubicBezTo>
                  <a:cubicBezTo>
                    <a:pt x="6666" y="7272"/>
                    <a:pt x="0" y="18181"/>
                    <a:pt x="6666" y="29090"/>
                  </a:cubicBezTo>
                  <a:cubicBezTo>
                    <a:pt x="6666" y="36363"/>
                    <a:pt x="13333" y="43636"/>
                    <a:pt x="13333" y="50909"/>
                  </a:cubicBezTo>
                  <a:cubicBezTo>
                    <a:pt x="20000" y="69090"/>
                    <a:pt x="26666" y="90909"/>
                    <a:pt x="46666" y="105454"/>
                  </a:cubicBezTo>
                  <a:cubicBezTo>
                    <a:pt x="60000" y="120000"/>
                    <a:pt x="106666" y="116363"/>
                    <a:pt x="106666" y="101818"/>
                  </a:cubicBezTo>
                  <a:cubicBezTo>
                    <a:pt x="113333" y="80000"/>
                    <a:pt x="120000" y="58181"/>
                    <a:pt x="120000" y="4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4540250" y="2840038"/>
              <a:ext cx="109500" cy="246000"/>
            </a:xfrm>
            <a:custGeom>
              <a:rect b="b" l="l" r="r" t="t"/>
              <a:pathLst>
                <a:path extrusionOk="0" h="120000" w="120000">
                  <a:moveTo>
                    <a:pt x="98823" y="9473"/>
                  </a:moveTo>
                  <a:cubicBezTo>
                    <a:pt x="84705" y="6315"/>
                    <a:pt x="77647" y="3157"/>
                    <a:pt x="70588" y="3157"/>
                  </a:cubicBezTo>
                  <a:cubicBezTo>
                    <a:pt x="56470" y="0"/>
                    <a:pt x="35294" y="3157"/>
                    <a:pt x="28235" y="9473"/>
                  </a:cubicBezTo>
                  <a:cubicBezTo>
                    <a:pt x="0" y="31578"/>
                    <a:pt x="7058" y="60000"/>
                    <a:pt x="7058" y="85263"/>
                  </a:cubicBezTo>
                  <a:cubicBezTo>
                    <a:pt x="14117" y="88421"/>
                    <a:pt x="14117" y="91578"/>
                    <a:pt x="21176" y="94736"/>
                  </a:cubicBezTo>
                  <a:cubicBezTo>
                    <a:pt x="21176" y="97894"/>
                    <a:pt x="21176" y="97894"/>
                    <a:pt x="21176" y="101052"/>
                  </a:cubicBezTo>
                  <a:cubicBezTo>
                    <a:pt x="21176" y="101052"/>
                    <a:pt x="21176" y="101052"/>
                    <a:pt x="21176" y="104210"/>
                  </a:cubicBezTo>
                  <a:cubicBezTo>
                    <a:pt x="21176" y="107368"/>
                    <a:pt x="21176" y="110526"/>
                    <a:pt x="28235" y="113684"/>
                  </a:cubicBezTo>
                  <a:cubicBezTo>
                    <a:pt x="42352" y="120000"/>
                    <a:pt x="63529" y="120000"/>
                    <a:pt x="77647" y="113684"/>
                  </a:cubicBezTo>
                  <a:cubicBezTo>
                    <a:pt x="84705" y="107368"/>
                    <a:pt x="84705" y="101052"/>
                    <a:pt x="91764" y="94736"/>
                  </a:cubicBezTo>
                  <a:cubicBezTo>
                    <a:pt x="105882" y="85263"/>
                    <a:pt x="112941" y="72631"/>
                    <a:pt x="112941" y="56842"/>
                  </a:cubicBezTo>
                  <a:cubicBezTo>
                    <a:pt x="120000" y="41052"/>
                    <a:pt x="120000" y="22105"/>
                    <a:pt x="98823" y="947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5018088" y="2638426"/>
              <a:ext cx="103200" cy="220800"/>
            </a:xfrm>
            <a:custGeom>
              <a:rect b="b" l="l" r="r" t="t"/>
              <a:pathLst>
                <a:path extrusionOk="0" h="120000" w="120000">
                  <a:moveTo>
                    <a:pt x="105000" y="14117"/>
                  </a:moveTo>
                  <a:cubicBezTo>
                    <a:pt x="97500" y="3529"/>
                    <a:pt x="67500" y="0"/>
                    <a:pt x="45000" y="10588"/>
                  </a:cubicBezTo>
                  <a:cubicBezTo>
                    <a:pt x="7500" y="24705"/>
                    <a:pt x="0" y="49411"/>
                    <a:pt x="0" y="70588"/>
                  </a:cubicBezTo>
                  <a:cubicBezTo>
                    <a:pt x="0" y="84705"/>
                    <a:pt x="7500" y="95294"/>
                    <a:pt x="15000" y="105882"/>
                  </a:cubicBezTo>
                  <a:cubicBezTo>
                    <a:pt x="22500" y="116470"/>
                    <a:pt x="30000" y="116470"/>
                    <a:pt x="45000" y="120000"/>
                  </a:cubicBezTo>
                  <a:cubicBezTo>
                    <a:pt x="45000" y="120000"/>
                    <a:pt x="52500" y="120000"/>
                    <a:pt x="52500" y="116470"/>
                  </a:cubicBezTo>
                  <a:cubicBezTo>
                    <a:pt x="52500" y="116470"/>
                    <a:pt x="52500" y="116470"/>
                    <a:pt x="60000" y="116470"/>
                  </a:cubicBezTo>
                  <a:cubicBezTo>
                    <a:pt x="60000" y="112941"/>
                    <a:pt x="67500" y="112941"/>
                    <a:pt x="75000" y="109411"/>
                  </a:cubicBezTo>
                  <a:cubicBezTo>
                    <a:pt x="97500" y="98823"/>
                    <a:pt x="105000" y="77647"/>
                    <a:pt x="112500" y="63529"/>
                  </a:cubicBezTo>
                  <a:cubicBezTo>
                    <a:pt x="120000" y="45882"/>
                    <a:pt x="120000" y="28235"/>
                    <a:pt x="105000" y="1411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4056063" y="2093913"/>
              <a:ext cx="949200" cy="401700"/>
            </a:xfrm>
            <a:custGeom>
              <a:rect b="b" l="l" r="r" t="t"/>
              <a:pathLst>
                <a:path extrusionOk="0" h="120000" w="120000">
                  <a:moveTo>
                    <a:pt x="110204" y="11612"/>
                  </a:moveTo>
                  <a:cubicBezTo>
                    <a:pt x="109387" y="13548"/>
                    <a:pt x="108571" y="13548"/>
                    <a:pt x="108571" y="15483"/>
                  </a:cubicBezTo>
                  <a:cubicBezTo>
                    <a:pt x="95510" y="65806"/>
                    <a:pt x="74285" y="83225"/>
                    <a:pt x="51428" y="87096"/>
                  </a:cubicBezTo>
                  <a:cubicBezTo>
                    <a:pt x="42448" y="89032"/>
                    <a:pt x="32653" y="85161"/>
                    <a:pt x="23673" y="81290"/>
                  </a:cubicBezTo>
                  <a:cubicBezTo>
                    <a:pt x="14693" y="75483"/>
                    <a:pt x="6530" y="58064"/>
                    <a:pt x="0" y="44516"/>
                  </a:cubicBezTo>
                  <a:cubicBezTo>
                    <a:pt x="0" y="44516"/>
                    <a:pt x="0" y="44516"/>
                    <a:pt x="0" y="44516"/>
                  </a:cubicBezTo>
                  <a:cubicBezTo>
                    <a:pt x="4897" y="63870"/>
                    <a:pt x="11428" y="77419"/>
                    <a:pt x="19591" y="89032"/>
                  </a:cubicBezTo>
                  <a:cubicBezTo>
                    <a:pt x="29387" y="102580"/>
                    <a:pt x="37551" y="106451"/>
                    <a:pt x="48979" y="106451"/>
                  </a:cubicBezTo>
                  <a:cubicBezTo>
                    <a:pt x="59591" y="104516"/>
                    <a:pt x="69387" y="100645"/>
                    <a:pt x="78367" y="92903"/>
                  </a:cubicBezTo>
                  <a:cubicBezTo>
                    <a:pt x="76734" y="94838"/>
                    <a:pt x="75102" y="96774"/>
                    <a:pt x="72653" y="98709"/>
                  </a:cubicBezTo>
                  <a:cubicBezTo>
                    <a:pt x="65306" y="106451"/>
                    <a:pt x="57959" y="110322"/>
                    <a:pt x="50612" y="112258"/>
                  </a:cubicBezTo>
                  <a:cubicBezTo>
                    <a:pt x="45714" y="112258"/>
                    <a:pt x="41632" y="108387"/>
                    <a:pt x="37551" y="108387"/>
                  </a:cubicBezTo>
                  <a:cubicBezTo>
                    <a:pt x="33469" y="106451"/>
                    <a:pt x="30204" y="102580"/>
                    <a:pt x="26122" y="100645"/>
                  </a:cubicBezTo>
                  <a:cubicBezTo>
                    <a:pt x="25306" y="100645"/>
                    <a:pt x="24489" y="100645"/>
                    <a:pt x="24489" y="102580"/>
                  </a:cubicBezTo>
                  <a:cubicBezTo>
                    <a:pt x="29387" y="116129"/>
                    <a:pt x="39183" y="120000"/>
                    <a:pt x="46530" y="120000"/>
                  </a:cubicBezTo>
                  <a:cubicBezTo>
                    <a:pt x="55510" y="120000"/>
                    <a:pt x="66122" y="120000"/>
                    <a:pt x="75102" y="114193"/>
                  </a:cubicBezTo>
                  <a:cubicBezTo>
                    <a:pt x="84897" y="106451"/>
                    <a:pt x="94693" y="94838"/>
                    <a:pt x="102857" y="79354"/>
                  </a:cubicBezTo>
                  <a:cubicBezTo>
                    <a:pt x="111836" y="61935"/>
                    <a:pt x="115102" y="42580"/>
                    <a:pt x="118367" y="17419"/>
                  </a:cubicBezTo>
                  <a:cubicBezTo>
                    <a:pt x="120000" y="3870"/>
                    <a:pt x="111836" y="0"/>
                    <a:pt x="110204" y="1161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4346575" y="2470151"/>
              <a:ext cx="103200" cy="103200"/>
            </a:xfrm>
            <a:custGeom>
              <a:rect b="b" l="l" r="r" t="t"/>
              <a:pathLst>
                <a:path extrusionOk="0" h="120000" w="120000">
                  <a:moveTo>
                    <a:pt x="7500" y="67500"/>
                  </a:moveTo>
                  <a:cubicBezTo>
                    <a:pt x="0" y="30000"/>
                    <a:pt x="30000" y="7500"/>
                    <a:pt x="60000" y="7500"/>
                  </a:cubicBezTo>
                  <a:cubicBezTo>
                    <a:pt x="90000" y="0"/>
                    <a:pt x="120000" y="30000"/>
                    <a:pt x="120000" y="60000"/>
                  </a:cubicBezTo>
                  <a:cubicBezTo>
                    <a:pt x="120000" y="90000"/>
                    <a:pt x="97500" y="120000"/>
                    <a:pt x="67500" y="120000"/>
                  </a:cubicBezTo>
                  <a:cubicBezTo>
                    <a:pt x="30000" y="120000"/>
                    <a:pt x="7500" y="97500"/>
                    <a:pt x="7500" y="6750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4662488" y="2463801"/>
              <a:ext cx="355500" cy="317400"/>
            </a:xfrm>
            <a:custGeom>
              <a:rect b="b" l="l" r="r" t="t"/>
              <a:pathLst>
                <a:path extrusionOk="0" h="120000" w="120000">
                  <a:moveTo>
                    <a:pt x="93818" y="19591"/>
                  </a:moveTo>
                  <a:cubicBezTo>
                    <a:pt x="91636" y="61224"/>
                    <a:pt x="37090" y="90612"/>
                    <a:pt x="6545" y="95510"/>
                  </a:cubicBezTo>
                  <a:cubicBezTo>
                    <a:pt x="0" y="95510"/>
                    <a:pt x="0" y="105306"/>
                    <a:pt x="4363" y="107755"/>
                  </a:cubicBezTo>
                  <a:cubicBezTo>
                    <a:pt x="54545" y="119999"/>
                    <a:pt x="104727" y="73469"/>
                    <a:pt x="117818" y="22040"/>
                  </a:cubicBezTo>
                  <a:cubicBezTo>
                    <a:pt x="120000" y="4897"/>
                    <a:pt x="96000" y="0"/>
                    <a:pt x="93818" y="1959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5064125" y="1874838"/>
              <a:ext cx="238200" cy="381000"/>
            </a:xfrm>
            <a:custGeom>
              <a:rect b="b" l="l" r="r" t="t"/>
              <a:pathLst>
                <a:path extrusionOk="0" h="120000" w="120000">
                  <a:moveTo>
                    <a:pt x="87567" y="10169"/>
                  </a:moveTo>
                  <a:cubicBezTo>
                    <a:pt x="84324" y="6101"/>
                    <a:pt x="74594" y="0"/>
                    <a:pt x="74594" y="6101"/>
                  </a:cubicBezTo>
                  <a:cubicBezTo>
                    <a:pt x="84324" y="22372"/>
                    <a:pt x="94054" y="46779"/>
                    <a:pt x="94054" y="63050"/>
                  </a:cubicBezTo>
                  <a:cubicBezTo>
                    <a:pt x="97297" y="81355"/>
                    <a:pt x="74594" y="87457"/>
                    <a:pt x="55135" y="95593"/>
                  </a:cubicBezTo>
                  <a:cubicBezTo>
                    <a:pt x="45405" y="85423"/>
                    <a:pt x="25945" y="73220"/>
                    <a:pt x="9729" y="81355"/>
                  </a:cubicBezTo>
                  <a:cubicBezTo>
                    <a:pt x="9729" y="81355"/>
                    <a:pt x="0" y="85423"/>
                    <a:pt x="0" y="85423"/>
                  </a:cubicBezTo>
                  <a:cubicBezTo>
                    <a:pt x="3243" y="93559"/>
                    <a:pt x="32432" y="97627"/>
                    <a:pt x="35675" y="107796"/>
                  </a:cubicBezTo>
                  <a:cubicBezTo>
                    <a:pt x="35675" y="115932"/>
                    <a:pt x="45405" y="120000"/>
                    <a:pt x="55135" y="115932"/>
                  </a:cubicBezTo>
                  <a:cubicBezTo>
                    <a:pt x="84324" y="105762"/>
                    <a:pt x="113513" y="87457"/>
                    <a:pt x="116756" y="69152"/>
                  </a:cubicBezTo>
                  <a:cubicBezTo>
                    <a:pt x="120000" y="48813"/>
                    <a:pt x="97297" y="28474"/>
                    <a:pt x="87567" y="1016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4095750" y="2146301"/>
              <a:ext cx="160200" cy="84000"/>
            </a:xfrm>
            <a:custGeom>
              <a:rect b="b" l="l" r="r" t="t"/>
              <a:pathLst>
                <a:path extrusionOk="0" h="120000" w="120000">
                  <a:moveTo>
                    <a:pt x="100800" y="18461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9600" y="18461"/>
                  </a:cubicBezTo>
                  <a:cubicBezTo>
                    <a:pt x="0" y="36923"/>
                    <a:pt x="0" y="55384"/>
                    <a:pt x="9600" y="73846"/>
                  </a:cubicBezTo>
                  <a:cubicBezTo>
                    <a:pt x="19200" y="92307"/>
                    <a:pt x="33600" y="92307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15200" y="101538"/>
                    <a:pt x="120000" y="36923"/>
                    <a:pt x="100800" y="18461"/>
                  </a:cubicBezTo>
                  <a:close/>
                </a:path>
              </a:pathLst>
            </a:custGeom>
            <a:solidFill>
              <a:srgbClr val="F8BA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4579938" y="2192338"/>
              <a:ext cx="166800" cy="84000"/>
            </a:xfrm>
            <a:custGeom>
              <a:rect b="b" l="l" r="r" t="t"/>
              <a:pathLst>
                <a:path extrusionOk="0" h="120000" w="120000">
                  <a:moveTo>
                    <a:pt x="78461" y="18461"/>
                  </a:moveTo>
                  <a:cubicBezTo>
                    <a:pt x="55384" y="18461"/>
                    <a:pt x="23076" y="0"/>
                    <a:pt x="4615" y="46153"/>
                  </a:cubicBezTo>
                  <a:cubicBezTo>
                    <a:pt x="0" y="55384"/>
                    <a:pt x="4615" y="83076"/>
                    <a:pt x="9230" y="92307"/>
                  </a:cubicBezTo>
                  <a:cubicBezTo>
                    <a:pt x="18461" y="110769"/>
                    <a:pt x="32307" y="110769"/>
                    <a:pt x="41538" y="120000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101538"/>
                    <a:pt x="110769" y="9230"/>
                    <a:pt x="78461" y="18461"/>
                  </a:cubicBezTo>
                  <a:close/>
                </a:path>
              </a:pathLst>
            </a:custGeom>
            <a:solidFill>
              <a:srgbClr val="F8BA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4767263" y="2093913"/>
              <a:ext cx="109500" cy="39600"/>
            </a:xfrm>
            <a:custGeom>
              <a:rect b="b" l="l" r="r" t="t"/>
              <a:pathLst>
                <a:path extrusionOk="0" h="120000" w="120000">
                  <a:moveTo>
                    <a:pt x="14117" y="120000"/>
                  </a:moveTo>
                  <a:cubicBezTo>
                    <a:pt x="28235" y="120000"/>
                    <a:pt x="120000" y="100000"/>
                    <a:pt x="105882" y="40000"/>
                  </a:cubicBezTo>
                  <a:cubicBezTo>
                    <a:pt x="98823" y="0"/>
                    <a:pt x="56470" y="20000"/>
                    <a:pt x="42352" y="40000"/>
                  </a:cubicBezTo>
                  <a:cubicBezTo>
                    <a:pt x="35294" y="40000"/>
                    <a:pt x="21176" y="40000"/>
                    <a:pt x="7058" y="60000"/>
                  </a:cubicBezTo>
                  <a:cubicBezTo>
                    <a:pt x="0" y="60000"/>
                    <a:pt x="0" y="120000"/>
                    <a:pt x="14117" y="120000"/>
                  </a:cubicBezTo>
                  <a:cubicBezTo>
                    <a:pt x="14117" y="120000"/>
                    <a:pt x="7058" y="120000"/>
                    <a:pt x="14117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4759325" y="2159001"/>
              <a:ext cx="90600" cy="52500"/>
            </a:xfrm>
            <a:custGeom>
              <a:rect b="b" l="l" r="r" t="t"/>
              <a:pathLst>
                <a:path extrusionOk="0" h="120000" w="120000">
                  <a:moveTo>
                    <a:pt x="17142" y="60000"/>
                  </a:moveTo>
                  <a:cubicBezTo>
                    <a:pt x="42857" y="75000"/>
                    <a:pt x="68571" y="90000"/>
                    <a:pt x="94285" y="120000"/>
                  </a:cubicBezTo>
                  <a:cubicBezTo>
                    <a:pt x="111428" y="120000"/>
                    <a:pt x="119999" y="75000"/>
                    <a:pt x="102857" y="75000"/>
                  </a:cubicBezTo>
                  <a:cubicBezTo>
                    <a:pt x="77142" y="60000"/>
                    <a:pt x="51428" y="30000"/>
                    <a:pt x="25714" y="15000"/>
                  </a:cubicBezTo>
                  <a:cubicBezTo>
                    <a:pt x="8571" y="0"/>
                    <a:pt x="0" y="45000"/>
                    <a:pt x="17142" y="60000"/>
                  </a:cubicBezTo>
                  <a:cubicBezTo>
                    <a:pt x="25714" y="60000"/>
                    <a:pt x="8571" y="45000"/>
                    <a:pt x="17142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4740275" y="2224088"/>
              <a:ext cx="71400" cy="52500"/>
            </a:xfrm>
            <a:custGeom>
              <a:rect b="b" l="l" r="r" t="t"/>
              <a:pathLst>
                <a:path extrusionOk="0" h="120000" w="120000">
                  <a:moveTo>
                    <a:pt x="21818" y="60000"/>
                  </a:moveTo>
                  <a:cubicBezTo>
                    <a:pt x="43636" y="75000"/>
                    <a:pt x="65454" y="105000"/>
                    <a:pt x="87272" y="105000"/>
                  </a:cubicBezTo>
                  <a:cubicBezTo>
                    <a:pt x="109090" y="120000"/>
                    <a:pt x="120000" y="75000"/>
                    <a:pt x="98181" y="60000"/>
                  </a:cubicBezTo>
                  <a:cubicBezTo>
                    <a:pt x="76363" y="60000"/>
                    <a:pt x="65454" y="30000"/>
                    <a:pt x="43636" y="15000"/>
                  </a:cubicBezTo>
                  <a:cubicBezTo>
                    <a:pt x="21818" y="0"/>
                    <a:pt x="0" y="45000"/>
                    <a:pt x="21818" y="60000"/>
                  </a:cubicBezTo>
                  <a:cubicBezTo>
                    <a:pt x="32727" y="60000"/>
                    <a:pt x="10909" y="45000"/>
                    <a:pt x="21818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4005263" y="1990726"/>
              <a:ext cx="103200" cy="65100"/>
            </a:xfrm>
            <a:custGeom>
              <a:rect b="b" l="l" r="r" t="t"/>
              <a:pathLst>
                <a:path extrusionOk="0" h="120000" w="120000">
                  <a:moveTo>
                    <a:pt x="22500" y="0"/>
                  </a:moveTo>
                  <a:cubicBezTo>
                    <a:pt x="7500" y="0"/>
                    <a:pt x="0" y="36000"/>
                    <a:pt x="15000" y="48000"/>
                  </a:cubicBezTo>
                  <a:cubicBezTo>
                    <a:pt x="45000" y="60000"/>
                    <a:pt x="67500" y="72000"/>
                    <a:pt x="90000" y="108000"/>
                  </a:cubicBezTo>
                  <a:cubicBezTo>
                    <a:pt x="97500" y="120000"/>
                    <a:pt x="120000" y="96000"/>
                    <a:pt x="105000" y="72000"/>
                  </a:cubicBezTo>
                  <a:cubicBezTo>
                    <a:pt x="82500" y="36000"/>
                    <a:pt x="52500" y="24000"/>
                    <a:pt x="22500" y="0"/>
                  </a:cubicBezTo>
                  <a:cubicBezTo>
                    <a:pt x="15000" y="0"/>
                    <a:pt x="52500" y="24000"/>
                    <a:pt x="225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4005263" y="2062163"/>
              <a:ext cx="103200" cy="44400"/>
            </a:xfrm>
            <a:custGeom>
              <a:rect b="b" l="l" r="r" t="t"/>
              <a:pathLst>
                <a:path extrusionOk="0" h="120000" w="120000">
                  <a:moveTo>
                    <a:pt x="82500" y="119999"/>
                  </a:moveTo>
                  <a:cubicBezTo>
                    <a:pt x="120000" y="119999"/>
                    <a:pt x="52500" y="0"/>
                    <a:pt x="30000" y="34285"/>
                  </a:cubicBezTo>
                  <a:cubicBezTo>
                    <a:pt x="0" y="68571"/>
                    <a:pt x="75000" y="119999"/>
                    <a:pt x="82500" y="119999"/>
                  </a:cubicBezTo>
                  <a:cubicBezTo>
                    <a:pt x="90000" y="119999"/>
                    <a:pt x="82500" y="119999"/>
                    <a:pt x="82500" y="11999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4037013" y="2139951"/>
              <a:ext cx="65100" cy="31800"/>
            </a:xfrm>
            <a:custGeom>
              <a:rect b="b" l="l" r="r" t="t"/>
              <a:pathLst>
                <a:path extrusionOk="0" h="120000" w="120000">
                  <a:moveTo>
                    <a:pt x="96000" y="0"/>
                  </a:moveTo>
                  <a:cubicBezTo>
                    <a:pt x="72000" y="24000"/>
                    <a:pt x="24000" y="0"/>
                    <a:pt x="12000" y="48000"/>
                  </a:cubicBezTo>
                  <a:cubicBezTo>
                    <a:pt x="0" y="72000"/>
                    <a:pt x="12000" y="120000"/>
                    <a:pt x="24000" y="120000"/>
                  </a:cubicBezTo>
                  <a:cubicBezTo>
                    <a:pt x="48000" y="96000"/>
                    <a:pt x="84000" y="96000"/>
                    <a:pt x="96000" y="72000"/>
                  </a:cubicBezTo>
                  <a:cubicBezTo>
                    <a:pt x="120000" y="72000"/>
                    <a:pt x="120000" y="0"/>
                    <a:pt x="96000" y="0"/>
                  </a:cubicBezTo>
                  <a:cubicBezTo>
                    <a:pt x="84000" y="0"/>
                    <a:pt x="108000" y="0"/>
                    <a:pt x="960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4314825" y="2165351"/>
              <a:ext cx="200100" cy="77700"/>
            </a:xfrm>
            <a:custGeom>
              <a:rect b="b" l="l" r="r" t="t"/>
              <a:pathLst>
                <a:path extrusionOk="0" h="120000" w="120000">
                  <a:moveTo>
                    <a:pt x="81290" y="120000"/>
                  </a:moveTo>
                  <a:cubicBezTo>
                    <a:pt x="81290" y="120000"/>
                    <a:pt x="77419" y="120000"/>
                    <a:pt x="77419" y="120000"/>
                  </a:cubicBezTo>
                  <a:cubicBezTo>
                    <a:pt x="69677" y="120000"/>
                    <a:pt x="65806" y="110000"/>
                    <a:pt x="61935" y="100000"/>
                  </a:cubicBezTo>
                  <a:cubicBezTo>
                    <a:pt x="54193" y="110000"/>
                    <a:pt x="50322" y="110000"/>
                    <a:pt x="46451" y="120000"/>
                  </a:cubicBezTo>
                  <a:cubicBezTo>
                    <a:pt x="42580" y="120000"/>
                    <a:pt x="42580" y="120000"/>
                    <a:pt x="38709" y="120000"/>
                  </a:cubicBezTo>
                  <a:cubicBezTo>
                    <a:pt x="27096" y="120000"/>
                    <a:pt x="15483" y="100000"/>
                    <a:pt x="11612" y="70000"/>
                  </a:cubicBezTo>
                  <a:cubicBezTo>
                    <a:pt x="7741" y="60000"/>
                    <a:pt x="0" y="30000"/>
                    <a:pt x="7741" y="10000"/>
                  </a:cubicBezTo>
                  <a:cubicBezTo>
                    <a:pt x="11612" y="0"/>
                    <a:pt x="11612" y="0"/>
                    <a:pt x="15483" y="0"/>
                  </a:cubicBezTo>
                  <a:cubicBezTo>
                    <a:pt x="15483" y="0"/>
                    <a:pt x="19354" y="10000"/>
                    <a:pt x="23225" y="10000"/>
                  </a:cubicBezTo>
                  <a:cubicBezTo>
                    <a:pt x="23225" y="10000"/>
                    <a:pt x="23225" y="20000"/>
                    <a:pt x="23225" y="30000"/>
                  </a:cubicBezTo>
                  <a:cubicBezTo>
                    <a:pt x="23225" y="40000"/>
                    <a:pt x="27096" y="50000"/>
                    <a:pt x="27096" y="60000"/>
                  </a:cubicBezTo>
                  <a:cubicBezTo>
                    <a:pt x="30967" y="70000"/>
                    <a:pt x="34838" y="70000"/>
                    <a:pt x="38709" y="70000"/>
                  </a:cubicBezTo>
                  <a:cubicBezTo>
                    <a:pt x="42580" y="70000"/>
                    <a:pt x="46451" y="70000"/>
                    <a:pt x="46451" y="70000"/>
                  </a:cubicBezTo>
                  <a:cubicBezTo>
                    <a:pt x="50322" y="60000"/>
                    <a:pt x="54193" y="60000"/>
                    <a:pt x="54193" y="50000"/>
                  </a:cubicBezTo>
                  <a:cubicBezTo>
                    <a:pt x="58064" y="50000"/>
                    <a:pt x="58064" y="40000"/>
                    <a:pt x="61935" y="40000"/>
                  </a:cubicBezTo>
                  <a:cubicBezTo>
                    <a:pt x="65806" y="40000"/>
                    <a:pt x="69677" y="50000"/>
                    <a:pt x="73548" y="60000"/>
                  </a:cubicBezTo>
                  <a:cubicBezTo>
                    <a:pt x="73548" y="70000"/>
                    <a:pt x="77419" y="80000"/>
                    <a:pt x="85161" y="80000"/>
                  </a:cubicBezTo>
                  <a:cubicBezTo>
                    <a:pt x="89032" y="80000"/>
                    <a:pt x="96774" y="70000"/>
                    <a:pt x="100645" y="50000"/>
                  </a:cubicBezTo>
                  <a:cubicBezTo>
                    <a:pt x="100645" y="50000"/>
                    <a:pt x="100645" y="50000"/>
                    <a:pt x="100645" y="50000"/>
                  </a:cubicBezTo>
                  <a:cubicBezTo>
                    <a:pt x="100645" y="30000"/>
                    <a:pt x="104516" y="10000"/>
                    <a:pt x="108387" y="10000"/>
                  </a:cubicBezTo>
                  <a:cubicBezTo>
                    <a:pt x="112258" y="10000"/>
                    <a:pt x="112258" y="20000"/>
                    <a:pt x="116129" y="20000"/>
                  </a:cubicBezTo>
                  <a:cubicBezTo>
                    <a:pt x="120000" y="30000"/>
                    <a:pt x="120000" y="50000"/>
                    <a:pt x="116129" y="70000"/>
                  </a:cubicBezTo>
                  <a:cubicBezTo>
                    <a:pt x="108387" y="100000"/>
                    <a:pt x="96774" y="120000"/>
                    <a:pt x="85161" y="120000"/>
                  </a:cubicBezTo>
                  <a:cubicBezTo>
                    <a:pt x="85161" y="120000"/>
                    <a:pt x="81290" y="120000"/>
                    <a:pt x="8129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4152900" y="2049463"/>
              <a:ext cx="115800" cy="1287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60000" y="0"/>
                    <a:pt x="53333" y="0"/>
                    <a:pt x="53333" y="0"/>
                  </a:cubicBezTo>
                  <a:cubicBezTo>
                    <a:pt x="60000" y="6000"/>
                    <a:pt x="60000" y="12000"/>
                    <a:pt x="60000" y="18000"/>
                  </a:cubicBezTo>
                  <a:cubicBezTo>
                    <a:pt x="60000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13333" y="24000"/>
                  </a:cubicBezTo>
                  <a:cubicBezTo>
                    <a:pt x="6666" y="30000"/>
                    <a:pt x="0" y="42000"/>
                    <a:pt x="0" y="60000"/>
                  </a:cubicBezTo>
                  <a:cubicBezTo>
                    <a:pt x="0" y="90000"/>
                    <a:pt x="20000" y="120000"/>
                    <a:pt x="53333" y="120000"/>
                  </a:cubicBezTo>
                  <a:cubicBezTo>
                    <a:pt x="86666" y="120000"/>
                    <a:pt x="113333" y="96000"/>
                    <a:pt x="113333" y="60000"/>
                  </a:cubicBezTo>
                  <a:cubicBezTo>
                    <a:pt x="120000" y="30000"/>
                    <a:pt x="93333" y="0"/>
                    <a:pt x="600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4321175" y="2457451"/>
              <a:ext cx="162000" cy="122100"/>
            </a:xfrm>
            <a:custGeom>
              <a:rect b="b" l="l" r="r" t="t"/>
              <a:pathLst>
                <a:path extrusionOk="0" h="120000" w="120000">
                  <a:moveTo>
                    <a:pt x="62400" y="120000"/>
                  </a:moveTo>
                  <a:cubicBezTo>
                    <a:pt x="4800" y="120000"/>
                    <a:pt x="0" y="6315"/>
                    <a:pt x="57600" y="0"/>
                  </a:cubicBezTo>
                  <a:cubicBezTo>
                    <a:pt x="115200" y="0"/>
                    <a:pt x="120000" y="113684"/>
                    <a:pt x="62400" y="120000"/>
                  </a:cubicBezTo>
                  <a:cubicBezTo>
                    <a:pt x="38400" y="120000"/>
                    <a:pt x="62400" y="120000"/>
                    <a:pt x="62400" y="120000"/>
                  </a:cubicBezTo>
                  <a:close/>
                  <a:moveTo>
                    <a:pt x="57600" y="18947"/>
                  </a:moveTo>
                  <a:cubicBezTo>
                    <a:pt x="19200" y="25263"/>
                    <a:pt x="24000" y="101052"/>
                    <a:pt x="62400" y="94736"/>
                  </a:cubicBezTo>
                  <a:cubicBezTo>
                    <a:pt x="96000" y="94736"/>
                    <a:pt x="96000" y="18947"/>
                    <a:pt x="57600" y="18947"/>
                  </a:cubicBezTo>
                  <a:cubicBezTo>
                    <a:pt x="43200" y="25263"/>
                    <a:pt x="57600" y="18947"/>
                    <a:pt x="57600" y="1894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4352925" y="2489201"/>
              <a:ext cx="84000" cy="58800"/>
            </a:xfrm>
            <a:custGeom>
              <a:rect b="b" l="l" r="r" t="t"/>
              <a:pathLst>
                <a:path extrusionOk="0" h="120000" w="120000">
                  <a:moveTo>
                    <a:pt x="64615" y="120000"/>
                  </a:moveTo>
                  <a:cubicBezTo>
                    <a:pt x="46153" y="120000"/>
                    <a:pt x="0" y="80000"/>
                    <a:pt x="36923" y="66666"/>
                  </a:cubicBezTo>
                  <a:cubicBezTo>
                    <a:pt x="55384" y="66666"/>
                    <a:pt x="92307" y="93333"/>
                    <a:pt x="83076" y="40000"/>
                  </a:cubicBezTo>
                  <a:cubicBezTo>
                    <a:pt x="73846" y="13333"/>
                    <a:pt x="101538" y="0"/>
                    <a:pt x="110769" y="26666"/>
                  </a:cubicBezTo>
                  <a:cubicBezTo>
                    <a:pt x="120000" y="66666"/>
                    <a:pt x="92307" y="120000"/>
                    <a:pt x="64615" y="120000"/>
                  </a:cubicBezTo>
                  <a:cubicBezTo>
                    <a:pt x="55384" y="120000"/>
                    <a:pt x="64615" y="120000"/>
                    <a:pt x="64615" y="12000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3895725" y="1433513"/>
              <a:ext cx="1490700" cy="1690800"/>
            </a:xfrm>
            <a:custGeom>
              <a:rect b="b" l="l" r="r" t="t"/>
              <a:pathLst>
                <a:path extrusionOk="0" h="120000" w="120000">
                  <a:moveTo>
                    <a:pt x="115324" y="12413"/>
                  </a:moveTo>
                  <a:cubicBezTo>
                    <a:pt x="111688" y="9195"/>
                    <a:pt x="105454" y="9195"/>
                    <a:pt x="100779" y="11494"/>
                  </a:cubicBezTo>
                  <a:cubicBezTo>
                    <a:pt x="96103" y="13333"/>
                    <a:pt x="94025" y="17471"/>
                    <a:pt x="94025" y="22068"/>
                  </a:cubicBezTo>
                  <a:cubicBezTo>
                    <a:pt x="94025" y="25747"/>
                    <a:pt x="95064" y="29425"/>
                    <a:pt x="96623" y="33103"/>
                  </a:cubicBezTo>
                  <a:cubicBezTo>
                    <a:pt x="97662" y="35862"/>
                    <a:pt x="101298" y="40459"/>
                    <a:pt x="100259" y="43678"/>
                  </a:cubicBezTo>
                  <a:cubicBezTo>
                    <a:pt x="99220" y="47816"/>
                    <a:pt x="90909" y="47356"/>
                    <a:pt x="87792" y="46436"/>
                  </a:cubicBezTo>
                  <a:cubicBezTo>
                    <a:pt x="85714" y="45977"/>
                    <a:pt x="86233" y="46436"/>
                    <a:pt x="86233" y="44597"/>
                  </a:cubicBezTo>
                  <a:cubicBezTo>
                    <a:pt x="85714" y="43218"/>
                    <a:pt x="85714" y="41839"/>
                    <a:pt x="85194" y="40459"/>
                  </a:cubicBezTo>
                  <a:cubicBezTo>
                    <a:pt x="84675" y="38160"/>
                    <a:pt x="83116" y="34942"/>
                    <a:pt x="84155" y="33103"/>
                  </a:cubicBezTo>
                  <a:cubicBezTo>
                    <a:pt x="84675" y="31264"/>
                    <a:pt x="87272" y="28965"/>
                    <a:pt x="88311" y="27586"/>
                  </a:cubicBezTo>
                  <a:cubicBezTo>
                    <a:pt x="89350" y="24827"/>
                    <a:pt x="90909" y="22528"/>
                    <a:pt x="91428" y="19770"/>
                  </a:cubicBezTo>
                  <a:cubicBezTo>
                    <a:pt x="92467" y="16551"/>
                    <a:pt x="95064" y="9195"/>
                    <a:pt x="90909" y="6896"/>
                  </a:cubicBezTo>
                  <a:cubicBezTo>
                    <a:pt x="87272" y="5057"/>
                    <a:pt x="79480" y="5977"/>
                    <a:pt x="74805" y="6436"/>
                  </a:cubicBezTo>
                  <a:cubicBezTo>
                    <a:pt x="72207" y="6436"/>
                    <a:pt x="69090" y="7816"/>
                    <a:pt x="66493" y="7816"/>
                  </a:cubicBezTo>
                  <a:cubicBezTo>
                    <a:pt x="63896" y="7356"/>
                    <a:pt x="62337" y="5977"/>
                    <a:pt x="60259" y="5057"/>
                  </a:cubicBezTo>
                  <a:cubicBezTo>
                    <a:pt x="54545" y="3218"/>
                    <a:pt x="48831" y="2298"/>
                    <a:pt x="42597" y="2298"/>
                  </a:cubicBezTo>
                  <a:cubicBezTo>
                    <a:pt x="40000" y="2298"/>
                    <a:pt x="36883" y="2758"/>
                    <a:pt x="34285" y="3678"/>
                  </a:cubicBezTo>
                  <a:cubicBezTo>
                    <a:pt x="31168" y="4137"/>
                    <a:pt x="30129" y="5057"/>
                    <a:pt x="27532" y="4137"/>
                  </a:cubicBezTo>
                  <a:cubicBezTo>
                    <a:pt x="21818" y="2298"/>
                    <a:pt x="16103" y="1379"/>
                    <a:pt x="10389" y="1379"/>
                  </a:cubicBezTo>
                  <a:cubicBezTo>
                    <a:pt x="6233" y="919"/>
                    <a:pt x="1558" y="0"/>
                    <a:pt x="1038" y="4597"/>
                  </a:cubicBezTo>
                  <a:cubicBezTo>
                    <a:pt x="0" y="9655"/>
                    <a:pt x="1558" y="15632"/>
                    <a:pt x="3116" y="20229"/>
                  </a:cubicBezTo>
                  <a:cubicBezTo>
                    <a:pt x="4155" y="22528"/>
                    <a:pt x="5194" y="24827"/>
                    <a:pt x="6753" y="26666"/>
                  </a:cubicBezTo>
                  <a:cubicBezTo>
                    <a:pt x="7272" y="27586"/>
                    <a:pt x="8311" y="28505"/>
                    <a:pt x="8311" y="29425"/>
                  </a:cubicBezTo>
                  <a:cubicBezTo>
                    <a:pt x="7792" y="30804"/>
                    <a:pt x="6753" y="32183"/>
                    <a:pt x="6753" y="33103"/>
                  </a:cubicBezTo>
                  <a:cubicBezTo>
                    <a:pt x="4155" y="38160"/>
                    <a:pt x="3116" y="43678"/>
                    <a:pt x="4155" y="49195"/>
                  </a:cubicBezTo>
                  <a:cubicBezTo>
                    <a:pt x="6233" y="58850"/>
                    <a:pt x="15064" y="66666"/>
                    <a:pt x="24935" y="71264"/>
                  </a:cubicBezTo>
                  <a:cubicBezTo>
                    <a:pt x="21818" y="76321"/>
                    <a:pt x="21298" y="82758"/>
                    <a:pt x="21298" y="88735"/>
                  </a:cubicBezTo>
                  <a:cubicBezTo>
                    <a:pt x="21818" y="94252"/>
                    <a:pt x="21818" y="99770"/>
                    <a:pt x="23376" y="105287"/>
                  </a:cubicBezTo>
                  <a:cubicBezTo>
                    <a:pt x="23896" y="108965"/>
                    <a:pt x="26493" y="117241"/>
                    <a:pt x="32207" y="116321"/>
                  </a:cubicBezTo>
                  <a:cubicBezTo>
                    <a:pt x="37922" y="115402"/>
                    <a:pt x="36363" y="107126"/>
                    <a:pt x="36883" y="103448"/>
                  </a:cubicBezTo>
                  <a:cubicBezTo>
                    <a:pt x="36883" y="100689"/>
                    <a:pt x="37922" y="98390"/>
                    <a:pt x="39480" y="96091"/>
                  </a:cubicBezTo>
                  <a:cubicBezTo>
                    <a:pt x="40519" y="93793"/>
                    <a:pt x="41038" y="93333"/>
                    <a:pt x="43636" y="94712"/>
                  </a:cubicBezTo>
                  <a:cubicBezTo>
                    <a:pt x="48831" y="96551"/>
                    <a:pt x="50389" y="102068"/>
                    <a:pt x="50389" y="106206"/>
                  </a:cubicBezTo>
                  <a:cubicBezTo>
                    <a:pt x="50389" y="109425"/>
                    <a:pt x="48831" y="120000"/>
                    <a:pt x="55064" y="120000"/>
                  </a:cubicBezTo>
                  <a:cubicBezTo>
                    <a:pt x="60259" y="120000"/>
                    <a:pt x="62337" y="112183"/>
                    <a:pt x="63376" y="108965"/>
                  </a:cubicBezTo>
                  <a:cubicBezTo>
                    <a:pt x="63896" y="106666"/>
                    <a:pt x="63896" y="104367"/>
                    <a:pt x="63896" y="102068"/>
                  </a:cubicBezTo>
                  <a:cubicBezTo>
                    <a:pt x="64415" y="100689"/>
                    <a:pt x="64415" y="99310"/>
                    <a:pt x="64415" y="98390"/>
                  </a:cubicBezTo>
                  <a:cubicBezTo>
                    <a:pt x="64415" y="98390"/>
                    <a:pt x="64415" y="97011"/>
                    <a:pt x="64935" y="96551"/>
                  </a:cubicBezTo>
                  <a:cubicBezTo>
                    <a:pt x="64935" y="96551"/>
                    <a:pt x="68051" y="96091"/>
                    <a:pt x="68571" y="96091"/>
                  </a:cubicBezTo>
                  <a:cubicBezTo>
                    <a:pt x="75844" y="94712"/>
                    <a:pt x="82597" y="91494"/>
                    <a:pt x="87272" y="86436"/>
                  </a:cubicBezTo>
                  <a:cubicBezTo>
                    <a:pt x="87792" y="91034"/>
                    <a:pt x="87792" y="95632"/>
                    <a:pt x="88831" y="100229"/>
                  </a:cubicBezTo>
                  <a:cubicBezTo>
                    <a:pt x="90389" y="103908"/>
                    <a:pt x="94025" y="105747"/>
                    <a:pt x="97142" y="102068"/>
                  </a:cubicBezTo>
                  <a:cubicBezTo>
                    <a:pt x="100259" y="99310"/>
                    <a:pt x="101298" y="93333"/>
                    <a:pt x="102337" y="89655"/>
                  </a:cubicBezTo>
                  <a:cubicBezTo>
                    <a:pt x="103896" y="84597"/>
                    <a:pt x="104935" y="79540"/>
                    <a:pt x="104935" y="74482"/>
                  </a:cubicBezTo>
                  <a:cubicBezTo>
                    <a:pt x="105454" y="71724"/>
                    <a:pt x="105454" y="69425"/>
                    <a:pt x="104935" y="66666"/>
                  </a:cubicBezTo>
                  <a:cubicBezTo>
                    <a:pt x="104935" y="65287"/>
                    <a:pt x="103376" y="61609"/>
                    <a:pt x="103896" y="60689"/>
                  </a:cubicBezTo>
                  <a:cubicBezTo>
                    <a:pt x="104415" y="59770"/>
                    <a:pt x="107012" y="58850"/>
                    <a:pt x="107532" y="57931"/>
                  </a:cubicBezTo>
                  <a:cubicBezTo>
                    <a:pt x="109610" y="57011"/>
                    <a:pt x="111168" y="55172"/>
                    <a:pt x="112727" y="53793"/>
                  </a:cubicBezTo>
                  <a:cubicBezTo>
                    <a:pt x="119999" y="45057"/>
                    <a:pt x="112207" y="36321"/>
                    <a:pt x="108051" y="28505"/>
                  </a:cubicBezTo>
                  <a:cubicBezTo>
                    <a:pt x="107012" y="26666"/>
                    <a:pt x="104935" y="23448"/>
                    <a:pt x="105454" y="21609"/>
                  </a:cubicBezTo>
                  <a:cubicBezTo>
                    <a:pt x="105974" y="19310"/>
                    <a:pt x="108051" y="20689"/>
                    <a:pt x="110129" y="21149"/>
                  </a:cubicBezTo>
                  <a:cubicBezTo>
                    <a:pt x="112727" y="21609"/>
                    <a:pt x="115844" y="21609"/>
                    <a:pt x="116883" y="19310"/>
                  </a:cubicBezTo>
                  <a:cubicBezTo>
                    <a:pt x="117922" y="17011"/>
                    <a:pt x="117402" y="13793"/>
                    <a:pt x="115324" y="12413"/>
                  </a:cubicBezTo>
                  <a:cubicBezTo>
                    <a:pt x="113246" y="10574"/>
                    <a:pt x="116883" y="13793"/>
                    <a:pt x="115324" y="12413"/>
                  </a:cubicBezTo>
                  <a:close/>
                  <a:moveTo>
                    <a:pt x="109610" y="38620"/>
                  </a:moveTo>
                  <a:cubicBezTo>
                    <a:pt x="114285" y="47356"/>
                    <a:pt x="109610" y="53333"/>
                    <a:pt x="101298" y="57471"/>
                  </a:cubicBezTo>
                  <a:cubicBezTo>
                    <a:pt x="100259" y="54712"/>
                    <a:pt x="97662" y="51954"/>
                    <a:pt x="95064" y="50574"/>
                  </a:cubicBezTo>
                  <a:cubicBezTo>
                    <a:pt x="98181" y="50114"/>
                    <a:pt x="101818" y="48735"/>
                    <a:pt x="103376" y="46436"/>
                  </a:cubicBezTo>
                  <a:cubicBezTo>
                    <a:pt x="105454" y="43678"/>
                    <a:pt x="103896" y="40459"/>
                    <a:pt x="102857" y="37701"/>
                  </a:cubicBezTo>
                  <a:cubicBezTo>
                    <a:pt x="100779" y="32183"/>
                    <a:pt x="95584" y="23908"/>
                    <a:pt x="98701" y="17931"/>
                  </a:cubicBezTo>
                  <a:cubicBezTo>
                    <a:pt x="100259" y="15172"/>
                    <a:pt x="103896" y="13793"/>
                    <a:pt x="107532" y="13793"/>
                  </a:cubicBezTo>
                  <a:cubicBezTo>
                    <a:pt x="109090" y="13793"/>
                    <a:pt x="114285" y="14712"/>
                    <a:pt x="113766" y="17011"/>
                  </a:cubicBezTo>
                  <a:cubicBezTo>
                    <a:pt x="112207" y="20229"/>
                    <a:pt x="103896" y="14252"/>
                    <a:pt x="101818" y="18850"/>
                  </a:cubicBezTo>
                  <a:cubicBezTo>
                    <a:pt x="99740" y="23908"/>
                    <a:pt x="106493" y="33103"/>
                    <a:pt x="109610" y="38620"/>
                  </a:cubicBezTo>
                  <a:close/>
                  <a:moveTo>
                    <a:pt x="94025" y="100229"/>
                  </a:moveTo>
                  <a:cubicBezTo>
                    <a:pt x="94025" y="100229"/>
                    <a:pt x="94025" y="100229"/>
                    <a:pt x="93506" y="100229"/>
                  </a:cubicBezTo>
                  <a:cubicBezTo>
                    <a:pt x="92987" y="100689"/>
                    <a:pt x="91948" y="90574"/>
                    <a:pt x="91428" y="89655"/>
                  </a:cubicBezTo>
                  <a:cubicBezTo>
                    <a:pt x="91428" y="85977"/>
                    <a:pt x="91948" y="81379"/>
                    <a:pt x="90909" y="77701"/>
                  </a:cubicBezTo>
                  <a:cubicBezTo>
                    <a:pt x="89870" y="75402"/>
                    <a:pt x="86753" y="71724"/>
                    <a:pt x="83636" y="73563"/>
                  </a:cubicBezTo>
                  <a:cubicBezTo>
                    <a:pt x="80519" y="75862"/>
                    <a:pt x="86753" y="75862"/>
                    <a:pt x="87792" y="76781"/>
                  </a:cubicBezTo>
                  <a:cubicBezTo>
                    <a:pt x="90909" y="80000"/>
                    <a:pt x="83636" y="85057"/>
                    <a:pt x="81558" y="86896"/>
                  </a:cubicBezTo>
                  <a:cubicBezTo>
                    <a:pt x="76363" y="90574"/>
                    <a:pt x="70129" y="92873"/>
                    <a:pt x="63376" y="92873"/>
                  </a:cubicBezTo>
                  <a:cubicBezTo>
                    <a:pt x="63376" y="91494"/>
                    <a:pt x="63376" y="85057"/>
                    <a:pt x="61298" y="84597"/>
                  </a:cubicBezTo>
                  <a:cubicBezTo>
                    <a:pt x="59740" y="84137"/>
                    <a:pt x="60259" y="91954"/>
                    <a:pt x="60779" y="92873"/>
                  </a:cubicBezTo>
                  <a:cubicBezTo>
                    <a:pt x="61298" y="98850"/>
                    <a:pt x="60779" y="107586"/>
                    <a:pt x="58181" y="113563"/>
                  </a:cubicBezTo>
                  <a:cubicBezTo>
                    <a:pt x="57142" y="115402"/>
                    <a:pt x="55064" y="117241"/>
                    <a:pt x="54545" y="114482"/>
                  </a:cubicBezTo>
                  <a:cubicBezTo>
                    <a:pt x="53506" y="110804"/>
                    <a:pt x="54545" y="106206"/>
                    <a:pt x="54025" y="102528"/>
                  </a:cubicBezTo>
                  <a:cubicBezTo>
                    <a:pt x="52987" y="97471"/>
                    <a:pt x="50389" y="92873"/>
                    <a:pt x="45194" y="91034"/>
                  </a:cubicBezTo>
                  <a:cubicBezTo>
                    <a:pt x="42597" y="90114"/>
                    <a:pt x="37922" y="89195"/>
                    <a:pt x="35324" y="90574"/>
                  </a:cubicBezTo>
                  <a:cubicBezTo>
                    <a:pt x="32727" y="91954"/>
                    <a:pt x="34805" y="92873"/>
                    <a:pt x="36883" y="92413"/>
                  </a:cubicBezTo>
                  <a:cubicBezTo>
                    <a:pt x="33246" y="97931"/>
                    <a:pt x="32727" y="103448"/>
                    <a:pt x="32207" y="109425"/>
                  </a:cubicBezTo>
                  <a:cubicBezTo>
                    <a:pt x="32207" y="110804"/>
                    <a:pt x="32727" y="113103"/>
                    <a:pt x="30649" y="112183"/>
                  </a:cubicBezTo>
                  <a:cubicBezTo>
                    <a:pt x="28571" y="110804"/>
                    <a:pt x="28051" y="107586"/>
                    <a:pt x="27532" y="105287"/>
                  </a:cubicBezTo>
                  <a:cubicBezTo>
                    <a:pt x="26493" y="100689"/>
                    <a:pt x="21818" y="69425"/>
                    <a:pt x="32207" y="71724"/>
                  </a:cubicBezTo>
                  <a:cubicBezTo>
                    <a:pt x="39480" y="73563"/>
                    <a:pt x="46233" y="74482"/>
                    <a:pt x="54025" y="73103"/>
                  </a:cubicBezTo>
                  <a:cubicBezTo>
                    <a:pt x="60779" y="72183"/>
                    <a:pt x="68051" y="69425"/>
                    <a:pt x="73766" y="65287"/>
                  </a:cubicBezTo>
                  <a:cubicBezTo>
                    <a:pt x="75844" y="63908"/>
                    <a:pt x="77922" y="61609"/>
                    <a:pt x="80000" y="59310"/>
                  </a:cubicBezTo>
                  <a:cubicBezTo>
                    <a:pt x="81038" y="58390"/>
                    <a:pt x="81558" y="57011"/>
                    <a:pt x="82077" y="55632"/>
                  </a:cubicBezTo>
                  <a:cubicBezTo>
                    <a:pt x="82597" y="54712"/>
                    <a:pt x="83116" y="50574"/>
                    <a:pt x="84155" y="50114"/>
                  </a:cubicBezTo>
                  <a:cubicBezTo>
                    <a:pt x="85714" y="48735"/>
                    <a:pt x="91428" y="51034"/>
                    <a:pt x="92987" y="51954"/>
                  </a:cubicBezTo>
                  <a:cubicBezTo>
                    <a:pt x="95584" y="53333"/>
                    <a:pt x="97662" y="55632"/>
                    <a:pt x="99220" y="58390"/>
                  </a:cubicBezTo>
                  <a:cubicBezTo>
                    <a:pt x="101818" y="63908"/>
                    <a:pt x="101298" y="70804"/>
                    <a:pt x="100779" y="76781"/>
                  </a:cubicBezTo>
                  <a:cubicBezTo>
                    <a:pt x="99740" y="84597"/>
                    <a:pt x="97142" y="92413"/>
                    <a:pt x="94025" y="100229"/>
                  </a:cubicBezTo>
                  <a:cubicBezTo>
                    <a:pt x="94025" y="100689"/>
                    <a:pt x="97142" y="92873"/>
                    <a:pt x="94025" y="100229"/>
                  </a:cubicBezTo>
                  <a:close/>
                  <a:moveTo>
                    <a:pt x="11428" y="31724"/>
                  </a:moveTo>
                  <a:cubicBezTo>
                    <a:pt x="12467" y="29885"/>
                    <a:pt x="13506" y="27586"/>
                    <a:pt x="14545" y="25747"/>
                  </a:cubicBezTo>
                  <a:cubicBezTo>
                    <a:pt x="14545" y="25287"/>
                    <a:pt x="15584" y="23908"/>
                    <a:pt x="15584" y="22988"/>
                  </a:cubicBezTo>
                  <a:cubicBezTo>
                    <a:pt x="14545" y="19770"/>
                    <a:pt x="11948" y="25747"/>
                    <a:pt x="11428" y="26206"/>
                  </a:cubicBezTo>
                  <a:cubicBezTo>
                    <a:pt x="8831" y="23448"/>
                    <a:pt x="7272" y="20229"/>
                    <a:pt x="6233" y="16551"/>
                  </a:cubicBezTo>
                  <a:cubicBezTo>
                    <a:pt x="5714" y="13793"/>
                    <a:pt x="4155" y="8735"/>
                    <a:pt x="5194" y="5517"/>
                  </a:cubicBezTo>
                  <a:cubicBezTo>
                    <a:pt x="6233" y="3678"/>
                    <a:pt x="10909" y="5057"/>
                    <a:pt x="12987" y="5057"/>
                  </a:cubicBezTo>
                  <a:cubicBezTo>
                    <a:pt x="17662" y="5517"/>
                    <a:pt x="22337" y="6436"/>
                    <a:pt x="27012" y="7816"/>
                  </a:cubicBezTo>
                  <a:cubicBezTo>
                    <a:pt x="25454" y="8735"/>
                    <a:pt x="20259" y="13333"/>
                    <a:pt x="24935" y="11954"/>
                  </a:cubicBezTo>
                  <a:cubicBezTo>
                    <a:pt x="27012" y="11494"/>
                    <a:pt x="28571" y="9655"/>
                    <a:pt x="30649" y="8735"/>
                  </a:cubicBezTo>
                  <a:cubicBezTo>
                    <a:pt x="33766" y="6896"/>
                    <a:pt x="37922" y="6436"/>
                    <a:pt x="41558" y="5977"/>
                  </a:cubicBezTo>
                  <a:cubicBezTo>
                    <a:pt x="48311" y="5517"/>
                    <a:pt x="56103" y="7356"/>
                    <a:pt x="62337" y="10114"/>
                  </a:cubicBezTo>
                  <a:cubicBezTo>
                    <a:pt x="63376" y="11034"/>
                    <a:pt x="64935" y="11954"/>
                    <a:pt x="66493" y="12873"/>
                  </a:cubicBezTo>
                  <a:cubicBezTo>
                    <a:pt x="67012" y="13333"/>
                    <a:pt x="68571" y="15172"/>
                    <a:pt x="69610" y="15172"/>
                  </a:cubicBezTo>
                  <a:cubicBezTo>
                    <a:pt x="73766" y="15632"/>
                    <a:pt x="68571" y="11494"/>
                    <a:pt x="68051" y="11034"/>
                  </a:cubicBezTo>
                  <a:cubicBezTo>
                    <a:pt x="72207" y="10114"/>
                    <a:pt x="76363" y="9655"/>
                    <a:pt x="81038" y="9655"/>
                  </a:cubicBezTo>
                  <a:cubicBezTo>
                    <a:pt x="82597" y="9655"/>
                    <a:pt x="87792" y="9195"/>
                    <a:pt x="88831" y="11034"/>
                  </a:cubicBezTo>
                  <a:cubicBezTo>
                    <a:pt x="89870" y="12873"/>
                    <a:pt x="87792" y="18390"/>
                    <a:pt x="86753" y="20229"/>
                  </a:cubicBezTo>
                  <a:cubicBezTo>
                    <a:pt x="85714" y="23908"/>
                    <a:pt x="83636" y="27586"/>
                    <a:pt x="81038" y="30344"/>
                  </a:cubicBezTo>
                  <a:cubicBezTo>
                    <a:pt x="80519" y="29425"/>
                    <a:pt x="80000" y="27126"/>
                    <a:pt x="78961" y="26666"/>
                  </a:cubicBezTo>
                  <a:cubicBezTo>
                    <a:pt x="77402" y="26206"/>
                    <a:pt x="77402" y="28045"/>
                    <a:pt x="77922" y="29425"/>
                  </a:cubicBezTo>
                  <a:cubicBezTo>
                    <a:pt x="77922" y="31264"/>
                    <a:pt x="78961" y="33103"/>
                    <a:pt x="79480" y="34942"/>
                  </a:cubicBezTo>
                  <a:cubicBezTo>
                    <a:pt x="80519" y="37701"/>
                    <a:pt x="81558" y="41379"/>
                    <a:pt x="82077" y="44597"/>
                  </a:cubicBezTo>
                  <a:cubicBezTo>
                    <a:pt x="82597" y="54712"/>
                    <a:pt x="75324" y="63448"/>
                    <a:pt x="64935" y="67586"/>
                  </a:cubicBezTo>
                  <a:cubicBezTo>
                    <a:pt x="47272" y="75402"/>
                    <a:pt x="22857" y="71724"/>
                    <a:pt x="11948" y="56091"/>
                  </a:cubicBezTo>
                  <a:cubicBezTo>
                    <a:pt x="7272" y="49655"/>
                    <a:pt x="7792" y="40000"/>
                    <a:pt x="11428" y="31724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4586288" y="2087563"/>
              <a:ext cx="122100" cy="136500"/>
            </a:xfrm>
            <a:custGeom>
              <a:rect b="b" l="l" r="r" t="t"/>
              <a:pathLst>
                <a:path extrusionOk="0" h="120000" w="120000">
                  <a:moveTo>
                    <a:pt x="69473" y="0"/>
                  </a:moveTo>
                  <a:cubicBezTo>
                    <a:pt x="63157" y="0"/>
                    <a:pt x="56842" y="0"/>
                    <a:pt x="50526" y="5714"/>
                  </a:cubicBezTo>
                  <a:cubicBezTo>
                    <a:pt x="56842" y="5714"/>
                    <a:pt x="63157" y="11428"/>
                    <a:pt x="63157" y="22857"/>
                  </a:cubicBezTo>
                  <a:cubicBezTo>
                    <a:pt x="63157" y="34285"/>
                    <a:pt x="56842" y="45714"/>
                    <a:pt x="44210" y="45714"/>
                  </a:cubicBezTo>
                  <a:cubicBezTo>
                    <a:pt x="31578" y="45714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28571"/>
                    <a:pt x="6315" y="40000"/>
                    <a:pt x="6315" y="51428"/>
                  </a:cubicBezTo>
                  <a:cubicBezTo>
                    <a:pt x="0" y="85714"/>
                    <a:pt x="18947" y="114285"/>
                    <a:pt x="50526" y="114285"/>
                  </a:cubicBezTo>
                  <a:cubicBezTo>
                    <a:pt x="82105" y="120000"/>
                    <a:pt x="107368" y="97142"/>
                    <a:pt x="113684" y="62857"/>
                  </a:cubicBezTo>
                  <a:cubicBezTo>
                    <a:pt x="120000" y="34285"/>
                    <a:pt x="101052" y="5714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" name="Google Shape;401;p11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Hamster)">
  <p:cSld name="BLANK_1_1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2"/>
          <p:cNvSpPr/>
          <p:nvPr/>
        </p:nvSpPr>
        <p:spPr>
          <a:xfrm>
            <a:off x="-75" y="4557900"/>
            <a:ext cx="9144000" cy="58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4" name="Google Shape;404;p12"/>
          <p:cNvGrpSpPr/>
          <p:nvPr/>
        </p:nvGrpSpPr>
        <p:grpSpPr>
          <a:xfrm>
            <a:off x="7522239" y="3425970"/>
            <a:ext cx="1194510" cy="1523626"/>
            <a:chOff x="1300163" y="3487738"/>
            <a:chExt cx="1549500" cy="1976425"/>
          </a:xfrm>
        </p:grpSpPr>
        <p:sp>
          <p:nvSpPr>
            <p:cNvPr id="405" name="Google Shape;405;p12"/>
            <p:cNvSpPr/>
            <p:nvPr/>
          </p:nvSpPr>
          <p:spPr>
            <a:xfrm>
              <a:off x="2674938" y="3643313"/>
              <a:ext cx="52500" cy="38100"/>
            </a:xfrm>
            <a:custGeom>
              <a:rect b="b" l="l" r="r" t="t"/>
              <a:pathLst>
                <a:path extrusionOk="0" h="120000" w="120000">
                  <a:moveTo>
                    <a:pt x="60000" y="60000"/>
                  </a:moveTo>
                  <a:cubicBezTo>
                    <a:pt x="75000" y="80000"/>
                    <a:pt x="105000" y="100000"/>
                    <a:pt x="120000" y="120000"/>
                  </a:cubicBezTo>
                  <a:cubicBezTo>
                    <a:pt x="75000" y="80000"/>
                    <a:pt x="0" y="0"/>
                    <a:pt x="60000" y="600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2"/>
            <p:cNvSpPr/>
            <p:nvPr/>
          </p:nvSpPr>
          <p:spPr>
            <a:xfrm>
              <a:off x="2727325" y="368141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2"/>
            <p:cNvSpPr/>
            <p:nvPr/>
          </p:nvSpPr>
          <p:spPr>
            <a:xfrm>
              <a:off x="2727325" y="3681413"/>
              <a:ext cx="12600" cy="63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20000" y="120000"/>
                    <a:pt x="60000" y="12000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2"/>
            <p:cNvSpPr/>
            <p:nvPr/>
          </p:nvSpPr>
          <p:spPr>
            <a:xfrm>
              <a:off x="1300163" y="3487738"/>
              <a:ext cx="1549500" cy="1917600"/>
            </a:xfrm>
            <a:custGeom>
              <a:rect b="b" l="l" r="r" t="t"/>
              <a:pathLst>
                <a:path extrusionOk="0" h="120000" w="120000">
                  <a:moveTo>
                    <a:pt x="108500" y="10945"/>
                  </a:moveTo>
                  <a:cubicBezTo>
                    <a:pt x="103000" y="7297"/>
                    <a:pt x="95500" y="5270"/>
                    <a:pt x="89000" y="6891"/>
                  </a:cubicBezTo>
                  <a:cubicBezTo>
                    <a:pt x="85500" y="7702"/>
                    <a:pt x="83000" y="8918"/>
                    <a:pt x="81000" y="10945"/>
                  </a:cubicBezTo>
                  <a:cubicBezTo>
                    <a:pt x="79500" y="11756"/>
                    <a:pt x="79000" y="13378"/>
                    <a:pt x="78000" y="13783"/>
                  </a:cubicBezTo>
                  <a:cubicBezTo>
                    <a:pt x="77000" y="14189"/>
                    <a:pt x="77000" y="14594"/>
                    <a:pt x="77000" y="14594"/>
                  </a:cubicBezTo>
                  <a:cubicBezTo>
                    <a:pt x="77000" y="14594"/>
                    <a:pt x="76500" y="14594"/>
                    <a:pt x="76000" y="14594"/>
                  </a:cubicBezTo>
                  <a:cubicBezTo>
                    <a:pt x="75000" y="14189"/>
                    <a:pt x="74000" y="13783"/>
                    <a:pt x="73000" y="13378"/>
                  </a:cubicBezTo>
                  <a:cubicBezTo>
                    <a:pt x="66000" y="11756"/>
                    <a:pt x="59000" y="11351"/>
                    <a:pt x="51500" y="12567"/>
                  </a:cubicBezTo>
                  <a:cubicBezTo>
                    <a:pt x="50500" y="12972"/>
                    <a:pt x="49000" y="13378"/>
                    <a:pt x="48000" y="13378"/>
                  </a:cubicBezTo>
                  <a:cubicBezTo>
                    <a:pt x="46500" y="14189"/>
                    <a:pt x="47000" y="14189"/>
                    <a:pt x="45500" y="12972"/>
                  </a:cubicBezTo>
                  <a:cubicBezTo>
                    <a:pt x="43500" y="11351"/>
                    <a:pt x="42500" y="9324"/>
                    <a:pt x="40500" y="7702"/>
                  </a:cubicBezTo>
                  <a:cubicBezTo>
                    <a:pt x="29000" y="0"/>
                    <a:pt x="14000" y="7702"/>
                    <a:pt x="7500" y="16216"/>
                  </a:cubicBezTo>
                  <a:cubicBezTo>
                    <a:pt x="0" y="26756"/>
                    <a:pt x="6500" y="38918"/>
                    <a:pt x="20500" y="42567"/>
                  </a:cubicBezTo>
                  <a:cubicBezTo>
                    <a:pt x="21500" y="42972"/>
                    <a:pt x="22000" y="42567"/>
                    <a:pt x="22000" y="43378"/>
                  </a:cubicBezTo>
                  <a:cubicBezTo>
                    <a:pt x="22500" y="44189"/>
                    <a:pt x="21500" y="45405"/>
                    <a:pt x="21500" y="46216"/>
                  </a:cubicBezTo>
                  <a:cubicBezTo>
                    <a:pt x="21500" y="47837"/>
                    <a:pt x="21000" y="49459"/>
                    <a:pt x="21500" y="51081"/>
                  </a:cubicBezTo>
                  <a:cubicBezTo>
                    <a:pt x="22000" y="54324"/>
                    <a:pt x="23000" y="57162"/>
                    <a:pt x="25000" y="60000"/>
                  </a:cubicBezTo>
                  <a:cubicBezTo>
                    <a:pt x="27500" y="64864"/>
                    <a:pt x="32000" y="68513"/>
                    <a:pt x="37500" y="70945"/>
                  </a:cubicBezTo>
                  <a:cubicBezTo>
                    <a:pt x="28000" y="78648"/>
                    <a:pt x="21000" y="91216"/>
                    <a:pt x="27000" y="101756"/>
                  </a:cubicBezTo>
                  <a:cubicBezTo>
                    <a:pt x="28000" y="103378"/>
                    <a:pt x="29500" y="105000"/>
                    <a:pt x="31000" y="106621"/>
                  </a:cubicBezTo>
                  <a:cubicBezTo>
                    <a:pt x="32000" y="107837"/>
                    <a:pt x="32000" y="107837"/>
                    <a:pt x="30500" y="109054"/>
                  </a:cubicBezTo>
                  <a:cubicBezTo>
                    <a:pt x="29500" y="110270"/>
                    <a:pt x="28500" y="111891"/>
                    <a:pt x="28000" y="113513"/>
                  </a:cubicBezTo>
                  <a:cubicBezTo>
                    <a:pt x="27000" y="118378"/>
                    <a:pt x="34000" y="119594"/>
                    <a:pt x="39000" y="119189"/>
                  </a:cubicBezTo>
                  <a:cubicBezTo>
                    <a:pt x="42000" y="119189"/>
                    <a:pt x="45500" y="117972"/>
                    <a:pt x="48000" y="116351"/>
                  </a:cubicBezTo>
                  <a:cubicBezTo>
                    <a:pt x="49000" y="115945"/>
                    <a:pt x="50000" y="115135"/>
                    <a:pt x="50500" y="114324"/>
                  </a:cubicBezTo>
                  <a:cubicBezTo>
                    <a:pt x="52000" y="113108"/>
                    <a:pt x="53000" y="113108"/>
                    <a:pt x="55500" y="113108"/>
                  </a:cubicBezTo>
                  <a:cubicBezTo>
                    <a:pt x="59000" y="112702"/>
                    <a:pt x="62000" y="112297"/>
                    <a:pt x="65500" y="112702"/>
                  </a:cubicBezTo>
                  <a:cubicBezTo>
                    <a:pt x="68500" y="112702"/>
                    <a:pt x="69500" y="115135"/>
                    <a:pt x="72500" y="116351"/>
                  </a:cubicBezTo>
                  <a:cubicBezTo>
                    <a:pt x="77000" y="118783"/>
                    <a:pt x="84500" y="120000"/>
                    <a:pt x="89500" y="117567"/>
                  </a:cubicBezTo>
                  <a:cubicBezTo>
                    <a:pt x="92000" y="116351"/>
                    <a:pt x="92500" y="114324"/>
                    <a:pt x="91500" y="111891"/>
                  </a:cubicBezTo>
                  <a:cubicBezTo>
                    <a:pt x="91000" y="110675"/>
                    <a:pt x="90000" y="109864"/>
                    <a:pt x="89000" y="108648"/>
                  </a:cubicBezTo>
                  <a:cubicBezTo>
                    <a:pt x="88500" y="108648"/>
                    <a:pt x="87500" y="107837"/>
                    <a:pt x="87500" y="107432"/>
                  </a:cubicBezTo>
                  <a:cubicBezTo>
                    <a:pt x="87500" y="107027"/>
                    <a:pt x="89500" y="105405"/>
                    <a:pt x="89500" y="105000"/>
                  </a:cubicBezTo>
                  <a:cubicBezTo>
                    <a:pt x="94000" y="99729"/>
                    <a:pt x="96500" y="94054"/>
                    <a:pt x="94500" y="87567"/>
                  </a:cubicBezTo>
                  <a:cubicBezTo>
                    <a:pt x="93000" y="81891"/>
                    <a:pt x="89500" y="75810"/>
                    <a:pt x="84000" y="71351"/>
                  </a:cubicBezTo>
                  <a:cubicBezTo>
                    <a:pt x="90500" y="68513"/>
                    <a:pt x="96500" y="64054"/>
                    <a:pt x="99000" y="57972"/>
                  </a:cubicBezTo>
                  <a:cubicBezTo>
                    <a:pt x="100000" y="55135"/>
                    <a:pt x="101000" y="51891"/>
                    <a:pt x="100500" y="49054"/>
                  </a:cubicBezTo>
                  <a:cubicBezTo>
                    <a:pt x="100500" y="48243"/>
                    <a:pt x="100500" y="47432"/>
                    <a:pt x="100000" y="46621"/>
                  </a:cubicBezTo>
                  <a:cubicBezTo>
                    <a:pt x="100000" y="45000"/>
                    <a:pt x="99500" y="45405"/>
                    <a:pt x="101000" y="44594"/>
                  </a:cubicBezTo>
                  <a:cubicBezTo>
                    <a:pt x="102500" y="43783"/>
                    <a:pt x="105000" y="43378"/>
                    <a:pt x="107000" y="42567"/>
                  </a:cubicBezTo>
                  <a:cubicBezTo>
                    <a:pt x="113500" y="39324"/>
                    <a:pt x="119000" y="34054"/>
                    <a:pt x="119500" y="27972"/>
                  </a:cubicBezTo>
                  <a:cubicBezTo>
                    <a:pt x="120000" y="21081"/>
                    <a:pt x="115000" y="15000"/>
                    <a:pt x="108500" y="10945"/>
                  </a:cubicBezTo>
                  <a:close/>
                </a:path>
              </a:pathLst>
            </a:custGeom>
            <a:solidFill>
              <a:srgbClr val="E6C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2"/>
            <p:cNvSpPr/>
            <p:nvPr/>
          </p:nvSpPr>
          <p:spPr>
            <a:xfrm>
              <a:off x="1693863" y="4699001"/>
              <a:ext cx="742800" cy="512700"/>
            </a:xfrm>
            <a:custGeom>
              <a:rect b="b" l="l" r="r" t="t"/>
              <a:pathLst>
                <a:path extrusionOk="0" h="120000" w="120000">
                  <a:moveTo>
                    <a:pt x="29217" y="21265"/>
                  </a:moveTo>
                  <a:cubicBezTo>
                    <a:pt x="29217" y="21265"/>
                    <a:pt x="36521" y="7594"/>
                    <a:pt x="46956" y="7594"/>
                  </a:cubicBezTo>
                  <a:cubicBezTo>
                    <a:pt x="57391" y="9113"/>
                    <a:pt x="90782" y="0"/>
                    <a:pt x="92869" y="22784"/>
                  </a:cubicBezTo>
                  <a:cubicBezTo>
                    <a:pt x="92869" y="22784"/>
                    <a:pt x="80347" y="44050"/>
                    <a:pt x="85565" y="50126"/>
                  </a:cubicBezTo>
                  <a:cubicBezTo>
                    <a:pt x="90782" y="56202"/>
                    <a:pt x="102260" y="53164"/>
                    <a:pt x="106434" y="47088"/>
                  </a:cubicBezTo>
                  <a:cubicBezTo>
                    <a:pt x="110608" y="41012"/>
                    <a:pt x="120000" y="110886"/>
                    <a:pt x="59478" y="115443"/>
                  </a:cubicBezTo>
                  <a:cubicBezTo>
                    <a:pt x="0" y="120000"/>
                    <a:pt x="14608" y="45569"/>
                    <a:pt x="14608" y="45569"/>
                  </a:cubicBezTo>
                  <a:cubicBezTo>
                    <a:pt x="14608" y="45569"/>
                    <a:pt x="30260" y="62278"/>
                    <a:pt x="37565" y="50126"/>
                  </a:cubicBezTo>
                  <a:cubicBezTo>
                    <a:pt x="39652" y="44050"/>
                    <a:pt x="29217" y="21265"/>
                    <a:pt x="29217" y="212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2"/>
            <p:cNvSpPr/>
            <p:nvPr/>
          </p:nvSpPr>
          <p:spPr>
            <a:xfrm>
              <a:off x="1700213" y="4303713"/>
              <a:ext cx="742800" cy="357300"/>
            </a:xfrm>
            <a:custGeom>
              <a:rect b="b" l="l" r="r" t="t"/>
              <a:pathLst>
                <a:path extrusionOk="0" h="120000" w="120000">
                  <a:moveTo>
                    <a:pt x="97043" y="15272"/>
                  </a:moveTo>
                  <a:cubicBezTo>
                    <a:pt x="87652" y="10909"/>
                    <a:pt x="75130" y="6545"/>
                    <a:pt x="69913" y="30545"/>
                  </a:cubicBezTo>
                  <a:cubicBezTo>
                    <a:pt x="64695" y="54545"/>
                    <a:pt x="56347" y="34909"/>
                    <a:pt x="56347" y="34909"/>
                  </a:cubicBezTo>
                  <a:cubicBezTo>
                    <a:pt x="52173" y="43636"/>
                    <a:pt x="44869" y="37090"/>
                    <a:pt x="41739" y="24000"/>
                  </a:cubicBezTo>
                  <a:cubicBezTo>
                    <a:pt x="39652" y="13090"/>
                    <a:pt x="33391" y="8727"/>
                    <a:pt x="24000" y="2181"/>
                  </a:cubicBezTo>
                  <a:cubicBezTo>
                    <a:pt x="17739" y="0"/>
                    <a:pt x="13565" y="2181"/>
                    <a:pt x="9391" y="8727"/>
                  </a:cubicBezTo>
                  <a:cubicBezTo>
                    <a:pt x="8347" y="10909"/>
                    <a:pt x="7304" y="13090"/>
                    <a:pt x="6260" y="15272"/>
                  </a:cubicBezTo>
                  <a:cubicBezTo>
                    <a:pt x="0" y="30545"/>
                    <a:pt x="0" y="50181"/>
                    <a:pt x="0" y="61090"/>
                  </a:cubicBezTo>
                  <a:cubicBezTo>
                    <a:pt x="13565" y="98181"/>
                    <a:pt x="36521" y="120000"/>
                    <a:pt x="62608" y="120000"/>
                  </a:cubicBezTo>
                  <a:cubicBezTo>
                    <a:pt x="63652" y="120000"/>
                    <a:pt x="64695" y="120000"/>
                    <a:pt x="65739" y="120000"/>
                  </a:cubicBezTo>
                  <a:cubicBezTo>
                    <a:pt x="80347" y="117818"/>
                    <a:pt x="93913" y="111272"/>
                    <a:pt x="106434" y="96000"/>
                  </a:cubicBezTo>
                  <a:cubicBezTo>
                    <a:pt x="110608" y="91636"/>
                    <a:pt x="113739" y="87272"/>
                    <a:pt x="116869" y="82909"/>
                  </a:cubicBezTo>
                  <a:cubicBezTo>
                    <a:pt x="120000" y="58909"/>
                    <a:pt x="105391" y="19636"/>
                    <a:pt x="97043" y="1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2"/>
            <p:cNvSpPr/>
            <p:nvPr/>
          </p:nvSpPr>
          <p:spPr>
            <a:xfrm>
              <a:off x="1649413" y="5224463"/>
              <a:ext cx="838200" cy="239700"/>
            </a:xfrm>
            <a:custGeom>
              <a:rect b="b" l="l" r="r" t="t"/>
              <a:pathLst>
                <a:path extrusionOk="0" h="120000" w="120000">
                  <a:moveTo>
                    <a:pt x="108923" y="16216"/>
                  </a:moveTo>
                  <a:cubicBezTo>
                    <a:pt x="108923" y="16216"/>
                    <a:pt x="108923" y="16216"/>
                    <a:pt x="108923" y="16216"/>
                  </a:cubicBezTo>
                  <a:cubicBezTo>
                    <a:pt x="108923" y="16216"/>
                    <a:pt x="108923" y="16216"/>
                    <a:pt x="108923" y="16216"/>
                  </a:cubicBezTo>
                  <a:cubicBezTo>
                    <a:pt x="110769" y="22702"/>
                    <a:pt x="114461" y="35675"/>
                    <a:pt x="113538" y="45405"/>
                  </a:cubicBezTo>
                  <a:cubicBezTo>
                    <a:pt x="112615" y="55135"/>
                    <a:pt x="107076" y="58378"/>
                    <a:pt x="104307" y="58378"/>
                  </a:cubicBezTo>
                  <a:cubicBezTo>
                    <a:pt x="104307" y="58378"/>
                    <a:pt x="104307" y="58378"/>
                    <a:pt x="104307" y="58378"/>
                  </a:cubicBezTo>
                  <a:cubicBezTo>
                    <a:pt x="103384" y="58378"/>
                    <a:pt x="103384" y="58378"/>
                    <a:pt x="102461" y="58378"/>
                  </a:cubicBezTo>
                  <a:cubicBezTo>
                    <a:pt x="95076" y="58378"/>
                    <a:pt x="86769" y="45405"/>
                    <a:pt x="82153" y="29189"/>
                  </a:cubicBezTo>
                  <a:cubicBezTo>
                    <a:pt x="82153" y="25945"/>
                    <a:pt x="82153" y="25945"/>
                    <a:pt x="82153" y="25945"/>
                  </a:cubicBezTo>
                  <a:cubicBezTo>
                    <a:pt x="82153" y="22702"/>
                    <a:pt x="82153" y="22702"/>
                    <a:pt x="83076" y="22702"/>
                  </a:cubicBezTo>
                  <a:cubicBezTo>
                    <a:pt x="83076" y="22702"/>
                    <a:pt x="83076" y="22702"/>
                    <a:pt x="83076" y="22702"/>
                  </a:cubicBezTo>
                  <a:cubicBezTo>
                    <a:pt x="84000" y="22702"/>
                    <a:pt x="84923" y="22702"/>
                    <a:pt x="85846" y="22702"/>
                  </a:cubicBezTo>
                  <a:cubicBezTo>
                    <a:pt x="89538" y="22702"/>
                    <a:pt x="91384" y="22702"/>
                    <a:pt x="93230" y="16216"/>
                  </a:cubicBezTo>
                  <a:cubicBezTo>
                    <a:pt x="93230" y="12972"/>
                    <a:pt x="93230" y="12972"/>
                    <a:pt x="93230" y="12972"/>
                  </a:cubicBezTo>
                  <a:cubicBezTo>
                    <a:pt x="93230" y="12972"/>
                    <a:pt x="93230" y="9729"/>
                    <a:pt x="91384" y="9729"/>
                  </a:cubicBezTo>
                  <a:cubicBezTo>
                    <a:pt x="89538" y="9729"/>
                    <a:pt x="86769" y="12972"/>
                    <a:pt x="84923" y="12972"/>
                  </a:cubicBezTo>
                  <a:cubicBezTo>
                    <a:pt x="84000" y="12972"/>
                    <a:pt x="84000" y="12972"/>
                    <a:pt x="83076" y="12972"/>
                  </a:cubicBezTo>
                  <a:cubicBezTo>
                    <a:pt x="81230" y="12972"/>
                    <a:pt x="78461" y="12972"/>
                    <a:pt x="75692" y="9729"/>
                  </a:cubicBezTo>
                  <a:cubicBezTo>
                    <a:pt x="74769" y="9729"/>
                    <a:pt x="74769" y="9729"/>
                    <a:pt x="74769" y="9729"/>
                  </a:cubicBezTo>
                  <a:cubicBezTo>
                    <a:pt x="72000" y="9729"/>
                    <a:pt x="69230" y="6486"/>
                    <a:pt x="66461" y="6486"/>
                  </a:cubicBezTo>
                  <a:cubicBezTo>
                    <a:pt x="65538" y="6486"/>
                    <a:pt x="64615" y="6486"/>
                    <a:pt x="63692" y="6486"/>
                  </a:cubicBezTo>
                  <a:cubicBezTo>
                    <a:pt x="58153" y="6486"/>
                    <a:pt x="52615" y="9729"/>
                    <a:pt x="48000" y="9729"/>
                  </a:cubicBezTo>
                  <a:cubicBezTo>
                    <a:pt x="47076" y="12972"/>
                    <a:pt x="47076" y="12972"/>
                    <a:pt x="47076" y="12972"/>
                  </a:cubicBezTo>
                  <a:cubicBezTo>
                    <a:pt x="44307" y="12972"/>
                    <a:pt x="41538" y="12972"/>
                    <a:pt x="38769" y="12972"/>
                  </a:cubicBezTo>
                  <a:cubicBezTo>
                    <a:pt x="37846" y="12972"/>
                    <a:pt x="37846" y="12972"/>
                    <a:pt x="37846" y="12972"/>
                  </a:cubicBezTo>
                  <a:cubicBezTo>
                    <a:pt x="36923" y="12972"/>
                    <a:pt x="35076" y="12972"/>
                    <a:pt x="34153" y="12972"/>
                  </a:cubicBezTo>
                  <a:cubicBezTo>
                    <a:pt x="33230" y="12972"/>
                    <a:pt x="32307" y="9729"/>
                    <a:pt x="31384" y="9729"/>
                  </a:cubicBezTo>
                  <a:cubicBezTo>
                    <a:pt x="31384" y="9729"/>
                    <a:pt x="31384" y="9729"/>
                    <a:pt x="30461" y="9729"/>
                  </a:cubicBezTo>
                  <a:cubicBezTo>
                    <a:pt x="30461" y="12972"/>
                    <a:pt x="29538" y="12972"/>
                    <a:pt x="29538" y="16216"/>
                  </a:cubicBezTo>
                  <a:cubicBezTo>
                    <a:pt x="29538" y="16216"/>
                    <a:pt x="30461" y="19459"/>
                    <a:pt x="30461" y="19459"/>
                  </a:cubicBezTo>
                  <a:cubicBezTo>
                    <a:pt x="33230" y="22702"/>
                    <a:pt x="35076" y="22702"/>
                    <a:pt x="37846" y="22702"/>
                  </a:cubicBezTo>
                  <a:cubicBezTo>
                    <a:pt x="38769" y="22702"/>
                    <a:pt x="38769" y="25945"/>
                    <a:pt x="38769" y="25945"/>
                  </a:cubicBezTo>
                  <a:cubicBezTo>
                    <a:pt x="38769" y="25945"/>
                    <a:pt x="38769" y="29189"/>
                    <a:pt x="38769" y="29189"/>
                  </a:cubicBezTo>
                  <a:cubicBezTo>
                    <a:pt x="38769" y="32432"/>
                    <a:pt x="38769" y="32432"/>
                    <a:pt x="38769" y="32432"/>
                  </a:cubicBezTo>
                  <a:cubicBezTo>
                    <a:pt x="37846" y="32432"/>
                    <a:pt x="37846" y="35675"/>
                    <a:pt x="36923" y="35675"/>
                  </a:cubicBezTo>
                  <a:cubicBezTo>
                    <a:pt x="32307" y="51891"/>
                    <a:pt x="26769" y="61621"/>
                    <a:pt x="21230" y="61621"/>
                  </a:cubicBezTo>
                  <a:cubicBezTo>
                    <a:pt x="19384" y="61621"/>
                    <a:pt x="18461" y="64864"/>
                    <a:pt x="17538" y="64864"/>
                  </a:cubicBezTo>
                  <a:cubicBezTo>
                    <a:pt x="13846" y="64864"/>
                    <a:pt x="11076" y="61621"/>
                    <a:pt x="9230" y="55135"/>
                  </a:cubicBezTo>
                  <a:cubicBezTo>
                    <a:pt x="8307" y="51891"/>
                    <a:pt x="7384" y="48648"/>
                    <a:pt x="8307" y="42162"/>
                  </a:cubicBezTo>
                  <a:cubicBezTo>
                    <a:pt x="8307" y="35675"/>
                    <a:pt x="10153" y="25945"/>
                    <a:pt x="11076" y="22702"/>
                  </a:cubicBezTo>
                  <a:cubicBezTo>
                    <a:pt x="12000" y="19459"/>
                    <a:pt x="12923" y="16216"/>
                    <a:pt x="14769" y="9729"/>
                  </a:cubicBezTo>
                  <a:cubicBezTo>
                    <a:pt x="15692" y="6486"/>
                    <a:pt x="16615" y="3243"/>
                    <a:pt x="17538" y="0"/>
                  </a:cubicBezTo>
                  <a:cubicBezTo>
                    <a:pt x="9230" y="9729"/>
                    <a:pt x="3692" y="29189"/>
                    <a:pt x="0" y="58378"/>
                  </a:cubicBezTo>
                  <a:cubicBezTo>
                    <a:pt x="0" y="58378"/>
                    <a:pt x="7384" y="120000"/>
                    <a:pt x="33230" y="81081"/>
                  </a:cubicBezTo>
                  <a:cubicBezTo>
                    <a:pt x="58153" y="45405"/>
                    <a:pt x="75692" y="64864"/>
                    <a:pt x="84000" y="74594"/>
                  </a:cubicBezTo>
                  <a:cubicBezTo>
                    <a:pt x="91384" y="84324"/>
                    <a:pt x="118153" y="110270"/>
                    <a:pt x="120000" y="55135"/>
                  </a:cubicBezTo>
                  <a:cubicBezTo>
                    <a:pt x="120000" y="35675"/>
                    <a:pt x="115384" y="22702"/>
                    <a:pt x="108923" y="1621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2"/>
            <p:cNvSpPr/>
            <p:nvPr/>
          </p:nvSpPr>
          <p:spPr>
            <a:xfrm>
              <a:off x="1636713" y="4316413"/>
              <a:ext cx="928800" cy="350700"/>
            </a:xfrm>
            <a:custGeom>
              <a:rect b="b" l="l" r="r" t="t"/>
              <a:pathLst>
                <a:path extrusionOk="0" h="120000" w="120000">
                  <a:moveTo>
                    <a:pt x="115833" y="6666"/>
                  </a:moveTo>
                  <a:cubicBezTo>
                    <a:pt x="111666" y="40000"/>
                    <a:pt x="103333" y="64444"/>
                    <a:pt x="91666" y="80000"/>
                  </a:cubicBezTo>
                  <a:cubicBezTo>
                    <a:pt x="80833" y="93333"/>
                    <a:pt x="68333" y="95555"/>
                    <a:pt x="56666" y="93333"/>
                  </a:cubicBezTo>
                  <a:cubicBezTo>
                    <a:pt x="34166" y="91111"/>
                    <a:pt x="12500" y="73333"/>
                    <a:pt x="833" y="17777"/>
                  </a:cubicBezTo>
                  <a:cubicBezTo>
                    <a:pt x="833" y="17777"/>
                    <a:pt x="0" y="17777"/>
                    <a:pt x="0" y="20000"/>
                  </a:cubicBezTo>
                  <a:cubicBezTo>
                    <a:pt x="3333" y="48888"/>
                    <a:pt x="10833" y="71111"/>
                    <a:pt x="20833" y="88888"/>
                  </a:cubicBezTo>
                  <a:cubicBezTo>
                    <a:pt x="25833" y="97777"/>
                    <a:pt x="31666" y="104444"/>
                    <a:pt x="38333" y="106666"/>
                  </a:cubicBezTo>
                  <a:cubicBezTo>
                    <a:pt x="38333" y="108888"/>
                    <a:pt x="38333" y="108888"/>
                    <a:pt x="38333" y="108888"/>
                  </a:cubicBezTo>
                  <a:cubicBezTo>
                    <a:pt x="42500" y="115555"/>
                    <a:pt x="47500" y="115555"/>
                    <a:pt x="52500" y="117777"/>
                  </a:cubicBezTo>
                  <a:cubicBezTo>
                    <a:pt x="55833" y="117777"/>
                    <a:pt x="60833" y="120000"/>
                    <a:pt x="65000" y="115555"/>
                  </a:cubicBezTo>
                  <a:cubicBezTo>
                    <a:pt x="75833" y="115555"/>
                    <a:pt x="86666" y="108888"/>
                    <a:pt x="96666" y="93333"/>
                  </a:cubicBezTo>
                  <a:cubicBezTo>
                    <a:pt x="107500" y="77777"/>
                    <a:pt x="117500" y="42222"/>
                    <a:pt x="120000" y="8888"/>
                  </a:cubicBezTo>
                  <a:cubicBezTo>
                    <a:pt x="120000" y="2222"/>
                    <a:pt x="116666" y="0"/>
                    <a:pt x="115833" y="666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2"/>
            <p:cNvSpPr/>
            <p:nvPr/>
          </p:nvSpPr>
          <p:spPr>
            <a:xfrm>
              <a:off x="2390775" y="3694113"/>
              <a:ext cx="349200" cy="395400"/>
            </a:xfrm>
            <a:custGeom>
              <a:rect b="b" l="l" r="r" t="t"/>
              <a:pathLst>
                <a:path extrusionOk="0" h="120000" w="120000">
                  <a:moveTo>
                    <a:pt x="0" y="41311"/>
                  </a:moveTo>
                  <a:cubicBezTo>
                    <a:pt x="0" y="41311"/>
                    <a:pt x="35555" y="80655"/>
                    <a:pt x="42222" y="120000"/>
                  </a:cubicBezTo>
                  <a:cubicBezTo>
                    <a:pt x="42222" y="120000"/>
                    <a:pt x="120000" y="102295"/>
                    <a:pt x="93333" y="51147"/>
                  </a:cubicBezTo>
                  <a:cubicBezTo>
                    <a:pt x="66666" y="0"/>
                    <a:pt x="6666" y="9836"/>
                    <a:pt x="0" y="413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2"/>
            <p:cNvSpPr/>
            <p:nvPr/>
          </p:nvSpPr>
          <p:spPr>
            <a:xfrm>
              <a:off x="1443038" y="3668713"/>
              <a:ext cx="368400" cy="395400"/>
            </a:xfrm>
            <a:custGeom>
              <a:rect b="b" l="l" r="r" t="t"/>
              <a:pathLst>
                <a:path extrusionOk="0" h="120000" w="120000">
                  <a:moveTo>
                    <a:pt x="119999" y="43278"/>
                  </a:moveTo>
                  <a:cubicBezTo>
                    <a:pt x="119999" y="43278"/>
                    <a:pt x="84210" y="82622"/>
                    <a:pt x="75789" y="120000"/>
                  </a:cubicBezTo>
                  <a:cubicBezTo>
                    <a:pt x="75789" y="120000"/>
                    <a:pt x="0" y="100327"/>
                    <a:pt x="29473" y="51147"/>
                  </a:cubicBezTo>
                  <a:cubicBezTo>
                    <a:pt x="56842" y="0"/>
                    <a:pt x="113684" y="11803"/>
                    <a:pt x="119999" y="43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2"/>
            <p:cNvSpPr/>
            <p:nvPr/>
          </p:nvSpPr>
          <p:spPr>
            <a:xfrm>
              <a:off x="2178050" y="4829176"/>
              <a:ext cx="252300" cy="128700"/>
            </a:xfrm>
            <a:custGeom>
              <a:rect b="b" l="l" r="r" t="t"/>
              <a:pathLst>
                <a:path extrusionOk="0" h="120000" w="120000">
                  <a:moveTo>
                    <a:pt x="101538" y="18000"/>
                  </a:moveTo>
                  <a:cubicBezTo>
                    <a:pt x="95384" y="60000"/>
                    <a:pt x="76923" y="78000"/>
                    <a:pt x="58461" y="84000"/>
                  </a:cubicBezTo>
                  <a:cubicBezTo>
                    <a:pt x="58461" y="84000"/>
                    <a:pt x="58461" y="84000"/>
                    <a:pt x="58461" y="84000"/>
                  </a:cubicBezTo>
                  <a:cubicBezTo>
                    <a:pt x="61538" y="78000"/>
                    <a:pt x="58461" y="66000"/>
                    <a:pt x="55384" y="60000"/>
                  </a:cubicBezTo>
                  <a:cubicBezTo>
                    <a:pt x="52307" y="54000"/>
                    <a:pt x="49230" y="54000"/>
                    <a:pt x="46153" y="54000"/>
                  </a:cubicBezTo>
                  <a:cubicBezTo>
                    <a:pt x="43076" y="54000"/>
                    <a:pt x="43076" y="54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36923" y="48000"/>
                    <a:pt x="36923" y="48000"/>
                    <a:pt x="36923" y="48000"/>
                  </a:cubicBezTo>
                  <a:cubicBezTo>
                    <a:pt x="36923" y="48000"/>
                    <a:pt x="36923" y="42000"/>
                    <a:pt x="33846" y="42000"/>
                  </a:cubicBezTo>
                  <a:cubicBezTo>
                    <a:pt x="36923" y="42000"/>
                    <a:pt x="33846" y="42000"/>
                    <a:pt x="33846" y="36000"/>
                  </a:cubicBezTo>
                  <a:cubicBezTo>
                    <a:pt x="33846" y="36000"/>
                    <a:pt x="33846" y="30000"/>
                    <a:pt x="30769" y="30000"/>
                  </a:cubicBezTo>
                  <a:cubicBezTo>
                    <a:pt x="27692" y="24000"/>
                    <a:pt x="24615" y="24000"/>
                    <a:pt x="21538" y="30000"/>
                  </a:cubicBezTo>
                  <a:cubicBezTo>
                    <a:pt x="18461" y="42000"/>
                    <a:pt x="21538" y="66000"/>
                    <a:pt x="24615" y="72000"/>
                  </a:cubicBezTo>
                  <a:cubicBezTo>
                    <a:pt x="27692" y="78000"/>
                    <a:pt x="27692" y="78000"/>
                    <a:pt x="27692" y="78000"/>
                  </a:cubicBezTo>
                  <a:cubicBezTo>
                    <a:pt x="24615" y="78000"/>
                    <a:pt x="18461" y="72000"/>
                    <a:pt x="15384" y="78000"/>
                  </a:cubicBezTo>
                  <a:cubicBezTo>
                    <a:pt x="0" y="90000"/>
                    <a:pt x="27692" y="114000"/>
                    <a:pt x="30769" y="114000"/>
                  </a:cubicBezTo>
                  <a:cubicBezTo>
                    <a:pt x="40000" y="120000"/>
                    <a:pt x="52307" y="120000"/>
                    <a:pt x="61538" y="114000"/>
                  </a:cubicBezTo>
                  <a:cubicBezTo>
                    <a:pt x="89230" y="108000"/>
                    <a:pt x="107692" y="84000"/>
                    <a:pt x="116923" y="30000"/>
                  </a:cubicBezTo>
                  <a:cubicBezTo>
                    <a:pt x="120000" y="6000"/>
                    <a:pt x="104615" y="0"/>
                    <a:pt x="101538" y="1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2"/>
            <p:cNvSpPr/>
            <p:nvPr/>
          </p:nvSpPr>
          <p:spPr>
            <a:xfrm>
              <a:off x="1714500" y="4835526"/>
              <a:ext cx="219000" cy="149100"/>
            </a:xfrm>
            <a:custGeom>
              <a:rect b="b" l="l" r="r" t="t"/>
              <a:pathLst>
                <a:path extrusionOk="0" h="120000" w="120000">
                  <a:moveTo>
                    <a:pt x="112941" y="67826"/>
                  </a:moveTo>
                  <a:cubicBezTo>
                    <a:pt x="102352" y="67826"/>
                    <a:pt x="98823" y="73043"/>
                    <a:pt x="88235" y="73043"/>
                  </a:cubicBezTo>
                  <a:cubicBezTo>
                    <a:pt x="77647" y="78260"/>
                    <a:pt x="63529" y="73043"/>
                    <a:pt x="52941" y="62608"/>
                  </a:cubicBezTo>
                  <a:cubicBezTo>
                    <a:pt x="35294" y="46956"/>
                    <a:pt x="24705" y="26086"/>
                    <a:pt x="14117" y="0"/>
                  </a:cubicBezTo>
                  <a:cubicBezTo>
                    <a:pt x="14117" y="0"/>
                    <a:pt x="14117" y="0"/>
                    <a:pt x="10588" y="5217"/>
                  </a:cubicBezTo>
                  <a:cubicBezTo>
                    <a:pt x="0" y="36521"/>
                    <a:pt x="24705" y="73043"/>
                    <a:pt x="42352" y="88695"/>
                  </a:cubicBezTo>
                  <a:cubicBezTo>
                    <a:pt x="63529" y="104347"/>
                    <a:pt x="105882" y="120000"/>
                    <a:pt x="116470" y="83478"/>
                  </a:cubicBezTo>
                  <a:cubicBezTo>
                    <a:pt x="120000" y="78260"/>
                    <a:pt x="116470" y="73043"/>
                    <a:pt x="112941" y="6782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2"/>
            <p:cNvSpPr/>
            <p:nvPr/>
          </p:nvSpPr>
          <p:spPr>
            <a:xfrm>
              <a:off x="2527300" y="3805238"/>
              <a:ext cx="277800" cy="376200"/>
            </a:xfrm>
            <a:custGeom>
              <a:rect b="b" l="l" r="r" t="t"/>
              <a:pathLst>
                <a:path extrusionOk="0" h="120000" w="120000">
                  <a:moveTo>
                    <a:pt x="117209" y="37241"/>
                  </a:moveTo>
                  <a:cubicBezTo>
                    <a:pt x="117209" y="35172"/>
                    <a:pt x="117209" y="33103"/>
                    <a:pt x="117209" y="31034"/>
                  </a:cubicBezTo>
                  <a:cubicBezTo>
                    <a:pt x="117209" y="20689"/>
                    <a:pt x="111627" y="12413"/>
                    <a:pt x="108837" y="2068"/>
                  </a:cubicBezTo>
                  <a:cubicBezTo>
                    <a:pt x="108837" y="0"/>
                    <a:pt x="103255" y="0"/>
                    <a:pt x="103255" y="2068"/>
                  </a:cubicBezTo>
                  <a:cubicBezTo>
                    <a:pt x="106046" y="28965"/>
                    <a:pt x="94883" y="55862"/>
                    <a:pt x="69767" y="74482"/>
                  </a:cubicBezTo>
                  <a:cubicBezTo>
                    <a:pt x="61395" y="82758"/>
                    <a:pt x="47441" y="88965"/>
                    <a:pt x="36279" y="95172"/>
                  </a:cubicBezTo>
                  <a:cubicBezTo>
                    <a:pt x="22325" y="101379"/>
                    <a:pt x="13953" y="99310"/>
                    <a:pt x="2790" y="97241"/>
                  </a:cubicBezTo>
                  <a:cubicBezTo>
                    <a:pt x="0" y="97241"/>
                    <a:pt x="0" y="97241"/>
                    <a:pt x="0" y="97241"/>
                  </a:cubicBezTo>
                  <a:cubicBezTo>
                    <a:pt x="0" y="99310"/>
                    <a:pt x="2790" y="103448"/>
                    <a:pt x="5581" y="107586"/>
                  </a:cubicBezTo>
                  <a:cubicBezTo>
                    <a:pt x="5581" y="109655"/>
                    <a:pt x="5581" y="111724"/>
                    <a:pt x="8372" y="113793"/>
                  </a:cubicBezTo>
                  <a:cubicBezTo>
                    <a:pt x="36279" y="120000"/>
                    <a:pt x="64186" y="101379"/>
                    <a:pt x="83720" y="88965"/>
                  </a:cubicBezTo>
                  <a:cubicBezTo>
                    <a:pt x="94883" y="82758"/>
                    <a:pt x="106046" y="72413"/>
                    <a:pt x="111627" y="62068"/>
                  </a:cubicBezTo>
                  <a:cubicBezTo>
                    <a:pt x="114418" y="55862"/>
                    <a:pt x="120000" y="45517"/>
                    <a:pt x="117209" y="3724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2"/>
            <p:cNvSpPr/>
            <p:nvPr/>
          </p:nvSpPr>
          <p:spPr>
            <a:xfrm>
              <a:off x="1352550" y="3805238"/>
              <a:ext cx="315900" cy="330300"/>
            </a:xfrm>
            <a:custGeom>
              <a:rect b="b" l="l" r="r" t="t"/>
              <a:pathLst>
                <a:path extrusionOk="0" h="120000" w="120000">
                  <a:moveTo>
                    <a:pt x="105306" y="96470"/>
                  </a:moveTo>
                  <a:cubicBezTo>
                    <a:pt x="53877" y="89411"/>
                    <a:pt x="19591" y="49411"/>
                    <a:pt x="26938" y="0"/>
                  </a:cubicBezTo>
                  <a:cubicBezTo>
                    <a:pt x="26938" y="0"/>
                    <a:pt x="26938" y="0"/>
                    <a:pt x="26938" y="0"/>
                  </a:cubicBezTo>
                  <a:cubicBezTo>
                    <a:pt x="0" y="51764"/>
                    <a:pt x="44081" y="110588"/>
                    <a:pt x="97959" y="117647"/>
                  </a:cubicBezTo>
                  <a:cubicBezTo>
                    <a:pt x="112653" y="120000"/>
                    <a:pt x="119999" y="98823"/>
                    <a:pt x="105306" y="9647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2"/>
            <p:cNvSpPr/>
            <p:nvPr/>
          </p:nvSpPr>
          <p:spPr>
            <a:xfrm>
              <a:off x="1836738" y="4608513"/>
              <a:ext cx="509700" cy="115800"/>
            </a:xfrm>
            <a:custGeom>
              <a:rect b="b" l="l" r="r" t="t"/>
              <a:pathLst>
                <a:path extrusionOk="0" h="120000" w="120000">
                  <a:moveTo>
                    <a:pt x="109367" y="13333"/>
                  </a:moveTo>
                  <a:cubicBezTo>
                    <a:pt x="92658" y="53333"/>
                    <a:pt x="71392" y="60000"/>
                    <a:pt x="53164" y="66666"/>
                  </a:cubicBezTo>
                  <a:cubicBezTo>
                    <a:pt x="42531" y="66666"/>
                    <a:pt x="33417" y="53333"/>
                    <a:pt x="22784" y="46666"/>
                  </a:cubicBezTo>
                  <a:cubicBezTo>
                    <a:pt x="19746" y="40000"/>
                    <a:pt x="16708" y="33333"/>
                    <a:pt x="13670" y="26666"/>
                  </a:cubicBezTo>
                  <a:cubicBezTo>
                    <a:pt x="9113" y="20000"/>
                    <a:pt x="4556" y="13333"/>
                    <a:pt x="0" y="26666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6075" y="66666"/>
                    <a:pt x="21265" y="86666"/>
                    <a:pt x="33417" y="93333"/>
                  </a:cubicBezTo>
                  <a:cubicBezTo>
                    <a:pt x="39493" y="106666"/>
                    <a:pt x="45569" y="113333"/>
                    <a:pt x="53164" y="113333"/>
                  </a:cubicBezTo>
                  <a:cubicBezTo>
                    <a:pt x="72911" y="120000"/>
                    <a:pt x="97215" y="93333"/>
                    <a:pt x="113924" y="53333"/>
                  </a:cubicBezTo>
                  <a:cubicBezTo>
                    <a:pt x="120000" y="33333"/>
                    <a:pt x="113924" y="0"/>
                    <a:pt x="109367" y="13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2"/>
            <p:cNvSpPr/>
            <p:nvPr/>
          </p:nvSpPr>
          <p:spPr>
            <a:xfrm>
              <a:off x="1849438" y="4848226"/>
              <a:ext cx="77700" cy="84000"/>
            </a:xfrm>
            <a:custGeom>
              <a:rect b="b" l="l" r="r" t="t"/>
              <a:pathLst>
                <a:path extrusionOk="0" h="120000" w="120000">
                  <a:moveTo>
                    <a:pt x="120000" y="27692"/>
                  </a:moveTo>
                  <a:cubicBezTo>
                    <a:pt x="120000" y="9230"/>
                    <a:pt x="90000" y="0"/>
                    <a:pt x="80000" y="9230"/>
                  </a:cubicBezTo>
                  <a:cubicBezTo>
                    <a:pt x="60000" y="9230"/>
                    <a:pt x="50000" y="27692"/>
                    <a:pt x="60000" y="46153"/>
                  </a:cubicBezTo>
                  <a:cubicBezTo>
                    <a:pt x="60000" y="46153"/>
                    <a:pt x="60000" y="46153"/>
                    <a:pt x="50000" y="55384"/>
                  </a:cubicBezTo>
                  <a:cubicBezTo>
                    <a:pt x="50000" y="55384"/>
                    <a:pt x="50000" y="55384"/>
                    <a:pt x="50000" y="64615"/>
                  </a:cubicBezTo>
                  <a:cubicBezTo>
                    <a:pt x="40000" y="73846"/>
                    <a:pt x="20000" y="73846"/>
                    <a:pt x="10000" y="73846"/>
                  </a:cubicBezTo>
                  <a:cubicBezTo>
                    <a:pt x="0" y="83076"/>
                    <a:pt x="0" y="92307"/>
                    <a:pt x="10000" y="101538"/>
                  </a:cubicBezTo>
                  <a:cubicBezTo>
                    <a:pt x="30000" y="120000"/>
                    <a:pt x="60000" y="110769"/>
                    <a:pt x="80000" y="101538"/>
                  </a:cubicBezTo>
                  <a:cubicBezTo>
                    <a:pt x="110000" y="83076"/>
                    <a:pt x="120000" y="55384"/>
                    <a:pt x="120000" y="2769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2"/>
            <p:cNvSpPr/>
            <p:nvPr/>
          </p:nvSpPr>
          <p:spPr>
            <a:xfrm>
              <a:off x="1681163" y="5237163"/>
              <a:ext cx="265200" cy="122100"/>
            </a:xfrm>
            <a:custGeom>
              <a:rect b="b" l="l" r="r" t="t"/>
              <a:pathLst>
                <a:path extrusionOk="0" h="120000" w="120000">
                  <a:moveTo>
                    <a:pt x="96585" y="18947"/>
                  </a:moveTo>
                  <a:cubicBezTo>
                    <a:pt x="84878" y="37894"/>
                    <a:pt x="70243" y="56842"/>
                    <a:pt x="58536" y="69473"/>
                  </a:cubicBezTo>
                  <a:cubicBezTo>
                    <a:pt x="46829" y="82105"/>
                    <a:pt x="20487" y="113684"/>
                    <a:pt x="17560" y="69473"/>
                  </a:cubicBezTo>
                  <a:cubicBezTo>
                    <a:pt x="17560" y="56842"/>
                    <a:pt x="8780" y="63157"/>
                    <a:pt x="8780" y="69473"/>
                  </a:cubicBezTo>
                  <a:cubicBezTo>
                    <a:pt x="0" y="113684"/>
                    <a:pt x="26341" y="120000"/>
                    <a:pt x="40975" y="113684"/>
                  </a:cubicBezTo>
                  <a:cubicBezTo>
                    <a:pt x="64390" y="107368"/>
                    <a:pt x="84878" y="82105"/>
                    <a:pt x="105365" y="69473"/>
                  </a:cubicBezTo>
                  <a:cubicBezTo>
                    <a:pt x="120000" y="56842"/>
                    <a:pt x="108292" y="0"/>
                    <a:pt x="96585" y="1894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2"/>
            <p:cNvSpPr/>
            <p:nvPr/>
          </p:nvSpPr>
          <p:spPr>
            <a:xfrm>
              <a:off x="2217738" y="5249863"/>
              <a:ext cx="238200" cy="109500"/>
            </a:xfrm>
            <a:custGeom>
              <a:rect b="b" l="l" r="r" t="t"/>
              <a:pathLst>
                <a:path extrusionOk="0" h="120000" w="120000">
                  <a:moveTo>
                    <a:pt x="113513" y="42352"/>
                  </a:moveTo>
                  <a:cubicBezTo>
                    <a:pt x="110270" y="35294"/>
                    <a:pt x="110270" y="35294"/>
                    <a:pt x="107027" y="35294"/>
                  </a:cubicBezTo>
                  <a:cubicBezTo>
                    <a:pt x="103783" y="42352"/>
                    <a:pt x="103783" y="42352"/>
                    <a:pt x="100540" y="49411"/>
                  </a:cubicBezTo>
                  <a:cubicBezTo>
                    <a:pt x="90810" y="120000"/>
                    <a:pt x="29189" y="0"/>
                    <a:pt x="6486" y="14117"/>
                  </a:cubicBezTo>
                  <a:cubicBezTo>
                    <a:pt x="3243" y="14117"/>
                    <a:pt x="0" y="28235"/>
                    <a:pt x="3243" y="35294"/>
                  </a:cubicBezTo>
                  <a:cubicBezTo>
                    <a:pt x="12972" y="77647"/>
                    <a:pt x="45405" y="98823"/>
                    <a:pt x="64864" y="105882"/>
                  </a:cubicBezTo>
                  <a:cubicBezTo>
                    <a:pt x="87567" y="120000"/>
                    <a:pt x="110270" y="112941"/>
                    <a:pt x="116756" y="63529"/>
                  </a:cubicBezTo>
                  <a:cubicBezTo>
                    <a:pt x="120000" y="56470"/>
                    <a:pt x="116756" y="42352"/>
                    <a:pt x="113513" y="4235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2"/>
            <p:cNvSpPr/>
            <p:nvPr/>
          </p:nvSpPr>
          <p:spPr>
            <a:xfrm>
              <a:off x="2405063" y="4310063"/>
              <a:ext cx="109500" cy="33300"/>
            </a:xfrm>
            <a:custGeom>
              <a:rect b="b" l="l" r="r" t="t"/>
              <a:pathLst>
                <a:path extrusionOk="0" h="120000" w="120000">
                  <a:moveTo>
                    <a:pt x="14117" y="120000"/>
                  </a:moveTo>
                  <a:cubicBezTo>
                    <a:pt x="28235" y="120000"/>
                    <a:pt x="120000" y="96000"/>
                    <a:pt x="105882" y="48000"/>
                  </a:cubicBezTo>
                  <a:cubicBezTo>
                    <a:pt x="98823" y="0"/>
                    <a:pt x="56470" y="24000"/>
                    <a:pt x="42352" y="24000"/>
                  </a:cubicBezTo>
                  <a:cubicBezTo>
                    <a:pt x="35294" y="24000"/>
                    <a:pt x="21176" y="24000"/>
                    <a:pt x="7058" y="48000"/>
                  </a:cubicBezTo>
                  <a:cubicBezTo>
                    <a:pt x="0" y="72000"/>
                    <a:pt x="0" y="120000"/>
                    <a:pt x="14117" y="120000"/>
                  </a:cubicBezTo>
                  <a:cubicBezTo>
                    <a:pt x="14117" y="120000"/>
                    <a:pt x="7058" y="120000"/>
                    <a:pt x="14117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2"/>
            <p:cNvSpPr/>
            <p:nvPr/>
          </p:nvSpPr>
          <p:spPr>
            <a:xfrm>
              <a:off x="2384425" y="4375151"/>
              <a:ext cx="71400" cy="52500"/>
            </a:xfrm>
            <a:custGeom>
              <a:rect b="b" l="l" r="r" t="t"/>
              <a:pathLst>
                <a:path extrusionOk="0" h="120000" w="120000">
                  <a:moveTo>
                    <a:pt x="21818" y="45000"/>
                  </a:moveTo>
                  <a:cubicBezTo>
                    <a:pt x="43636" y="75000"/>
                    <a:pt x="54545" y="90000"/>
                    <a:pt x="87272" y="105000"/>
                  </a:cubicBezTo>
                  <a:cubicBezTo>
                    <a:pt x="109090" y="120000"/>
                    <a:pt x="120000" y="75000"/>
                    <a:pt x="98181" y="60000"/>
                  </a:cubicBezTo>
                  <a:cubicBezTo>
                    <a:pt x="76363" y="60000"/>
                    <a:pt x="54545" y="30000"/>
                    <a:pt x="43636" y="15000"/>
                  </a:cubicBezTo>
                  <a:cubicBezTo>
                    <a:pt x="21818" y="0"/>
                    <a:pt x="0" y="30000"/>
                    <a:pt x="21818" y="45000"/>
                  </a:cubicBezTo>
                  <a:cubicBezTo>
                    <a:pt x="32727" y="60000"/>
                    <a:pt x="10909" y="45000"/>
                    <a:pt x="21818" y="45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2"/>
            <p:cNvSpPr/>
            <p:nvPr/>
          </p:nvSpPr>
          <p:spPr>
            <a:xfrm>
              <a:off x="1643063" y="4238626"/>
              <a:ext cx="96900" cy="71400"/>
            </a:xfrm>
            <a:custGeom>
              <a:rect b="b" l="l" r="r" t="t"/>
              <a:pathLst>
                <a:path extrusionOk="0" h="120000" w="120000">
                  <a:moveTo>
                    <a:pt x="24000" y="10909"/>
                  </a:moveTo>
                  <a:cubicBezTo>
                    <a:pt x="8000" y="0"/>
                    <a:pt x="0" y="32727"/>
                    <a:pt x="16000" y="43636"/>
                  </a:cubicBezTo>
                  <a:cubicBezTo>
                    <a:pt x="40000" y="54545"/>
                    <a:pt x="72000" y="76363"/>
                    <a:pt x="88000" y="98181"/>
                  </a:cubicBezTo>
                  <a:cubicBezTo>
                    <a:pt x="104000" y="120000"/>
                    <a:pt x="120000" y="98181"/>
                    <a:pt x="112000" y="76363"/>
                  </a:cubicBezTo>
                  <a:cubicBezTo>
                    <a:pt x="88000" y="43636"/>
                    <a:pt x="56000" y="21818"/>
                    <a:pt x="24000" y="10909"/>
                  </a:cubicBezTo>
                  <a:cubicBezTo>
                    <a:pt x="16000" y="10909"/>
                    <a:pt x="48000" y="21818"/>
                    <a:pt x="24000" y="1090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2"/>
            <p:cNvSpPr/>
            <p:nvPr/>
          </p:nvSpPr>
          <p:spPr>
            <a:xfrm>
              <a:off x="1662113" y="4329113"/>
              <a:ext cx="65100" cy="33300"/>
            </a:xfrm>
            <a:custGeom>
              <a:rect b="b" l="l" r="r" t="t"/>
              <a:pathLst>
                <a:path extrusionOk="0" h="120000" w="120000">
                  <a:moveTo>
                    <a:pt x="96000" y="24000"/>
                  </a:moveTo>
                  <a:cubicBezTo>
                    <a:pt x="72000" y="24000"/>
                    <a:pt x="24000" y="24000"/>
                    <a:pt x="12000" y="72000"/>
                  </a:cubicBezTo>
                  <a:cubicBezTo>
                    <a:pt x="0" y="96000"/>
                    <a:pt x="12000" y="120000"/>
                    <a:pt x="24000" y="120000"/>
                  </a:cubicBezTo>
                  <a:cubicBezTo>
                    <a:pt x="48000" y="120000"/>
                    <a:pt x="84000" y="96000"/>
                    <a:pt x="96000" y="96000"/>
                  </a:cubicBezTo>
                  <a:cubicBezTo>
                    <a:pt x="120000" y="72000"/>
                    <a:pt x="120000" y="0"/>
                    <a:pt x="96000" y="24000"/>
                  </a:cubicBezTo>
                  <a:cubicBezTo>
                    <a:pt x="84000" y="24000"/>
                    <a:pt x="96000" y="0"/>
                    <a:pt x="96000" y="24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2"/>
            <p:cNvSpPr/>
            <p:nvPr/>
          </p:nvSpPr>
          <p:spPr>
            <a:xfrm>
              <a:off x="2411413" y="3843338"/>
              <a:ext cx="90600" cy="65100"/>
            </a:xfrm>
            <a:custGeom>
              <a:rect b="b" l="l" r="r" t="t"/>
              <a:pathLst>
                <a:path extrusionOk="0" h="120000" w="120000">
                  <a:moveTo>
                    <a:pt x="111428" y="12000"/>
                  </a:moveTo>
                  <a:cubicBezTo>
                    <a:pt x="77142" y="0"/>
                    <a:pt x="42857" y="36000"/>
                    <a:pt x="17142" y="72000"/>
                  </a:cubicBezTo>
                  <a:cubicBezTo>
                    <a:pt x="0" y="96000"/>
                    <a:pt x="17142" y="120000"/>
                    <a:pt x="34285" y="108000"/>
                  </a:cubicBezTo>
                  <a:cubicBezTo>
                    <a:pt x="59999" y="72000"/>
                    <a:pt x="94285" y="60000"/>
                    <a:pt x="119999" y="24000"/>
                  </a:cubicBezTo>
                  <a:cubicBezTo>
                    <a:pt x="119999" y="24000"/>
                    <a:pt x="119999" y="12000"/>
                    <a:pt x="111428" y="1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2"/>
            <p:cNvSpPr/>
            <p:nvPr/>
          </p:nvSpPr>
          <p:spPr>
            <a:xfrm>
              <a:off x="2436813" y="3895726"/>
              <a:ext cx="96900" cy="31800"/>
            </a:xfrm>
            <a:custGeom>
              <a:rect b="b" l="l" r="r" t="t"/>
              <a:pathLst>
                <a:path extrusionOk="0" h="120000" w="120000">
                  <a:moveTo>
                    <a:pt x="112000" y="48000"/>
                  </a:moveTo>
                  <a:cubicBezTo>
                    <a:pt x="96000" y="0"/>
                    <a:pt x="80000" y="0"/>
                    <a:pt x="56000" y="0"/>
                  </a:cubicBezTo>
                  <a:cubicBezTo>
                    <a:pt x="40000" y="0"/>
                    <a:pt x="16000" y="24000"/>
                    <a:pt x="8000" y="72000"/>
                  </a:cubicBezTo>
                  <a:cubicBezTo>
                    <a:pt x="0" y="96000"/>
                    <a:pt x="8000" y="120000"/>
                    <a:pt x="8000" y="120000"/>
                  </a:cubicBezTo>
                  <a:cubicBezTo>
                    <a:pt x="24000" y="120000"/>
                    <a:pt x="40000" y="96000"/>
                    <a:pt x="56000" y="96000"/>
                  </a:cubicBezTo>
                  <a:cubicBezTo>
                    <a:pt x="80000" y="96000"/>
                    <a:pt x="96000" y="120000"/>
                    <a:pt x="112000" y="72000"/>
                  </a:cubicBezTo>
                  <a:cubicBezTo>
                    <a:pt x="120000" y="72000"/>
                    <a:pt x="120000" y="48000"/>
                    <a:pt x="112000" y="4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2"/>
            <p:cNvSpPr/>
            <p:nvPr/>
          </p:nvSpPr>
          <p:spPr>
            <a:xfrm>
              <a:off x="1733550" y="3779838"/>
              <a:ext cx="77700" cy="63600"/>
            </a:xfrm>
            <a:custGeom>
              <a:rect b="b" l="l" r="r" t="t"/>
              <a:pathLst>
                <a:path extrusionOk="0" h="120000" w="120000">
                  <a:moveTo>
                    <a:pt x="20000" y="12000"/>
                  </a:moveTo>
                  <a:cubicBezTo>
                    <a:pt x="10000" y="12000"/>
                    <a:pt x="0" y="24000"/>
                    <a:pt x="10000" y="36000"/>
                  </a:cubicBezTo>
                  <a:cubicBezTo>
                    <a:pt x="20000" y="48000"/>
                    <a:pt x="40000" y="48000"/>
                    <a:pt x="50000" y="60000"/>
                  </a:cubicBezTo>
                  <a:cubicBezTo>
                    <a:pt x="70000" y="84000"/>
                    <a:pt x="70000" y="96000"/>
                    <a:pt x="80000" y="120000"/>
                  </a:cubicBezTo>
                  <a:cubicBezTo>
                    <a:pt x="90000" y="120000"/>
                    <a:pt x="90000" y="120000"/>
                    <a:pt x="90000" y="120000"/>
                  </a:cubicBezTo>
                  <a:cubicBezTo>
                    <a:pt x="120000" y="60000"/>
                    <a:pt x="60000" y="0"/>
                    <a:pt x="20000" y="1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2"/>
            <p:cNvSpPr/>
            <p:nvPr/>
          </p:nvSpPr>
          <p:spPr>
            <a:xfrm>
              <a:off x="1727200" y="3830638"/>
              <a:ext cx="50700" cy="33300"/>
            </a:xfrm>
            <a:custGeom>
              <a:rect b="b" l="l" r="r" t="t"/>
              <a:pathLst>
                <a:path extrusionOk="0" h="120000" w="120000">
                  <a:moveTo>
                    <a:pt x="90000" y="48000"/>
                  </a:moveTo>
                  <a:cubicBezTo>
                    <a:pt x="75000" y="24000"/>
                    <a:pt x="45000" y="0"/>
                    <a:pt x="30000" y="24000"/>
                  </a:cubicBezTo>
                  <a:cubicBezTo>
                    <a:pt x="15000" y="24000"/>
                    <a:pt x="0" y="48000"/>
                    <a:pt x="15000" y="72000"/>
                  </a:cubicBezTo>
                  <a:cubicBezTo>
                    <a:pt x="30000" y="96000"/>
                    <a:pt x="45000" y="96000"/>
                    <a:pt x="60000" y="96000"/>
                  </a:cubicBezTo>
                  <a:cubicBezTo>
                    <a:pt x="75000" y="120000"/>
                    <a:pt x="75000" y="120000"/>
                    <a:pt x="75000" y="120000"/>
                  </a:cubicBezTo>
                  <a:cubicBezTo>
                    <a:pt x="90000" y="120000"/>
                    <a:pt x="90000" y="120000"/>
                    <a:pt x="105000" y="120000"/>
                  </a:cubicBezTo>
                  <a:cubicBezTo>
                    <a:pt x="105000" y="120000"/>
                    <a:pt x="120000" y="120000"/>
                    <a:pt x="120000" y="96000"/>
                  </a:cubicBezTo>
                  <a:cubicBezTo>
                    <a:pt x="120000" y="72000"/>
                    <a:pt x="105000" y="48000"/>
                    <a:pt x="90000" y="4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2"/>
            <p:cNvSpPr/>
            <p:nvPr/>
          </p:nvSpPr>
          <p:spPr>
            <a:xfrm>
              <a:off x="1733550" y="4356101"/>
              <a:ext cx="160200" cy="84000"/>
            </a:xfrm>
            <a:custGeom>
              <a:rect b="b" l="l" r="r" t="t"/>
              <a:pathLst>
                <a:path extrusionOk="0" h="120000" w="120000">
                  <a:moveTo>
                    <a:pt x="100800" y="27692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14400" y="18461"/>
                  </a:cubicBezTo>
                  <a:cubicBezTo>
                    <a:pt x="4800" y="36923"/>
                    <a:pt x="0" y="55384"/>
                    <a:pt x="9600" y="73846"/>
                  </a:cubicBezTo>
                  <a:cubicBezTo>
                    <a:pt x="19200" y="92307"/>
                    <a:pt x="33600" y="101538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20000" y="101538"/>
                    <a:pt x="120000" y="36923"/>
                    <a:pt x="100800" y="27692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2"/>
            <p:cNvSpPr/>
            <p:nvPr/>
          </p:nvSpPr>
          <p:spPr>
            <a:xfrm>
              <a:off x="2217738" y="4400551"/>
              <a:ext cx="160200" cy="84000"/>
            </a:xfrm>
            <a:custGeom>
              <a:rect b="b" l="l" r="r" t="t"/>
              <a:pathLst>
                <a:path extrusionOk="0" h="120000" w="120000">
                  <a:moveTo>
                    <a:pt x="76800" y="9230"/>
                  </a:moveTo>
                  <a:cubicBezTo>
                    <a:pt x="52800" y="18461"/>
                    <a:pt x="19200" y="0"/>
                    <a:pt x="4800" y="36923"/>
                  </a:cubicBezTo>
                  <a:cubicBezTo>
                    <a:pt x="0" y="55384"/>
                    <a:pt x="0" y="73846"/>
                    <a:pt x="4800" y="92307"/>
                  </a:cubicBezTo>
                  <a:cubicBezTo>
                    <a:pt x="14400" y="110769"/>
                    <a:pt x="28800" y="110769"/>
                    <a:pt x="43200" y="110769"/>
                  </a:cubicBezTo>
                  <a:cubicBezTo>
                    <a:pt x="57600" y="120000"/>
                    <a:pt x="72000" y="120000"/>
                    <a:pt x="86400" y="110769"/>
                  </a:cubicBezTo>
                  <a:cubicBezTo>
                    <a:pt x="120000" y="92307"/>
                    <a:pt x="110400" y="0"/>
                    <a:pt x="76800" y="923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2"/>
            <p:cNvSpPr/>
            <p:nvPr/>
          </p:nvSpPr>
          <p:spPr>
            <a:xfrm>
              <a:off x="1300163" y="3487738"/>
              <a:ext cx="1549500" cy="1917600"/>
            </a:xfrm>
            <a:custGeom>
              <a:rect b="b" l="l" r="r" t="t"/>
              <a:pathLst>
                <a:path extrusionOk="0" h="120000" w="120000">
                  <a:moveTo>
                    <a:pt x="108500" y="10945"/>
                  </a:moveTo>
                  <a:cubicBezTo>
                    <a:pt x="103000" y="7297"/>
                    <a:pt x="95500" y="5270"/>
                    <a:pt x="89000" y="6891"/>
                  </a:cubicBezTo>
                  <a:cubicBezTo>
                    <a:pt x="85500" y="7702"/>
                    <a:pt x="83000" y="8918"/>
                    <a:pt x="81000" y="10945"/>
                  </a:cubicBezTo>
                  <a:cubicBezTo>
                    <a:pt x="79500" y="11756"/>
                    <a:pt x="79000" y="13378"/>
                    <a:pt x="78000" y="13783"/>
                  </a:cubicBezTo>
                  <a:cubicBezTo>
                    <a:pt x="76000" y="15000"/>
                    <a:pt x="78000" y="14594"/>
                    <a:pt x="76000" y="14594"/>
                  </a:cubicBezTo>
                  <a:cubicBezTo>
                    <a:pt x="75000" y="14189"/>
                    <a:pt x="74000" y="13783"/>
                    <a:pt x="73000" y="13378"/>
                  </a:cubicBezTo>
                  <a:cubicBezTo>
                    <a:pt x="66000" y="11756"/>
                    <a:pt x="59000" y="11351"/>
                    <a:pt x="51500" y="12567"/>
                  </a:cubicBezTo>
                  <a:cubicBezTo>
                    <a:pt x="50500" y="12972"/>
                    <a:pt x="49000" y="13378"/>
                    <a:pt x="48000" y="13378"/>
                  </a:cubicBezTo>
                  <a:cubicBezTo>
                    <a:pt x="46500" y="14189"/>
                    <a:pt x="47000" y="14189"/>
                    <a:pt x="45500" y="12972"/>
                  </a:cubicBezTo>
                  <a:cubicBezTo>
                    <a:pt x="43500" y="11351"/>
                    <a:pt x="42500" y="9324"/>
                    <a:pt x="40500" y="7702"/>
                  </a:cubicBezTo>
                  <a:cubicBezTo>
                    <a:pt x="29000" y="0"/>
                    <a:pt x="14000" y="7702"/>
                    <a:pt x="7500" y="16216"/>
                  </a:cubicBezTo>
                  <a:cubicBezTo>
                    <a:pt x="0" y="26756"/>
                    <a:pt x="6500" y="38918"/>
                    <a:pt x="20500" y="42567"/>
                  </a:cubicBezTo>
                  <a:cubicBezTo>
                    <a:pt x="21500" y="42972"/>
                    <a:pt x="22000" y="42567"/>
                    <a:pt x="22000" y="43378"/>
                  </a:cubicBezTo>
                  <a:cubicBezTo>
                    <a:pt x="22500" y="44189"/>
                    <a:pt x="21500" y="45405"/>
                    <a:pt x="21500" y="46216"/>
                  </a:cubicBezTo>
                  <a:cubicBezTo>
                    <a:pt x="21500" y="47837"/>
                    <a:pt x="21000" y="49459"/>
                    <a:pt x="21500" y="51081"/>
                  </a:cubicBezTo>
                  <a:cubicBezTo>
                    <a:pt x="22000" y="54324"/>
                    <a:pt x="23000" y="57162"/>
                    <a:pt x="25000" y="60000"/>
                  </a:cubicBezTo>
                  <a:cubicBezTo>
                    <a:pt x="27500" y="64864"/>
                    <a:pt x="32000" y="68513"/>
                    <a:pt x="37500" y="70945"/>
                  </a:cubicBezTo>
                  <a:cubicBezTo>
                    <a:pt x="28000" y="78648"/>
                    <a:pt x="21000" y="91216"/>
                    <a:pt x="27000" y="101756"/>
                  </a:cubicBezTo>
                  <a:cubicBezTo>
                    <a:pt x="28000" y="103378"/>
                    <a:pt x="29500" y="105000"/>
                    <a:pt x="31000" y="106621"/>
                  </a:cubicBezTo>
                  <a:cubicBezTo>
                    <a:pt x="32000" y="107837"/>
                    <a:pt x="32000" y="107837"/>
                    <a:pt x="30500" y="109054"/>
                  </a:cubicBezTo>
                  <a:cubicBezTo>
                    <a:pt x="29500" y="110270"/>
                    <a:pt x="28500" y="111891"/>
                    <a:pt x="28000" y="113513"/>
                  </a:cubicBezTo>
                  <a:cubicBezTo>
                    <a:pt x="27000" y="118378"/>
                    <a:pt x="34000" y="119594"/>
                    <a:pt x="39000" y="119189"/>
                  </a:cubicBezTo>
                  <a:cubicBezTo>
                    <a:pt x="42000" y="119189"/>
                    <a:pt x="45500" y="117972"/>
                    <a:pt x="48000" y="116351"/>
                  </a:cubicBezTo>
                  <a:cubicBezTo>
                    <a:pt x="49000" y="115945"/>
                    <a:pt x="50000" y="115135"/>
                    <a:pt x="50500" y="114324"/>
                  </a:cubicBezTo>
                  <a:cubicBezTo>
                    <a:pt x="52000" y="113108"/>
                    <a:pt x="53000" y="113108"/>
                    <a:pt x="55500" y="113108"/>
                  </a:cubicBezTo>
                  <a:cubicBezTo>
                    <a:pt x="59000" y="112702"/>
                    <a:pt x="62000" y="112297"/>
                    <a:pt x="65500" y="112702"/>
                  </a:cubicBezTo>
                  <a:cubicBezTo>
                    <a:pt x="68500" y="112702"/>
                    <a:pt x="69500" y="115135"/>
                    <a:pt x="72500" y="116351"/>
                  </a:cubicBezTo>
                  <a:cubicBezTo>
                    <a:pt x="77000" y="118783"/>
                    <a:pt x="84500" y="120000"/>
                    <a:pt x="89500" y="117567"/>
                  </a:cubicBezTo>
                  <a:cubicBezTo>
                    <a:pt x="92000" y="116351"/>
                    <a:pt x="92500" y="114324"/>
                    <a:pt x="91500" y="111891"/>
                  </a:cubicBezTo>
                  <a:cubicBezTo>
                    <a:pt x="91000" y="110675"/>
                    <a:pt x="90000" y="109864"/>
                    <a:pt x="89000" y="108648"/>
                  </a:cubicBezTo>
                  <a:cubicBezTo>
                    <a:pt x="88500" y="108648"/>
                    <a:pt x="87500" y="107837"/>
                    <a:pt x="87500" y="107432"/>
                  </a:cubicBezTo>
                  <a:cubicBezTo>
                    <a:pt x="87500" y="107027"/>
                    <a:pt x="89500" y="105405"/>
                    <a:pt x="89500" y="105000"/>
                  </a:cubicBezTo>
                  <a:cubicBezTo>
                    <a:pt x="94000" y="99729"/>
                    <a:pt x="96500" y="94054"/>
                    <a:pt x="94500" y="87567"/>
                  </a:cubicBezTo>
                  <a:cubicBezTo>
                    <a:pt x="93000" y="81891"/>
                    <a:pt x="89500" y="75810"/>
                    <a:pt x="84000" y="71351"/>
                  </a:cubicBezTo>
                  <a:cubicBezTo>
                    <a:pt x="90500" y="68513"/>
                    <a:pt x="96500" y="64054"/>
                    <a:pt x="99000" y="57972"/>
                  </a:cubicBezTo>
                  <a:cubicBezTo>
                    <a:pt x="100000" y="55135"/>
                    <a:pt x="101000" y="51891"/>
                    <a:pt x="100500" y="49054"/>
                  </a:cubicBezTo>
                  <a:cubicBezTo>
                    <a:pt x="100500" y="48243"/>
                    <a:pt x="100500" y="47432"/>
                    <a:pt x="100000" y="46621"/>
                  </a:cubicBezTo>
                  <a:cubicBezTo>
                    <a:pt x="100000" y="45000"/>
                    <a:pt x="99500" y="45405"/>
                    <a:pt x="101000" y="44594"/>
                  </a:cubicBezTo>
                  <a:cubicBezTo>
                    <a:pt x="102500" y="43783"/>
                    <a:pt x="105000" y="43378"/>
                    <a:pt x="107000" y="42567"/>
                  </a:cubicBezTo>
                  <a:cubicBezTo>
                    <a:pt x="113500" y="39324"/>
                    <a:pt x="119000" y="34054"/>
                    <a:pt x="119500" y="27972"/>
                  </a:cubicBezTo>
                  <a:cubicBezTo>
                    <a:pt x="120000" y="21081"/>
                    <a:pt x="115000" y="15000"/>
                    <a:pt x="108500" y="10945"/>
                  </a:cubicBezTo>
                  <a:cubicBezTo>
                    <a:pt x="105000" y="8918"/>
                    <a:pt x="116000" y="15810"/>
                    <a:pt x="108500" y="10945"/>
                  </a:cubicBezTo>
                  <a:close/>
                  <a:moveTo>
                    <a:pt x="98000" y="41756"/>
                  </a:moveTo>
                  <a:cubicBezTo>
                    <a:pt x="96500" y="41756"/>
                    <a:pt x="95000" y="32432"/>
                    <a:pt x="92500" y="33648"/>
                  </a:cubicBezTo>
                  <a:cubicBezTo>
                    <a:pt x="91500" y="34054"/>
                    <a:pt x="95000" y="42162"/>
                    <a:pt x="95000" y="42972"/>
                  </a:cubicBezTo>
                  <a:cubicBezTo>
                    <a:pt x="96500" y="47432"/>
                    <a:pt x="97500" y="51891"/>
                    <a:pt x="95500" y="56351"/>
                  </a:cubicBezTo>
                  <a:cubicBezTo>
                    <a:pt x="94500" y="58378"/>
                    <a:pt x="93500" y="60405"/>
                    <a:pt x="91500" y="62027"/>
                  </a:cubicBezTo>
                  <a:cubicBezTo>
                    <a:pt x="91000" y="62837"/>
                    <a:pt x="87000" y="65270"/>
                    <a:pt x="87000" y="65675"/>
                  </a:cubicBezTo>
                  <a:cubicBezTo>
                    <a:pt x="87000" y="66891"/>
                    <a:pt x="81500" y="68918"/>
                    <a:pt x="80000" y="69324"/>
                  </a:cubicBezTo>
                  <a:cubicBezTo>
                    <a:pt x="78000" y="70135"/>
                    <a:pt x="75000" y="70945"/>
                    <a:pt x="72500" y="71756"/>
                  </a:cubicBezTo>
                  <a:cubicBezTo>
                    <a:pt x="67500" y="72972"/>
                    <a:pt x="62000" y="72972"/>
                    <a:pt x="56500" y="72567"/>
                  </a:cubicBezTo>
                  <a:cubicBezTo>
                    <a:pt x="46500" y="71756"/>
                    <a:pt x="36500" y="68108"/>
                    <a:pt x="30000" y="61216"/>
                  </a:cubicBezTo>
                  <a:cubicBezTo>
                    <a:pt x="26000" y="56756"/>
                    <a:pt x="25000" y="51486"/>
                    <a:pt x="26000" y="45810"/>
                  </a:cubicBezTo>
                  <a:cubicBezTo>
                    <a:pt x="26500" y="42972"/>
                    <a:pt x="27500" y="40540"/>
                    <a:pt x="28500" y="37702"/>
                  </a:cubicBezTo>
                  <a:cubicBezTo>
                    <a:pt x="29500" y="35675"/>
                    <a:pt x="31500" y="33648"/>
                    <a:pt x="32000" y="31216"/>
                  </a:cubicBezTo>
                  <a:cubicBezTo>
                    <a:pt x="32500" y="30405"/>
                    <a:pt x="33000" y="28783"/>
                    <a:pt x="31000" y="29189"/>
                  </a:cubicBezTo>
                  <a:cubicBezTo>
                    <a:pt x="30000" y="29594"/>
                    <a:pt x="29000" y="32027"/>
                    <a:pt x="28500" y="32432"/>
                  </a:cubicBezTo>
                  <a:cubicBezTo>
                    <a:pt x="28000" y="34054"/>
                    <a:pt x="27000" y="35675"/>
                    <a:pt x="26500" y="37297"/>
                  </a:cubicBezTo>
                  <a:cubicBezTo>
                    <a:pt x="26500" y="37702"/>
                    <a:pt x="26000" y="38108"/>
                    <a:pt x="26000" y="38513"/>
                  </a:cubicBezTo>
                  <a:cubicBezTo>
                    <a:pt x="25000" y="39729"/>
                    <a:pt x="25000" y="39729"/>
                    <a:pt x="23000" y="39324"/>
                  </a:cubicBezTo>
                  <a:cubicBezTo>
                    <a:pt x="10500" y="36891"/>
                    <a:pt x="4500" y="26351"/>
                    <a:pt x="11500" y="17432"/>
                  </a:cubicBezTo>
                  <a:cubicBezTo>
                    <a:pt x="18000" y="9324"/>
                    <a:pt x="31500" y="3648"/>
                    <a:pt x="40500" y="12567"/>
                  </a:cubicBezTo>
                  <a:cubicBezTo>
                    <a:pt x="41000" y="13378"/>
                    <a:pt x="42000" y="14189"/>
                    <a:pt x="42500" y="15405"/>
                  </a:cubicBezTo>
                  <a:cubicBezTo>
                    <a:pt x="43500" y="17027"/>
                    <a:pt x="43500" y="16621"/>
                    <a:pt x="42500" y="17837"/>
                  </a:cubicBezTo>
                  <a:cubicBezTo>
                    <a:pt x="42000" y="18243"/>
                    <a:pt x="40000" y="19054"/>
                    <a:pt x="40500" y="19864"/>
                  </a:cubicBezTo>
                  <a:cubicBezTo>
                    <a:pt x="41000" y="21081"/>
                    <a:pt x="42000" y="20270"/>
                    <a:pt x="43000" y="20270"/>
                  </a:cubicBezTo>
                  <a:cubicBezTo>
                    <a:pt x="45000" y="19459"/>
                    <a:pt x="46000" y="17837"/>
                    <a:pt x="48000" y="17027"/>
                  </a:cubicBezTo>
                  <a:cubicBezTo>
                    <a:pt x="51000" y="15810"/>
                    <a:pt x="54500" y="15000"/>
                    <a:pt x="58000" y="15000"/>
                  </a:cubicBezTo>
                  <a:cubicBezTo>
                    <a:pt x="64500" y="14594"/>
                    <a:pt x="71500" y="15810"/>
                    <a:pt x="77500" y="18648"/>
                  </a:cubicBezTo>
                  <a:cubicBezTo>
                    <a:pt x="78500" y="19054"/>
                    <a:pt x="79500" y="19459"/>
                    <a:pt x="80500" y="20270"/>
                  </a:cubicBezTo>
                  <a:cubicBezTo>
                    <a:pt x="81500" y="20675"/>
                    <a:pt x="83000" y="22702"/>
                    <a:pt x="84500" y="22702"/>
                  </a:cubicBezTo>
                  <a:cubicBezTo>
                    <a:pt x="87500" y="23918"/>
                    <a:pt x="85500" y="21081"/>
                    <a:pt x="84000" y="20270"/>
                  </a:cubicBezTo>
                  <a:cubicBezTo>
                    <a:pt x="83500" y="19864"/>
                    <a:pt x="80000" y="18243"/>
                    <a:pt x="80000" y="17837"/>
                  </a:cubicBezTo>
                  <a:cubicBezTo>
                    <a:pt x="79500" y="17027"/>
                    <a:pt x="82000" y="15000"/>
                    <a:pt x="82500" y="14594"/>
                  </a:cubicBezTo>
                  <a:cubicBezTo>
                    <a:pt x="84500" y="12162"/>
                    <a:pt x="87500" y="10135"/>
                    <a:pt x="91000" y="9729"/>
                  </a:cubicBezTo>
                  <a:cubicBezTo>
                    <a:pt x="97500" y="8513"/>
                    <a:pt x="104500" y="11756"/>
                    <a:pt x="109000" y="15810"/>
                  </a:cubicBezTo>
                  <a:cubicBezTo>
                    <a:pt x="114000" y="19864"/>
                    <a:pt x="117000" y="25540"/>
                    <a:pt x="114500" y="31216"/>
                  </a:cubicBezTo>
                  <a:cubicBezTo>
                    <a:pt x="112000" y="36891"/>
                    <a:pt x="105000" y="40540"/>
                    <a:pt x="98000" y="41756"/>
                  </a:cubicBezTo>
                  <a:cubicBezTo>
                    <a:pt x="97500" y="41756"/>
                    <a:pt x="100000" y="41351"/>
                    <a:pt x="98000" y="41756"/>
                  </a:cubicBezTo>
                  <a:close/>
                  <a:moveTo>
                    <a:pt x="84500" y="105000"/>
                  </a:moveTo>
                  <a:cubicBezTo>
                    <a:pt x="83500" y="105810"/>
                    <a:pt x="82000" y="106621"/>
                    <a:pt x="82000" y="107432"/>
                  </a:cubicBezTo>
                  <a:cubicBezTo>
                    <a:pt x="82000" y="108648"/>
                    <a:pt x="84000" y="109459"/>
                    <a:pt x="85000" y="110270"/>
                  </a:cubicBezTo>
                  <a:cubicBezTo>
                    <a:pt x="86500" y="111081"/>
                    <a:pt x="89500" y="113513"/>
                    <a:pt x="87000" y="114729"/>
                  </a:cubicBezTo>
                  <a:cubicBezTo>
                    <a:pt x="86000" y="115945"/>
                    <a:pt x="82500" y="115540"/>
                    <a:pt x="80500" y="115540"/>
                  </a:cubicBezTo>
                  <a:cubicBezTo>
                    <a:pt x="77500" y="115135"/>
                    <a:pt x="74000" y="113918"/>
                    <a:pt x="72000" y="111891"/>
                  </a:cubicBezTo>
                  <a:cubicBezTo>
                    <a:pt x="73000" y="111891"/>
                    <a:pt x="78000" y="112297"/>
                    <a:pt x="78000" y="110675"/>
                  </a:cubicBezTo>
                  <a:cubicBezTo>
                    <a:pt x="78000" y="109459"/>
                    <a:pt x="77500" y="109864"/>
                    <a:pt x="76500" y="109459"/>
                  </a:cubicBezTo>
                  <a:cubicBezTo>
                    <a:pt x="75500" y="109459"/>
                    <a:pt x="74000" y="109864"/>
                    <a:pt x="73000" y="109864"/>
                  </a:cubicBezTo>
                  <a:cubicBezTo>
                    <a:pt x="71000" y="109864"/>
                    <a:pt x="69000" y="109864"/>
                    <a:pt x="67000" y="109459"/>
                  </a:cubicBezTo>
                  <a:cubicBezTo>
                    <a:pt x="60500" y="108648"/>
                    <a:pt x="55000" y="109864"/>
                    <a:pt x="48500" y="109864"/>
                  </a:cubicBezTo>
                  <a:cubicBezTo>
                    <a:pt x="47500" y="109864"/>
                    <a:pt x="44000" y="109054"/>
                    <a:pt x="43000" y="109864"/>
                  </a:cubicBezTo>
                  <a:cubicBezTo>
                    <a:pt x="41000" y="111891"/>
                    <a:pt x="46500" y="111891"/>
                    <a:pt x="47500" y="111891"/>
                  </a:cubicBezTo>
                  <a:cubicBezTo>
                    <a:pt x="45000" y="115135"/>
                    <a:pt x="40000" y="116756"/>
                    <a:pt x="35000" y="115945"/>
                  </a:cubicBezTo>
                  <a:cubicBezTo>
                    <a:pt x="28000" y="115540"/>
                    <a:pt x="34500" y="111486"/>
                    <a:pt x="36500" y="109054"/>
                  </a:cubicBezTo>
                  <a:cubicBezTo>
                    <a:pt x="38000" y="107432"/>
                    <a:pt x="36500" y="106621"/>
                    <a:pt x="35000" y="105405"/>
                  </a:cubicBezTo>
                  <a:cubicBezTo>
                    <a:pt x="33000" y="103783"/>
                    <a:pt x="31500" y="102162"/>
                    <a:pt x="30500" y="100540"/>
                  </a:cubicBezTo>
                  <a:cubicBezTo>
                    <a:pt x="28000" y="95675"/>
                    <a:pt x="28500" y="91216"/>
                    <a:pt x="30500" y="86351"/>
                  </a:cubicBezTo>
                  <a:cubicBezTo>
                    <a:pt x="32000" y="82297"/>
                    <a:pt x="34500" y="78243"/>
                    <a:pt x="38500" y="75000"/>
                  </a:cubicBezTo>
                  <a:cubicBezTo>
                    <a:pt x="39500" y="74189"/>
                    <a:pt x="40500" y="73378"/>
                    <a:pt x="41500" y="72972"/>
                  </a:cubicBezTo>
                  <a:cubicBezTo>
                    <a:pt x="42500" y="72162"/>
                    <a:pt x="43000" y="72162"/>
                    <a:pt x="44500" y="72162"/>
                  </a:cubicBezTo>
                  <a:cubicBezTo>
                    <a:pt x="47000" y="72972"/>
                    <a:pt x="50000" y="73783"/>
                    <a:pt x="53000" y="74189"/>
                  </a:cubicBezTo>
                  <a:cubicBezTo>
                    <a:pt x="58500" y="75000"/>
                    <a:pt x="64500" y="75000"/>
                    <a:pt x="70500" y="73783"/>
                  </a:cubicBezTo>
                  <a:cubicBezTo>
                    <a:pt x="72000" y="73783"/>
                    <a:pt x="73500" y="73378"/>
                    <a:pt x="75000" y="72972"/>
                  </a:cubicBezTo>
                  <a:cubicBezTo>
                    <a:pt x="75500" y="72972"/>
                    <a:pt x="77500" y="72162"/>
                    <a:pt x="78500" y="72162"/>
                  </a:cubicBezTo>
                  <a:cubicBezTo>
                    <a:pt x="80000" y="72162"/>
                    <a:pt x="83000" y="75000"/>
                    <a:pt x="84000" y="76216"/>
                  </a:cubicBezTo>
                  <a:cubicBezTo>
                    <a:pt x="87500" y="80270"/>
                    <a:pt x="90500" y="85945"/>
                    <a:pt x="91500" y="90810"/>
                  </a:cubicBezTo>
                  <a:cubicBezTo>
                    <a:pt x="92000" y="96081"/>
                    <a:pt x="88500" y="101351"/>
                    <a:pt x="84500" y="105000"/>
                  </a:cubicBezTo>
                  <a:cubicBezTo>
                    <a:pt x="84000" y="105405"/>
                    <a:pt x="86000" y="103783"/>
                    <a:pt x="84500" y="105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2"/>
            <p:cNvSpPr/>
            <p:nvPr/>
          </p:nvSpPr>
          <p:spPr>
            <a:xfrm>
              <a:off x="2171700" y="4692651"/>
              <a:ext cx="246000" cy="258900"/>
            </a:xfrm>
            <a:custGeom>
              <a:rect b="b" l="l" r="r" t="t"/>
              <a:pathLst>
                <a:path extrusionOk="0" h="120000" w="120000">
                  <a:moveTo>
                    <a:pt x="104210" y="60000"/>
                  </a:moveTo>
                  <a:cubicBezTo>
                    <a:pt x="94736" y="66000"/>
                    <a:pt x="94736" y="78000"/>
                    <a:pt x="85263" y="87000"/>
                  </a:cubicBezTo>
                  <a:cubicBezTo>
                    <a:pt x="75789" y="93000"/>
                    <a:pt x="66315" y="96000"/>
                    <a:pt x="56842" y="96000"/>
                  </a:cubicBezTo>
                  <a:cubicBezTo>
                    <a:pt x="37894" y="102000"/>
                    <a:pt x="25263" y="102000"/>
                    <a:pt x="34736" y="78000"/>
                  </a:cubicBezTo>
                  <a:cubicBezTo>
                    <a:pt x="41052" y="66000"/>
                    <a:pt x="50526" y="57000"/>
                    <a:pt x="60000" y="45000"/>
                  </a:cubicBezTo>
                  <a:cubicBezTo>
                    <a:pt x="63157" y="39000"/>
                    <a:pt x="72631" y="30000"/>
                    <a:pt x="72631" y="24000"/>
                  </a:cubicBezTo>
                  <a:cubicBezTo>
                    <a:pt x="75789" y="0"/>
                    <a:pt x="53684" y="27000"/>
                    <a:pt x="47368" y="33000"/>
                  </a:cubicBezTo>
                  <a:cubicBezTo>
                    <a:pt x="37894" y="48000"/>
                    <a:pt x="0" y="90000"/>
                    <a:pt x="22105" y="108000"/>
                  </a:cubicBezTo>
                  <a:cubicBezTo>
                    <a:pt x="34736" y="120000"/>
                    <a:pt x="66315" y="111000"/>
                    <a:pt x="82105" y="105000"/>
                  </a:cubicBezTo>
                  <a:cubicBezTo>
                    <a:pt x="91578" y="99000"/>
                    <a:pt x="104210" y="90000"/>
                    <a:pt x="110526" y="81000"/>
                  </a:cubicBezTo>
                  <a:cubicBezTo>
                    <a:pt x="113684" y="75000"/>
                    <a:pt x="120000" y="48000"/>
                    <a:pt x="104210" y="60000"/>
                  </a:cubicBezTo>
                  <a:cubicBezTo>
                    <a:pt x="97894" y="66000"/>
                    <a:pt x="110526" y="54000"/>
                    <a:pt x="104210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2"/>
            <p:cNvSpPr/>
            <p:nvPr/>
          </p:nvSpPr>
          <p:spPr>
            <a:xfrm>
              <a:off x="1714500" y="4699001"/>
              <a:ext cx="244500" cy="292200"/>
            </a:xfrm>
            <a:custGeom>
              <a:rect b="b" l="l" r="r" t="t"/>
              <a:pathLst>
                <a:path extrusionOk="0" h="120000" w="120000">
                  <a:moveTo>
                    <a:pt x="53684" y="13333"/>
                  </a:moveTo>
                  <a:cubicBezTo>
                    <a:pt x="47368" y="24000"/>
                    <a:pt x="85263" y="56000"/>
                    <a:pt x="88421" y="66666"/>
                  </a:cubicBezTo>
                  <a:cubicBezTo>
                    <a:pt x="94736" y="72000"/>
                    <a:pt x="101052" y="82666"/>
                    <a:pt x="94736" y="88000"/>
                  </a:cubicBezTo>
                  <a:cubicBezTo>
                    <a:pt x="88421" y="90666"/>
                    <a:pt x="72631" y="85333"/>
                    <a:pt x="69473" y="85333"/>
                  </a:cubicBezTo>
                  <a:cubicBezTo>
                    <a:pt x="56842" y="82666"/>
                    <a:pt x="47368" y="80000"/>
                    <a:pt x="41052" y="74666"/>
                  </a:cubicBezTo>
                  <a:cubicBezTo>
                    <a:pt x="34736" y="69333"/>
                    <a:pt x="25263" y="50666"/>
                    <a:pt x="18947" y="50666"/>
                  </a:cubicBezTo>
                  <a:cubicBezTo>
                    <a:pt x="0" y="48000"/>
                    <a:pt x="18947" y="72000"/>
                    <a:pt x="22105" y="74666"/>
                  </a:cubicBezTo>
                  <a:cubicBezTo>
                    <a:pt x="41052" y="93333"/>
                    <a:pt x="120000" y="120000"/>
                    <a:pt x="110526" y="77333"/>
                  </a:cubicBezTo>
                  <a:cubicBezTo>
                    <a:pt x="107368" y="61333"/>
                    <a:pt x="94736" y="45333"/>
                    <a:pt x="82105" y="34666"/>
                  </a:cubicBezTo>
                  <a:cubicBezTo>
                    <a:pt x="78947" y="29333"/>
                    <a:pt x="60000" y="0"/>
                    <a:pt x="53684" y="13333"/>
                  </a:cubicBezTo>
                  <a:cubicBezTo>
                    <a:pt x="47368" y="21333"/>
                    <a:pt x="60000" y="2666"/>
                    <a:pt x="53684" y="13333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2"/>
            <p:cNvSpPr/>
            <p:nvPr/>
          </p:nvSpPr>
          <p:spPr>
            <a:xfrm>
              <a:off x="1952625" y="4362451"/>
              <a:ext cx="193800" cy="77700"/>
            </a:xfrm>
            <a:custGeom>
              <a:rect b="b" l="l" r="r" t="t"/>
              <a:pathLst>
                <a:path extrusionOk="0" h="120000" w="120000">
                  <a:moveTo>
                    <a:pt x="84000" y="120000"/>
                  </a:moveTo>
                  <a:cubicBezTo>
                    <a:pt x="80000" y="120000"/>
                    <a:pt x="80000" y="120000"/>
                    <a:pt x="76000" y="120000"/>
                  </a:cubicBezTo>
                  <a:cubicBezTo>
                    <a:pt x="72000" y="120000"/>
                    <a:pt x="64000" y="110000"/>
                    <a:pt x="60000" y="100000"/>
                  </a:cubicBezTo>
                  <a:cubicBezTo>
                    <a:pt x="56000" y="110000"/>
                    <a:pt x="48000" y="110000"/>
                    <a:pt x="44000" y="11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24000" y="120000"/>
                    <a:pt x="12000" y="100000"/>
                    <a:pt x="8000" y="70000"/>
                  </a:cubicBezTo>
                  <a:cubicBezTo>
                    <a:pt x="8000" y="60000"/>
                    <a:pt x="0" y="20000"/>
                    <a:pt x="8000" y="10000"/>
                  </a:cubicBezTo>
                  <a:cubicBezTo>
                    <a:pt x="8000" y="0"/>
                    <a:pt x="12000" y="0"/>
                    <a:pt x="12000" y="0"/>
                  </a:cubicBezTo>
                  <a:cubicBezTo>
                    <a:pt x="16000" y="0"/>
                    <a:pt x="16000" y="0"/>
                    <a:pt x="20000" y="10000"/>
                  </a:cubicBezTo>
                  <a:cubicBezTo>
                    <a:pt x="20000" y="10000"/>
                    <a:pt x="20000" y="20000"/>
                    <a:pt x="20000" y="30000"/>
                  </a:cubicBezTo>
                  <a:cubicBezTo>
                    <a:pt x="20000" y="40000"/>
                    <a:pt x="24000" y="50000"/>
                    <a:pt x="28000" y="60000"/>
                  </a:cubicBezTo>
                  <a:cubicBezTo>
                    <a:pt x="28000" y="60000"/>
                    <a:pt x="32000" y="70000"/>
                    <a:pt x="40000" y="70000"/>
                  </a:cubicBezTo>
                  <a:cubicBezTo>
                    <a:pt x="40000" y="70000"/>
                    <a:pt x="44000" y="70000"/>
                    <a:pt x="48000" y="60000"/>
                  </a:cubicBezTo>
                  <a:cubicBezTo>
                    <a:pt x="48000" y="60000"/>
                    <a:pt x="52000" y="50000"/>
                    <a:pt x="52000" y="50000"/>
                  </a:cubicBezTo>
                  <a:cubicBezTo>
                    <a:pt x="56000" y="40000"/>
                    <a:pt x="56000" y="40000"/>
                    <a:pt x="60000" y="40000"/>
                  </a:cubicBezTo>
                  <a:cubicBezTo>
                    <a:pt x="64000" y="40000"/>
                    <a:pt x="68000" y="50000"/>
                    <a:pt x="72000" y="60000"/>
                  </a:cubicBezTo>
                  <a:cubicBezTo>
                    <a:pt x="76000" y="70000"/>
                    <a:pt x="80000" y="80000"/>
                    <a:pt x="84000" y="80000"/>
                  </a:cubicBezTo>
                  <a:cubicBezTo>
                    <a:pt x="92000" y="80000"/>
                    <a:pt x="96000" y="70000"/>
                    <a:pt x="100000" y="50000"/>
                  </a:cubicBezTo>
                  <a:cubicBezTo>
                    <a:pt x="100000" y="50000"/>
                    <a:pt x="100000" y="50000"/>
                    <a:pt x="100000" y="40000"/>
                  </a:cubicBezTo>
                  <a:cubicBezTo>
                    <a:pt x="100000" y="30000"/>
                    <a:pt x="104000" y="10000"/>
                    <a:pt x="108000" y="10000"/>
                  </a:cubicBezTo>
                  <a:cubicBezTo>
                    <a:pt x="112000" y="10000"/>
                    <a:pt x="116000" y="20000"/>
                    <a:pt x="116000" y="20000"/>
                  </a:cubicBezTo>
                  <a:cubicBezTo>
                    <a:pt x="120000" y="30000"/>
                    <a:pt x="120000" y="50000"/>
                    <a:pt x="116000" y="70000"/>
                  </a:cubicBezTo>
                  <a:cubicBezTo>
                    <a:pt x="112000" y="100000"/>
                    <a:pt x="96000" y="120000"/>
                    <a:pt x="84000" y="120000"/>
                  </a:cubicBezTo>
                  <a:cubicBezTo>
                    <a:pt x="84000" y="120000"/>
                    <a:pt x="84000" y="120000"/>
                    <a:pt x="8400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2"/>
            <p:cNvSpPr/>
            <p:nvPr/>
          </p:nvSpPr>
          <p:spPr>
            <a:xfrm>
              <a:off x="1784350" y="4244976"/>
              <a:ext cx="115800" cy="130200"/>
            </a:xfrm>
            <a:custGeom>
              <a:rect b="b" l="l" r="r" t="t"/>
              <a:pathLst>
                <a:path extrusionOk="0" h="120000" w="120000">
                  <a:moveTo>
                    <a:pt x="66666" y="0"/>
                  </a:moveTo>
                  <a:cubicBezTo>
                    <a:pt x="60000" y="0"/>
                    <a:pt x="53333" y="0"/>
                    <a:pt x="53333" y="0"/>
                  </a:cubicBezTo>
                  <a:cubicBezTo>
                    <a:pt x="60000" y="6000"/>
                    <a:pt x="66666" y="12000"/>
                    <a:pt x="66666" y="18000"/>
                  </a:cubicBezTo>
                  <a:cubicBezTo>
                    <a:pt x="66666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20000" y="18000"/>
                  </a:cubicBezTo>
                  <a:cubicBezTo>
                    <a:pt x="6666" y="30000"/>
                    <a:pt x="0" y="42000"/>
                    <a:pt x="0" y="60000"/>
                  </a:cubicBezTo>
                  <a:cubicBezTo>
                    <a:pt x="0" y="90000"/>
                    <a:pt x="26666" y="120000"/>
                    <a:pt x="53333" y="120000"/>
                  </a:cubicBezTo>
                  <a:cubicBezTo>
                    <a:pt x="86666" y="120000"/>
                    <a:pt x="113333" y="90000"/>
                    <a:pt x="120000" y="60000"/>
                  </a:cubicBezTo>
                  <a:cubicBezTo>
                    <a:pt x="120000" y="30000"/>
                    <a:pt x="93333" y="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2"/>
            <p:cNvSpPr/>
            <p:nvPr/>
          </p:nvSpPr>
          <p:spPr>
            <a:xfrm>
              <a:off x="2217738" y="4284663"/>
              <a:ext cx="122100" cy="136500"/>
            </a:xfrm>
            <a:custGeom>
              <a:rect b="b" l="l" r="r" t="t"/>
              <a:pathLst>
                <a:path extrusionOk="0" h="120000" w="120000">
                  <a:moveTo>
                    <a:pt x="75789" y="0"/>
                  </a:moveTo>
                  <a:cubicBezTo>
                    <a:pt x="63157" y="0"/>
                    <a:pt x="56842" y="0"/>
                    <a:pt x="50526" y="5714"/>
                  </a:cubicBezTo>
                  <a:cubicBezTo>
                    <a:pt x="63157" y="5714"/>
                    <a:pt x="69473" y="11428"/>
                    <a:pt x="69473" y="22857"/>
                  </a:cubicBezTo>
                  <a:cubicBezTo>
                    <a:pt x="69473" y="34285"/>
                    <a:pt x="56842" y="40000"/>
                    <a:pt x="44210" y="40000"/>
                  </a:cubicBezTo>
                  <a:cubicBezTo>
                    <a:pt x="31578" y="40000"/>
                    <a:pt x="25263" y="34285"/>
                    <a:pt x="25263" y="22857"/>
                  </a:cubicBezTo>
                  <a:cubicBezTo>
                    <a:pt x="25263" y="22857"/>
                    <a:pt x="25263" y="22857"/>
                    <a:pt x="25263" y="22857"/>
                  </a:cubicBezTo>
                  <a:cubicBezTo>
                    <a:pt x="18947" y="28571"/>
                    <a:pt x="12631" y="40000"/>
                    <a:pt x="6315" y="51428"/>
                  </a:cubicBezTo>
                  <a:cubicBezTo>
                    <a:pt x="0" y="85714"/>
                    <a:pt x="25263" y="114285"/>
                    <a:pt x="50526" y="114285"/>
                  </a:cubicBezTo>
                  <a:cubicBezTo>
                    <a:pt x="82105" y="120000"/>
                    <a:pt x="113684" y="97142"/>
                    <a:pt x="120000" y="62857"/>
                  </a:cubicBezTo>
                  <a:cubicBezTo>
                    <a:pt x="120000" y="34285"/>
                    <a:pt x="101052" y="5714"/>
                    <a:pt x="75789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Google Shape;439;p12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Fish)">
  <p:cSld name="BLANK_1_1_1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3"/>
          <p:cNvGrpSpPr/>
          <p:nvPr/>
        </p:nvGrpSpPr>
        <p:grpSpPr>
          <a:xfrm>
            <a:off x="7401334" y="3761110"/>
            <a:ext cx="1453993" cy="1092425"/>
            <a:chOff x="3708400" y="3798888"/>
            <a:chExt cx="1844700" cy="1385975"/>
          </a:xfrm>
        </p:grpSpPr>
        <p:sp>
          <p:nvSpPr>
            <p:cNvPr id="442" name="Google Shape;442;p13"/>
            <p:cNvSpPr/>
            <p:nvPr/>
          </p:nvSpPr>
          <p:spPr>
            <a:xfrm>
              <a:off x="3708400" y="3967163"/>
              <a:ext cx="1844700" cy="1217700"/>
            </a:xfrm>
            <a:custGeom>
              <a:rect b="b" l="l" r="r" t="t"/>
              <a:pathLst>
                <a:path extrusionOk="0" h="120000" w="120000">
                  <a:moveTo>
                    <a:pt x="117062" y="84893"/>
                  </a:moveTo>
                  <a:cubicBezTo>
                    <a:pt x="114965" y="75957"/>
                    <a:pt x="110769" y="68297"/>
                    <a:pt x="104895" y="64468"/>
                  </a:cubicBezTo>
                  <a:cubicBezTo>
                    <a:pt x="111188" y="60638"/>
                    <a:pt x="114545" y="52978"/>
                    <a:pt x="117062" y="44042"/>
                  </a:cubicBezTo>
                  <a:cubicBezTo>
                    <a:pt x="118321" y="38936"/>
                    <a:pt x="120000" y="32553"/>
                    <a:pt x="119580" y="27446"/>
                  </a:cubicBezTo>
                  <a:cubicBezTo>
                    <a:pt x="119580" y="25531"/>
                    <a:pt x="118741" y="22978"/>
                    <a:pt x="117062" y="22978"/>
                  </a:cubicBezTo>
                  <a:cubicBezTo>
                    <a:pt x="115804" y="23617"/>
                    <a:pt x="115804" y="25531"/>
                    <a:pt x="114965" y="27446"/>
                  </a:cubicBezTo>
                  <a:cubicBezTo>
                    <a:pt x="113286" y="30000"/>
                    <a:pt x="109510" y="30000"/>
                    <a:pt x="107412" y="30638"/>
                  </a:cubicBezTo>
                  <a:cubicBezTo>
                    <a:pt x="103216" y="31276"/>
                    <a:pt x="99020" y="31914"/>
                    <a:pt x="95244" y="33829"/>
                  </a:cubicBezTo>
                  <a:cubicBezTo>
                    <a:pt x="88951" y="37021"/>
                    <a:pt x="84755" y="45319"/>
                    <a:pt x="83916" y="55531"/>
                  </a:cubicBezTo>
                  <a:cubicBezTo>
                    <a:pt x="80979" y="51702"/>
                    <a:pt x="75524" y="42127"/>
                    <a:pt x="76363" y="36382"/>
                  </a:cubicBezTo>
                  <a:cubicBezTo>
                    <a:pt x="77202" y="29361"/>
                    <a:pt x="82237" y="24893"/>
                    <a:pt x="85594" y="21063"/>
                  </a:cubicBezTo>
                  <a:cubicBezTo>
                    <a:pt x="86853" y="19787"/>
                    <a:pt x="88531" y="17872"/>
                    <a:pt x="87692" y="15319"/>
                  </a:cubicBezTo>
                  <a:cubicBezTo>
                    <a:pt x="86433" y="12765"/>
                    <a:pt x="82237" y="12765"/>
                    <a:pt x="80559" y="11489"/>
                  </a:cubicBezTo>
                  <a:cubicBezTo>
                    <a:pt x="75524" y="8297"/>
                    <a:pt x="71748" y="3829"/>
                    <a:pt x="66713" y="1914"/>
                  </a:cubicBezTo>
                  <a:cubicBezTo>
                    <a:pt x="61258" y="0"/>
                    <a:pt x="55384" y="638"/>
                    <a:pt x="49930" y="2553"/>
                  </a:cubicBezTo>
                  <a:cubicBezTo>
                    <a:pt x="47832" y="3829"/>
                    <a:pt x="45734" y="5106"/>
                    <a:pt x="44055" y="7021"/>
                  </a:cubicBezTo>
                  <a:cubicBezTo>
                    <a:pt x="41538" y="8936"/>
                    <a:pt x="39860" y="12127"/>
                    <a:pt x="37762" y="14042"/>
                  </a:cubicBezTo>
                  <a:cubicBezTo>
                    <a:pt x="36083" y="15319"/>
                    <a:pt x="33146" y="15319"/>
                    <a:pt x="31048" y="16595"/>
                  </a:cubicBezTo>
                  <a:cubicBezTo>
                    <a:pt x="28951" y="17872"/>
                    <a:pt x="26853" y="19787"/>
                    <a:pt x="24755" y="21702"/>
                  </a:cubicBezTo>
                  <a:cubicBezTo>
                    <a:pt x="20979" y="25531"/>
                    <a:pt x="18041" y="31276"/>
                    <a:pt x="15944" y="37021"/>
                  </a:cubicBezTo>
                  <a:cubicBezTo>
                    <a:pt x="10069" y="51702"/>
                    <a:pt x="4615" y="72765"/>
                    <a:pt x="9650" y="89361"/>
                  </a:cubicBezTo>
                  <a:cubicBezTo>
                    <a:pt x="6293" y="89361"/>
                    <a:pt x="0" y="90638"/>
                    <a:pt x="0" y="97659"/>
                  </a:cubicBezTo>
                  <a:cubicBezTo>
                    <a:pt x="419" y="102765"/>
                    <a:pt x="3776" y="108510"/>
                    <a:pt x="6713" y="111063"/>
                  </a:cubicBezTo>
                  <a:cubicBezTo>
                    <a:pt x="10489" y="114255"/>
                    <a:pt x="14265" y="113617"/>
                    <a:pt x="17202" y="108510"/>
                  </a:cubicBezTo>
                  <a:cubicBezTo>
                    <a:pt x="18041" y="107234"/>
                    <a:pt x="18041" y="106595"/>
                    <a:pt x="18881" y="106595"/>
                  </a:cubicBezTo>
                  <a:cubicBezTo>
                    <a:pt x="19720" y="107234"/>
                    <a:pt x="20979" y="109148"/>
                    <a:pt x="21818" y="109787"/>
                  </a:cubicBezTo>
                  <a:cubicBezTo>
                    <a:pt x="23496" y="111702"/>
                    <a:pt x="25594" y="112978"/>
                    <a:pt x="27272" y="114255"/>
                  </a:cubicBezTo>
                  <a:cubicBezTo>
                    <a:pt x="35664" y="119361"/>
                    <a:pt x="45314" y="120000"/>
                    <a:pt x="54125" y="118085"/>
                  </a:cubicBezTo>
                  <a:cubicBezTo>
                    <a:pt x="56223" y="117446"/>
                    <a:pt x="57902" y="116808"/>
                    <a:pt x="60000" y="115531"/>
                  </a:cubicBezTo>
                  <a:cubicBezTo>
                    <a:pt x="60839" y="114893"/>
                    <a:pt x="62097" y="114255"/>
                    <a:pt x="62937" y="113617"/>
                  </a:cubicBezTo>
                  <a:cubicBezTo>
                    <a:pt x="64195" y="112978"/>
                    <a:pt x="65874" y="111063"/>
                    <a:pt x="67132" y="110425"/>
                  </a:cubicBezTo>
                  <a:cubicBezTo>
                    <a:pt x="68811" y="110425"/>
                    <a:pt x="71328" y="114893"/>
                    <a:pt x="73426" y="116170"/>
                  </a:cubicBezTo>
                  <a:cubicBezTo>
                    <a:pt x="78041" y="117446"/>
                    <a:pt x="82657" y="112340"/>
                    <a:pt x="84755" y="107234"/>
                  </a:cubicBezTo>
                  <a:cubicBezTo>
                    <a:pt x="85594" y="104680"/>
                    <a:pt x="87272" y="100212"/>
                    <a:pt x="86433" y="97021"/>
                  </a:cubicBezTo>
                  <a:cubicBezTo>
                    <a:pt x="85594" y="93829"/>
                    <a:pt x="82237" y="93191"/>
                    <a:pt x="80139" y="92553"/>
                  </a:cubicBezTo>
                  <a:cubicBezTo>
                    <a:pt x="82237" y="88085"/>
                    <a:pt x="83076" y="83617"/>
                    <a:pt x="84335" y="79148"/>
                  </a:cubicBezTo>
                  <a:cubicBezTo>
                    <a:pt x="86433" y="88723"/>
                    <a:pt x="91888" y="93829"/>
                    <a:pt x="98181" y="96382"/>
                  </a:cubicBezTo>
                  <a:cubicBezTo>
                    <a:pt x="101958" y="97659"/>
                    <a:pt x="105734" y="98297"/>
                    <a:pt x="109510" y="98936"/>
                  </a:cubicBezTo>
                  <a:cubicBezTo>
                    <a:pt x="110769" y="99574"/>
                    <a:pt x="112867" y="99574"/>
                    <a:pt x="114125" y="100212"/>
                  </a:cubicBezTo>
                  <a:cubicBezTo>
                    <a:pt x="115384" y="101489"/>
                    <a:pt x="114965" y="103404"/>
                    <a:pt x="115804" y="104680"/>
                  </a:cubicBezTo>
                  <a:cubicBezTo>
                    <a:pt x="116643" y="105957"/>
                    <a:pt x="118321" y="105957"/>
                    <a:pt x="119160" y="104680"/>
                  </a:cubicBezTo>
                  <a:cubicBezTo>
                    <a:pt x="120000" y="102765"/>
                    <a:pt x="119580" y="100212"/>
                    <a:pt x="119580" y="98297"/>
                  </a:cubicBezTo>
                  <a:cubicBezTo>
                    <a:pt x="119160" y="93191"/>
                    <a:pt x="118321" y="88723"/>
                    <a:pt x="117062" y="84893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3921125" y="4044951"/>
              <a:ext cx="128700" cy="122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017963" y="3908426"/>
              <a:ext cx="71400" cy="65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3946525" y="3798888"/>
              <a:ext cx="396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3746500" y="4906963"/>
              <a:ext cx="193800" cy="77700"/>
            </a:xfrm>
            <a:custGeom>
              <a:rect b="b" l="l" r="r" t="t"/>
              <a:pathLst>
                <a:path extrusionOk="0" h="120000" w="120000">
                  <a:moveTo>
                    <a:pt x="108000" y="20000"/>
                  </a:moveTo>
                  <a:cubicBezTo>
                    <a:pt x="92000" y="0"/>
                    <a:pt x="72000" y="10000"/>
                    <a:pt x="56000" y="10000"/>
                  </a:cubicBezTo>
                  <a:cubicBezTo>
                    <a:pt x="40000" y="20000"/>
                    <a:pt x="24000" y="40000"/>
                    <a:pt x="8000" y="60000"/>
                  </a:cubicBezTo>
                  <a:cubicBezTo>
                    <a:pt x="0" y="80000"/>
                    <a:pt x="12000" y="120000"/>
                    <a:pt x="20000" y="110000"/>
                  </a:cubicBezTo>
                  <a:cubicBezTo>
                    <a:pt x="36000" y="100000"/>
                    <a:pt x="48000" y="100000"/>
                    <a:pt x="64000" y="90000"/>
                  </a:cubicBezTo>
                  <a:cubicBezTo>
                    <a:pt x="76000" y="90000"/>
                    <a:pt x="92000" y="100000"/>
                    <a:pt x="108000" y="90000"/>
                  </a:cubicBezTo>
                  <a:cubicBezTo>
                    <a:pt x="120000" y="80000"/>
                    <a:pt x="120000" y="30000"/>
                    <a:pt x="108000" y="2000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4824413" y="4938713"/>
              <a:ext cx="174600" cy="71400"/>
            </a:xfrm>
            <a:custGeom>
              <a:rect b="b" l="l" r="r" t="t"/>
              <a:pathLst>
                <a:path extrusionOk="0" h="120000" w="120000">
                  <a:moveTo>
                    <a:pt x="120000" y="87272"/>
                  </a:moveTo>
                  <a:cubicBezTo>
                    <a:pt x="120000" y="43636"/>
                    <a:pt x="97777" y="32727"/>
                    <a:pt x="84444" y="21818"/>
                  </a:cubicBezTo>
                  <a:cubicBezTo>
                    <a:pt x="66666" y="10909"/>
                    <a:pt x="44444" y="0"/>
                    <a:pt x="26666" y="10909"/>
                  </a:cubicBezTo>
                  <a:cubicBezTo>
                    <a:pt x="26666" y="10909"/>
                    <a:pt x="22222" y="10909"/>
                    <a:pt x="22222" y="10909"/>
                  </a:cubicBezTo>
                  <a:cubicBezTo>
                    <a:pt x="17777" y="10909"/>
                    <a:pt x="13333" y="10909"/>
                    <a:pt x="8888" y="10909"/>
                  </a:cubicBezTo>
                  <a:cubicBezTo>
                    <a:pt x="4444" y="10909"/>
                    <a:pt x="0" y="21818"/>
                    <a:pt x="4444" y="32727"/>
                  </a:cubicBezTo>
                  <a:cubicBezTo>
                    <a:pt x="13333" y="54545"/>
                    <a:pt x="17777" y="65454"/>
                    <a:pt x="26666" y="76363"/>
                  </a:cubicBezTo>
                  <a:cubicBezTo>
                    <a:pt x="48888" y="109090"/>
                    <a:pt x="84444" y="120000"/>
                    <a:pt x="106666" y="120000"/>
                  </a:cubicBezTo>
                  <a:cubicBezTo>
                    <a:pt x="106666" y="120000"/>
                    <a:pt x="106666" y="120000"/>
                    <a:pt x="106666" y="120000"/>
                  </a:cubicBezTo>
                  <a:cubicBezTo>
                    <a:pt x="111111" y="120000"/>
                    <a:pt x="120000" y="109090"/>
                    <a:pt x="120000" y="87272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5064125" y="4329113"/>
              <a:ext cx="354000" cy="233400"/>
            </a:xfrm>
            <a:custGeom>
              <a:rect b="b" l="l" r="r" t="t"/>
              <a:pathLst>
                <a:path extrusionOk="0" h="120000" w="120000">
                  <a:moveTo>
                    <a:pt x="115636" y="3333"/>
                  </a:moveTo>
                  <a:cubicBezTo>
                    <a:pt x="104727" y="0"/>
                    <a:pt x="89454" y="6666"/>
                    <a:pt x="76363" y="13333"/>
                  </a:cubicBezTo>
                  <a:cubicBezTo>
                    <a:pt x="63272" y="16666"/>
                    <a:pt x="50181" y="20000"/>
                    <a:pt x="39272" y="26666"/>
                  </a:cubicBezTo>
                  <a:cubicBezTo>
                    <a:pt x="13090" y="46666"/>
                    <a:pt x="0" y="73333"/>
                    <a:pt x="0" y="116666"/>
                  </a:cubicBezTo>
                  <a:cubicBezTo>
                    <a:pt x="0" y="120000"/>
                    <a:pt x="2181" y="120000"/>
                    <a:pt x="2181" y="116666"/>
                  </a:cubicBezTo>
                  <a:cubicBezTo>
                    <a:pt x="10909" y="76666"/>
                    <a:pt x="32727" y="53333"/>
                    <a:pt x="61090" y="40000"/>
                  </a:cubicBezTo>
                  <a:cubicBezTo>
                    <a:pt x="72000" y="36666"/>
                    <a:pt x="82909" y="33333"/>
                    <a:pt x="93818" y="30000"/>
                  </a:cubicBezTo>
                  <a:cubicBezTo>
                    <a:pt x="104727" y="26666"/>
                    <a:pt x="113454" y="30000"/>
                    <a:pt x="117818" y="13333"/>
                  </a:cubicBezTo>
                  <a:cubicBezTo>
                    <a:pt x="120000" y="10000"/>
                    <a:pt x="117818" y="6666"/>
                    <a:pt x="115636" y="3333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5160963" y="4646613"/>
              <a:ext cx="270000" cy="214200"/>
            </a:xfrm>
            <a:custGeom>
              <a:rect b="b" l="l" r="r" t="t"/>
              <a:pathLst>
                <a:path extrusionOk="0" h="120000" w="120000">
                  <a:moveTo>
                    <a:pt x="117142" y="94545"/>
                  </a:moveTo>
                  <a:cubicBezTo>
                    <a:pt x="102857" y="65454"/>
                    <a:pt x="91428" y="47272"/>
                    <a:pt x="65714" y="32727"/>
                  </a:cubicBezTo>
                  <a:cubicBezTo>
                    <a:pt x="48571" y="21818"/>
                    <a:pt x="17142" y="0"/>
                    <a:pt x="0" y="7272"/>
                  </a:cubicBezTo>
                  <a:cubicBezTo>
                    <a:pt x="0" y="7272"/>
                    <a:pt x="0" y="7272"/>
                    <a:pt x="0" y="7272"/>
                  </a:cubicBezTo>
                  <a:cubicBezTo>
                    <a:pt x="5714" y="25454"/>
                    <a:pt x="31428" y="36363"/>
                    <a:pt x="45714" y="43636"/>
                  </a:cubicBezTo>
                  <a:cubicBezTo>
                    <a:pt x="71428" y="61818"/>
                    <a:pt x="82857" y="80000"/>
                    <a:pt x="97142" y="109090"/>
                  </a:cubicBezTo>
                  <a:cubicBezTo>
                    <a:pt x="100000" y="116363"/>
                    <a:pt x="105714" y="120000"/>
                    <a:pt x="111428" y="116363"/>
                  </a:cubicBezTo>
                  <a:cubicBezTo>
                    <a:pt x="111428" y="116363"/>
                    <a:pt x="114285" y="116363"/>
                    <a:pt x="117142" y="112727"/>
                  </a:cubicBezTo>
                  <a:cubicBezTo>
                    <a:pt x="120000" y="109090"/>
                    <a:pt x="120000" y="101818"/>
                    <a:pt x="117142" y="94545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4476750" y="4044951"/>
              <a:ext cx="528600" cy="168300"/>
            </a:xfrm>
            <a:custGeom>
              <a:rect b="b" l="l" r="r" t="t"/>
              <a:pathLst>
                <a:path extrusionOk="0" h="120000" w="120000">
                  <a:moveTo>
                    <a:pt x="112682" y="69230"/>
                  </a:moveTo>
                  <a:cubicBezTo>
                    <a:pt x="96585" y="55384"/>
                    <a:pt x="74634" y="23076"/>
                    <a:pt x="57073" y="13846"/>
                  </a:cubicBezTo>
                  <a:cubicBezTo>
                    <a:pt x="38048" y="0"/>
                    <a:pt x="19024" y="9230"/>
                    <a:pt x="1463" y="18461"/>
                  </a:cubicBezTo>
                  <a:cubicBezTo>
                    <a:pt x="0" y="18461"/>
                    <a:pt x="0" y="18461"/>
                    <a:pt x="1463" y="18461"/>
                  </a:cubicBezTo>
                  <a:cubicBezTo>
                    <a:pt x="17560" y="27692"/>
                    <a:pt x="33658" y="23076"/>
                    <a:pt x="51219" y="32307"/>
                  </a:cubicBezTo>
                  <a:cubicBezTo>
                    <a:pt x="68780" y="50769"/>
                    <a:pt x="89268" y="87692"/>
                    <a:pt x="105365" y="110769"/>
                  </a:cubicBezTo>
                  <a:cubicBezTo>
                    <a:pt x="109756" y="120000"/>
                    <a:pt x="120000" y="78461"/>
                    <a:pt x="112682" y="6923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4352925" y="4194176"/>
              <a:ext cx="593700" cy="433500"/>
            </a:xfrm>
            <a:custGeom>
              <a:rect b="b" l="l" r="r" t="t"/>
              <a:pathLst>
                <a:path extrusionOk="0" h="120000" w="120000">
                  <a:moveTo>
                    <a:pt x="120000" y="112835"/>
                  </a:moveTo>
                  <a:cubicBezTo>
                    <a:pt x="108260" y="109253"/>
                    <a:pt x="101739" y="91343"/>
                    <a:pt x="97826" y="77014"/>
                  </a:cubicBezTo>
                  <a:cubicBezTo>
                    <a:pt x="92608" y="64477"/>
                    <a:pt x="86086" y="51940"/>
                    <a:pt x="79565" y="39402"/>
                  </a:cubicBezTo>
                  <a:cubicBezTo>
                    <a:pt x="62608" y="14328"/>
                    <a:pt x="36521" y="0"/>
                    <a:pt x="13043" y="5373"/>
                  </a:cubicBezTo>
                  <a:cubicBezTo>
                    <a:pt x="0" y="8955"/>
                    <a:pt x="5217" y="34029"/>
                    <a:pt x="18260" y="30447"/>
                  </a:cubicBezTo>
                  <a:cubicBezTo>
                    <a:pt x="45652" y="25074"/>
                    <a:pt x="67826" y="44776"/>
                    <a:pt x="83478" y="75223"/>
                  </a:cubicBezTo>
                  <a:cubicBezTo>
                    <a:pt x="92608" y="93134"/>
                    <a:pt x="100434" y="120000"/>
                    <a:pt x="120000" y="112835"/>
                  </a:cubicBezTo>
                  <a:cubicBezTo>
                    <a:pt x="120000" y="112835"/>
                    <a:pt x="120000" y="112835"/>
                    <a:pt x="120000" y="112835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3952875" y="4699001"/>
              <a:ext cx="1027200" cy="441300"/>
            </a:xfrm>
            <a:custGeom>
              <a:rect b="b" l="l" r="r" t="t"/>
              <a:pathLst>
                <a:path extrusionOk="0" h="120000" w="120000">
                  <a:moveTo>
                    <a:pt x="118490" y="93529"/>
                  </a:moveTo>
                  <a:cubicBezTo>
                    <a:pt x="115471" y="95294"/>
                    <a:pt x="110188" y="95294"/>
                    <a:pt x="108679" y="95294"/>
                  </a:cubicBezTo>
                  <a:cubicBezTo>
                    <a:pt x="105660" y="95294"/>
                    <a:pt x="103396" y="91764"/>
                    <a:pt x="101132" y="90000"/>
                  </a:cubicBezTo>
                  <a:cubicBezTo>
                    <a:pt x="97358" y="84705"/>
                    <a:pt x="93584" y="77647"/>
                    <a:pt x="89811" y="79411"/>
                  </a:cubicBezTo>
                  <a:cubicBezTo>
                    <a:pt x="89056" y="79411"/>
                    <a:pt x="85283" y="86470"/>
                    <a:pt x="84528" y="86470"/>
                  </a:cubicBezTo>
                  <a:cubicBezTo>
                    <a:pt x="91320" y="70588"/>
                    <a:pt x="98867" y="47647"/>
                    <a:pt x="101132" y="26470"/>
                  </a:cubicBezTo>
                  <a:cubicBezTo>
                    <a:pt x="102641" y="15882"/>
                    <a:pt x="101132" y="0"/>
                    <a:pt x="99622" y="10588"/>
                  </a:cubicBezTo>
                  <a:cubicBezTo>
                    <a:pt x="93584" y="52941"/>
                    <a:pt x="72452" y="93529"/>
                    <a:pt x="53584" y="100588"/>
                  </a:cubicBezTo>
                  <a:cubicBezTo>
                    <a:pt x="44528" y="102352"/>
                    <a:pt x="34716" y="100588"/>
                    <a:pt x="26415" y="95294"/>
                  </a:cubicBezTo>
                  <a:cubicBezTo>
                    <a:pt x="21886" y="91764"/>
                    <a:pt x="17358" y="88235"/>
                    <a:pt x="12830" y="82941"/>
                  </a:cubicBezTo>
                  <a:cubicBezTo>
                    <a:pt x="8301" y="77647"/>
                    <a:pt x="3773" y="72352"/>
                    <a:pt x="0" y="65294"/>
                  </a:cubicBezTo>
                  <a:cubicBezTo>
                    <a:pt x="0" y="65294"/>
                    <a:pt x="0" y="65294"/>
                    <a:pt x="0" y="65294"/>
                  </a:cubicBezTo>
                  <a:cubicBezTo>
                    <a:pt x="3773" y="75882"/>
                    <a:pt x="6037" y="86470"/>
                    <a:pt x="10566" y="93529"/>
                  </a:cubicBezTo>
                  <a:cubicBezTo>
                    <a:pt x="15094" y="98823"/>
                    <a:pt x="20377" y="104117"/>
                    <a:pt x="24905" y="109411"/>
                  </a:cubicBezTo>
                  <a:cubicBezTo>
                    <a:pt x="35471" y="118235"/>
                    <a:pt x="46037" y="120000"/>
                    <a:pt x="56603" y="118235"/>
                  </a:cubicBezTo>
                  <a:cubicBezTo>
                    <a:pt x="61132" y="116470"/>
                    <a:pt x="65660" y="112941"/>
                    <a:pt x="69433" y="109411"/>
                  </a:cubicBezTo>
                  <a:cubicBezTo>
                    <a:pt x="69433" y="109411"/>
                    <a:pt x="69433" y="109411"/>
                    <a:pt x="69433" y="109411"/>
                  </a:cubicBezTo>
                  <a:cubicBezTo>
                    <a:pt x="69433" y="109411"/>
                    <a:pt x="69433" y="111176"/>
                    <a:pt x="69433" y="111176"/>
                  </a:cubicBezTo>
                  <a:cubicBezTo>
                    <a:pt x="69433" y="111176"/>
                    <a:pt x="69433" y="111176"/>
                    <a:pt x="70188" y="112941"/>
                  </a:cubicBezTo>
                  <a:cubicBezTo>
                    <a:pt x="70188" y="112941"/>
                    <a:pt x="70943" y="114705"/>
                    <a:pt x="70943" y="114705"/>
                  </a:cubicBezTo>
                  <a:cubicBezTo>
                    <a:pt x="78490" y="112941"/>
                    <a:pt x="85283" y="95294"/>
                    <a:pt x="92830" y="98823"/>
                  </a:cubicBezTo>
                  <a:cubicBezTo>
                    <a:pt x="100377" y="100588"/>
                    <a:pt x="106415" y="120000"/>
                    <a:pt x="113962" y="105882"/>
                  </a:cubicBezTo>
                  <a:cubicBezTo>
                    <a:pt x="115471" y="104117"/>
                    <a:pt x="120000" y="93529"/>
                    <a:pt x="118490" y="9352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3779838" y="4951413"/>
              <a:ext cx="212700" cy="123900"/>
            </a:xfrm>
            <a:custGeom>
              <a:rect b="b" l="l" r="r" t="t"/>
              <a:pathLst>
                <a:path extrusionOk="0" h="120000" w="120000">
                  <a:moveTo>
                    <a:pt x="83636" y="25263"/>
                  </a:moveTo>
                  <a:cubicBezTo>
                    <a:pt x="76363" y="44210"/>
                    <a:pt x="65454" y="56842"/>
                    <a:pt x="50909" y="63157"/>
                  </a:cubicBezTo>
                  <a:cubicBezTo>
                    <a:pt x="40000" y="75789"/>
                    <a:pt x="18181" y="69473"/>
                    <a:pt x="3636" y="63157"/>
                  </a:cubicBezTo>
                  <a:cubicBezTo>
                    <a:pt x="0" y="56842"/>
                    <a:pt x="7272" y="75789"/>
                    <a:pt x="7272" y="75789"/>
                  </a:cubicBezTo>
                  <a:cubicBezTo>
                    <a:pt x="7272" y="107368"/>
                    <a:pt x="36363" y="120000"/>
                    <a:pt x="50909" y="120000"/>
                  </a:cubicBezTo>
                  <a:cubicBezTo>
                    <a:pt x="72727" y="113684"/>
                    <a:pt x="90909" y="88421"/>
                    <a:pt x="105454" y="63157"/>
                  </a:cubicBezTo>
                  <a:cubicBezTo>
                    <a:pt x="120000" y="37894"/>
                    <a:pt x="98181" y="0"/>
                    <a:pt x="83636" y="2526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4443413" y="4110038"/>
              <a:ext cx="439800" cy="239700"/>
            </a:xfrm>
            <a:custGeom>
              <a:rect b="b" l="l" r="r" t="t"/>
              <a:pathLst>
                <a:path extrusionOk="0" h="120000" w="120000">
                  <a:moveTo>
                    <a:pt x="114705" y="87567"/>
                  </a:moveTo>
                  <a:cubicBezTo>
                    <a:pt x="105882" y="48648"/>
                    <a:pt x="91764" y="25945"/>
                    <a:pt x="68823" y="12972"/>
                  </a:cubicBezTo>
                  <a:cubicBezTo>
                    <a:pt x="45882" y="0"/>
                    <a:pt x="24705" y="6486"/>
                    <a:pt x="0" y="6486"/>
                  </a:cubicBezTo>
                  <a:cubicBezTo>
                    <a:pt x="0" y="6486"/>
                    <a:pt x="0" y="6486"/>
                    <a:pt x="0" y="6486"/>
                  </a:cubicBezTo>
                  <a:cubicBezTo>
                    <a:pt x="19411" y="12972"/>
                    <a:pt x="37058" y="19459"/>
                    <a:pt x="54705" y="29189"/>
                  </a:cubicBezTo>
                  <a:cubicBezTo>
                    <a:pt x="60000" y="32432"/>
                    <a:pt x="65294" y="35675"/>
                    <a:pt x="68823" y="38918"/>
                  </a:cubicBezTo>
                  <a:cubicBezTo>
                    <a:pt x="68823" y="38918"/>
                    <a:pt x="70588" y="42162"/>
                    <a:pt x="70588" y="42162"/>
                  </a:cubicBezTo>
                  <a:cubicBezTo>
                    <a:pt x="72352" y="51891"/>
                    <a:pt x="77647" y="55135"/>
                    <a:pt x="82941" y="61621"/>
                  </a:cubicBezTo>
                  <a:cubicBezTo>
                    <a:pt x="88235" y="71351"/>
                    <a:pt x="91764" y="81081"/>
                    <a:pt x="95294" y="90810"/>
                  </a:cubicBezTo>
                  <a:cubicBezTo>
                    <a:pt x="95294" y="90810"/>
                    <a:pt x="95294" y="90810"/>
                    <a:pt x="95294" y="90810"/>
                  </a:cubicBezTo>
                  <a:cubicBezTo>
                    <a:pt x="97058" y="94054"/>
                    <a:pt x="97058" y="94054"/>
                    <a:pt x="97058" y="97297"/>
                  </a:cubicBezTo>
                  <a:cubicBezTo>
                    <a:pt x="100588" y="120000"/>
                    <a:pt x="120000" y="107027"/>
                    <a:pt x="114705" y="8756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4818063" y="4673601"/>
              <a:ext cx="212700" cy="271500"/>
            </a:xfrm>
            <a:custGeom>
              <a:rect b="b" l="l" r="r" t="t"/>
              <a:pathLst>
                <a:path extrusionOk="0" h="120000" w="120000">
                  <a:moveTo>
                    <a:pt x="101818" y="5714"/>
                  </a:moveTo>
                  <a:cubicBezTo>
                    <a:pt x="76363" y="17142"/>
                    <a:pt x="58181" y="42857"/>
                    <a:pt x="47272" y="62857"/>
                  </a:cubicBezTo>
                  <a:cubicBezTo>
                    <a:pt x="32727" y="94285"/>
                    <a:pt x="0" y="108571"/>
                    <a:pt x="3636" y="111428"/>
                  </a:cubicBezTo>
                  <a:cubicBezTo>
                    <a:pt x="25454" y="120000"/>
                    <a:pt x="47272" y="91428"/>
                    <a:pt x="58181" y="82857"/>
                  </a:cubicBezTo>
                  <a:cubicBezTo>
                    <a:pt x="76363" y="60000"/>
                    <a:pt x="80000" y="31428"/>
                    <a:pt x="109090" y="14285"/>
                  </a:cubicBezTo>
                  <a:cubicBezTo>
                    <a:pt x="120000" y="11428"/>
                    <a:pt x="112727" y="0"/>
                    <a:pt x="101818" y="5714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005388" y="4699001"/>
              <a:ext cx="522300" cy="273000"/>
            </a:xfrm>
            <a:custGeom>
              <a:rect b="b" l="l" r="r" t="t"/>
              <a:pathLst>
                <a:path extrusionOk="0" h="120000" w="120000">
                  <a:moveTo>
                    <a:pt x="115555" y="100000"/>
                  </a:moveTo>
                  <a:cubicBezTo>
                    <a:pt x="100740" y="74285"/>
                    <a:pt x="74074" y="74285"/>
                    <a:pt x="56296" y="68571"/>
                  </a:cubicBezTo>
                  <a:cubicBezTo>
                    <a:pt x="45925" y="65714"/>
                    <a:pt x="35555" y="60000"/>
                    <a:pt x="26666" y="48571"/>
                  </a:cubicBezTo>
                  <a:cubicBezTo>
                    <a:pt x="22222" y="42857"/>
                    <a:pt x="19259" y="34285"/>
                    <a:pt x="16296" y="25714"/>
                  </a:cubicBezTo>
                  <a:cubicBezTo>
                    <a:pt x="13333" y="17142"/>
                    <a:pt x="11851" y="8571"/>
                    <a:pt x="8888" y="0"/>
                  </a:cubicBezTo>
                  <a:cubicBezTo>
                    <a:pt x="8888" y="0"/>
                    <a:pt x="7407" y="0"/>
                    <a:pt x="7407" y="0"/>
                  </a:cubicBezTo>
                  <a:cubicBezTo>
                    <a:pt x="0" y="31428"/>
                    <a:pt x="25185" y="65714"/>
                    <a:pt x="37037" y="74285"/>
                  </a:cubicBezTo>
                  <a:cubicBezTo>
                    <a:pt x="59259" y="94285"/>
                    <a:pt x="85925" y="94285"/>
                    <a:pt x="108148" y="114285"/>
                  </a:cubicBezTo>
                  <a:cubicBezTo>
                    <a:pt x="114074" y="120000"/>
                    <a:pt x="120000" y="108571"/>
                    <a:pt x="115555" y="10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5167313" y="4271963"/>
              <a:ext cx="341400" cy="355500"/>
            </a:xfrm>
            <a:custGeom>
              <a:rect b="b" l="l" r="r" t="t"/>
              <a:pathLst>
                <a:path extrusionOk="0" h="120000" w="120000">
                  <a:moveTo>
                    <a:pt x="99622" y="10909"/>
                  </a:moveTo>
                  <a:cubicBezTo>
                    <a:pt x="90566" y="34909"/>
                    <a:pt x="83773" y="54545"/>
                    <a:pt x="65660" y="74181"/>
                  </a:cubicBezTo>
                  <a:cubicBezTo>
                    <a:pt x="47547" y="93818"/>
                    <a:pt x="24905" y="102545"/>
                    <a:pt x="0" y="111272"/>
                  </a:cubicBezTo>
                  <a:cubicBezTo>
                    <a:pt x="0" y="111272"/>
                    <a:pt x="0" y="111272"/>
                    <a:pt x="0" y="111272"/>
                  </a:cubicBezTo>
                  <a:cubicBezTo>
                    <a:pt x="24905" y="120000"/>
                    <a:pt x="49811" y="104727"/>
                    <a:pt x="65660" y="89454"/>
                  </a:cubicBezTo>
                  <a:cubicBezTo>
                    <a:pt x="92830" y="69818"/>
                    <a:pt x="101886" y="45818"/>
                    <a:pt x="115471" y="15272"/>
                  </a:cubicBezTo>
                  <a:cubicBezTo>
                    <a:pt x="120000" y="6545"/>
                    <a:pt x="104150" y="0"/>
                    <a:pt x="99622" y="1090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5064125" y="4471988"/>
              <a:ext cx="173100" cy="149100"/>
            </a:xfrm>
            <a:custGeom>
              <a:rect b="b" l="l" r="r" t="t"/>
              <a:pathLst>
                <a:path extrusionOk="0" h="120000" w="120000">
                  <a:moveTo>
                    <a:pt x="115555" y="0"/>
                  </a:moveTo>
                  <a:cubicBezTo>
                    <a:pt x="93333" y="0"/>
                    <a:pt x="71111" y="20869"/>
                    <a:pt x="53333" y="36521"/>
                  </a:cubicBezTo>
                  <a:cubicBezTo>
                    <a:pt x="31111" y="62608"/>
                    <a:pt x="13333" y="88695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7777" y="93913"/>
                    <a:pt x="35555" y="73043"/>
                    <a:pt x="53333" y="52173"/>
                  </a:cubicBezTo>
                  <a:cubicBezTo>
                    <a:pt x="71111" y="31304"/>
                    <a:pt x="97777" y="15652"/>
                    <a:pt x="120000" y="0"/>
                  </a:cubicBezTo>
                  <a:cubicBezTo>
                    <a:pt x="120000" y="0"/>
                    <a:pt x="120000" y="0"/>
                    <a:pt x="115555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5076825" y="4537076"/>
              <a:ext cx="147600" cy="90600"/>
            </a:xfrm>
            <a:custGeom>
              <a:rect b="b" l="l" r="r" t="t"/>
              <a:pathLst>
                <a:path extrusionOk="0" h="120000" w="120000">
                  <a:moveTo>
                    <a:pt x="114782" y="0"/>
                  </a:moveTo>
                  <a:cubicBezTo>
                    <a:pt x="93913" y="8571"/>
                    <a:pt x="73043" y="34285"/>
                    <a:pt x="57391" y="51428"/>
                  </a:cubicBezTo>
                  <a:cubicBezTo>
                    <a:pt x="36521" y="77142"/>
                    <a:pt x="20869" y="94285"/>
                    <a:pt x="0" y="119999"/>
                  </a:cubicBezTo>
                  <a:cubicBezTo>
                    <a:pt x="0" y="119999"/>
                    <a:pt x="0" y="119999"/>
                    <a:pt x="5217" y="119999"/>
                  </a:cubicBezTo>
                  <a:cubicBezTo>
                    <a:pt x="26086" y="102857"/>
                    <a:pt x="46956" y="85714"/>
                    <a:pt x="73043" y="68571"/>
                  </a:cubicBezTo>
                  <a:cubicBezTo>
                    <a:pt x="88695" y="51428"/>
                    <a:pt x="109565" y="42857"/>
                    <a:pt x="120000" y="8571"/>
                  </a:cubicBezTo>
                  <a:cubicBezTo>
                    <a:pt x="120000" y="8571"/>
                    <a:pt x="120000" y="0"/>
                    <a:pt x="114782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5089525" y="4654551"/>
              <a:ext cx="63600" cy="44400"/>
            </a:xfrm>
            <a:custGeom>
              <a:rect b="b" l="l" r="r" t="t"/>
              <a:pathLst>
                <a:path extrusionOk="0" h="120000" w="120000">
                  <a:moveTo>
                    <a:pt x="108000" y="102857"/>
                  </a:moveTo>
                  <a:cubicBezTo>
                    <a:pt x="108000" y="102857"/>
                    <a:pt x="108000" y="85714"/>
                    <a:pt x="96000" y="68571"/>
                  </a:cubicBezTo>
                  <a:cubicBezTo>
                    <a:pt x="96000" y="68571"/>
                    <a:pt x="84000" y="51428"/>
                    <a:pt x="72000" y="34285"/>
                  </a:cubicBezTo>
                  <a:cubicBezTo>
                    <a:pt x="48000" y="17142"/>
                    <a:pt x="36000" y="17142"/>
                    <a:pt x="12000" y="0"/>
                  </a:cubicBezTo>
                  <a:cubicBezTo>
                    <a:pt x="0" y="0"/>
                    <a:pt x="0" y="17142"/>
                    <a:pt x="0" y="17142"/>
                  </a:cubicBezTo>
                  <a:cubicBezTo>
                    <a:pt x="24000" y="34285"/>
                    <a:pt x="36000" y="51428"/>
                    <a:pt x="48000" y="68571"/>
                  </a:cubicBezTo>
                  <a:cubicBezTo>
                    <a:pt x="60000" y="85714"/>
                    <a:pt x="72000" y="102857"/>
                    <a:pt x="72000" y="102857"/>
                  </a:cubicBezTo>
                  <a:cubicBezTo>
                    <a:pt x="84000" y="119999"/>
                    <a:pt x="96000" y="119999"/>
                    <a:pt x="108000" y="119999"/>
                  </a:cubicBezTo>
                  <a:cubicBezTo>
                    <a:pt x="108000" y="119999"/>
                    <a:pt x="120000" y="119999"/>
                    <a:pt x="108000" y="10285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5043488" y="4654551"/>
              <a:ext cx="142800" cy="147600"/>
            </a:xfrm>
            <a:custGeom>
              <a:rect b="b" l="l" r="r" t="t"/>
              <a:pathLst>
                <a:path extrusionOk="0" h="120000" w="120000">
                  <a:moveTo>
                    <a:pt x="120000" y="114782"/>
                  </a:moveTo>
                  <a:cubicBezTo>
                    <a:pt x="103636" y="93913"/>
                    <a:pt x="76363" y="83478"/>
                    <a:pt x="54545" y="62608"/>
                  </a:cubicBezTo>
                  <a:cubicBezTo>
                    <a:pt x="38181" y="41739"/>
                    <a:pt x="27272" y="20869"/>
                    <a:pt x="10909" y="0"/>
                  </a:cubicBezTo>
                  <a:cubicBezTo>
                    <a:pt x="10909" y="0"/>
                    <a:pt x="5454" y="0"/>
                    <a:pt x="5454" y="5217"/>
                  </a:cubicBezTo>
                  <a:cubicBezTo>
                    <a:pt x="0" y="26086"/>
                    <a:pt x="21818" y="52173"/>
                    <a:pt x="38181" y="67826"/>
                  </a:cubicBezTo>
                  <a:cubicBezTo>
                    <a:pt x="60000" y="88695"/>
                    <a:pt x="87272" y="114782"/>
                    <a:pt x="114545" y="120000"/>
                  </a:cubicBezTo>
                  <a:cubicBezTo>
                    <a:pt x="120000" y="120000"/>
                    <a:pt x="120000" y="114782"/>
                    <a:pt x="120000" y="1147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4721225" y="4154488"/>
              <a:ext cx="96900" cy="77700"/>
            </a:xfrm>
            <a:custGeom>
              <a:rect b="b" l="l" r="r" t="t"/>
              <a:pathLst>
                <a:path extrusionOk="0" h="120000" w="120000">
                  <a:moveTo>
                    <a:pt x="120000" y="10000"/>
                  </a:moveTo>
                  <a:cubicBezTo>
                    <a:pt x="72000" y="0"/>
                    <a:pt x="32000" y="60000"/>
                    <a:pt x="0" y="100000"/>
                  </a:cubicBezTo>
                  <a:cubicBezTo>
                    <a:pt x="0" y="110000"/>
                    <a:pt x="8000" y="120000"/>
                    <a:pt x="16000" y="110000"/>
                  </a:cubicBezTo>
                  <a:cubicBezTo>
                    <a:pt x="32000" y="90000"/>
                    <a:pt x="48000" y="80000"/>
                    <a:pt x="64000" y="60000"/>
                  </a:cubicBezTo>
                  <a:cubicBezTo>
                    <a:pt x="80000" y="40000"/>
                    <a:pt x="104000" y="30000"/>
                    <a:pt x="120000" y="20000"/>
                  </a:cubicBezTo>
                  <a:cubicBezTo>
                    <a:pt x="120000" y="10000"/>
                    <a:pt x="120000" y="10000"/>
                    <a:pt x="120000" y="1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4792663" y="4200526"/>
              <a:ext cx="103200" cy="103200"/>
            </a:xfrm>
            <a:custGeom>
              <a:rect b="b" l="l" r="r" t="t"/>
              <a:pathLst>
                <a:path extrusionOk="0" h="120000" w="120000">
                  <a:moveTo>
                    <a:pt x="112500" y="0"/>
                  </a:moveTo>
                  <a:cubicBezTo>
                    <a:pt x="82500" y="0"/>
                    <a:pt x="60000" y="30000"/>
                    <a:pt x="45000" y="52500"/>
                  </a:cubicBezTo>
                  <a:cubicBezTo>
                    <a:pt x="30000" y="67500"/>
                    <a:pt x="0" y="97500"/>
                    <a:pt x="0" y="120000"/>
                  </a:cubicBezTo>
                  <a:cubicBezTo>
                    <a:pt x="0" y="120000"/>
                    <a:pt x="7500" y="120000"/>
                    <a:pt x="7500" y="120000"/>
                  </a:cubicBezTo>
                  <a:cubicBezTo>
                    <a:pt x="15000" y="120000"/>
                    <a:pt x="22500" y="112500"/>
                    <a:pt x="30000" y="105000"/>
                  </a:cubicBezTo>
                  <a:cubicBezTo>
                    <a:pt x="37500" y="90000"/>
                    <a:pt x="45000" y="75000"/>
                    <a:pt x="60000" y="67500"/>
                  </a:cubicBezTo>
                  <a:cubicBezTo>
                    <a:pt x="67500" y="52500"/>
                    <a:pt x="82500" y="45000"/>
                    <a:pt x="90000" y="37500"/>
                  </a:cubicBezTo>
                  <a:cubicBezTo>
                    <a:pt x="105000" y="30000"/>
                    <a:pt x="112500" y="22500"/>
                    <a:pt x="120000" y="7500"/>
                  </a:cubicBezTo>
                  <a:cubicBezTo>
                    <a:pt x="120000" y="0"/>
                    <a:pt x="112500" y="0"/>
                    <a:pt x="1125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4759325" y="4187826"/>
              <a:ext cx="77700" cy="714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100000" y="0"/>
                    <a:pt x="70000" y="21818"/>
                    <a:pt x="60000" y="32727"/>
                  </a:cubicBezTo>
                  <a:cubicBezTo>
                    <a:pt x="40000" y="54545"/>
                    <a:pt x="20000" y="76363"/>
                    <a:pt x="10000" y="109090"/>
                  </a:cubicBezTo>
                  <a:cubicBezTo>
                    <a:pt x="0" y="109090"/>
                    <a:pt x="10000" y="120000"/>
                    <a:pt x="10000" y="120000"/>
                  </a:cubicBezTo>
                  <a:cubicBezTo>
                    <a:pt x="30000" y="98181"/>
                    <a:pt x="50000" y="87272"/>
                    <a:pt x="70000" y="65454"/>
                  </a:cubicBezTo>
                  <a:cubicBezTo>
                    <a:pt x="80000" y="54545"/>
                    <a:pt x="90000" y="43636"/>
                    <a:pt x="100000" y="32727"/>
                  </a:cubicBezTo>
                  <a:cubicBezTo>
                    <a:pt x="110000" y="32727"/>
                    <a:pt x="120000" y="21818"/>
                    <a:pt x="120000" y="10909"/>
                  </a:cubicBezTo>
                  <a:cubicBezTo>
                    <a:pt x="120000" y="10909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4799013" y="4997451"/>
              <a:ext cx="50700" cy="84000"/>
            </a:xfrm>
            <a:custGeom>
              <a:rect b="b" l="l" r="r" t="t"/>
              <a:pathLst>
                <a:path extrusionOk="0" h="120000" w="120000">
                  <a:moveTo>
                    <a:pt x="75000" y="55384"/>
                  </a:moveTo>
                  <a:cubicBezTo>
                    <a:pt x="60000" y="36923"/>
                    <a:pt x="45000" y="18461"/>
                    <a:pt x="15000" y="9230"/>
                  </a:cubicBezTo>
                  <a:cubicBezTo>
                    <a:pt x="15000" y="0"/>
                    <a:pt x="0" y="0"/>
                    <a:pt x="0" y="9230"/>
                  </a:cubicBezTo>
                  <a:cubicBezTo>
                    <a:pt x="0" y="27692"/>
                    <a:pt x="15000" y="46153"/>
                    <a:pt x="30000" y="64615"/>
                  </a:cubicBezTo>
                  <a:cubicBezTo>
                    <a:pt x="45000" y="83076"/>
                    <a:pt x="75000" y="101538"/>
                    <a:pt x="105000" y="110769"/>
                  </a:cubicBezTo>
                  <a:cubicBezTo>
                    <a:pt x="105000" y="120000"/>
                    <a:pt x="120000" y="110769"/>
                    <a:pt x="120000" y="110769"/>
                  </a:cubicBezTo>
                  <a:cubicBezTo>
                    <a:pt x="120000" y="83076"/>
                    <a:pt x="90000" y="73846"/>
                    <a:pt x="75000" y="55384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4824413" y="4991101"/>
              <a:ext cx="39600" cy="507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000" y="15000"/>
                    <a:pt x="40000" y="30000"/>
                    <a:pt x="60000" y="60000"/>
                  </a:cubicBezTo>
                  <a:cubicBezTo>
                    <a:pt x="60000" y="75000"/>
                    <a:pt x="80000" y="90000"/>
                    <a:pt x="100000" y="105000"/>
                  </a:cubicBezTo>
                  <a:cubicBezTo>
                    <a:pt x="100000" y="120000"/>
                    <a:pt x="120000" y="120000"/>
                    <a:pt x="120000" y="105000"/>
                  </a:cubicBezTo>
                  <a:cubicBezTo>
                    <a:pt x="120000" y="60000"/>
                    <a:pt x="40000" y="15000"/>
                    <a:pt x="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4824413" y="4964113"/>
              <a:ext cx="71400" cy="33300"/>
            </a:xfrm>
            <a:custGeom>
              <a:rect b="b" l="l" r="r" t="t"/>
              <a:pathLst>
                <a:path extrusionOk="0" h="120000" w="120000">
                  <a:moveTo>
                    <a:pt x="109090" y="72000"/>
                  </a:moveTo>
                  <a:cubicBezTo>
                    <a:pt x="98181" y="48000"/>
                    <a:pt x="76363" y="48000"/>
                    <a:pt x="54545" y="24000"/>
                  </a:cubicBezTo>
                  <a:cubicBezTo>
                    <a:pt x="32727" y="24000"/>
                    <a:pt x="10909" y="0"/>
                    <a:pt x="0" y="0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10909" y="72000"/>
                    <a:pt x="32727" y="72000"/>
                    <a:pt x="43636" y="72000"/>
                  </a:cubicBezTo>
                  <a:cubicBezTo>
                    <a:pt x="65454" y="96000"/>
                    <a:pt x="87272" y="120000"/>
                    <a:pt x="109090" y="120000"/>
                  </a:cubicBezTo>
                  <a:cubicBezTo>
                    <a:pt x="120000" y="96000"/>
                    <a:pt x="120000" y="96000"/>
                    <a:pt x="109090" y="7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3849688" y="4932363"/>
              <a:ext cx="71400" cy="39600"/>
            </a:xfrm>
            <a:custGeom>
              <a:rect b="b" l="l" r="r" t="t"/>
              <a:pathLst>
                <a:path extrusionOk="0" h="120000" w="120000">
                  <a:moveTo>
                    <a:pt x="120000" y="20000"/>
                  </a:moveTo>
                  <a:cubicBezTo>
                    <a:pt x="98181" y="0"/>
                    <a:pt x="76363" y="20000"/>
                    <a:pt x="54545" y="20000"/>
                  </a:cubicBezTo>
                  <a:cubicBezTo>
                    <a:pt x="43636" y="40000"/>
                    <a:pt x="10909" y="40000"/>
                    <a:pt x="10909" y="80000"/>
                  </a:cubicBezTo>
                  <a:cubicBezTo>
                    <a:pt x="0" y="80000"/>
                    <a:pt x="0" y="100000"/>
                    <a:pt x="10909" y="100000"/>
                  </a:cubicBezTo>
                  <a:cubicBezTo>
                    <a:pt x="21818" y="120000"/>
                    <a:pt x="43636" y="100000"/>
                    <a:pt x="54545" y="80000"/>
                  </a:cubicBezTo>
                  <a:cubicBezTo>
                    <a:pt x="76363" y="80000"/>
                    <a:pt x="109090" y="80000"/>
                    <a:pt x="120000" y="40000"/>
                  </a:cubicBezTo>
                  <a:cubicBezTo>
                    <a:pt x="120000" y="40000"/>
                    <a:pt x="120000" y="20000"/>
                    <a:pt x="120000" y="2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3883025" y="4951413"/>
              <a:ext cx="50700" cy="39600"/>
            </a:xfrm>
            <a:custGeom>
              <a:rect b="b" l="l" r="r" t="t"/>
              <a:pathLst>
                <a:path extrusionOk="0" h="120000" w="120000">
                  <a:moveTo>
                    <a:pt x="105000" y="0"/>
                  </a:moveTo>
                  <a:cubicBezTo>
                    <a:pt x="90000" y="20000"/>
                    <a:pt x="75000" y="40000"/>
                    <a:pt x="60000" y="40000"/>
                  </a:cubicBezTo>
                  <a:cubicBezTo>
                    <a:pt x="45000" y="80000"/>
                    <a:pt x="15000" y="100000"/>
                    <a:pt x="0" y="10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30000" y="100000"/>
                    <a:pt x="45000" y="80000"/>
                    <a:pt x="60000" y="60000"/>
                  </a:cubicBezTo>
                  <a:cubicBezTo>
                    <a:pt x="75000" y="60000"/>
                    <a:pt x="105000" y="40000"/>
                    <a:pt x="105000" y="20000"/>
                  </a:cubicBezTo>
                  <a:cubicBezTo>
                    <a:pt x="120000" y="20000"/>
                    <a:pt x="105000" y="0"/>
                    <a:pt x="105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3895725" y="4964113"/>
              <a:ext cx="63600" cy="71400"/>
            </a:xfrm>
            <a:custGeom>
              <a:rect b="b" l="l" r="r" t="t"/>
              <a:pathLst>
                <a:path extrusionOk="0" h="120000" w="120000">
                  <a:moveTo>
                    <a:pt x="96000" y="0"/>
                  </a:moveTo>
                  <a:cubicBezTo>
                    <a:pt x="72000" y="10909"/>
                    <a:pt x="60000" y="32727"/>
                    <a:pt x="48000" y="54545"/>
                  </a:cubicBezTo>
                  <a:cubicBezTo>
                    <a:pt x="24000" y="65454"/>
                    <a:pt x="12000" y="87272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36000" y="109090"/>
                    <a:pt x="48000" y="98181"/>
                    <a:pt x="72000" y="76363"/>
                  </a:cubicBezTo>
                  <a:cubicBezTo>
                    <a:pt x="84000" y="65454"/>
                    <a:pt x="108000" y="32727"/>
                    <a:pt x="120000" y="10909"/>
                  </a:cubicBezTo>
                  <a:cubicBezTo>
                    <a:pt x="120000" y="0"/>
                    <a:pt x="108000" y="0"/>
                    <a:pt x="96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3952875" y="4795838"/>
              <a:ext cx="162000" cy="84000"/>
            </a:xfrm>
            <a:custGeom>
              <a:rect b="b" l="l" r="r" t="t"/>
              <a:pathLst>
                <a:path extrusionOk="0" h="120000" w="120000">
                  <a:moveTo>
                    <a:pt x="100800" y="27692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9600" y="18461"/>
                  </a:cubicBezTo>
                  <a:cubicBezTo>
                    <a:pt x="0" y="36923"/>
                    <a:pt x="0" y="55384"/>
                    <a:pt x="9600" y="73846"/>
                  </a:cubicBezTo>
                  <a:cubicBezTo>
                    <a:pt x="19200" y="92307"/>
                    <a:pt x="33600" y="101538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15200" y="101538"/>
                    <a:pt x="120000" y="36923"/>
                    <a:pt x="100800" y="27692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4437063" y="4848226"/>
              <a:ext cx="168300" cy="84000"/>
            </a:xfrm>
            <a:custGeom>
              <a:rect b="b" l="l" r="r" t="t"/>
              <a:pathLst>
                <a:path extrusionOk="0" h="120000" w="120000">
                  <a:moveTo>
                    <a:pt x="73846" y="9230"/>
                  </a:moveTo>
                  <a:cubicBezTo>
                    <a:pt x="50769" y="18461"/>
                    <a:pt x="23076" y="0"/>
                    <a:pt x="4615" y="36923"/>
                  </a:cubicBezTo>
                  <a:cubicBezTo>
                    <a:pt x="0" y="46153"/>
                    <a:pt x="4615" y="73846"/>
                    <a:pt x="9230" y="83076"/>
                  </a:cubicBezTo>
                  <a:cubicBezTo>
                    <a:pt x="18461" y="101538"/>
                    <a:pt x="32307" y="101538"/>
                    <a:pt x="41538" y="110769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92307"/>
                    <a:pt x="106153" y="0"/>
                    <a:pt x="73846" y="923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3708400" y="3967163"/>
              <a:ext cx="1844700" cy="1217700"/>
            </a:xfrm>
            <a:custGeom>
              <a:rect b="b" l="l" r="r" t="t"/>
              <a:pathLst>
                <a:path extrusionOk="0" h="120000" w="120000">
                  <a:moveTo>
                    <a:pt x="117062" y="44042"/>
                  </a:moveTo>
                  <a:cubicBezTo>
                    <a:pt x="118321" y="38936"/>
                    <a:pt x="120000" y="32553"/>
                    <a:pt x="119580" y="27446"/>
                  </a:cubicBezTo>
                  <a:cubicBezTo>
                    <a:pt x="119580" y="25531"/>
                    <a:pt x="118741" y="22978"/>
                    <a:pt x="117062" y="22978"/>
                  </a:cubicBezTo>
                  <a:cubicBezTo>
                    <a:pt x="115804" y="23617"/>
                    <a:pt x="115804" y="25531"/>
                    <a:pt x="114965" y="27446"/>
                  </a:cubicBezTo>
                  <a:cubicBezTo>
                    <a:pt x="113286" y="30000"/>
                    <a:pt x="109510" y="30000"/>
                    <a:pt x="107412" y="30638"/>
                  </a:cubicBezTo>
                  <a:cubicBezTo>
                    <a:pt x="103216" y="31276"/>
                    <a:pt x="99020" y="31914"/>
                    <a:pt x="95244" y="33829"/>
                  </a:cubicBezTo>
                  <a:cubicBezTo>
                    <a:pt x="88951" y="37021"/>
                    <a:pt x="84755" y="45319"/>
                    <a:pt x="83916" y="55531"/>
                  </a:cubicBezTo>
                  <a:cubicBezTo>
                    <a:pt x="80979" y="51702"/>
                    <a:pt x="75524" y="42127"/>
                    <a:pt x="76363" y="36382"/>
                  </a:cubicBezTo>
                  <a:cubicBezTo>
                    <a:pt x="77202" y="29361"/>
                    <a:pt x="82237" y="24893"/>
                    <a:pt x="85594" y="21063"/>
                  </a:cubicBezTo>
                  <a:cubicBezTo>
                    <a:pt x="86853" y="19787"/>
                    <a:pt x="88531" y="17872"/>
                    <a:pt x="87692" y="15319"/>
                  </a:cubicBezTo>
                  <a:cubicBezTo>
                    <a:pt x="86433" y="12765"/>
                    <a:pt x="82237" y="12765"/>
                    <a:pt x="80559" y="11489"/>
                  </a:cubicBezTo>
                  <a:cubicBezTo>
                    <a:pt x="75524" y="8297"/>
                    <a:pt x="71748" y="3829"/>
                    <a:pt x="66713" y="1914"/>
                  </a:cubicBezTo>
                  <a:cubicBezTo>
                    <a:pt x="61258" y="0"/>
                    <a:pt x="55384" y="638"/>
                    <a:pt x="49930" y="2553"/>
                  </a:cubicBezTo>
                  <a:cubicBezTo>
                    <a:pt x="47832" y="3829"/>
                    <a:pt x="45734" y="5106"/>
                    <a:pt x="44055" y="7021"/>
                  </a:cubicBezTo>
                  <a:cubicBezTo>
                    <a:pt x="41538" y="8936"/>
                    <a:pt x="39860" y="12127"/>
                    <a:pt x="37762" y="14042"/>
                  </a:cubicBezTo>
                  <a:cubicBezTo>
                    <a:pt x="36083" y="15319"/>
                    <a:pt x="33146" y="15319"/>
                    <a:pt x="31048" y="16595"/>
                  </a:cubicBezTo>
                  <a:cubicBezTo>
                    <a:pt x="28951" y="17872"/>
                    <a:pt x="26853" y="19787"/>
                    <a:pt x="24755" y="21702"/>
                  </a:cubicBezTo>
                  <a:cubicBezTo>
                    <a:pt x="20979" y="25531"/>
                    <a:pt x="18041" y="31276"/>
                    <a:pt x="15944" y="37021"/>
                  </a:cubicBezTo>
                  <a:cubicBezTo>
                    <a:pt x="10069" y="51702"/>
                    <a:pt x="4615" y="72765"/>
                    <a:pt x="9650" y="89361"/>
                  </a:cubicBezTo>
                  <a:cubicBezTo>
                    <a:pt x="6293" y="89361"/>
                    <a:pt x="0" y="90638"/>
                    <a:pt x="0" y="97659"/>
                  </a:cubicBezTo>
                  <a:cubicBezTo>
                    <a:pt x="419" y="102765"/>
                    <a:pt x="3776" y="108510"/>
                    <a:pt x="6713" y="111063"/>
                  </a:cubicBezTo>
                  <a:cubicBezTo>
                    <a:pt x="10489" y="114255"/>
                    <a:pt x="14265" y="113617"/>
                    <a:pt x="17202" y="108510"/>
                  </a:cubicBezTo>
                  <a:cubicBezTo>
                    <a:pt x="18041" y="107234"/>
                    <a:pt x="18041" y="106595"/>
                    <a:pt x="18881" y="106595"/>
                  </a:cubicBezTo>
                  <a:cubicBezTo>
                    <a:pt x="19720" y="107234"/>
                    <a:pt x="20979" y="109148"/>
                    <a:pt x="21818" y="109787"/>
                  </a:cubicBezTo>
                  <a:cubicBezTo>
                    <a:pt x="23496" y="111702"/>
                    <a:pt x="25594" y="112978"/>
                    <a:pt x="27272" y="114255"/>
                  </a:cubicBezTo>
                  <a:cubicBezTo>
                    <a:pt x="35664" y="119361"/>
                    <a:pt x="45314" y="120000"/>
                    <a:pt x="54125" y="118085"/>
                  </a:cubicBezTo>
                  <a:cubicBezTo>
                    <a:pt x="56223" y="117446"/>
                    <a:pt x="57902" y="116808"/>
                    <a:pt x="60000" y="115531"/>
                  </a:cubicBezTo>
                  <a:cubicBezTo>
                    <a:pt x="60839" y="114893"/>
                    <a:pt x="62097" y="114255"/>
                    <a:pt x="62937" y="113617"/>
                  </a:cubicBezTo>
                  <a:cubicBezTo>
                    <a:pt x="64195" y="112978"/>
                    <a:pt x="65874" y="111063"/>
                    <a:pt x="67132" y="110425"/>
                  </a:cubicBezTo>
                  <a:cubicBezTo>
                    <a:pt x="68811" y="110425"/>
                    <a:pt x="71328" y="114893"/>
                    <a:pt x="73426" y="116170"/>
                  </a:cubicBezTo>
                  <a:cubicBezTo>
                    <a:pt x="78041" y="117446"/>
                    <a:pt x="82657" y="112340"/>
                    <a:pt x="84755" y="107234"/>
                  </a:cubicBezTo>
                  <a:cubicBezTo>
                    <a:pt x="85594" y="104680"/>
                    <a:pt x="87272" y="100212"/>
                    <a:pt x="86433" y="97021"/>
                  </a:cubicBezTo>
                  <a:cubicBezTo>
                    <a:pt x="85594" y="93829"/>
                    <a:pt x="82237" y="93191"/>
                    <a:pt x="80139" y="92553"/>
                  </a:cubicBezTo>
                  <a:cubicBezTo>
                    <a:pt x="82237" y="88085"/>
                    <a:pt x="83076" y="83617"/>
                    <a:pt x="84335" y="79148"/>
                  </a:cubicBezTo>
                  <a:cubicBezTo>
                    <a:pt x="86433" y="88723"/>
                    <a:pt x="91888" y="93829"/>
                    <a:pt x="98181" y="96382"/>
                  </a:cubicBezTo>
                  <a:cubicBezTo>
                    <a:pt x="101958" y="97659"/>
                    <a:pt x="105734" y="98297"/>
                    <a:pt x="109510" y="98936"/>
                  </a:cubicBezTo>
                  <a:cubicBezTo>
                    <a:pt x="110769" y="99574"/>
                    <a:pt x="112867" y="99574"/>
                    <a:pt x="114125" y="100212"/>
                  </a:cubicBezTo>
                  <a:cubicBezTo>
                    <a:pt x="115384" y="101489"/>
                    <a:pt x="114965" y="103404"/>
                    <a:pt x="115804" y="104680"/>
                  </a:cubicBezTo>
                  <a:cubicBezTo>
                    <a:pt x="116643" y="105957"/>
                    <a:pt x="118321" y="105957"/>
                    <a:pt x="119160" y="104680"/>
                  </a:cubicBezTo>
                  <a:cubicBezTo>
                    <a:pt x="120000" y="102765"/>
                    <a:pt x="119580" y="100212"/>
                    <a:pt x="119580" y="98297"/>
                  </a:cubicBezTo>
                  <a:cubicBezTo>
                    <a:pt x="119160" y="93191"/>
                    <a:pt x="118321" y="88723"/>
                    <a:pt x="117062" y="84893"/>
                  </a:cubicBezTo>
                  <a:cubicBezTo>
                    <a:pt x="114965" y="75957"/>
                    <a:pt x="110769" y="68297"/>
                    <a:pt x="104895" y="64468"/>
                  </a:cubicBezTo>
                  <a:cubicBezTo>
                    <a:pt x="111188" y="60638"/>
                    <a:pt x="114545" y="52978"/>
                    <a:pt x="117062" y="44042"/>
                  </a:cubicBezTo>
                  <a:close/>
                  <a:moveTo>
                    <a:pt x="109510" y="93829"/>
                  </a:moveTo>
                  <a:cubicBezTo>
                    <a:pt x="103636" y="92553"/>
                    <a:pt x="96923" y="91914"/>
                    <a:pt x="91468" y="86808"/>
                  </a:cubicBezTo>
                  <a:cubicBezTo>
                    <a:pt x="88951" y="83617"/>
                    <a:pt x="87272" y="79787"/>
                    <a:pt x="86853" y="74680"/>
                  </a:cubicBezTo>
                  <a:cubicBezTo>
                    <a:pt x="86853" y="72765"/>
                    <a:pt x="87272" y="70212"/>
                    <a:pt x="85594" y="70212"/>
                  </a:cubicBezTo>
                  <a:cubicBezTo>
                    <a:pt x="84335" y="70212"/>
                    <a:pt x="83076" y="72127"/>
                    <a:pt x="82657" y="73404"/>
                  </a:cubicBezTo>
                  <a:cubicBezTo>
                    <a:pt x="80559" y="77234"/>
                    <a:pt x="80139" y="81702"/>
                    <a:pt x="78881" y="85531"/>
                  </a:cubicBezTo>
                  <a:cubicBezTo>
                    <a:pt x="78461" y="88085"/>
                    <a:pt x="77202" y="90000"/>
                    <a:pt x="76363" y="91914"/>
                  </a:cubicBezTo>
                  <a:cubicBezTo>
                    <a:pt x="75524" y="93191"/>
                    <a:pt x="75524" y="93191"/>
                    <a:pt x="74265" y="93829"/>
                  </a:cubicBezTo>
                  <a:cubicBezTo>
                    <a:pt x="73846" y="93829"/>
                    <a:pt x="72587" y="93191"/>
                    <a:pt x="72587" y="94468"/>
                  </a:cubicBezTo>
                  <a:cubicBezTo>
                    <a:pt x="71748" y="97659"/>
                    <a:pt x="77202" y="97021"/>
                    <a:pt x="78041" y="97021"/>
                  </a:cubicBezTo>
                  <a:cubicBezTo>
                    <a:pt x="79720" y="97659"/>
                    <a:pt x="82657" y="97659"/>
                    <a:pt x="83076" y="100212"/>
                  </a:cubicBezTo>
                  <a:cubicBezTo>
                    <a:pt x="83496" y="102127"/>
                    <a:pt x="80979" y="107234"/>
                    <a:pt x="79720" y="108510"/>
                  </a:cubicBezTo>
                  <a:cubicBezTo>
                    <a:pt x="77622" y="110425"/>
                    <a:pt x="75104" y="111702"/>
                    <a:pt x="73006" y="109787"/>
                  </a:cubicBezTo>
                  <a:cubicBezTo>
                    <a:pt x="71328" y="108510"/>
                    <a:pt x="70489" y="104680"/>
                    <a:pt x="68811" y="104042"/>
                  </a:cubicBezTo>
                  <a:cubicBezTo>
                    <a:pt x="67132" y="103404"/>
                    <a:pt x="65034" y="106595"/>
                    <a:pt x="63776" y="107872"/>
                  </a:cubicBezTo>
                  <a:cubicBezTo>
                    <a:pt x="60839" y="109787"/>
                    <a:pt x="57902" y="111702"/>
                    <a:pt x="54965" y="112340"/>
                  </a:cubicBezTo>
                  <a:cubicBezTo>
                    <a:pt x="60839" y="108510"/>
                    <a:pt x="66293" y="102127"/>
                    <a:pt x="69650" y="93829"/>
                  </a:cubicBezTo>
                  <a:cubicBezTo>
                    <a:pt x="71328" y="89361"/>
                    <a:pt x="72587" y="84893"/>
                    <a:pt x="73426" y="79787"/>
                  </a:cubicBezTo>
                  <a:cubicBezTo>
                    <a:pt x="73846" y="75957"/>
                    <a:pt x="74685" y="69574"/>
                    <a:pt x="73426" y="66382"/>
                  </a:cubicBezTo>
                  <a:cubicBezTo>
                    <a:pt x="72167" y="62553"/>
                    <a:pt x="71748" y="66382"/>
                    <a:pt x="71748" y="68936"/>
                  </a:cubicBezTo>
                  <a:cubicBezTo>
                    <a:pt x="71328" y="72765"/>
                    <a:pt x="71748" y="75957"/>
                    <a:pt x="71328" y="80425"/>
                  </a:cubicBezTo>
                  <a:cubicBezTo>
                    <a:pt x="70069" y="88723"/>
                    <a:pt x="66713" y="95744"/>
                    <a:pt x="62517" y="101489"/>
                  </a:cubicBezTo>
                  <a:cubicBezTo>
                    <a:pt x="53706" y="112978"/>
                    <a:pt x="41958" y="116808"/>
                    <a:pt x="31048" y="111063"/>
                  </a:cubicBezTo>
                  <a:cubicBezTo>
                    <a:pt x="20559" y="105957"/>
                    <a:pt x="10069" y="91914"/>
                    <a:pt x="10909" y="73404"/>
                  </a:cubicBezTo>
                  <a:cubicBezTo>
                    <a:pt x="11328" y="61914"/>
                    <a:pt x="14685" y="49787"/>
                    <a:pt x="18461" y="40212"/>
                  </a:cubicBezTo>
                  <a:cubicBezTo>
                    <a:pt x="22657" y="30000"/>
                    <a:pt x="28531" y="22340"/>
                    <a:pt x="36083" y="19787"/>
                  </a:cubicBezTo>
                  <a:cubicBezTo>
                    <a:pt x="35664" y="21702"/>
                    <a:pt x="33986" y="23617"/>
                    <a:pt x="33986" y="26170"/>
                  </a:cubicBezTo>
                  <a:cubicBezTo>
                    <a:pt x="33986" y="29361"/>
                    <a:pt x="35244" y="28085"/>
                    <a:pt x="36083" y="26170"/>
                  </a:cubicBezTo>
                  <a:cubicBezTo>
                    <a:pt x="39440" y="19148"/>
                    <a:pt x="42377" y="13404"/>
                    <a:pt x="47412" y="9574"/>
                  </a:cubicBezTo>
                  <a:cubicBezTo>
                    <a:pt x="53286" y="5744"/>
                    <a:pt x="60000" y="5106"/>
                    <a:pt x="66293" y="7021"/>
                  </a:cubicBezTo>
                  <a:cubicBezTo>
                    <a:pt x="72167" y="8936"/>
                    <a:pt x="76783" y="16595"/>
                    <a:pt x="82657" y="17872"/>
                  </a:cubicBezTo>
                  <a:cubicBezTo>
                    <a:pt x="78881" y="22340"/>
                    <a:pt x="74265" y="28085"/>
                    <a:pt x="73006" y="35106"/>
                  </a:cubicBezTo>
                  <a:cubicBezTo>
                    <a:pt x="67552" y="21702"/>
                    <a:pt x="59160" y="16595"/>
                    <a:pt x="49090" y="15319"/>
                  </a:cubicBezTo>
                  <a:cubicBezTo>
                    <a:pt x="48251" y="15319"/>
                    <a:pt x="45734" y="14042"/>
                    <a:pt x="45734" y="16595"/>
                  </a:cubicBezTo>
                  <a:cubicBezTo>
                    <a:pt x="45734" y="19148"/>
                    <a:pt x="49090" y="18510"/>
                    <a:pt x="49930" y="18510"/>
                  </a:cubicBezTo>
                  <a:cubicBezTo>
                    <a:pt x="55384" y="19148"/>
                    <a:pt x="60419" y="21063"/>
                    <a:pt x="64615" y="25531"/>
                  </a:cubicBezTo>
                  <a:cubicBezTo>
                    <a:pt x="71328" y="32553"/>
                    <a:pt x="73426" y="45319"/>
                    <a:pt x="78881" y="54255"/>
                  </a:cubicBezTo>
                  <a:cubicBezTo>
                    <a:pt x="80139" y="56808"/>
                    <a:pt x="82657" y="61914"/>
                    <a:pt x="85174" y="62553"/>
                  </a:cubicBezTo>
                  <a:cubicBezTo>
                    <a:pt x="88531" y="63829"/>
                    <a:pt x="87272" y="54893"/>
                    <a:pt x="87692" y="51702"/>
                  </a:cubicBezTo>
                  <a:cubicBezTo>
                    <a:pt x="89370" y="44042"/>
                    <a:pt x="93986" y="39574"/>
                    <a:pt x="99020" y="37659"/>
                  </a:cubicBezTo>
                  <a:cubicBezTo>
                    <a:pt x="104475" y="35744"/>
                    <a:pt x="110769" y="36382"/>
                    <a:pt x="115804" y="32553"/>
                  </a:cubicBezTo>
                  <a:cubicBezTo>
                    <a:pt x="114545" y="42127"/>
                    <a:pt x="111608" y="51063"/>
                    <a:pt x="106573" y="56808"/>
                  </a:cubicBezTo>
                  <a:cubicBezTo>
                    <a:pt x="104055" y="59361"/>
                    <a:pt x="101118" y="61276"/>
                    <a:pt x="97762" y="61914"/>
                  </a:cubicBezTo>
                  <a:cubicBezTo>
                    <a:pt x="96923" y="62553"/>
                    <a:pt x="92727" y="61914"/>
                    <a:pt x="93146" y="65106"/>
                  </a:cubicBezTo>
                  <a:cubicBezTo>
                    <a:pt x="93566" y="67021"/>
                    <a:pt x="96503" y="66382"/>
                    <a:pt x="97762" y="67021"/>
                  </a:cubicBezTo>
                  <a:cubicBezTo>
                    <a:pt x="100699" y="67659"/>
                    <a:pt x="103636" y="69574"/>
                    <a:pt x="106153" y="72127"/>
                  </a:cubicBezTo>
                  <a:cubicBezTo>
                    <a:pt x="111608" y="77872"/>
                    <a:pt x="114545" y="86808"/>
                    <a:pt x="115804" y="96382"/>
                  </a:cubicBezTo>
                  <a:cubicBezTo>
                    <a:pt x="113706" y="94468"/>
                    <a:pt x="111188" y="94468"/>
                    <a:pt x="108671" y="93829"/>
                  </a:cubicBezTo>
                  <a:cubicBezTo>
                    <a:pt x="108671" y="93829"/>
                    <a:pt x="109090" y="93829"/>
                    <a:pt x="109510" y="93829"/>
                  </a:cubicBezTo>
                  <a:close/>
                  <a:moveTo>
                    <a:pt x="109510" y="93829"/>
                  </a:moveTo>
                  <a:cubicBezTo>
                    <a:pt x="109510" y="93829"/>
                    <a:pt x="109510" y="93829"/>
                    <a:pt x="109510" y="93829"/>
                  </a:cubicBezTo>
                  <a:close/>
                  <a:moveTo>
                    <a:pt x="4195" y="98936"/>
                  </a:moveTo>
                  <a:cubicBezTo>
                    <a:pt x="3356" y="97021"/>
                    <a:pt x="3356" y="97021"/>
                    <a:pt x="4195" y="96382"/>
                  </a:cubicBezTo>
                  <a:cubicBezTo>
                    <a:pt x="5034" y="95744"/>
                    <a:pt x="6713" y="95106"/>
                    <a:pt x="7132" y="95106"/>
                  </a:cubicBezTo>
                  <a:cubicBezTo>
                    <a:pt x="8811" y="94468"/>
                    <a:pt x="10909" y="93829"/>
                    <a:pt x="12587" y="94468"/>
                  </a:cubicBezTo>
                  <a:cubicBezTo>
                    <a:pt x="13426" y="95106"/>
                    <a:pt x="16363" y="99574"/>
                    <a:pt x="16363" y="100851"/>
                  </a:cubicBezTo>
                  <a:cubicBezTo>
                    <a:pt x="16783" y="103404"/>
                    <a:pt x="13426" y="107234"/>
                    <a:pt x="11748" y="107872"/>
                  </a:cubicBezTo>
                  <a:cubicBezTo>
                    <a:pt x="8391" y="108510"/>
                    <a:pt x="5034" y="103404"/>
                    <a:pt x="4195" y="98936"/>
                  </a:cubicBezTo>
                  <a:cubicBezTo>
                    <a:pt x="3776" y="98297"/>
                    <a:pt x="5034" y="103404"/>
                    <a:pt x="4195" y="98936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5367338" y="4919663"/>
              <a:ext cx="12600" cy="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120000" y="0"/>
                    <a:pt x="12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3952875" y="4997451"/>
              <a:ext cx="12600" cy="126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3"/>
            <p:cNvSpPr/>
            <p:nvPr/>
          </p:nvSpPr>
          <p:spPr>
            <a:xfrm>
              <a:off x="5367338" y="4919663"/>
              <a:ext cx="1500" cy="1500"/>
            </a:xfrm>
            <a:prstGeom prst="rect">
              <a:avLst/>
            </a:pr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3"/>
            <p:cNvSpPr/>
            <p:nvPr/>
          </p:nvSpPr>
          <p:spPr>
            <a:xfrm>
              <a:off x="5367338" y="491966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4173538" y="4816476"/>
              <a:ext cx="200100" cy="77700"/>
            </a:xfrm>
            <a:custGeom>
              <a:rect b="b" l="l" r="r" t="t"/>
              <a:pathLst>
                <a:path extrusionOk="0" h="120000" w="120000">
                  <a:moveTo>
                    <a:pt x="81290" y="120000"/>
                  </a:moveTo>
                  <a:cubicBezTo>
                    <a:pt x="81290" y="120000"/>
                    <a:pt x="77419" y="120000"/>
                    <a:pt x="77419" y="120000"/>
                  </a:cubicBezTo>
                  <a:cubicBezTo>
                    <a:pt x="69677" y="120000"/>
                    <a:pt x="65806" y="110000"/>
                    <a:pt x="58064" y="100000"/>
                  </a:cubicBezTo>
                  <a:cubicBezTo>
                    <a:pt x="54193" y="110000"/>
                    <a:pt x="50322" y="120000"/>
                    <a:pt x="42580" y="120000"/>
                  </a:cubicBezTo>
                  <a:cubicBezTo>
                    <a:pt x="42580" y="120000"/>
                    <a:pt x="42580" y="120000"/>
                    <a:pt x="38709" y="120000"/>
                  </a:cubicBezTo>
                  <a:cubicBezTo>
                    <a:pt x="27096" y="120000"/>
                    <a:pt x="15483" y="100000"/>
                    <a:pt x="7741" y="70000"/>
                  </a:cubicBezTo>
                  <a:cubicBezTo>
                    <a:pt x="7741" y="70000"/>
                    <a:pt x="0" y="30000"/>
                    <a:pt x="7741" y="10000"/>
                  </a:cubicBezTo>
                  <a:cubicBezTo>
                    <a:pt x="11612" y="10000"/>
                    <a:pt x="11612" y="0"/>
                    <a:pt x="15483" y="0"/>
                  </a:cubicBezTo>
                  <a:cubicBezTo>
                    <a:pt x="15483" y="0"/>
                    <a:pt x="19354" y="10000"/>
                    <a:pt x="19354" y="10000"/>
                  </a:cubicBezTo>
                  <a:cubicBezTo>
                    <a:pt x="23225" y="20000"/>
                    <a:pt x="23225" y="20000"/>
                    <a:pt x="23225" y="30000"/>
                  </a:cubicBezTo>
                  <a:cubicBezTo>
                    <a:pt x="23225" y="40000"/>
                    <a:pt x="23225" y="50000"/>
                    <a:pt x="27096" y="60000"/>
                  </a:cubicBezTo>
                  <a:cubicBezTo>
                    <a:pt x="30967" y="70000"/>
                    <a:pt x="34838" y="70000"/>
                    <a:pt x="38709" y="70000"/>
                  </a:cubicBezTo>
                  <a:cubicBezTo>
                    <a:pt x="42580" y="70000"/>
                    <a:pt x="42580" y="70000"/>
                    <a:pt x="46451" y="70000"/>
                  </a:cubicBezTo>
                  <a:cubicBezTo>
                    <a:pt x="50322" y="60000"/>
                    <a:pt x="50322" y="60000"/>
                    <a:pt x="54193" y="50000"/>
                  </a:cubicBezTo>
                  <a:cubicBezTo>
                    <a:pt x="54193" y="50000"/>
                    <a:pt x="58064" y="40000"/>
                    <a:pt x="61935" y="40000"/>
                  </a:cubicBezTo>
                  <a:cubicBezTo>
                    <a:pt x="61935" y="40000"/>
                    <a:pt x="65806" y="50000"/>
                    <a:pt x="69677" y="60000"/>
                  </a:cubicBezTo>
                  <a:cubicBezTo>
                    <a:pt x="73548" y="70000"/>
                    <a:pt x="77419" y="80000"/>
                    <a:pt x="81290" y="80000"/>
                  </a:cubicBezTo>
                  <a:cubicBezTo>
                    <a:pt x="89032" y="80000"/>
                    <a:pt x="96774" y="70000"/>
                    <a:pt x="96774" y="50000"/>
                  </a:cubicBezTo>
                  <a:cubicBezTo>
                    <a:pt x="96774" y="50000"/>
                    <a:pt x="96774" y="50000"/>
                    <a:pt x="100645" y="50000"/>
                  </a:cubicBezTo>
                  <a:cubicBezTo>
                    <a:pt x="100645" y="30000"/>
                    <a:pt x="100645" y="20000"/>
                    <a:pt x="108387" y="20000"/>
                  </a:cubicBezTo>
                  <a:cubicBezTo>
                    <a:pt x="112258" y="20000"/>
                    <a:pt x="112258" y="20000"/>
                    <a:pt x="116129" y="30000"/>
                  </a:cubicBezTo>
                  <a:cubicBezTo>
                    <a:pt x="120000" y="40000"/>
                    <a:pt x="116129" y="50000"/>
                    <a:pt x="112258" y="70000"/>
                  </a:cubicBezTo>
                  <a:cubicBezTo>
                    <a:pt x="108387" y="100000"/>
                    <a:pt x="96774" y="120000"/>
                    <a:pt x="81290" y="120000"/>
                  </a:cubicBezTo>
                  <a:cubicBezTo>
                    <a:pt x="81290" y="120000"/>
                    <a:pt x="81290" y="120000"/>
                    <a:pt x="8129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4005263" y="4699001"/>
              <a:ext cx="115800" cy="130200"/>
            </a:xfrm>
            <a:custGeom>
              <a:rect b="b" l="l" r="r" t="t"/>
              <a:pathLst>
                <a:path extrusionOk="0" h="120000" w="120000">
                  <a:moveTo>
                    <a:pt x="66666" y="0"/>
                  </a:moveTo>
                  <a:cubicBezTo>
                    <a:pt x="60000" y="0"/>
                    <a:pt x="60000" y="0"/>
                    <a:pt x="53333" y="6000"/>
                  </a:cubicBezTo>
                  <a:cubicBezTo>
                    <a:pt x="60000" y="6000"/>
                    <a:pt x="66666" y="12000"/>
                    <a:pt x="66666" y="24000"/>
                  </a:cubicBezTo>
                  <a:cubicBezTo>
                    <a:pt x="66666" y="36000"/>
                    <a:pt x="60000" y="42000"/>
                    <a:pt x="46666" y="42000"/>
                  </a:cubicBezTo>
                  <a:cubicBezTo>
                    <a:pt x="33333" y="42000"/>
                    <a:pt x="20000" y="36000"/>
                    <a:pt x="20000" y="24000"/>
                  </a:cubicBezTo>
                  <a:cubicBezTo>
                    <a:pt x="13333" y="30000"/>
                    <a:pt x="6666" y="48000"/>
                    <a:pt x="6666" y="60000"/>
                  </a:cubicBezTo>
                  <a:cubicBezTo>
                    <a:pt x="0" y="90000"/>
                    <a:pt x="26666" y="120000"/>
                    <a:pt x="60000" y="120000"/>
                  </a:cubicBezTo>
                  <a:cubicBezTo>
                    <a:pt x="93333" y="120000"/>
                    <a:pt x="120000" y="96000"/>
                    <a:pt x="120000" y="60000"/>
                  </a:cubicBezTo>
                  <a:cubicBezTo>
                    <a:pt x="120000" y="30000"/>
                    <a:pt x="100000" y="600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4443413" y="4738688"/>
              <a:ext cx="122100" cy="135000"/>
            </a:xfrm>
            <a:custGeom>
              <a:rect b="b" l="l" r="r" t="t"/>
              <a:pathLst>
                <a:path extrusionOk="0" h="120000" w="120000">
                  <a:moveTo>
                    <a:pt x="69473" y="0"/>
                  </a:moveTo>
                  <a:cubicBezTo>
                    <a:pt x="63157" y="0"/>
                    <a:pt x="56842" y="0"/>
                    <a:pt x="44210" y="5714"/>
                  </a:cubicBezTo>
                  <a:cubicBezTo>
                    <a:pt x="56842" y="5714"/>
                    <a:pt x="63157" y="17142"/>
                    <a:pt x="63157" y="22857"/>
                  </a:cubicBezTo>
                  <a:cubicBezTo>
                    <a:pt x="63157" y="34285"/>
                    <a:pt x="56842" y="45714"/>
                    <a:pt x="44210" y="45714"/>
                  </a:cubicBezTo>
                  <a:cubicBezTo>
                    <a:pt x="31578" y="45714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34285"/>
                    <a:pt x="6315" y="40000"/>
                    <a:pt x="6315" y="51428"/>
                  </a:cubicBezTo>
                  <a:cubicBezTo>
                    <a:pt x="0" y="85714"/>
                    <a:pt x="18947" y="114285"/>
                    <a:pt x="50526" y="120000"/>
                  </a:cubicBezTo>
                  <a:cubicBezTo>
                    <a:pt x="82105" y="120000"/>
                    <a:pt x="107368" y="97142"/>
                    <a:pt x="113684" y="62857"/>
                  </a:cubicBezTo>
                  <a:cubicBezTo>
                    <a:pt x="120000" y="34285"/>
                    <a:pt x="101052" y="5714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1" name="Google Shape;481;p13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/>
          <p:nvPr/>
        </p:nvSpPr>
        <p:spPr>
          <a:xfrm>
            <a:off x="-75" y="4253100"/>
            <a:ext cx="9144000" cy="89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" name="Google Shape;48;p3"/>
          <p:cNvGrpSpPr/>
          <p:nvPr/>
        </p:nvGrpSpPr>
        <p:grpSpPr>
          <a:xfrm>
            <a:off x="388375" y="557031"/>
            <a:ext cx="7205283" cy="4029437"/>
            <a:chOff x="388375" y="548150"/>
            <a:chExt cx="7205283" cy="4029437"/>
          </a:xfrm>
        </p:grpSpPr>
        <p:sp>
          <p:nvSpPr>
            <p:cNvPr id="49" name="Google Shape;49;p3"/>
            <p:cNvSpPr/>
            <p:nvPr/>
          </p:nvSpPr>
          <p:spPr>
            <a:xfrm>
              <a:off x="428433" y="583382"/>
              <a:ext cx="7165225" cy="3994205"/>
            </a:xfrm>
            <a:custGeom>
              <a:rect b="b" l="l" r="r" t="t"/>
              <a:pathLst>
                <a:path extrusionOk="0" h="181658" w="286609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</p:sp>
        <p:sp>
          <p:nvSpPr>
            <p:cNvPr id="50" name="Google Shape;50;p3"/>
            <p:cNvSpPr/>
            <p:nvPr/>
          </p:nvSpPr>
          <p:spPr>
            <a:xfrm>
              <a:off x="388375" y="548150"/>
              <a:ext cx="7165225" cy="3994205"/>
            </a:xfrm>
            <a:custGeom>
              <a:rect b="b" l="l" r="r" t="t"/>
              <a:pathLst>
                <a:path extrusionOk="0" h="181658" w="286609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51" name="Google Shape;51;p3"/>
          <p:cNvGrpSpPr/>
          <p:nvPr/>
        </p:nvGrpSpPr>
        <p:grpSpPr>
          <a:xfrm>
            <a:off x="7651743" y="3237540"/>
            <a:ext cx="1194349" cy="1381259"/>
            <a:chOff x="3895725" y="1433513"/>
            <a:chExt cx="1490700" cy="1723988"/>
          </a:xfrm>
        </p:grpSpPr>
        <p:sp>
          <p:nvSpPr>
            <p:cNvPr id="52" name="Google Shape;52;p3"/>
            <p:cNvSpPr/>
            <p:nvPr/>
          </p:nvSpPr>
          <p:spPr>
            <a:xfrm>
              <a:off x="3895725" y="1433513"/>
              <a:ext cx="1490700" cy="1690800"/>
            </a:xfrm>
            <a:custGeom>
              <a:rect b="b" l="l" r="r" t="t"/>
              <a:pathLst>
                <a:path extrusionOk="0" h="120000" w="120000">
                  <a:moveTo>
                    <a:pt x="115324" y="12413"/>
                  </a:moveTo>
                  <a:cubicBezTo>
                    <a:pt x="115844" y="12873"/>
                    <a:pt x="115844" y="12873"/>
                    <a:pt x="115324" y="12413"/>
                  </a:cubicBezTo>
                  <a:cubicBezTo>
                    <a:pt x="114285" y="11494"/>
                    <a:pt x="114805" y="11954"/>
                    <a:pt x="115324" y="12413"/>
                  </a:cubicBezTo>
                  <a:cubicBezTo>
                    <a:pt x="111688" y="9195"/>
                    <a:pt x="105454" y="9195"/>
                    <a:pt x="100779" y="11494"/>
                  </a:cubicBezTo>
                  <a:cubicBezTo>
                    <a:pt x="96103" y="13333"/>
                    <a:pt x="94025" y="17471"/>
                    <a:pt x="94025" y="22068"/>
                  </a:cubicBezTo>
                  <a:cubicBezTo>
                    <a:pt x="94025" y="25747"/>
                    <a:pt x="95064" y="29425"/>
                    <a:pt x="96623" y="33103"/>
                  </a:cubicBezTo>
                  <a:cubicBezTo>
                    <a:pt x="97662" y="35862"/>
                    <a:pt x="101298" y="40459"/>
                    <a:pt x="100259" y="43678"/>
                  </a:cubicBezTo>
                  <a:cubicBezTo>
                    <a:pt x="99220" y="47816"/>
                    <a:pt x="90909" y="47356"/>
                    <a:pt x="87792" y="46436"/>
                  </a:cubicBezTo>
                  <a:cubicBezTo>
                    <a:pt x="85714" y="45977"/>
                    <a:pt x="86233" y="46436"/>
                    <a:pt x="86233" y="44597"/>
                  </a:cubicBezTo>
                  <a:cubicBezTo>
                    <a:pt x="85714" y="43218"/>
                    <a:pt x="85714" y="41839"/>
                    <a:pt x="85194" y="40459"/>
                  </a:cubicBezTo>
                  <a:cubicBezTo>
                    <a:pt x="84675" y="38160"/>
                    <a:pt x="83116" y="34942"/>
                    <a:pt x="84155" y="33103"/>
                  </a:cubicBezTo>
                  <a:cubicBezTo>
                    <a:pt x="84675" y="31264"/>
                    <a:pt x="87272" y="28965"/>
                    <a:pt x="88311" y="27586"/>
                  </a:cubicBezTo>
                  <a:cubicBezTo>
                    <a:pt x="89350" y="24827"/>
                    <a:pt x="90909" y="22528"/>
                    <a:pt x="91428" y="19770"/>
                  </a:cubicBezTo>
                  <a:cubicBezTo>
                    <a:pt x="92467" y="16551"/>
                    <a:pt x="95064" y="9195"/>
                    <a:pt x="90909" y="6896"/>
                  </a:cubicBezTo>
                  <a:cubicBezTo>
                    <a:pt x="87272" y="5057"/>
                    <a:pt x="79480" y="5977"/>
                    <a:pt x="74805" y="6436"/>
                  </a:cubicBezTo>
                  <a:cubicBezTo>
                    <a:pt x="72207" y="6436"/>
                    <a:pt x="69090" y="7816"/>
                    <a:pt x="66493" y="7816"/>
                  </a:cubicBezTo>
                  <a:cubicBezTo>
                    <a:pt x="63896" y="7356"/>
                    <a:pt x="62337" y="5977"/>
                    <a:pt x="60259" y="5057"/>
                  </a:cubicBezTo>
                  <a:cubicBezTo>
                    <a:pt x="54545" y="3218"/>
                    <a:pt x="48831" y="2298"/>
                    <a:pt x="42597" y="2298"/>
                  </a:cubicBezTo>
                  <a:cubicBezTo>
                    <a:pt x="40000" y="2298"/>
                    <a:pt x="36883" y="2758"/>
                    <a:pt x="34285" y="3678"/>
                  </a:cubicBezTo>
                  <a:cubicBezTo>
                    <a:pt x="31168" y="4137"/>
                    <a:pt x="30129" y="5057"/>
                    <a:pt x="27532" y="4137"/>
                  </a:cubicBezTo>
                  <a:cubicBezTo>
                    <a:pt x="21818" y="2298"/>
                    <a:pt x="16103" y="1379"/>
                    <a:pt x="10389" y="1379"/>
                  </a:cubicBezTo>
                  <a:cubicBezTo>
                    <a:pt x="6233" y="919"/>
                    <a:pt x="1558" y="0"/>
                    <a:pt x="1038" y="4597"/>
                  </a:cubicBezTo>
                  <a:cubicBezTo>
                    <a:pt x="0" y="9655"/>
                    <a:pt x="1558" y="15632"/>
                    <a:pt x="3116" y="20229"/>
                  </a:cubicBezTo>
                  <a:cubicBezTo>
                    <a:pt x="4155" y="22528"/>
                    <a:pt x="5194" y="24827"/>
                    <a:pt x="6753" y="26666"/>
                  </a:cubicBezTo>
                  <a:cubicBezTo>
                    <a:pt x="7272" y="27586"/>
                    <a:pt x="8311" y="28505"/>
                    <a:pt x="8311" y="29425"/>
                  </a:cubicBezTo>
                  <a:cubicBezTo>
                    <a:pt x="7792" y="30804"/>
                    <a:pt x="6753" y="32183"/>
                    <a:pt x="6753" y="33103"/>
                  </a:cubicBezTo>
                  <a:cubicBezTo>
                    <a:pt x="4155" y="38160"/>
                    <a:pt x="3116" y="43678"/>
                    <a:pt x="4155" y="49195"/>
                  </a:cubicBezTo>
                  <a:cubicBezTo>
                    <a:pt x="6233" y="58850"/>
                    <a:pt x="15064" y="66666"/>
                    <a:pt x="24935" y="71264"/>
                  </a:cubicBezTo>
                  <a:cubicBezTo>
                    <a:pt x="21818" y="76321"/>
                    <a:pt x="21298" y="82758"/>
                    <a:pt x="21298" y="88735"/>
                  </a:cubicBezTo>
                  <a:cubicBezTo>
                    <a:pt x="21818" y="94252"/>
                    <a:pt x="21818" y="99770"/>
                    <a:pt x="23376" y="105287"/>
                  </a:cubicBezTo>
                  <a:cubicBezTo>
                    <a:pt x="23896" y="108965"/>
                    <a:pt x="26493" y="117241"/>
                    <a:pt x="32207" y="116321"/>
                  </a:cubicBezTo>
                  <a:cubicBezTo>
                    <a:pt x="37922" y="115402"/>
                    <a:pt x="36363" y="107126"/>
                    <a:pt x="36883" y="103448"/>
                  </a:cubicBezTo>
                  <a:cubicBezTo>
                    <a:pt x="36883" y="100689"/>
                    <a:pt x="37922" y="98390"/>
                    <a:pt x="39480" y="96091"/>
                  </a:cubicBezTo>
                  <a:cubicBezTo>
                    <a:pt x="40519" y="93793"/>
                    <a:pt x="41038" y="93333"/>
                    <a:pt x="43636" y="94712"/>
                  </a:cubicBezTo>
                  <a:cubicBezTo>
                    <a:pt x="48831" y="96551"/>
                    <a:pt x="50389" y="102068"/>
                    <a:pt x="50389" y="106206"/>
                  </a:cubicBezTo>
                  <a:cubicBezTo>
                    <a:pt x="50389" y="109425"/>
                    <a:pt x="48831" y="120000"/>
                    <a:pt x="55064" y="120000"/>
                  </a:cubicBezTo>
                  <a:cubicBezTo>
                    <a:pt x="60259" y="120000"/>
                    <a:pt x="62337" y="112183"/>
                    <a:pt x="63376" y="108965"/>
                  </a:cubicBezTo>
                  <a:cubicBezTo>
                    <a:pt x="63896" y="106666"/>
                    <a:pt x="63896" y="104367"/>
                    <a:pt x="63896" y="102068"/>
                  </a:cubicBezTo>
                  <a:cubicBezTo>
                    <a:pt x="64415" y="100689"/>
                    <a:pt x="64415" y="99310"/>
                    <a:pt x="64415" y="98390"/>
                  </a:cubicBezTo>
                  <a:cubicBezTo>
                    <a:pt x="64415" y="98390"/>
                    <a:pt x="64415" y="97011"/>
                    <a:pt x="64935" y="96551"/>
                  </a:cubicBezTo>
                  <a:cubicBezTo>
                    <a:pt x="64935" y="96551"/>
                    <a:pt x="68051" y="96091"/>
                    <a:pt x="68571" y="96091"/>
                  </a:cubicBezTo>
                  <a:cubicBezTo>
                    <a:pt x="75844" y="94712"/>
                    <a:pt x="82597" y="91494"/>
                    <a:pt x="87272" y="86436"/>
                  </a:cubicBezTo>
                  <a:cubicBezTo>
                    <a:pt x="87792" y="91034"/>
                    <a:pt x="87792" y="95632"/>
                    <a:pt x="88831" y="100229"/>
                  </a:cubicBezTo>
                  <a:cubicBezTo>
                    <a:pt x="90389" y="103908"/>
                    <a:pt x="94025" y="105747"/>
                    <a:pt x="97142" y="102068"/>
                  </a:cubicBezTo>
                  <a:cubicBezTo>
                    <a:pt x="100259" y="99310"/>
                    <a:pt x="101298" y="93333"/>
                    <a:pt x="102337" y="89655"/>
                  </a:cubicBezTo>
                  <a:cubicBezTo>
                    <a:pt x="103896" y="84597"/>
                    <a:pt x="104935" y="79540"/>
                    <a:pt x="104935" y="74482"/>
                  </a:cubicBezTo>
                  <a:cubicBezTo>
                    <a:pt x="105454" y="71724"/>
                    <a:pt x="105454" y="69425"/>
                    <a:pt x="104935" y="66666"/>
                  </a:cubicBezTo>
                  <a:cubicBezTo>
                    <a:pt x="104935" y="65287"/>
                    <a:pt x="103376" y="61609"/>
                    <a:pt x="103896" y="60689"/>
                  </a:cubicBezTo>
                  <a:cubicBezTo>
                    <a:pt x="104415" y="59770"/>
                    <a:pt x="107012" y="58850"/>
                    <a:pt x="107532" y="57931"/>
                  </a:cubicBezTo>
                  <a:cubicBezTo>
                    <a:pt x="109610" y="57011"/>
                    <a:pt x="111168" y="55172"/>
                    <a:pt x="112727" y="53793"/>
                  </a:cubicBezTo>
                  <a:cubicBezTo>
                    <a:pt x="119999" y="45057"/>
                    <a:pt x="112207" y="36321"/>
                    <a:pt x="108051" y="28505"/>
                  </a:cubicBezTo>
                  <a:cubicBezTo>
                    <a:pt x="107012" y="26666"/>
                    <a:pt x="104935" y="23448"/>
                    <a:pt x="105454" y="21609"/>
                  </a:cubicBezTo>
                  <a:cubicBezTo>
                    <a:pt x="105974" y="19310"/>
                    <a:pt x="108051" y="20689"/>
                    <a:pt x="110129" y="21149"/>
                  </a:cubicBezTo>
                  <a:cubicBezTo>
                    <a:pt x="112727" y="21609"/>
                    <a:pt x="115844" y="21609"/>
                    <a:pt x="116883" y="19310"/>
                  </a:cubicBezTo>
                  <a:cubicBezTo>
                    <a:pt x="117922" y="17011"/>
                    <a:pt x="117402" y="13793"/>
                    <a:pt x="115324" y="12413"/>
                  </a:cubicBezTo>
                  <a:close/>
                </a:path>
              </a:pathLst>
            </a:custGeom>
            <a:solidFill>
              <a:srgbClr val="F4D7B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224338" y="2781301"/>
              <a:ext cx="909600" cy="376200"/>
            </a:xfrm>
            <a:custGeom>
              <a:rect b="b" l="l" r="r" t="t"/>
              <a:pathLst>
                <a:path extrusionOk="0" h="120000" w="120000">
                  <a:moveTo>
                    <a:pt x="112340" y="14482"/>
                  </a:moveTo>
                  <a:cubicBezTo>
                    <a:pt x="112340" y="16551"/>
                    <a:pt x="112340" y="18620"/>
                    <a:pt x="111489" y="20689"/>
                  </a:cubicBezTo>
                  <a:cubicBezTo>
                    <a:pt x="111489" y="22758"/>
                    <a:pt x="110638" y="24827"/>
                    <a:pt x="109787" y="24827"/>
                  </a:cubicBezTo>
                  <a:cubicBezTo>
                    <a:pt x="109787" y="24827"/>
                    <a:pt x="108936" y="24827"/>
                    <a:pt x="108936" y="22758"/>
                  </a:cubicBezTo>
                  <a:cubicBezTo>
                    <a:pt x="108936" y="22758"/>
                    <a:pt x="108936" y="22758"/>
                    <a:pt x="108936" y="22758"/>
                  </a:cubicBezTo>
                  <a:cubicBezTo>
                    <a:pt x="108085" y="18620"/>
                    <a:pt x="108085" y="16551"/>
                    <a:pt x="108085" y="14482"/>
                  </a:cubicBezTo>
                  <a:cubicBezTo>
                    <a:pt x="98723" y="18620"/>
                    <a:pt x="85957" y="24827"/>
                    <a:pt x="79148" y="14482"/>
                  </a:cubicBezTo>
                  <a:cubicBezTo>
                    <a:pt x="71489" y="4137"/>
                    <a:pt x="64680" y="0"/>
                    <a:pt x="57021" y="8275"/>
                  </a:cubicBezTo>
                  <a:cubicBezTo>
                    <a:pt x="57021" y="31034"/>
                    <a:pt x="55319" y="70344"/>
                    <a:pt x="51914" y="84827"/>
                  </a:cubicBezTo>
                  <a:cubicBezTo>
                    <a:pt x="51063" y="91034"/>
                    <a:pt x="49361" y="93103"/>
                    <a:pt x="47659" y="93103"/>
                  </a:cubicBezTo>
                  <a:cubicBezTo>
                    <a:pt x="47659" y="93103"/>
                    <a:pt x="46808" y="93103"/>
                    <a:pt x="46808" y="93103"/>
                  </a:cubicBezTo>
                  <a:cubicBezTo>
                    <a:pt x="46808" y="93103"/>
                    <a:pt x="45957" y="93103"/>
                    <a:pt x="45957" y="93103"/>
                  </a:cubicBezTo>
                  <a:cubicBezTo>
                    <a:pt x="44255" y="91034"/>
                    <a:pt x="44255" y="82758"/>
                    <a:pt x="44255" y="68275"/>
                  </a:cubicBezTo>
                  <a:cubicBezTo>
                    <a:pt x="44255" y="55862"/>
                    <a:pt x="44255" y="41379"/>
                    <a:pt x="43404" y="28965"/>
                  </a:cubicBezTo>
                  <a:cubicBezTo>
                    <a:pt x="34893" y="45517"/>
                    <a:pt x="20425" y="47586"/>
                    <a:pt x="11063" y="57931"/>
                  </a:cubicBezTo>
                  <a:cubicBezTo>
                    <a:pt x="11063" y="64137"/>
                    <a:pt x="11063" y="70344"/>
                    <a:pt x="10212" y="74482"/>
                  </a:cubicBezTo>
                  <a:cubicBezTo>
                    <a:pt x="9361" y="78620"/>
                    <a:pt x="8510" y="80689"/>
                    <a:pt x="8510" y="80689"/>
                  </a:cubicBezTo>
                  <a:cubicBezTo>
                    <a:pt x="8510" y="80689"/>
                    <a:pt x="7659" y="80689"/>
                    <a:pt x="7659" y="80689"/>
                  </a:cubicBezTo>
                  <a:cubicBezTo>
                    <a:pt x="7659" y="80689"/>
                    <a:pt x="7659" y="78620"/>
                    <a:pt x="7659" y="78620"/>
                  </a:cubicBezTo>
                  <a:cubicBezTo>
                    <a:pt x="5957" y="76551"/>
                    <a:pt x="4255" y="72413"/>
                    <a:pt x="3404" y="68275"/>
                  </a:cubicBezTo>
                  <a:cubicBezTo>
                    <a:pt x="1702" y="72413"/>
                    <a:pt x="0" y="76551"/>
                    <a:pt x="0" y="84827"/>
                  </a:cubicBezTo>
                  <a:cubicBezTo>
                    <a:pt x="0" y="84827"/>
                    <a:pt x="1702" y="103448"/>
                    <a:pt x="13617" y="95172"/>
                  </a:cubicBezTo>
                  <a:cubicBezTo>
                    <a:pt x="25531" y="88965"/>
                    <a:pt x="24680" y="95172"/>
                    <a:pt x="32340" y="105517"/>
                  </a:cubicBezTo>
                  <a:cubicBezTo>
                    <a:pt x="40000" y="115862"/>
                    <a:pt x="51063" y="120000"/>
                    <a:pt x="55319" y="99310"/>
                  </a:cubicBezTo>
                  <a:cubicBezTo>
                    <a:pt x="59574" y="80689"/>
                    <a:pt x="83404" y="53793"/>
                    <a:pt x="97021" y="45517"/>
                  </a:cubicBezTo>
                  <a:cubicBezTo>
                    <a:pt x="109787" y="39310"/>
                    <a:pt x="117446" y="49655"/>
                    <a:pt x="119148" y="24827"/>
                  </a:cubicBezTo>
                  <a:cubicBezTo>
                    <a:pt x="120000" y="16551"/>
                    <a:pt x="116595" y="14482"/>
                    <a:pt x="112340" y="144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102225" y="1601788"/>
              <a:ext cx="219000" cy="136500"/>
            </a:xfrm>
            <a:custGeom>
              <a:rect b="b" l="l" r="r" t="t"/>
              <a:pathLst>
                <a:path extrusionOk="0" h="120000" w="120000">
                  <a:moveTo>
                    <a:pt x="109411" y="40000"/>
                  </a:moveTo>
                  <a:cubicBezTo>
                    <a:pt x="109411" y="34285"/>
                    <a:pt x="109411" y="34285"/>
                    <a:pt x="109411" y="34285"/>
                  </a:cubicBezTo>
                  <a:cubicBezTo>
                    <a:pt x="109411" y="34285"/>
                    <a:pt x="109411" y="34285"/>
                    <a:pt x="109411" y="28571"/>
                  </a:cubicBezTo>
                  <a:cubicBezTo>
                    <a:pt x="109411" y="28571"/>
                    <a:pt x="98823" y="17142"/>
                    <a:pt x="105882" y="22857"/>
                  </a:cubicBezTo>
                  <a:cubicBezTo>
                    <a:pt x="102352" y="22857"/>
                    <a:pt x="98823" y="17142"/>
                    <a:pt x="95294" y="17142"/>
                  </a:cubicBezTo>
                  <a:cubicBezTo>
                    <a:pt x="67058" y="0"/>
                    <a:pt x="35294" y="11428"/>
                    <a:pt x="14117" y="51428"/>
                  </a:cubicBezTo>
                  <a:cubicBezTo>
                    <a:pt x="0" y="80000"/>
                    <a:pt x="28235" y="120000"/>
                    <a:pt x="42352" y="91428"/>
                  </a:cubicBezTo>
                  <a:cubicBezTo>
                    <a:pt x="52941" y="74285"/>
                    <a:pt x="67058" y="68571"/>
                    <a:pt x="77647" y="74285"/>
                  </a:cubicBezTo>
                  <a:cubicBezTo>
                    <a:pt x="81176" y="74285"/>
                    <a:pt x="81176" y="74285"/>
                    <a:pt x="81176" y="74285"/>
                  </a:cubicBezTo>
                  <a:cubicBezTo>
                    <a:pt x="88235" y="85714"/>
                    <a:pt x="98823" y="91428"/>
                    <a:pt x="109411" y="80000"/>
                  </a:cubicBezTo>
                  <a:cubicBezTo>
                    <a:pt x="120000" y="74285"/>
                    <a:pt x="120000" y="51428"/>
                    <a:pt x="109411" y="4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4662488" y="1557338"/>
              <a:ext cx="368400" cy="349200"/>
            </a:xfrm>
            <a:custGeom>
              <a:rect b="b" l="l" r="r" t="t"/>
              <a:pathLst>
                <a:path extrusionOk="0" h="120000" w="120000">
                  <a:moveTo>
                    <a:pt x="107368" y="2222"/>
                  </a:moveTo>
                  <a:cubicBezTo>
                    <a:pt x="92631" y="0"/>
                    <a:pt x="77894" y="0"/>
                    <a:pt x="63157" y="2222"/>
                  </a:cubicBezTo>
                  <a:cubicBezTo>
                    <a:pt x="58947" y="2222"/>
                    <a:pt x="54736" y="2222"/>
                    <a:pt x="50526" y="4444"/>
                  </a:cubicBezTo>
                  <a:cubicBezTo>
                    <a:pt x="48421" y="4444"/>
                    <a:pt x="48421" y="4444"/>
                    <a:pt x="46315" y="4444"/>
                  </a:cubicBezTo>
                  <a:cubicBezTo>
                    <a:pt x="35789" y="0"/>
                    <a:pt x="25263" y="0"/>
                    <a:pt x="12631" y="13333"/>
                  </a:cubicBezTo>
                  <a:cubicBezTo>
                    <a:pt x="0" y="28888"/>
                    <a:pt x="6315" y="57777"/>
                    <a:pt x="12631" y="73333"/>
                  </a:cubicBezTo>
                  <a:cubicBezTo>
                    <a:pt x="21052" y="100000"/>
                    <a:pt x="42105" y="120000"/>
                    <a:pt x="67368" y="117777"/>
                  </a:cubicBezTo>
                  <a:cubicBezTo>
                    <a:pt x="80000" y="115555"/>
                    <a:pt x="84210" y="108888"/>
                    <a:pt x="84210" y="97777"/>
                  </a:cubicBezTo>
                  <a:cubicBezTo>
                    <a:pt x="86315" y="97777"/>
                    <a:pt x="86315" y="97777"/>
                    <a:pt x="86315" y="97777"/>
                  </a:cubicBezTo>
                  <a:cubicBezTo>
                    <a:pt x="94736" y="80000"/>
                    <a:pt x="119999" y="46666"/>
                    <a:pt x="111578" y="22222"/>
                  </a:cubicBezTo>
                  <a:cubicBezTo>
                    <a:pt x="111578" y="22222"/>
                    <a:pt x="113684" y="20000"/>
                    <a:pt x="113684" y="17777"/>
                  </a:cubicBezTo>
                  <a:cubicBezTo>
                    <a:pt x="115789" y="11111"/>
                    <a:pt x="113684" y="2222"/>
                    <a:pt x="107368" y="222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3927475" y="1479551"/>
              <a:ext cx="355500" cy="374700"/>
            </a:xfrm>
            <a:custGeom>
              <a:rect b="b" l="l" r="r" t="t"/>
              <a:pathLst>
                <a:path extrusionOk="0" h="120000" w="120000">
                  <a:moveTo>
                    <a:pt x="102545" y="16551"/>
                  </a:moveTo>
                  <a:cubicBezTo>
                    <a:pt x="100363" y="16551"/>
                    <a:pt x="100363" y="16551"/>
                    <a:pt x="100363" y="16551"/>
                  </a:cubicBezTo>
                  <a:cubicBezTo>
                    <a:pt x="87272" y="10344"/>
                    <a:pt x="74181" y="12413"/>
                    <a:pt x="61090" y="10344"/>
                  </a:cubicBezTo>
                  <a:cubicBezTo>
                    <a:pt x="48000" y="8275"/>
                    <a:pt x="37090" y="2068"/>
                    <a:pt x="24000" y="0"/>
                  </a:cubicBezTo>
                  <a:cubicBezTo>
                    <a:pt x="19636" y="0"/>
                    <a:pt x="17454" y="2068"/>
                    <a:pt x="15272" y="6206"/>
                  </a:cubicBezTo>
                  <a:cubicBezTo>
                    <a:pt x="13090" y="6206"/>
                    <a:pt x="10909" y="6206"/>
                    <a:pt x="10909" y="8275"/>
                  </a:cubicBezTo>
                  <a:cubicBezTo>
                    <a:pt x="0" y="37241"/>
                    <a:pt x="13090" y="72413"/>
                    <a:pt x="28363" y="97241"/>
                  </a:cubicBezTo>
                  <a:cubicBezTo>
                    <a:pt x="30545" y="101379"/>
                    <a:pt x="32727" y="103448"/>
                    <a:pt x="37090" y="105517"/>
                  </a:cubicBezTo>
                  <a:cubicBezTo>
                    <a:pt x="34909" y="111724"/>
                    <a:pt x="37090" y="120000"/>
                    <a:pt x="43636" y="120000"/>
                  </a:cubicBezTo>
                  <a:cubicBezTo>
                    <a:pt x="109090" y="117931"/>
                    <a:pt x="120000" y="60000"/>
                    <a:pt x="120000" y="31034"/>
                  </a:cubicBezTo>
                  <a:cubicBezTo>
                    <a:pt x="120000" y="20689"/>
                    <a:pt x="111272" y="16551"/>
                    <a:pt x="102545" y="1655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914775" y="1433513"/>
              <a:ext cx="212700" cy="304800"/>
            </a:xfrm>
            <a:custGeom>
              <a:rect b="b" l="l" r="r" t="t"/>
              <a:pathLst>
                <a:path extrusionOk="0" h="120000" w="120000">
                  <a:moveTo>
                    <a:pt x="69090" y="120000"/>
                  </a:moveTo>
                  <a:cubicBezTo>
                    <a:pt x="69090" y="120000"/>
                    <a:pt x="94545" y="84255"/>
                    <a:pt x="120000" y="68936"/>
                  </a:cubicBezTo>
                  <a:cubicBezTo>
                    <a:pt x="120000" y="68936"/>
                    <a:pt x="0" y="0"/>
                    <a:pt x="69090" y="12000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830763" y="1498601"/>
              <a:ext cx="225300" cy="298500"/>
            </a:xfrm>
            <a:custGeom>
              <a:rect b="b" l="l" r="r" t="t"/>
              <a:pathLst>
                <a:path extrusionOk="0" h="120000" w="120000">
                  <a:moveTo>
                    <a:pt x="37714" y="120000"/>
                  </a:moveTo>
                  <a:cubicBezTo>
                    <a:pt x="37714" y="120000"/>
                    <a:pt x="20571" y="80869"/>
                    <a:pt x="0" y="65217"/>
                  </a:cubicBezTo>
                  <a:cubicBezTo>
                    <a:pt x="0" y="65217"/>
                    <a:pt x="120000" y="0"/>
                    <a:pt x="37714" y="12000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4205288" y="2819401"/>
              <a:ext cx="115800" cy="214200"/>
            </a:xfrm>
            <a:custGeom>
              <a:rect b="b" l="l" r="r" t="t"/>
              <a:pathLst>
                <a:path extrusionOk="0" h="120000" w="120000">
                  <a:moveTo>
                    <a:pt x="120000" y="40000"/>
                  </a:moveTo>
                  <a:cubicBezTo>
                    <a:pt x="120000" y="29090"/>
                    <a:pt x="113333" y="21818"/>
                    <a:pt x="106666" y="18181"/>
                  </a:cubicBezTo>
                  <a:cubicBezTo>
                    <a:pt x="106666" y="14545"/>
                    <a:pt x="106666" y="14545"/>
                    <a:pt x="100000" y="10909"/>
                  </a:cubicBezTo>
                  <a:cubicBezTo>
                    <a:pt x="86666" y="0"/>
                    <a:pt x="53333" y="0"/>
                    <a:pt x="26666" y="3636"/>
                  </a:cubicBezTo>
                  <a:cubicBezTo>
                    <a:pt x="6666" y="7272"/>
                    <a:pt x="0" y="18181"/>
                    <a:pt x="6666" y="29090"/>
                  </a:cubicBezTo>
                  <a:cubicBezTo>
                    <a:pt x="6666" y="36363"/>
                    <a:pt x="13333" y="43636"/>
                    <a:pt x="13333" y="50909"/>
                  </a:cubicBezTo>
                  <a:cubicBezTo>
                    <a:pt x="20000" y="69090"/>
                    <a:pt x="26666" y="90909"/>
                    <a:pt x="46666" y="105454"/>
                  </a:cubicBezTo>
                  <a:cubicBezTo>
                    <a:pt x="60000" y="120000"/>
                    <a:pt x="106666" y="116363"/>
                    <a:pt x="106666" y="101818"/>
                  </a:cubicBezTo>
                  <a:cubicBezTo>
                    <a:pt x="113333" y="80000"/>
                    <a:pt x="120000" y="58181"/>
                    <a:pt x="120000" y="4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540250" y="2840038"/>
              <a:ext cx="109500" cy="246000"/>
            </a:xfrm>
            <a:custGeom>
              <a:rect b="b" l="l" r="r" t="t"/>
              <a:pathLst>
                <a:path extrusionOk="0" h="120000" w="120000">
                  <a:moveTo>
                    <a:pt x="98823" y="9473"/>
                  </a:moveTo>
                  <a:cubicBezTo>
                    <a:pt x="84705" y="6315"/>
                    <a:pt x="77647" y="3157"/>
                    <a:pt x="70588" y="3157"/>
                  </a:cubicBezTo>
                  <a:cubicBezTo>
                    <a:pt x="56470" y="0"/>
                    <a:pt x="35294" y="3157"/>
                    <a:pt x="28235" y="9473"/>
                  </a:cubicBezTo>
                  <a:cubicBezTo>
                    <a:pt x="0" y="31578"/>
                    <a:pt x="7058" y="60000"/>
                    <a:pt x="7058" y="85263"/>
                  </a:cubicBezTo>
                  <a:cubicBezTo>
                    <a:pt x="14117" y="88421"/>
                    <a:pt x="14117" y="91578"/>
                    <a:pt x="21176" y="94736"/>
                  </a:cubicBezTo>
                  <a:cubicBezTo>
                    <a:pt x="21176" y="97894"/>
                    <a:pt x="21176" y="97894"/>
                    <a:pt x="21176" y="101052"/>
                  </a:cubicBezTo>
                  <a:cubicBezTo>
                    <a:pt x="21176" y="101052"/>
                    <a:pt x="21176" y="101052"/>
                    <a:pt x="21176" y="104210"/>
                  </a:cubicBezTo>
                  <a:cubicBezTo>
                    <a:pt x="21176" y="107368"/>
                    <a:pt x="21176" y="110526"/>
                    <a:pt x="28235" y="113684"/>
                  </a:cubicBezTo>
                  <a:cubicBezTo>
                    <a:pt x="42352" y="120000"/>
                    <a:pt x="63529" y="120000"/>
                    <a:pt x="77647" y="113684"/>
                  </a:cubicBezTo>
                  <a:cubicBezTo>
                    <a:pt x="84705" y="107368"/>
                    <a:pt x="84705" y="101052"/>
                    <a:pt x="91764" y="94736"/>
                  </a:cubicBezTo>
                  <a:cubicBezTo>
                    <a:pt x="105882" y="85263"/>
                    <a:pt x="112941" y="72631"/>
                    <a:pt x="112941" y="56842"/>
                  </a:cubicBezTo>
                  <a:cubicBezTo>
                    <a:pt x="120000" y="41052"/>
                    <a:pt x="120000" y="22105"/>
                    <a:pt x="98823" y="947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018088" y="2638426"/>
              <a:ext cx="103200" cy="220800"/>
            </a:xfrm>
            <a:custGeom>
              <a:rect b="b" l="l" r="r" t="t"/>
              <a:pathLst>
                <a:path extrusionOk="0" h="120000" w="120000">
                  <a:moveTo>
                    <a:pt x="105000" y="14117"/>
                  </a:moveTo>
                  <a:cubicBezTo>
                    <a:pt x="97500" y="3529"/>
                    <a:pt x="67500" y="0"/>
                    <a:pt x="45000" y="10588"/>
                  </a:cubicBezTo>
                  <a:cubicBezTo>
                    <a:pt x="7500" y="24705"/>
                    <a:pt x="0" y="49411"/>
                    <a:pt x="0" y="70588"/>
                  </a:cubicBezTo>
                  <a:cubicBezTo>
                    <a:pt x="0" y="84705"/>
                    <a:pt x="7500" y="95294"/>
                    <a:pt x="15000" y="105882"/>
                  </a:cubicBezTo>
                  <a:cubicBezTo>
                    <a:pt x="22500" y="116470"/>
                    <a:pt x="30000" y="116470"/>
                    <a:pt x="45000" y="120000"/>
                  </a:cubicBezTo>
                  <a:cubicBezTo>
                    <a:pt x="45000" y="120000"/>
                    <a:pt x="52500" y="120000"/>
                    <a:pt x="52500" y="116470"/>
                  </a:cubicBezTo>
                  <a:cubicBezTo>
                    <a:pt x="52500" y="116470"/>
                    <a:pt x="52500" y="116470"/>
                    <a:pt x="60000" y="116470"/>
                  </a:cubicBezTo>
                  <a:cubicBezTo>
                    <a:pt x="60000" y="112941"/>
                    <a:pt x="67500" y="112941"/>
                    <a:pt x="75000" y="109411"/>
                  </a:cubicBezTo>
                  <a:cubicBezTo>
                    <a:pt x="97500" y="98823"/>
                    <a:pt x="105000" y="77647"/>
                    <a:pt x="112500" y="63529"/>
                  </a:cubicBezTo>
                  <a:cubicBezTo>
                    <a:pt x="120000" y="45882"/>
                    <a:pt x="120000" y="28235"/>
                    <a:pt x="105000" y="1411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056063" y="2093913"/>
              <a:ext cx="949200" cy="401700"/>
            </a:xfrm>
            <a:custGeom>
              <a:rect b="b" l="l" r="r" t="t"/>
              <a:pathLst>
                <a:path extrusionOk="0" h="120000" w="120000">
                  <a:moveTo>
                    <a:pt x="110204" y="11612"/>
                  </a:moveTo>
                  <a:cubicBezTo>
                    <a:pt x="109387" y="13548"/>
                    <a:pt x="108571" y="13548"/>
                    <a:pt x="108571" y="15483"/>
                  </a:cubicBezTo>
                  <a:cubicBezTo>
                    <a:pt x="95510" y="65806"/>
                    <a:pt x="74285" y="83225"/>
                    <a:pt x="51428" y="87096"/>
                  </a:cubicBezTo>
                  <a:cubicBezTo>
                    <a:pt x="42448" y="89032"/>
                    <a:pt x="32653" y="85161"/>
                    <a:pt x="23673" y="81290"/>
                  </a:cubicBezTo>
                  <a:cubicBezTo>
                    <a:pt x="14693" y="75483"/>
                    <a:pt x="6530" y="58064"/>
                    <a:pt x="0" y="44516"/>
                  </a:cubicBezTo>
                  <a:cubicBezTo>
                    <a:pt x="0" y="44516"/>
                    <a:pt x="0" y="44516"/>
                    <a:pt x="0" y="44516"/>
                  </a:cubicBezTo>
                  <a:cubicBezTo>
                    <a:pt x="4897" y="63870"/>
                    <a:pt x="11428" y="77419"/>
                    <a:pt x="19591" y="89032"/>
                  </a:cubicBezTo>
                  <a:cubicBezTo>
                    <a:pt x="29387" y="102580"/>
                    <a:pt x="37551" y="106451"/>
                    <a:pt x="48979" y="106451"/>
                  </a:cubicBezTo>
                  <a:cubicBezTo>
                    <a:pt x="59591" y="104516"/>
                    <a:pt x="69387" y="100645"/>
                    <a:pt x="78367" y="92903"/>
                  </a:cubicBezTo>
                  <a:cubicBezTo>
                    <a:pt x="76734" y="94838"/>
                    <a:pt x="75102" y="96774"/>
                    <a:pt x="72653" y="98709"/>
                  </a:cubicBezTo>
                  <a:cubicBezTo>
                    <a:pt x="65306" y="106451"/>
                    <a:pt x="57959" y="110322"/>
                    <a:pt x="50612" y="112258"/>
                  </a:cubicBezTo>
                  <a:cubicBezTo>
                    <a:pt x="45714" y="112258"/>
                    <a:pt x="41632" y="108387"/>
                    <a:pt x="37551" y="108387"/>
                  </a:cubicBezTo>
                  <a:cubicBezTo>
                    <a:pt x="33469" y="106451"/>
                    <a:pt x="30204" y="102580"/>
                    <a:pt x="26122" y="100645"/>
                  </a:cubicBezTo>
                  <a:cubicBezTo>
                    <a:pt x="25306" y="100645"/>
                    <a:pt x="24489" y="100645"/>
                    <a:pt x="24489" y="102580"/>
                  </a:cubicBezTo>
                  <a:cubicBezTo>
                    <a:pt x="29387" y="116129"/>
                    <a:pt x="39183" y="120000"/>
                    <a:pt x="46530" y="120000"/>
                  </a:cubicBezTo>
                  <a:cubicBezTo>
                    <a:pt x="55510" y="120000"/>
                    <a:pt x="66122" y="120000"/>
                    <a:pt x="75102" y="114193"/>
                  </a:cubicBezTo>
                  <a:cubicBezTo>
                    <a:pt x="84897" y="106451"/>
                    <a:pt x="94693" y="94838"/>
                    <a:pt x="102857" y="79354"/>
                  </a:cubicBezTo>
                  <a:cubicBezTo>
                    <a:pt x="111836" y="61935"/>
                    <a:pt x="115102" y="42580"/>
                    <a:pt x="118367" y="17419"/>
                  </a:cubicBezTo>
                  <a:cubicBezTo>
                    <a:pt x="120000" y="3870"/>
                    <a:pt x="111836" y="0"/>
                    <a:pt x="110204" y="1161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346575" y="2470151"/>
              <a:ext cx="103200" cy="103200"/>
            </a:xfrm>
            <a:custGeom>
              <a:rect b="b" l="l" r="r" t="t"/>
              <a:pathLst>
                <a:path extrusionOk="0" h="120000" w="120000">
                  <a:moveTo>
                    <a:pt x="7500" y="67500"/>
                  </a:moveTo>
                  <a:cubicBezTo>
                    <a:pt x="0" y="30000"/>
                    <a:pt x="30000" y="7500"/>
                    <a:pt x="60000" y="7500"/>
                  </a:cubicBezTo>
                  <a:cubicBezTo>
                    <a:pt x="90000" y="0"/>
                    <a:pt x="120000" y="30000"/>
                    <a:pt x="120000" y="60000"/>
                  </a:cubicBezTo>
                  <a:cubicBezTo>
                    <a:pt x="120000" y="90000"/>
                    <a:pt x="97500" y="120000"/>
                    <a:pt x="67500" y="120000"/>
                  </a:cubicBezTo>
                  <a:cubicBezTo>
                    <a:pt x="30000" y="120000"/>
                    <a:pt x="7500" y="97500"/>
                    <a:pt x="7500" y="6750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662488" y="2463801"/>
              <a:ext cx="355500" cy="317400"/>
            </a:xfrm>
            <a:custGeom>
              <a:rect b="b" l="l" r="r" t="t"/>
              <a:pathLst>
                <a:path extrusionOk="0" h="120000" w="120000">
                  <a:moveTo>
                    <a:pt x="93818" y="19591"/>
                  </a:moveTo>
                  <a:cubicBezTo>
                    <a:pt x="91636" y="61224"/>
                    <a:pt x="37090" y="90612"/>
                    <a:pt x="6545" y="95510"/>
                  </a:cubicBezTo>
                  <a:cubicBezTo>
                    <a:pt x="0" y="95510"/>
                    <a:pt x="0" y="105306"/>
                    <a:pt x="4363" y="107755"/>
                  </a:cubicBezTo>
                  <a:cubicBezTo>
                    <a:pt x="54545" y="119999"/>
                    <a:pt x="104727" y="73469"/>
                    <a:pt x="117818" y="22040"/>
                  </a:cubicBezTo>
                  <a:cubicBezTo>
                    <a:pt x="120000" y="4897"/>
                    <a:pt x="96000" y="0"/>
                    <a:pt x="93818" y="1959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064125" y="1874838"/>
              <a:ext cx="238200" cy="381000"/>
            </a:xfrm>
            <a:custGeom>
              <a:rect b="b" l="l" r="r" t="t"/>
              <a:pathLst>
                <a:path extrusionOk="0" h="120000" w="120000">
                  <a:moveTo>
                    <a:pt x="87567" y="10169"/>
                  </a:moveTo>
                  <a:cubicBezTo>
                    <a:pt x="84324" y="6101"/>
                    <a:pt x="74594" y="0"/>
                    <a:pt x="74594" y="6101"/>
                  </a:cubicBezTo>
                  <a:cubicBezTo>
                    <a:pt x="84324" y="22372"/>
                    <a:pt x="94054" y="46779"/>
                    <a:pt x="94054" y="63050"/>
                  </a:cubicBezTo>
                  <a:cubicBezTo>
                    <a:pt x="97297" y="81355"/>
                    <a:pt x="74594" y="87457"/>
                    <a:pt x="55135" y="95593"/>
                  </a:cubicBezTo>
                  <a:cubicBezTo>
                    <a:pt x="45405" y="85423"/>
                    <a:pt x="25945" y="73220"/>
                    <a:pt x="9729" y="81355"/>
                  </a:cubicBezTo>
                  <a:cubicBezTo>
                    <a:pt x="9729" y="81355"/>
                    <a:pt x="0" y="85423"/>
                    <a:pt x="0" y="85423"/>
                  </a:cubicBezTo>
                  <a:cubicBezTo>
                    <a:pt x="3243" y="93559"/>
                    <a:pt x="32432" y="97627"/>
                    <a:pt x="35675" y="107796"/>
                  </a:cubicBezTo>
                  <a:cubicBezTo>
                    <a:pt x="35675" y="115932"/>
                    <a:pt x="45405" y="120000"/>
                    <a:pt x="55135" y="115932"/>
                  </a:cubicBezTo>
                  <a:cubicBezTo>
                    <a:pt x="84324" y="105762"/>
                    <a:pt x="113513" y="87457"/>
                    <a:pt x="116756" y="69152"/>
                  </a:cubicBezTo>
                  <a:cubicBezTo>
                    <a:pt x="120000" y="48813"/>
                    <a:pt x="97297" y="28474"/>
                    <a:pt x="87567" y="1016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4095750" y="2146301"/>
              <a:ext cx="160200" cy="84000"/>
            </a:xfrm>
            <a:custGeom>
              <a:rect b="b" l="l" r="r" t="t"/>
              <a:pathLst>
                <a:path extrusionOk="0" h="120000" w="120000">
                  <a:moveTo>
                    <a:pt x="100800" y="18461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9600" y="18461"/>
                  </a:cubicBezTo>
                  <a:cubicBezTo>
                    <a:pt x="0" y="36923"/>
                    <a:pt x="0" y="55384"/>
                    <a:pt x="9600" y="73846"/>
                  </a:cubicBezTo>
                  <a:cubicBezTo>
                    <a:pt x="19200" y="92307"/>
                    <a:pt x="33600" y="92307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15200" y="101538"/>
                    <a:pt x="120000" y="36923"/>
                    <a:pt x="100800" y="18461"/>
                  </a:cubicBezTo>
                  <a:close/>
                </a:path>
              </a:pathLst>
            </a:custGeom>
            <a:solidFill>
              <a:srgbClr val="F8BA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579938" y="2192338"/>
              <a:ext cx="166800" cy="84000"/>
            </a:xfrm>
            <a:custGeom>
              <a:rect b="b" l="l" r="r" t="t"/>
              <a:pathLst>
                <a:path extrusionOk="0" h="120000" w="120000">
                  <a:moveTo>
                    <a:pt x="78461" y="18461"/>
                  </a:moveTo>
                  <a:cubicBezTo>
                    <a:pt x="55384" y="18461"/>
                    <a:pt x="23076" y="0"/>
                    <a:pt x="4615" y="46153"/>
                  </a:cubicBezTo>
                  <a:cubicBezTo>
                    <a:pt x="0" y="55384"/>
                    <a:pt x="4615" y="83076"/>
                    <a:pt x="9230" y="92307"/>
                  </a:cubicBezTo>
                  <a:cubicBezTo>
                    <a:pt x="18461" y="110769"/>
                    <a:pt x="32307" y="110769"/>
                    <a:pt x="41538" y="120000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101538"/>
                    <a:pt x="110769" y="9230"/>
                    <a:pt x="78461" y="18461"/>
                  </a:cubicBezTo>
                  <a:close/>
                </a:path>
              </a:pathLst>
            </a:custGeom>
            <a:solidFill>
              <a:srgbClr val="F8BA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767263" y="2093913"/>
              <a:ext cx="109500" cy="39600"/>
            </a:xfrm>
            <a:custGeom>
              <a:rect b="b" l="l" r="r" t="t"/>
              <a:pathLst>
                <a:path extrusionOk="0" h="120000" w="120000">
                  <a:moveTo>
                    <a:pt x="14117" y="120000"/>
                  </a:moveTo>
                  <a:cubicBezTo>
                    <a:pt x="28235" y="120000"/>
                    <a:pt x="120000" y="100000"/>
                    <a:pt x="105882" y="40000"/>
                  </a:cubicBezTo>
                  <a:cubicBezTo>
                    <a:pt x="98823" y="0"/>
                    <a:pt x="56470" y="20000"/>
                    <a:pt x="42352" y="40000"/>
                  </a:cubicBezTo>
                  <a:cubicBezTo>
                    <a:pt x="35294" y="40000"/>
                    <a:pt x="21176" y="40000"/>
                    <a:pt x="7058" y="60000"/>
                  </a:cubicBezTo>
                  <a:cubicBezTo>
                    <a:pt x="0" y="60000"/>
                    <a:pt x="0" y="120000"/>
                    <a:pt x="14117" y="120000"/>
                  </a:cubicBezTo>
                  <a:cubicBezTo>
                    <a:pt x="14117" y="120000"/>
                    <a:pt x="7058" y="120000"/>
                    <a:pt x="14117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759325" y="2159001"/>
              <a:ext cx="90600" cy="52500"/>
            </a:xfrm>
            <a:custGeom>
              <a:rect b="b" l="l" r="r" t="t"/>
              <a:pathLst>
                <a:path extrusionOk="0" h="120000" w="120000">
                  <a:moveTo>
                    <a:pt x="17142" y="60000"/>
                  </a:moveTo>
                  <a:cubicBezTo>
                    <a:pt x="42857" y="75000"/>
                    <a:pt x="68571" y="90000"/>
                    <a:pt x="94285" y="120000"/>
                  </a:cubicBezTo>
                  <a:cubicBezTo>
                    <a:pt x="111428" y="120000"/>
                    <a:pt x="119999" y="75000"/>
                    <a:pt x="102857" y="75000"/>
                  </a:cubicBezTo>
                  <a:cubicBezTo>
                    <a:pt x="77142" y="60000"/>
                    <a:pt x="51428" y="30000"/>
                    <a:pt x="25714" y="15000"/>
                  </a:cubicBezTo>
                  <a:cubicBezTo>
                    <a:pt x="8571" y="0"/>
                    <a:pt x="0" y="45000"/>
                    <a:pt x="17142" y="60000"/>
                  </a:cubicBezTo>
                  <a:cubicBezTo>
                    <a:pt x="25714" y="60000"/>
                    <a:pt x="8571" y="45000"/>
                    <a:pt x="17142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4740275" y="2224088"/>
              <a:ext cx="71400" cy="52500"/>
            </a:xfrm>
            <a:custGeom>
              <a:rect b="b" l="l" r="r" t="t"/>
              <a:pathLst>
                <a:path extrusionOk="0" h="120000" w="120000">
                  <a:moveTo>
                    <a:pt x="21818" y="60000"/>
                  </a:moveTo>
                  <a:cubicBezTo>
                    <a:pt x="43636" y="75000"/>
                    <a:pt x="65454" y="105000"/>
                    <a:pt x="87272" y="105000"/>
                  </a:cubicBezTo>
                  <a:cubicBezTo>
                    <a:pt x="109090" y="120000"/>
                    <a:pt x="120000" y="75000"/>
                    <a:pt x="98181" y="60000"/>
                  </a:cubicBezTo>
                  <a:cubicBezTo>
                    <a:pt x="76363" y="60000"/>
                    <a:pt x="65454" y="30000"/>
                    <a:pt x="43636" y="15000"/>
                  </a:cubicBezTo>
                  <a:cubicBezTo>
                    <a:pt x="21818" y="0"/>
                    <a:pt x="0" y="45000"/>
                    <a:pt x="21818" y="60000"/>
                  </a:cubicBezTo>
                  <a:cubicBezTo>
                    <a:pt x="32727" y="60000"/>
                    <a:pt x="10909" y="45000"/>
                    <a:pt x="21818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005263" y="1990726"/>
              <a:ext cx="103200" cy="65100"/>
            </a:xfrm>
            <a:custGeom>
              <a:rect b="b" l="l" r="r" t="t"/>
              <a:pathLst>
                <a:path extrusionOk="0" h="120000" w="120000">
                  <a:moveTo>
                    <a:pt x="22500" y="0"/>
                  </a:moveTo>
                  <a:cubicBezTo>
                    <a:pt x="7500" y="0"/>
                    <a:pt x="0" y="36000"/>
                    <a:pt x="15000" y="48000"/>
                  </a:cubicBezTo>
                  <a:cubicBezTo>
                    <a:pt x="45000" y="60000"/>
                    <a:pt x="67500" y="72000"/>
                    <a:pt x="90000" y="108000"/>
                  </a:cubicBezTo>
                  <a:cubicBezTo>
                    <a:pt x="97500" y="120000"/>
                    <a:pt x="120000" y="96000"/>
                    <a:pt x="105000" y="72000"/>
                  </a:cubicBezTo>
                  <a:cubicBezTo>
                    <a:pt x="82500" y="36000"/>
                    <a:pt x="52500" y="24000"/>
                    <a:pt x="22500" y="0"/>
                  </a:cubicBezTo>
                  <a:cubicBezTo>
                    <a:pt x="15000" y="0"/>
                    <a:pt x="52500" y="24000"/>
                    <a:pt x="225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005263" y="2062163"/>
              <a:ext cx="103200" cy="44400"/>
            </a:xfrm>
            <a:custGeom>
              <a:rect b="b" l="l" r="r" t="t"/>
              <a:pathLst>
                <a:path extrusionOk="0" h="120000" w="120000">
                  <a:moveTo>
                    <a:pt x="82500" y="119999"/>
                  </a:moveTo>
                  <a:cubicBezTo>
                    <a:pt x="120000" y="119999"/>
                    <a:pt x="52500" y="0"/>
                    <a:pt x="30000" y="34285"/>
                  </a:cubicBezTo>
                  <a:cubicBezTo>
                    <a:pt x="0" y="68571"/>
                    <a:pt x="75000" y="119999"/>
                    <a:pt x="82500" y="119999"/>
                  </a:cubicBezTo>
                  <a:cubicBezTo>
                    <a:pt x="90000" y="119999"/>
                    <a:pt x="82500" y="119999"/>
                    <a:pt x="82500" y="11999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037013" y="2139951"/>
              <a:ext cx="65100" cy="31800"/>
            </a:xfrm>
            <a:custGeom>
              <a:rect b="b" l="l" r="r" t="t"/>
              <a:pathLst>
                <a:path extrusionOk="0" h="120000" w="120000">
                  <a:moveTo>
                    <a:pt x="96000" y="0"/>
                  </a:moveTo>
                  <a:cubicBezTo>
                    <a:pt x="72000" y="24000"/>
                    <a:pt x="24000" y="0"/>
                    <a:pt x="12000" y="48000"/>
                  </a:cubicBezTo>
                  <a:cubicBezTo>
                    <a:pt x="0" y="72000"/>
                    <a:pt x="12000" y="120000"/>
                    <a:pt x="24000" y="120000"/>
                  </a:cubicBezTo>
                  <a:cubicBezTo>
                    <a:pt x="48000" y="96000"/>
                    <a:pt x="84000" y="96000"/>
                    <a:pt x="96000" y="72000"/>
                  </a:cubicBezTo>
                  <a:cubicBezTo>
                    <a:pt x="120000" y="72000"/>
                    <a:pt x="120000" y="0"/>
                    <a:pt x="96000" y="0"/>
                  </a:cubicBezTo>
                  <a:cubicBezTo>
                    <a:pt x="84000" y="0"/>
                    <a:pt x="108000" y="0"/>
                    <a:pt x="960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314825" y="2165351"/>
              <a:ext cx="200100" cy="77700"/>
            </a:xfrm>
            <a:custGeom>
              <a:rect b="b" l="l" r="r" t="t"/>
              <a:pathLst>
                <a:path extrusionOk="0" h="120000" w="120000">
                  <a:moveTo>
                    <a:pt x="81290" y="120000"/>
                  </a:moveTo>
                  <a:cubicBezTo>
                    <a:pt x="81290" y="120000"/>
                    <a:pt x="77419" y="120000"/>
                    <a:pt x="77419" y="120000"/>
                  </a:cubicBezTo>
                  <a:cubicBezTo>
                    <a:pt x="69677" y="120000"/>
                    <a:pt x="65806" y="110000"/>
                    <a:pt x="61935" y="100000"/>
                  </a:cubicBezTo>
                  <a:cubicBezTo>
                    <a:pt x="54193" y="110000"/>
                    <a:pt x="50322" y="110000"/>
                    <a:pt x="46451" y="120000"/>
                  </a:cubicBezTo>
                  <a:cubicBezTo>
                    <a:pt x="42580" y="120000"/>
                    <a:pt x="42580" y="120000"/>
                    <a:pt x="38709" y="120000"/>
                  </a:cubicBezTo>
                  <a:cubicBezTo>
                    <a:pt x="27096" y="120000"/>
                    <a:pt x="15483" y="100000"/>
                    <a:pt x="11612" y="70000"/>
                  </a:cubicBezTo>
                  <a:cubicBezTo>
                    <a:pt x="7741" y="60000"/>
                    <a:pt x="0" y="30000"/>
                    <a:pt x="7741" y="10000"/>
                  </a:cubicBezTo>
                  <a:cubicBezTo>
                    <a:pt x="11612" y="0"/>
                    <a:pt x="11612" y="0"/>
                    <a:pt x="15483" y="0"/>
                  </a:cubicBezTo>
                  <a:cubicBezTo>
                    <a:pt x="15483" y="0"/>
                    <a:pt x="19354" y="10000"/>
                    <a:pt x="23225" y="10000"/>
                  </a:cubicBezTo>
                  <a:cubicBezTo>
                    <a:pt x="23225" y="10000"/>
                    <a:pt x="23225" y="20000"/>
                    <a:pt x="23225" y="30000"/>
                  </a:cubicBezTo>
                  <a:cubicBezTo>
                    <a:pt x="23225" y="40000"/>
                    <a:pt x="27096" y="50000"/>
                    <a:pt x="27096" y="60000"/>
                  </a:cubicBezTo>
                  <a:cubicBezTo>
                    <a:pt x="30967" y="70000"/>
                    <a:pt x="34838" y="70000"/>
                    <a:pt x="38709" y="70000"/>
                  </a:cubicBezTo>
                  <a:cubicBezTo>
                    <a:pt x="42580" y="70000"/>
                    <a:pt x="46451" y="70000"/>
                    <a:pt x="46451" y="70000"/>
                  </a:cubicBezTo>
                  <a:cubicBezTo>
                    <a:pt x="50322" y="60000"/>
                    <a:pt x="54193" y="60000"/>
                    <a:pt x="54193" y="50000"/>
                  </a:cubicBezTo>
                  <a:cubicBezTo>
                    <a:pt x="58064" y="50000"/>
                    <a:pt x="58064" y="40000"/>
                    <a:pt x="61935" y="40000"/>
                  </a:cubicBezTo>
                  <a:cubicBezTo>
                    <a:pt x="65806" y="40000"/>
                    <a:pt x="69677" y="50000"/>
                    <a:pt x="73548" y="60000"/>
                  </a:cubicBezTo>
                  <a:cubicBezTo>
                    <a:pt x="73548" y="70000"/>
                    <a:pt x="77419" y="80000"/>
                    <a:pt x="85161" y="80000"/>
                  </a:cubicBezTo>
                  <a:cubicBezTo>
                    <a:pt x="89032" y="80000"/>
                    <a:pt x="96774" y="70000"/>
                    <a:pt x="100645" y="50000"/>
                  </a:cubicBezTo>
                  <a:cubicBezTo>
                    <a:pt x="100645" y="50000"/>
                    <a:pt x="100645" y="50000"/>
                    <a:pt x="100645" y="50000"/>
                  </a:cubicBezTo>
                  <a:cubicBezTo>
                    <a:pt x="100645" y="30000"/>
                    <a:pt x="104516" y="10000"/>
                    <a:pt x="108387" y="10000"/>
                  </a:cubicBezTo>
                  <a:cubicBezTo>
                    <a:pt x="112258" y="10000"/>
                    <a:pt x="112258" y="20000"/>
                    <a:pt x="116129" y="20000"/>
                  </a:cubicBezTo>
                  <a:cubicBezTo>
                    <a:pt x="120000" y="30000"/>
                    <a:pt x="120000" y="50000"/>
                    <a:pt x="116129" y="70000"/>
                  </a:cubicBezTo>
                  <a:cubicBezTo>
                    <a:pt x="108387" y="100000"/>
                    <a:pt x="96774" y="120000"/>
                    <a:pt x="85161" y="120000"/>
                  </a:cubicBezTo>
                  <a:cubicBezTo>
                    <a:pt x="85161" y="120000"/>
                    <a:pt x="81290" y="120000"/>
                    <a:pt x="8129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152900" y="2049463"/>
              <a:ext cx="115800" cy="1287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60000" y="0"/>
                    <a:pt x="53333" y="0"/>
                    <a:pt x="53333" y="0"/>
                  </a:cubicBezTo>
                  <a:cubicBezTo>
                    <a:pt x="60000" y="6000"/>
                    <a:pt x="60000" y="12000"/>
                    <a:pt x="60000" y="18000"/>
                  </a:cubicBezTo>
                  <a:cubicBezTo>
                    <a:pt x="60000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13333" y="24000"/>
                  </a:cubicBezTo>
                  <a:cubicBezTo>
                    <a:pt x="6666" y="30000"/>
                    <a:pt x="0" y="42000"/>
                    <a:pt x="0" y="60000"/>
                  </a:cubicBezTo>
                  <a:cubicBezTo>
                    <a:pt x="0" y="90000"/>
                    <a:pt x="20000" y="120000"/>
                    <a:pt x="53333" y="120000"/>
                  </a:cubicBezTo>
                  <a:cubicBezTo>
                    <a:pt x="86666" y="120000"/>
                    <a:pt x="113333" y="96000"/>
                    <a:pt x="113333" y="60000"/>
                  </a:cubicBezTo>
                  <a:cubicBezTo>
                    <a:pt x="120000" y="30000"/>
                    <a:pt x="93333" y="0"/>
                    <a:pt x="600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321175" y="2457451"/>
              <a:ext cx="162000" cy="122100"/>
            </a:xfrm>
            <a:custGeom>
              <a:rect b="b" l="l" r="r" t="t"/>
              <a:pathLst>
                <a:path extrusionOk="0" h="120000" w="120000">
                  <a:moveTo>
                    <a:pt x="62400" y="120000"/>
                  </a:moveTo>
                  <a:cubicBezTo>
                    <a:pt x="4800" y="120000"/>
                    <a:pt x="0" y="6315"/>
                    <a:pt x="57600" y="0"/>
                  </a:cubicBezTo>
                  <a:cubicBezTo>
                    <a:pt x="115200" y="0"/>
                    <a:pt x="120000" y="113684"/>
                    <a:pt x="62400" y="120000"/>
                  </a:cubicBezTo>
                  <a:cubicBezTo>
                    <a:pt x="38400" y="120000"/>
                    <a:pt x="62400" y="120000"/>
                    <a:pt x="62400" y="120000"/>
                  </a:cubicBezTo>
                  <a:close/>
                  <a:moveTo>
                    <a:pt x="57600" y="18947"/>
                  </a:moveTo>
                  <a:cubicBezTo>
                    <a:pt x="19200" y="25263"/>
                    <a:pt x="24000" y="101052"/>
                    <a:pt x="62400" y="94736"/>
                  </a:cubicBezTo>
                  <a:cubicBezTo>
                    <a:pt x="96000" y="94736"/>
                    <a:pt x="96000" y="18947"/>
                    <a:pt x="57600" y="18947"/>
                  </a:cubicBezTo>
                  <a:cubicBezTo>
                    <a:pt x="43200" y="25263"/>
                    <a:pt x="57600" y="18947"/>
                    <a:pt x="57600" y="1894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352925" y="2489201"/>
              <a:ext cx="84000" cy="58800"/>
            </a:xfrm>
            <a:custGeom>
              <a:rect b="b" l="l" r="r" t="t"/>
              <a:pathLst>
                <a:path extrusionOk="0" h="120000" w="120000">
                  <a:moveTo>
                    <a:pt x="64615" y="120000"/>
                  </a:moveTo>
                  <a:cubicBezTo>
                    <a:pt x="46153" y="120000"/>
                    <a:pt x="0" y="80000"/>
                    <a:pt x="36923" y="66666"/>
                  </a:cubicBezTo>
                  <a:cubicBezTo>
                    <a:pt x="55384" y="66666"/>
                    <a:pt x="92307" y="93333"/>
                    <a:pt x="83076" y="40000"/>
                  </a:cubicBezTo>
                  <a:cubicBezTo>
                    <a:pt x="73846" y="13333"/>
                    <a:pt x="101538" y="0"/>
                    <a:pt x="110769" y="26666"/>
                  </a:cubicBezTo>
                  <a:cubicBezTo>
                    <a:pt x="120000" y="66666"/>
                    <a:pt x="92307" y="120000"/>
                    <a:pt x="64615" y="120000"/>
                  </a:cubicBezTo>
                  <a:cubicBezTo>
                    <a:pt x="55384" y="120000"/>
                    <a:pt x="64615" y="120000"/>
                    <a:pt x="64615" y="12000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895725" y="1433513"/>
              <a:ext cx="1490700" cy="1690800"/>
            </a:xfrm>
            <a:custGeom>
              <a:rect b="b" l="l" r="r" t="t"/>
              <a:pathLst>
                <a:path extrusionOk="0" h="120000" w="120000">
                  <a:moveTo>
                    <a:pt x="115324" y="12413"/>
                  </a:moveTo>
                  <a:cubicBezTo>
                    <a:pt x="111688" y="9195"/>
                    <a:pt x="105454" y="9195"/>
                    <a:pt x="100779" y="11494"/>
                  </a:cubicBezTo>
                  <a:cubicBezTo>
                    <a:pt x="96103" y="13333"/>
                    <a:pt x="94025" y="17471"/>
                    <a:pt x="94025" y="22068"/>
                  </a:cubicBezTo>
                  <a:cubicBezTo>
                    <a:pt x="94025" y="25747"/>
                    <a:pt x="95064" y="29425"/>
                    <a:pt x="96623" y="33103"/>
                  </a:cubicBezTo>
                  <a:cubicBezTo>
                    <a:pt x="97662" y="35862"/>
                    <a:pt x="101298" y="40459"/>
                    <a:pt x="100259" y="43678"/>
                  </a:cubicBezTo>
                  <a:cubicBezTo>
                    <a:pt x="99220" y="47816"/>
                    <a:pt x="90909" y="47356"/>
                    <a:pt x="87792" y="46436"/>
                  </a:cubicBezTo>
                  <a:cubicBezTo>
                    <a:pt x="85714" y="45977"/>
                    <a:pt x="86233" y="46436"/>
                    <a:pt x="86233" y="44597"/>
                  </a:cubicBezTo>
                  <a:cubicBezTo>
                    <a:pt x="85714" y="43218"/>
                    <a:pt x="85714" y="41839"/>
                    <a:pt x="85194" y="40459"/>
                  </a:cubicBezTo>
                  <a:cubicBezTo>
                    <a:pt x="84675" y="38160"/>
                    <a:pt x="83116" y="34942"/>
                    <a:pt x="84155" y="33103"/>
                  </a:cubicBezTo>
                  <a:cubicBezTo>
                    <a:pt x="84675" y="31264"/>
                    <a:pt x="87272" y="28965"/>
                    <a:pt x="88311" y="27586"/>
                  </a:cubicBezTo>
                  <a:cubicBezTo>
                    <a:pt x="89350" y="24827"/>
                    <a:pt x="90909" y="22528"/>
                    <a:pt x="91428" y="19770"/>
                  </a:cubicBezTo>
                  <a:cubicBezTo>
                    <a:pt x="92467" y="16551"/>
                    <a:pt x="95064" y="9195"/>
                    <a:pt x="90909" y="6896"/>
                  </a:cubicBezTo>
                  <a:cubicBezTo>
                    <a:pt x="87272" y="5057"/>
                    <a:pt x="79480" y="5977"/>
                    <a:pt x="74805" y="6436"/>
                  </a:cubicBezTo>
                  <a:cubicBezTo>
                    <a:pt x="72207" y="6436"/>
                    <a:pt x="69090" y="7816"/>
                    <a:pt x="66493" y="7816"/>
                  </a:cubicBezTo>
                  <a:cubicBezTo>
                    <a:pt x="63896" y="7356"/>
                    <a:pt x="62337" y="5977"/>
                    <a:pt x="60259" y="5057"/>
                  </a:cubicBezTo>
                  <a:cubicBezTo>
                    <a:pt x="54545" y="3218"/>
                    <a:pt x="48831" y="2298"/>
                    <a:pt x="42597" y="2298"/>
                  </a:cubicBezTo>
                  <a:cubicBezTo>
                    <a:pt x="40000" y="2298"/>
                    <a:pt x="36883" y="2758"/>
                    <a:pt x="34285" y="3678"/>
                  </a:cubicBezTo>
                  <a:cubicBezTo>
                    <a:pt x="31168" y="4137"/>
                    <a:pt x="30129" y="5057"/>
                    <a:pt x="27532" y="4137"/>
                  </a:cubicBezTo>
                  <a:cubicBezTo>
                    <a:pt x="21818" y="2298"/>
                    <a:pt x="16103" y="1379"/>
                    <a:pt x="10389" y="1379"/>
                  </a:cubicBezTo>
                  <a:cubicBezTo>
                    <a:pt x="6233" y="919"/>
                    <a:pt x="1558" y="0"/>
                    <a:pt x="1038" y="4597"/>
                  </a:cubicBezTo>
                  <a:cubicBezTo>
                    <a:pt x="0" y="9655"/>
                    <a:pt x="1558" y="15632"/>
                    <a:pt x="3116" y="20229"/>
                  </a:cubicBezTo>
                  <a:cubicBezTo>
                    <a:pt x="4155" y="22528"/>
                    <a:pt x="5194" y="24827"/>
                    <a:pt x="6753" y="26666"/>
                  </a:cubicBezTo>
                  <a:cubicBezTo>
                    <a:pt x="7272" y="27586"/>
                    <a:pt x="8311" y="28505"/>
                    <a:pt x="8311" y="29425"/>
                  </a:cubicBezTo>
                  <a:cubicBezTo>
                    <a:pt x="7792" y="30804"/>
                    <a:pt x="6753" y="32183"/>
                    <a:pt x="6753" y="33103"/>
                  </a:cubicBezTo>
                  <a:cubicBezTo>
                    <a:pt x="4155" y="38160"/>
                    <a:pt x="3116" y="43678"/>
                    <a:pt x="4155" y="49195"/>
                  </a:cubicBezTo>
                  <a:cubicBezTo>
                    <a:pt x="6233" y="58850"/>
                    <a:pt x="15064" y="66666"/>
                    <a:pt x="24935" y="71264"/>
                  </a:cubicBezTo>
                  <a:cubicBezTo>
                    <a:pt x="21818" y="76321"/>
                    <a:pt x="21298" y="82758"/>
                    <a:pt x="21298" y="88735"/>
                  </a:cubicBezTo>
                  <a:cubicBezTo>
                    <a:pt x="21818" y="94252"/>
                    <a:pt x="21818" y="99770"/>
                    <a:pt x="23376" y="105287"/>
                  </a:cubicBezTo>
                  <a:cubicBezTo>
                    <a:pt x="23896" y="108965"/>
                    <a:pt x="26493" y="117241"/>
                    <a:pt x="32207" y="116321"/>
                  </a:cubicBezTo>
                  <a:cubicBezTo>
                    <a:pt x="37922" y="115402"/>
                    <a:pt x="36363" y="107126"/>
                    <a:pt x="36883" y="103448"/>
                  </a:cubicBezTo>
                  <a:cubicBezTo>
                    <a:pt x="36883" y="100689"/>
                    <a:pt x="37922" y="98390"/>
                    <a:pt x="39480" y="96091"/>
                  </a:cubicBezTo>
                  <a:cubicBezTo>
                    <a:pt x="40519" y="93793"/>
                    <a:pt x="41038" y="93333"/>
                    <a:pt x="43636" y="94712"/>
                  </a:cubicBezTo>
                  <a:cubicBezTo>
                    <a:pt x="48831" y="96551"/>
                    <a:pt x="50389" y="102068"/>
                    <a:pt x="50389" y="106206"/>
                  </a:cubicBezTo>
                  <a:cubicBezTo>
                    <a:pt x="50389" y="109425"/>
                    <a:pt x="48831" y="120000"/>
                    <a:pt x="55064" y="120000"/>
                  </a:cubicBezTo>
                  <a:cubicBezTo>
                    <a:pt x="60259" y="120000"/>
                    <a:pt x="62337" y="112183"/>
                    <a:pt x="63376" y="108965"/>
                  </a:cubicBezTo>
                  <a:cubicBezTo>
                    <a:pt x="63896" y="106666"/>
                    <a:pt x="63896" y="104367"/>
                    <a:pt x="63896" y="102068"/>
                  </a:cubicBezTo>
                  <a:cubicBezTo>
                    <a:pt x="64415" y="100689"/>
                    <a:pt x="64415" y="99310"/>
                    <a:pt x="64415" y="98390"/>
                  </a:cubicBezTo>
                  <a:cubicBezTo>
                    <a:pt x="64415" y="98390"/>
                    <a:pt x="64415" y="97011"/>
                    <a:pt x="64935" y="96551"/>
                  </a:cubicBezTo>
                  <a:cubicBezTo>
                    <a:pt x="64935" y="96551"/>
                    <a:pt x="68051" y="96091"/>
                    <a:pt x="68571" y="96091"/>
                  </a:cubicBezTo>
                  <a:cubicBezTo>
                    <a:pt x="75844" y="94712"/>
                    <a:pt x="82597" y="91494"/>
                    <a:pt x="87272" y="86436"/>
                  </a:cubicBezTo>
                  <a:cubicBezTo>
                    <a:pt x="87792" y="91034"/>
                    <a:pt x="87792" y="95632"/>
                    <a:pt x="88831" y="100229"/>
                  </a:cubicBezTo>
                  <a:cubicBezTo>
                    <a:pt x="90389" y="103908"/>
                    <a:pt x="94025" y="105747"/>
                    <a:pt x="97142" y="102068"/>
                  </a:cubicBezTo>
                  <a:cubicBezTo>
                    <a:pt x="100259" y="99310"/>
                    <a:pt x="101298" y="93333"/>
                    <a:pt x="102337" y="89655"/>
                  </a:cubicBezTo>
                  <a:cubicBezTo>
                    <a:pt x="103896" y="84597"/>
                    <a:pt x="104935" y="79540"/>
                    <a:pt x="104935" y="74482"/>
                  </a:cubicBezTo>
                  <a:cubicBezTo>
                    <a:pt x="105454" y="71724"/>
                    <a:pt x="105454" y="69425"/>
                    <a:pt x="104935" y="66666"/>
                  </a:cubicBezTo>
                  <a:cubicBezTo>
                    <a:pt x="104935" y="65287"/>
                    <a:pt x="103376" y="61609"/>
                    <a:pt x="103896" y="60689"/>
                  </a:cubicBezTo>
                  <a:cubicBezTo>
                    <a:pt x="104415" y="59770"/>
                    <a:pt x="107012" y="58850"/>
                    <a:pt x="107532" y="57931"/>
                  </a:cubicBezTo>
                  <a:cubicBezTo>
                    <a:pt x="109610" y="57011"/>
                    <a:pt x="111168" y="55172"/>
                    <a:pt x="112727" y="53793"/>
                  </a:cubicBezTo>
                  <a:cubicBezTo>
                    <a:pt x="119999" y="45057"/>
                    <a:pt x="112207" y="36321"/>
                    <a:pt x="108051" y="28505"/>
                  </a:cubicBezTo>
                  <a:cubicBezTo>
                    <a:pt x="107012" y="26666"/>
                    <a:pt x="104935" y="23448"/>
                    <a:pt x="105454" y="21609"/>
                  </a:cubicBezTo>
                  <a:cubicBezTo>
                    <a:pt x="105974" y="19310"/>
                    <a:pt x="108051" y="20689"/>
                    <a:pt x="110129" y="21149"/>
                  </a:cubicBezTo>
                  <a:cubicBezTo>
                    <a:pt x="112727" y="21609"/>
                    <a:pt x="115844" y="21609"/>
                    <a:pt x="116883" y="19310"/>
                  </a:cubicBezTo>
                  <a:cubicBezTo>
                    <a:pt x="117922" y="17011"/>
                    <a:pt x="117402" y="13793"/>
                    <a:pt x="115324" y="12413"/>
                  </a:cubicBezTo>
                  <a:cubicBezTo>
                    <a:pt x="113246" y="10574"/>
                    <a:pt x="116883" y="13793"/>
                    <a:pt x="115324" y="12413"/>
                  </a:cubicBezTo>
                  <a:close/>
                  <a:moveTo>
                    <a:pt x="109610" y="38620"/>
                  </a:moveTo>
                  <a:cubicBezTo>
                    <a:pt x="114285" y="47356"/>
                    <a:pt x="109610" y="53333"/>
                    <a:pt x="101298" y="57471"/>
                  </a:cubicBezTo>
                  <a:cubicBezTo>
                    <a:pt x="100259" y="54712"/>
                    <a:pt x="97662" y="51954"/>
                    <a:pt x="95064" y="50574"/>
                  </a:cubicBezTo>
                  <a:cubicBezTo>
                    <a:pt x="98181" y="50114"/>
                    <a:pt x="101818" y="48735"/>
                    <a:pt x="103376" y="46436"/>
                  </a:cubicBezTo>
                  <a:cubicBezTo>
                    <a:pt x="105454" y="43678"/>
                    <a:pt x="103896" y="40459"/>
                    <a:pt x="102857" y="37701"/>
                  </a:cubicBezTo>
                  <a:cubicBezTo>
                    <a:pt x="100779" y="32183"/>
                    <a:pt x="95584" y="23908"/>
                    <a:pt x="98701" y="17931"/>
                  </a:cubicBezTo>
                  <a:cubicBezTo>
                    <a:pt x="100259" y="15172"/>
                    <a:pt x="103896" y="13793"/>
                    <a:pt x="107532" y="13793"/>
                  </a:cubicBezTo>
                  <a:cubicBezTo>
                    <a:pt x="109090" y="13793"/>
                    <a:pt x="114285" y="14712"/>
                    <a:pt x="113766" y="17011"/>
                  </a:cubicBezTo>
                  <a:cubicBezTo>
                    <a:pt x="112207" y="20229"/>
                    <a:pt x="103896" y="14252"/>
                    <a:pt x="101818" y="18850"/>
                  </a:cubicBezTo>
                  <a:cubicBezTo>
                    <a:pt x="99740" y="23908"/>
                    <a:pt x="106493" y="33103"/>
                    <a:pt x="109610" y="38620"/>
                  </a:cubicBezTo>
                  <a:close/>
                  <a:moveTo>
                    <a:pt x="94025" y="100229"/>
                  </a:moveTo>
                  <a:cubicBezTo>
                    <a:pt x="94025" y="100229"/>
                    <a:pt x="94025" y="100229"/>
                    <a:pt x="93506" y="100229"/>
                  </a:cubicBezTo>
                  <a:cubicBezTo>
                    <a:pt x="92987" y="100689"/>
                    <a:pt x="91948" y="90574"/>
                    <a:pt x="91428" y="89655"/>
                  </a:cubicBezTo>
                  <a:cubicBezTo>
                    <a:pt x="91428" y="85977"/>
                    <a:pt x="91948" y="81379"/>
                    <a:pt x="90909" y="77701"/>
                  </a:cubicBezTo>
                  <a:cubicBezTo>
                    <a:pt x="89870" y="75402"/>
                    <a:pt x="86753" y="71724"/>
                    <a:pt x="83636" y="73563"/>
                  </a:cubicBezTo>
                  <a:cubicBezTo>
                    <a:pt x="80519" y="75862"/>
                    <a:pt x="86753" y="75862"/>
                    <a:pt x="87792" y="76781"/>
                  </a:cubicBezTo>
                  <a:cubicBezTo>
                    <a:pt x="90909" y="80000"/>
                    <a:pt x="83636" y="85057"/>
                    <a:pt x="81558" y="86896"/>
                  </a:cubicBezTo>
                  <a:cubicBezTo>
                    <a:pt x="76363" y="90574"/>
                    <a:pt x="70129" y="92873"/>
                    <a:pt x="63376" y="92873"/>
                  </a:cubicBezTo>
                  <a:cubicBezTo>
                    <a:pt x="63376" y="91494"/>
                    <a:pt x="63376" y="85057"/>
                    <a:pt x="61298" y="84597"/>
                  </a:cubicBezTo>
                  <a:cubicBezTo>
                    <a:pt x="59740" y="84137"/>
                    <a:pt x="60259" y="91954"/>
                    <a:pt x="60779" y="92873"/>
                  </a:cubicBezTo>
                  <a:cubicBezTo>
                    <a:pt x="61298" y="98850"/>
                    <a:pt x="60779" y="107586"/>
                    <a:pt x="58181" y="113563"/>
                  </a:cubicBezTo>
                  <a:cubicBezTo>
                    <a:pt x="57142" y="115402"/>
                    <a:pt x="55064" y="117241"/>
                    <a:pt x="54545" y="114482"/>
                  </a:cubicBezTo>
                  <a:cubicBezTo>
                    <a:pt x="53506" y="110804"/>
                    <a:pt x="54545" y="106206"/>
                    <a:pt x="54025" y="102528"/>
                  </a:cubicBezTo>
                  <a:cubicBezTo>
                    <a:pt x="52987" y="97471"/>
                    <a:pt x="50389" y="92873"/>
                    <a:pt x="45194" y="91034"/>
                  </a:cubicBezTo>
                  <a:cubicBezTo>
                    <a:pt x="42597" y="90114"/>
                    <a:pt x="37922" y="89195"/>
                    <a:pt x="35324" y="90574"/>
                  </a:cubicBezTo>
                  <a:cubicBezTo>
                    <a:pt x="32727" y="91954"/>
                    <a:pt x="34805" y="92873"/>
                    <a:pt x="36883" y="92413"/>
                  </a:cubicBezTo>
                  <a:cubicBezTo>
                    <a:pt x="33246" y="97931"/>
                    <a:pt x="32727" y="103448"/>
                    <a:pt x="32207" y="109425"/>
                  </a:cubicBezTo>
                  <a:cubicBezTo>
                    <a:pt x="32207" y="110804"/>
                    <a:pt x="32727" y="113103"/>
                    <a:pt x="30649" y="112183"/>
                  </a:cubicBezTo>
                  <a:cubicBezTo>
                    <a:pt x="28571" y="110804"/>
                    <a:pt x="28051" y="107586"/>
                    <a:pt x="27532" y="105287"/>
                  </a:cubicBezTo>
                  <a:cubicBezTo>
                    <a:pt x="26493" y="100689"/>
                    <a:pt x="21818" y="69425"/>
                    <a:pt x="32207" y="71724"/>
                  </a:cubicBezTo>
                  <a:cubicBezTo>
                    <a:pt x="39480" y="73563"/>
                    <a:pt x="46233" y="74482"/>
                    <a:pt x="54025" y="73103"/>
                  </a:cubicBezTo>
                  <a:cubicBezTo>
                    <a:pt x="60779" y="72183"/>
                    <a:pt x="68051" y="69425"/>
                    <a:pt x="73766" y="65287"/>
                  </a:cubicBezTo>
                  <a:cubicBezTo>
                    <a:pt x="75844" y="63908"/>
                    <a:pt x="77922" y="61609"/>
                    <a:pt x="80000" y="59310"/>
                  </a:cubicBezTo>
                  <a:cubicBezTo>
                    <a:pt x="81038" y="58390"/>
                    <a:pt x="81558" y="57011"/>
                    <a:pt x="82077" y="55632"/>
                  </a:cubicBezTo>
                  <a:cubicBezTo>
                    <a:pt x="82597" y="54712"/>
                    <a:pt x="83116" y="50574"/>
                    <a:pt x="84155" y="50114"/>
                  </a:cubicBezTo>
                  <a:cubicBezTo>
                    <a:pt x="85714" y="48735"/>
                    <a:pt x="91428" y="51034"/>
                    <a:pt x="92987" y="51954"/>
                  </a:cubicBezTo>
                  <a:cubicBezTo>
                    <a:pt x="95584" y="53333"/>
                    <a:pt x="97662" y="55632"/>
                    <a:pt x="99220" y="58390"/>
                  </a:cubicBezTo>
                  <a:cubicBezTo>
                    <a:pt x="101818" y="63908"/>
                    <a:pt x="101298" y="70804"/>
                    <a:pt x="100779" y="76781"/>
                  </a:cubicBezTo>
                  <a:cubicBezTo>
                    <a:pt x="99740" y="84597"/>
                    <a:pt x="97142" y="92413"/>
                    <a:pt x="94025" y="100229"/>
                  </a:cubicBezTo>
                  <a:cubicBezTo>
                    <a:pt x="94025" y="100689"/>
                    <a:pt x="97142" y="92873"/>
                    <a:pt x="94025" y="100229"/>
                  </a:cubicBezTo>
                  <a:close/>
                  <a:moveTo>
                    <a:pt x="11428" y="31724"/>
                  </a:moveTo>
                  <a:cubicBezTo>
                    <a:pt x="12467" y="29885"/>
                    <a:pt x="13506" y="27586"/>
                    <a:pt x="14545" y="25747"/>
                  </a:cubicBezTo>
                  <a:cubicBezTo>
                    <a:pt x="14545" y="25287"/>
                    <a:pt x="15584" y="23908"/>
                    <a:pt x="15584" y="22988"/>
                  </a:cubicBezTo>
                  <a:cubicBezTo>
                    <a:pt x="14545" y="19770"/>
                    <a:pt x="11948" y="25747"/>
                    <a:pt x="11428" y="26206"/>
                  </a:cubicBezTo>
                  <a:cubicBezTo>
                    <a:pt x="8831" y="23448"/>
                    <a:pt x="7272" y="20229"/>
                    <a:pt x="6233" y="16551"/>
                  </a:cubicBezTo>
                  <a:cubicBezTo>
                    <a:pt x="5714" y="13793"/>
                    <a:pt x="4155" y="8735"/>
                    <a:pt x="5194" y="5517"/>
                  </a:cubicBezTo>
                  <a:cubicBezTo>
                    <a:pt x="6233" y="3678"/>
                    <a:pt x="10909" y="5057"/>
                    <a:pt x="12987" y="5057"/>
                  </a:cubicBezTo>
                  <a:cubicBezTo>
                    <a:pt x="17662" y="5517"/>
                    <a:pt x="22337" y="6436"/>
                    <a:pt x="27012" y="7816"/>
                  </a:cubicBezTo>
                  <a:cubicBezTo>
                    <a:pt x="25454" y="8735"/>
                    <a:pt x="20259" y="13333"/>
                    <a:pt x="24935" y="11954"/>
                  </a:cubicBezTo>
                  <a:cubicBezTo>
                    <a:pt x="27012" y="11494"/>
                    <a:pt x="28571" y="9655"/>
                    <a:pt x="30649" y="8735"/>
                  </a:cubicBezTo>
                  <a:cubicBezTo>
                    <a:pt x="33766" y="6896"/>
                    <a:pt x="37922" y="6436"/>
                    <a:pt x="41558" y="5977"/>
                  </a:cubicBezTo>
                  <a:cubicBezTo>
                    <a:pt x="48311" y="5517"/>
                    <a:pt x="56103" y="7356"/>
                    <a:pt x="62337" y="10114"/>
                  </a:cubicBezTo>
                  <a:cubicBezTo>
                    <a:pt x="63376" y="11034"/>
                    <a:pt x="64935" y="11954"/>
                    <a:pt x="66493" y="12873"/>
                  </a:cubicBezTo>
                  <a:cubicBezTo>
                    <a:pt x="67012" y="13333"/>
                    <a:pt x="68571" y="15172"/>
                    <a:pt x="69610" y="15172"/>
                  </a:cubicBezTo>
                  <a:cubicBezTo>
                    <a:pt x="73766" y="15632"/>
                    <a:pt x="68571" y="11494"/>
                    <a:pt x="68051" y="11034"/>
                  </a:cubicBezTo>
                  <a:cubicBezTo>
                    <a:pt x="72207" y="10114"/>
                    <a:pt x="76363" y="9655"/>
                    <a:pt x="81038" y="9655"/>
                  </a:cubicBezTo>
                  <a:cubicBezTo>
                    <a:pt x="82597" y="9655"/>
                    <a:pt x="87792" y="9195"/>
                    <a:pt x="88831" y="11034"/>
                  </a:cubicBezTo>
                  <a:cubicBezTo>
                    <a:pt x="89870" y="12873"/>
                    <a:pt x="87792" y="18390"/>
                    <a:pt x="86753" y="20229"/>
                  </a:cubicBezTo>
                  <a:cubicBezTo>
                    <a:pt x="85714" y="23908"/>
                    <a:pt x="83636" y="27586"/>
                    <a:pt x="81038" y="30344"/>
                  </a:cubicBezTo>
                  <a:cubicBezTo>
                    <a:pt x="80519" y="29425"/>
                    <a:pt x="80000" y="27126"/>
                    <a:pt x="78961" y="26666"/>
                  </a:cubicBezTo>
                  <a:cubicBezTo>
                    <a:pt x="77402" y="26206"/>
                    <a:pt x="77402" y="28045"/>
                    <a:pt x="77922" y="29425"/>
                  </a:cubicBezTo>
                  <a:cubicBezTo>
                    <a:pt x="77922" y="31264"/>
                    <a:pt x="78961" y="33103"/>
                    <a:pt x="79480" y="34942"/>
                  </a:cubicBezTo>
                  <a:cubicBezTo>
                    <a:pt x="80519" y="37701"/>
                    <a:pt x="81558" y="41379"/>
                    <a:pt x="82077" y="44597"/>
                  </a:cubicBezTo>
                  <a:cubicBezTo>
                    <a:pt x="82597" y="54712"/>
                    <a:pt x="75324" y="63448"/>
                    <a:pt x="64935" y="67586"/>
                  </a:cubicBezTo>
                  <a:cubicBezTo>
                    <a:pt x="47272" y="75402"/>
                    <a:pt x="22857" y="71724"/>
                    <a:pt x="11948" y="56091"/>
                  </a:cubicBezTo>
                  <a:cubicBezTo>
                    <a:pt x="7272" y="49655"/>
                    <a:pt x="7792" y="40000"/>
                    <a:pt x="11428" y="31724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586288" y="2087563"/>
              <a:ext cx="122100" cy="136500"/>
            </a:xfrm>
            <a:custGeom>
              <a:rect b="b" l="l" r="r" t="t"/>
              <a:pathLst>
                <a:path extrusionOk="0" h="120000" w="120000">
                  <a:moveTo>
                    <a:pt x="69473" y="0"/>
                  </a:moveTo>
                  <a:cubicBezTo>
                    <a:pt x="63157" y="0"/>
                    <a:pt x="56842" y="0"/>
                    <a:pt x="50526" y="5714"/>
                  </a:cubicBezTo>
                  <a:cubicBezTo>
                    <a:pt x="56842" y="5714"/>
                    <a:pt x="63157" y="11428"/>
                    <a:pt x="63157" y="22857"/>
                  </a:cubicBezTo>
                  <a:cubicBezTo>
                    <a:pt x="63157" y="34285"/>
                    <a:pt x="56842" y="45714"/>
                    <a:pt x="44210" y="45714"/>
                  </a:cubicBezTo>
                  <a:cubicBezTo>
                    <a:pt x="31578" y="45714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28571"/>
                    <a:pt x="6315" y="40000"/>
                    <a:pt x="6315" y="51428"/>
                  </a:cubicBezTo>
                  <a:cubicBezTo>
                    <a:pt x="0" y="85714"/>
                    <a:pt x="18947" y="114285"/>
                    <a:pt x="50526" y="114285"/>
                  </a:cubicBezTo>
                  <a:cubicBezTo>
                    <a:pt x="82105" y="120000"/>
                    <a:pt x="107368" y="97142"/>
                    <a:pt x="113684" y="62857"/>
                  </a:cubicBezTo>
                  <a:cubicBezTo>
                    <a:pt x="120000" y="34285"/>
                    <a:pt x="101052" y="5714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" name="Google Shape;80;p3"/>
          <p:cNvSpPr txBox="1"/>
          <p:nvPr>
            <p:ph type="ctrTitle"/>
          </p:nvPr>
        </p:nvSpPr>
        <p:spPr>
          <a:xfrm>
            <a:off x="967600" y="1583350"/>
            <a:ext cx="5711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" name="Google Shape;81;p3"/>
          <p:cNvSpPr txBox="1"/>
          <p:nvPr>
            <p:ph idx="1" type="subTitle"/>
          </p:nvPr>
        </p:nvSpPr>
        <p:spPr>
          <a:xfrm>
            <a:off x="967600" y="2840052"/>
            <a:ext cx="571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82" name="Google Shape;82;p3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4"/>
          <p:cNvGrpSpPr/>
          <p:nvPr/>
        </p:nvGrpSpPr>
        <p:grpSpPr>
          <a:xfrm>
            <a:off x="7553734" y="3075310"/>
            <a:ext cx="1453993" cy="1092425"/>
            <a:chOff x="3708400" y="3798888"/>
            <a:chExt cx="1844700" cy="1385975"/>
          </a:xfrm>
        </p:grpSpPr>
        <p:sp>
          <p:nvSpPr>
            <p:cNvPr id="85" name="Google Shape;85;p4"/>
            <p:cNvSpPr/>
            <p:nvPr/>
          </p:nvSpPr>
          <p:spPr>
            <a:xfrm>
              <a:off x="3708400" y="3967163"/>
              <a:ext cx="1844700" cy="1217700"/>
            </a:xfrm>
            <a:custGeom>
              <a:rect b="b" l="l" r="r" t="t"/>
              <a:pathLst>
                <a:path extrusionOk="0" h="120000" w="120000">
                  <a:moveTo>
                    <a:pt x="117062" y="84893"/>
                  </a:moveTo>
                  <a:cubicBezTo>
                    <a:pt x="114965" y="75957"/>
                    <a:pt x="110769" y="68297"/>
                    <a:pt x="104895" y="64468"/>
                  </a:cubicBezTo>
                  <a:cubicBezTo>
                    <a:pt x="111188" y="60638"/>
                    <a:pt x="114545" y="52978"/>
                    <a:pt x="117062" y="44042"/>
                  </a:cubicBezTo>
                  <a:cubicBezTo>
                    <a:pt x="118321" y="38936"/>
                    <a:pt x="120000" y="32553"/>
                    <a:pt x="119580" y="27446"/>
                  </a:cubicBezTo>
                  <a:cubicBezTo>
                    <a:pt x="119580" y="25531"/>
                    <a:pt x="118741" y="22978"/>
                    <a:pt x="117062" y="22978"/>
                  </a:cubicBezTo>
                  <a:cubicBezTo>
                    <a:pt x="115804" y="23617"/>
                    <a:pt x="115804" y="25531"/>
                    <a:pt x="114965" y="27446"/>
                  </a:cubicBezTo>
                  <a:cubicBezTo>
                    <a:pt x="113286" y="30000"/>
                    <a:pt x="109510" y="30000"/>
                    <a:pt x="107412" y="30638"/>
                  </a:cubicBezTo>
                  <a:cubicBezTo>
                    <a:pt x="103216" y="31276"/>
                    <a:pt x="99020" y="31914"/>
                    <a:pt x="95244" y="33829"/>
                  </a:cubicBezTo>
                  <a:cubicBezTo>
                    <a:pt x="88951" y="37021"/>
                    <a:pt x="84755" y="45319"/>
                    <a:pt x="83916" y="55531"/>
                  </a:cubicBezTo>
                  <a:cubicBezTo>
                    <a:pt x="80979" y="51702"/>
                    <a:pt x="75524" y="42127"/>
                    <a:pt x="76363" y="36382"/>
                  </a:cubicBezTo>
                  <a:cubicBezTo>
                    <a:pt x="77202" y="29361"/>
                    <a:pt x="82237" y="24893"/>
                    <a:pt x="85594" y="21063"/>
                  </a:cubicBezTo>
                  <a:cubicBezTo>
                    <a:pt x="86853" y="19787"/>
                    <a:pt x="88531" y="17872"/>
                    <a:pt x="87692" y="15319"/>
                  </a:cubicBezTo>
                  <a:cubicBezTo>
                    <a:pt x="86433" y="12765"/>
                    <a:pt x="82237" y="12765"/>
                    <a:pt x="80559" y="11489"/>
                  </a:cubicBezTo>
                  <a:cubicBezTo>
                    <a:pt x="75524" y="8297"/>
                    <a:pt x="71748" y="3829"/>
                    <a:pt x="66713" y="1914"/>
                  </a:cubicBezTo>
                  <a:cubicBezTo>
                    <a:pt x="61258" y="0"/>
                    <a:pt x="55384" y="638"/>
                    <a:pt x="49930" y="2553"/>
                  </a:cubicBezTo>
                  <a:cubicBezTo>
                    <a:pt x="47832" y="3829"/>
                    <a:pt x="45734" y="5106"/>
                    <a:pt x="44055" y="7021"/>
                  </a:cubicBezTo>
                  <a:cubicBezTo>
                    <a:pt x="41538" y="8936"/>
                    <a:pt x="39860" y="12127"/>
                    <a:pt x="37762" y="14042"/>
                  </a:cubicBezTo>
                  <a:cubicBezTo>
                    <a:pt x="36083" y="15319"/>
                    <a:pt x="33146" y="15319"/>
                    <a:pt x="31048" y="16595"/>
                  </a:cubicBezTo>
                  <a:cubicBezTo>
                    <a:pt x="28951" y="17872"/>
                    <a:pt x="26853" y="19787"/>
                    <a:pt x="24755" y="21702"/>
                  </a:cubicBezTo>
                  <a:cubicBezTo>
                    <a:pt x="20979" y="25531"/>
                    <a:pt x="18041" y="31276"/>
                    <a:pt x="15944" y="37021"/>
                  </a:cubicBezTo>
                  <a:cubicBezTo>
                    <a:pt x="10069" y="51702"/>
                    <a:pt x="4615" y="72765"/>
                    <a:pt x="9650" y="89361"/>
                  </a:cubicBezTo>
                  <a:cubicBezTo>
                    <a:pt x="6293" y="89361"/>
                    <a:pt x="0" y="90638"/>
                    <a:pt x="0" y="97659"/>
                  </a:cubicBezTo>
                  <a:cubicBezTo>
                    <a:pt x="419" y="102765"/>
                    <a:pt x="3776" y="108510"/>
                    <a:pt x="6713" y="111063"/>
                  </a:cubicBezTo>
                  <a:cubicBezTo>
                    <a:pt x="10489" y="114255"/>
                    <a:pt x="14265" y="113617"/>
                    <a:pt x="17202" y="108510"/>
                  </a:cubicBezTo>
                  <a:cubicBezTo>
                    <a:pt x="18041" y="107234"/>
                    <a:pt x="18041" y="106595"/>
                    <a:pt x="18881" y="106595"/>
                  </a:cubicBezTo>
                  <a:cubicBezTo>
                    <a:pt x="19720" y="107234"/>
                    <a:pt x="20979" y="109148"/>
                    <a:pt x="21818" y="109787"/>
                  </a:cubicBezTo>
                  <a:cubicBezTo>
                    <a:pt x="23496" y="111702"/>
                    <a:pt x="25594" y="112978"/>
                    <a:pt x="27272" y="114255"/>
                  </a:cubicBezTo>
                  <a:cubicBezTo>
                    <a:pt x="35664" y="119361"/>
                    <a:pt x="45314" y="120000"/>
                    <a:pt x="54125" y="118085"/>
                  </a:cubicBezTo>
                  <a:cubicBezTo>
                    <a:pt x="56223" y="117446"/>
                    <a:pt x="57902" y="116808"/>
                    <a:pt x="60000" y="115531"/>
                  </a:cubicBezTo>
                  <a:cubicBezTo>
                    <a:pt x="60839" y="114893"/>
                    <a:pt x="62097" y="114255"/>
                    <a:pt x="62937" y="113617"/>
                  </a:cubicBezTo>
                  <a:cubicBezTo>
                    <a:pt x="64195" y="112978"/>
                    <a:pt x="65874" y="111063"/>
                    <a:pt x="67132" y="110425"/>
                  </a:cubicBezTo>
                  <a:cubicBezTo>
                    <a:pt x="68811" y="110425"/>
                    <a:pt x="71328" y="114893"/>
                    <a:pt x="73426" y="116170"/>
                  </a:cubicBezTo>
                  <a:cubicBezTo>
                    <a:pt x="78041" y="117446"/>
                    <a:pt x="82657" y="112340"/>
                    <a:pt x="84755" y="107234"/>
                  </a:cubicBezTo>
                  <a:cubicBezTo>
                    <a:pt x="85594" y="104680"/>
                    <a:pt x="87272" y="100212"/>
                    <a:pt x="86433" y="97021"/>
                  </a:cubicBezTo>
                  <a:cubicBezTo>
                    <a:pt x="85594" y="93829"/>
                    <a:pt x="82237" y="93191"/>
                    <a:pt x="80139" y="92553"/>
                  </a:cubicBezTo>
                  <a:cubicBezTo>
                    <a:pt x="82237" y="88085"/>
                    <a:pt x="83076" y="83617"/>
                    <a:pt x="84335" y="79148"/>
                  </a:cubicBezTo>
                  <a:cubicBezTo>
                    <a:pt x="86433" y="88723"/>
                    <a:pt x="91888" y="93829"/>
                    <a:pt x="98181" y="96382"/>
                  </a:cubicBezTo>
                  <a:cubicBezTo>
                    <a:pt x="101958" y="97659"/>
                    <a:pt x="105734" y="98297"/>
                    <a:pt x="109510" y="98936"/>
                  </a:cubicBezTo>
                  <a:cubicBezTo>
                    <a:pt x="110769" y="99574"/>
                    <a:pt x="112867" y="99574"/>
                    <a:pt x="114125" y="100212"/>
                  </a:cubicBezTo>
                  <a:cubicBezTo>
                    <a:pt x="115384" y="101489"/>
                    <a:pt x="114965" y="103404"/>
                    <a:pt x="115804" y="104680"/>
                  </a:cubicBezTo>
                  <a:cubicBezTo>
                    <a:pt x="116643" y="105957"/>
                    <a:pt x="118321" y="105957"/>
                    <a:pt x="119160" y="104680"/>
                  </a:cubicBezTo>
                  <a:cubicBezTo>
                    <a:pt x="120000" y="102765"/>
                    <a:pt x="119580" y="100212"/>
                    <a:pt x="119580" y="98297"/>
                  </a:cubicBezTo>
                  <a:cubicBezTo>
                    <a:pt x="119160" y="93191"/>
                    <a:pt x="118321" y="88723"/>
                    <a:pt x="117062" y="84893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3921125" y="4044951"/>
              <a:ext cx="128700" cy="122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017963" y="3908426"/>
              <a:ext cx="71400" cy="65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3946525" y="3798888"/>
              <a:ext cx="396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3746500" y="4906963"/>
              <a:ext cx="193800" cy="77700"/>
            </a:xfrm>
            <a:custGeom>
              <a:rect b="b" l="l" r="r" t="t"/>
              <a:pathLst>
                <a:path extrusionOk="0" h="120000" w="120000">
                  <a:moveTo>
                    <a:pt x="108000" y="20000"/>
                  </a:moveTo>
                  <a:cubicBezTo>
                    <a:pt x="92000" y="0"/>
                    <a:pt x="72000" y="10000"/>
                    <a:pt x="56000" y="10000"/>
                  </a:cubicBezTo>
                  <a:cubicBezTo>
                    <a:pt x="40000" y="20000"/>
                    <a:pt x="24000" y="40000"/>
                    <a:pt x="8000" y="60000"/>
                  </a:cubicBezTo>
                  <a:cubicBezTo>
                    <a:pt x="0" y="80000"/>
                    <a:pt x="12000" y="120000"/>
                    <a:pt x="20000" y="110000"/>
                  </a:cubicBezTo>
                  <a:cubicBezTo>
                    <a:pt x="36000" y="100000"/>
                    <a:pt x="48000" y="100000"/>
                    <a:pt x="64000" y="90000"/>
                  </a:cubicBezTo>
                  <a:cubicBezTo>
                    <a:pt x="76000" y="90000"/>
                    <a:pt x="92000" y="100000"/>
                    <a:pt x="108000" y="90000"/>
                  </a:cubicBezTo>
                  <a:cubicBezTo>
                    <a:pt x="120000" y="80000"/>
                    <a:pt x="120000" y="30000"/>
                    <a:pt x="108000" y="2000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4824413" y="4938713"/>
              <a:ext cx="174600" cy="71400"/>
            </a:xfrm>
            <a:custGeom>
              <a:rect b="b" l="l" r="r" t="t"/>
              <a:pathLst>
                <a:path extrusionOk="0" h="120000" w="120000">
                  <a:moveTo>
                    <a:pt x="120000" y="87272"/>
                  </a:moveTo>
                  <a:cubicBezTo>
                    <a:pt x="120000" y="43636"/>
                    <a:pt x="97777" y="32727"/>
                    <a:pt x="84444" y="21818"/>
                  </a:cubicBezTo>
                  <a:cubicBezTo>
                    <a:pt x="66666" y="10909"/>
                    <a:pt x="44444" y="0"/>
                    <a:pt x="26666" y="10909"/>
                  </a:cubicBezTo>
                  <a:cubicBezTo>
                    <a:pt x="26666" y="10909"/>
                    <a:pt x="22222" y="10909"/>
                    <a:pt x="22222" y="10909"/>
                  </a:cubicBezTo>
                  <a:cubicBezTo>
                    <a:pt x="17777" y="10909"/>
                    <a:pt x="13333" y="10909"/>
                    <a:pt x="8888" y="10909"/>
                  </a:cubicBezTo>
                  <a:cubicBezTo>
                    <a:pt x="4444" y="10909"/>
                    <a:pt x="0" y="21818"/>
                    <a:pt x="4444" y="32727"/>
                  </a:cubicBezTo>
                  <a:cubicBezTo>
                    <a:pt x="13333" y="54545"/>
                    <a:pt x="17777" y="65454"/>
                    <a:pt x="26666" y="76363"/>
                  </a:cubicBezTo>
                  <a:cubicBezTo>
                    <a:pt x="48888" y="109090"/>
                    <a:pt x="84444" y="120000"/>
                    <a:pt x="106666" y="120000"/>
                  </a:cubicBezTo>
                  <a:cubicBezTo>
                    <a:pt x="106666" y="120000"/>
                    <a:pt x="106666" y="120000"/>
                    <a:pt x="106666" y="120000"/>
                  </a:cubicBezTo>
                  <a:cubicBezTo>
                    <a:pt x="111111" y="120000"/>
                    <a:pt x="120000" y="109090"/>
                    <a:pt x="120000" y="87272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064125" y="4329113"/>
              <a:ext cx="354000" cy="233400"/>
            </a:xfrm>
            <a:custGeom>
              <a:rect b="b" l="l" r="r" t="t"/>
              <a:pathLst>
                <a:path extrusionOk="0" h="120000" w="120000">
                  <a:moveTo>
                    <a:pt x="115636" y="3333"/>
                  </a:moveTo>
                  <a:cubicBezTo>
                    <a:pt x="104727" y="0"/>
                    <a:pt x="89454" y="6666"/>
                    <a:pt x="76363" y="13333"/>
                  </a:cubicBezTo>
                  <a:cubicBezTo>
                    <a:pt x="63272" y="16666"/>
                    <a:pt x="50181" y="20000"/>
                    <a:pt x="39272" y="26666"/>
                  </a:cubicBezTo>
                  <a:cubicBezTo>
                    <a:pt x="13090" y="46666"/>
                    <a:pt x="0" y="73333"/>
                    <a:pt x="0" y="116666"/>
                  </a:cubicBezTo>
                  <a:cubicBezTo>
                    <a:pt x="0" y="120000"/>
                    <a:pt x="2181" y="120000"/>
                    <a:pt x="2181" y="116666"/>
                  </a:cubicBezTo>
                  <a:cubicBezTo>
                    <a:pt x="10909" y="76666"/>
                    <a:pt x="32727" y="53333"/>
                    <a:pt x="61090" y="40000"/>
                  </a:cubicBezTo>
                  <a:cubicBezTo>
                    <a:pt x="72000" y="36666"/>
                    <a:pt x="82909" y="33333"/>
                    <a:pt x="93818" y="30000"/>
                  </a:cubicBezTo>
                  <a:cubicBezTo>
                    <a:pt x="104727" y="26666"/>
                    <a:pt x="113454" y="30000"/>
                    <a:pt x="117818" y="13333"/>
                  </a:cubicBezTo>
                  <a:cubicBezTo>
                    <a:pt x="120000" y="10000"/>
                    <a:pt x="117818" y="6666"/>
                    <a:pt x="115636" y="3333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160963" y="4646613"/>
              <a:ext cx="270000" cy="214200"/>
            </a:xfrm>
            <a:custGeom>
              <a:rect b="b" l="l" r="r" t="t"/>
              <a:pathLst>
                <a:path extrusionOk="0" h="120000" w="120000">
                  <a:moveTo>
                    <a:pt x="117142" y="94545"/>
                  </a:moveTo>
                  <a:cubicBezTo>
                    <a:pt x="102857" y="65454"/>
                    <a:pt x="91428" y="47272"/>
                    <a:pt x="65714" y="32727"/>
                  </a:cubicBezTo>
                  <a:cubicBezTo>
                    <a:pt x="48571" y="21818"/>
                    <a:pt x="17142" y="0"/>
                    <a:pt x="0" y="7272"/>
                  </a:cubicBezTo>
                  <a:cubicBezTo>
                    <a:pt x="0" y="7272"/>
                    <a:pt x="0" y="7272"/>
                    <a:pt x="0" y="7272"/>
                  </a:cubicBezTo>
                  <a:cubicBezTo>
                    <a:pt x="5714" y="25454"/>
                    <a:pt x="31428" y="36363"/>
                    <a:pt x="45714" y="43636"/>
                  </a:cubicBezTo>
                  <a:cubicBezTo>
                    <a:pt x="71428" y="61818"/>
                    <a:pt x="82857" y="80000"/>
                    <a:pt x="97142" y="109090"/>
                  </a:cubicBezTo>
                  <a:cubicBezTo>
                    <a:pt x="100000" y="116363"/>
                    <a:pt x="105714" y="120000"/>
                    <a:pt x="111428" y="116363"/>
                  </a:cubicBezTo>
                  <a:cubicBezTo>
                    <a:pt x="111428" y="116363"/>
                    <a:pt x="114285" y="116363"/>
                    <a:pt x="117142" y="112727"/>
                  </a:cubicBezTo>
                  <a:cubicBezTo>
                    <a:pt x="120000" y="109090"/>
                    <a:pt x="120000" y="101818"/>
                    <a:pt x="117142" y="94545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4476750" y="4044951"/>
              <a:ext cx="528600" cy="168300"/>
            </a:xfrm>
            <a:custGeom>
              <a:rect b="b" l="l" r="r" t="t"/>
              <a:pathLst>
                <a:path extrusionOk="0" h="120000" w="120000">
                  <a:moveTo>
                    <a:pt x="112682" y="69230"/>
                  </a:moveTo>
                  <a:cubicBezTo>
                    <a:pt x="96585" y="55384"/>
                    <a:pt x="74634" y="23076"/>
                    <a:pt x="57073" y="13846"/>
                  </a:cubicBezTo>
                  <a:cubicBezTo>
                    <a:pt x="38048" y="0"/>
                    <a:pt x="19024" y="9230"/>
                    <a:pt x="1463" y="18461"/>
                  </a:cubicBezTo>
                  <a:cubicBezTo>
                    <a:pt x="0" y="18461"/>
                    <a:pt x="0" y="18461"/>
                    <a:pt x="1463" y="18461"/>
                  </a:cubicBezTo>
                  <a:cubicBezTo>
                    <a:pt x="17560" y="27692"/>
                    <a:pt x="33658" y="23076"/>
                    <a:pt x="51219" y="32307"/>
                  </a:cubicBezTo>
                  <a:cubicBezTo>
                    <a:pt x="68780" y="50769"/>
                    <a:pt x="89268" y="87692"/>
                    <a:pt x="105365" y="110769"/>
                  </a:cubicBezTo>
                  <a:cubicBezTo>
                    <a:pt x="109756" y="120000"/>
                    <a:pt x="120000" y="78461"/>
                    <a:pt x="112682" y="6923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352925" y="4194176"/>
              <a:ext cx="593700" cy="433500"/>
            </a:xfrm>
            <a:custGeom>
              <a:rect b="b" l="l" r="r" t="t"/>
              <a:pathLst>
                <a:path extrusionOk="0" h="120000" w="120000">
                  <a:moveTo>
                    <a:pt x="120000" y="112835"/>
                  </a:moveTo>
                  <a:cubicBezTo>
                    <a:pt x="108260" y="109253"/>
                    <a:pt x="101739" y="91343"/>
                    <a:pt x="97826" y="77014"/>
                  </a:cubicBezTo>
                  <a:cubicBezTo>
                    <a:pt x="92608" y="64477"/>
                    <a:pt x="86086" y="51940"/>
                    <a:pt x="79565" y="39402"/>
                  </a:cubicBezTo>
                  <a:cubicBezTo>
                    <a:pt x="62608" y="14328"/>
                    <a:pt x="36521" y="0"/>
                    <a:pt x="13043" y="5373"/>
                  </a:cubicBezTo>
                  <a:cubicBezTo>
                    <a:pt x="0" y="8955"/>
                    <a:pt x="5217" y="34029"/>
                    <a:pt x="18260" y="30447"/>
                  </a:cubicBezTo>
                  <a:cubicBezTo>
                    <a:pt x="45652" y="25074"/>
                    <a:pt x="67826" y="44776"/>
                    <a:pt x="83478" y="75223"/>
                  </a:cubicBezTo>
                  <a:cubicBezTo>
                    <a:pt x="92608" y="93134"/>
                    <a:pt x="100434" y="120000"/>
                    <a:pt x="120000" y="112835"/>
                  </a:cubicBezTo>
                  <a:cubicBezTo>
                    <a:pt x="120000" y="112835"/>
                    <a:pt x="120000" y="112835"/>
                    <a:pt x="120000" y="112835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952875" y="4699001"/>
              <a:ext cx="1027200" cy="441300"/>
            </a:xfrm>
            <a:custGeom>
              <a:rect b="b" l="l" r="r" t="t"/>
              <a:pathLst>
                <a:path extrusionOk="0" h="120000" w="120000">
                  <a:moveTo>
                    <a:pt x="118490" y="93529"/>
                  </a:moveTo>
                  <a:cubicBezTo>
                    <a:pt x="115471" y="95294"/>
                    <a:pt x="110188" y="95294"/>
                    <a:pt x="108679" y="95294"/>
                  </a:cubicBezTo>
                  <a:cubicBezTo>
                    <a:pt x="105660" y="95294"/>
                    <a:pt x="103396" y="91764"/>
                    <a:pt x="101132" y="90000"/>
                  </a:cubicBezTo>
                  <a:cubicBezTo>
                    <a:pt x="97358" y="84705"/>
                    <a:pt x="93584" y="77647"/>
                    <a:pt x="89811" y="79411"/>
                  </a:cubicBezTo>
                  <a:cubicBezTo>
                    <a:pt x="89056" y="79411"/>
                    <a:pt x="85283" y="86470"/>
                    <a:pt x="84528" y="86470"/>
                  </a:cubicBezTo>
                  <a:cubicBezTo>
                    <a:pt x="91320" y="70588"/>
                    <a:pt x="98867" y="47647"/>
                    <a:pt x="101132" y="26470"/>
                  </a:cubicBezTo>
                  <a:cubicBezTo>
                    <a:pt x="102641" y="15882"/>
                    <a:pt x="101132" y="0"/>
                    <a:pt x="99622" y="10588"/>
                  </a:cubicBezTo>
                  <a:cubicBezTo>
                    <a:pt x="93584" y="52941"/>
                    <a:pt x="72452" y="93529"/>
                    <a:pt x="53584" y="100588"/>
                  </a:cubicBezTo>
                  <a:cubicBezTo>
                    <a:pt x="44528" y="102352"/>
                    <a:pt x="34716" y="100588"/>
                    <a:pt x="26415" y="95294"/>
                  </a:cubicBezTo>
                  <a:cubicBezTo>
                    <a:pt x="21886" y="91764"/>
                    <a:pt x="17358" y="88235"/>
                    <a:pt x="12830" y="82941"/>
                  </a:cubicBezTo>
                  <a:cubicBezTo>
                    <a:pt x="8301" y="77647"/>
                    <a:pt x="3773" y="72352"/>
                    <a:pt x="0" y="65294"/>
                  </a:cubicBezTo>
                  <a:cubicBezTo>
                    <a:pt x="0" y="65294"/>
                    <a:pt x="0" y="65294"/>
                    <a:pt x="0" y="65294"/>
                  </a:cubicBezTo>
                  <a:cubicBezTo>
                    <a:pt x="3773" y="75882"/>
                    <a:pt x="6037" y="86470"/>
                    <a:pt x="10566" y="93529"/>
                  </a:cubicBezTo>
                  <a:cubicBezTo>
                    <a:pt x="15094" y="98823"/>
                    <a:pt x="20377" y="104117"/>
                    <a:pt x="24905" y="109411"/>
                  </a:cubicBezTo>
                  <a:cubicBezTo>
                    <a:pt x="35471" y="118235"/>
                    <a:pt x="46037" y="120000"/>
                    <a:pt x="56603" y="118235"/>
                  </a:cubicBezTo>
                  <a:cubicBezTo>
                    <a:pt x="61132" y="116470"/>
                    <a:pt x="65660" y="112941"/>
                    <a:pt x="69433" y="109411"/>
                  </a:cubicBezTo>
                  <a:cubicBezTo>
                    <a:pt x="69433" y="109411"/>
                    <a:pt x="69433" y="109411"/>
                    <a:pt x="69433" y="109411"/>
                  </a:cubicBezTo>
                  <a:cubicBezTo>
                    <a:pt x="69433" y="109411"/>
                    <a:pt x="69433" y="111176"/>
                    <a:pt x="69433" y="111176"/>
                  </a:cubicBezTo>
                  <a:cubicBezTo>
                    <a:pt x="69433" y="111176"/>
                    <a:pt x="69433" y="111176"/>
                    <a:pt x="70188" y="112941"/>
                  </a:cubicBezTo>
                  <a:cubicBezTo>
                    <a:pt x="70188" y="112941"/>
                    <a:pt x="70943" y="114705"/>
                    <a:pt x="70943" y="114705"/>
                  </a:cubicBezTo>
                  <a:cubicBezTo>
                    <a:pt x="78490" y="112941"/>
                    <a:pt x="85283" y="95294"/>
                    <a:pt x="92830" y="98823"/>
                  </a:cubicBezTo>
                  <a:cubicBezTo>
                    <a:pt x="100377" y="100588"/>
                    <a:pt x="106415" y="120000"/>
                    <a:pt x="113962" y="105882"/>
                  </a:cubicBezTo>
                  <a:cubicBezTo>
                    <a:pt x="115471" y="104117"/>
                    <a:pt x="120000" y="93529"/>
                    <a:pt x="118490" y="9352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779838" y="4951413"/>
              <a:ext cx="212700" cy="123900"/>
            </a:xfrm>
            <a:custGeom>
              <a:rect b="b" l="l" r="r" t="t"/>
              <a:pathLst>
                <a:path extrusionOk="0" h="120000" w="120000">
                  <a:moveTo>
                    <a:pt x="83636" y="25263"/>
                  </a:moveTo>
                  <a:cubicBezTo>
                    <a:pt x="76363" y="44210"/>
                    <a:pt x="65454" y="56842"/>
                    <a:pt x="50909" y="63157"/>
                  </a:cubicBezTo>
                  <a:cubicBezTo>
                    <a:pt x="40000" y="75789"/>
                    <a:pt x="18181" y="69473"/>
                    <a:pt x="3636" y="63157"/>
                  </a:cubicBezTo>
                  <a:cubicBezTo>
                    <a:pt x="0" y="56842"/>
                    <a:pt x="7272" y="75789"/>
                    <a:pt x="7272" y="75789"/>
                  </a:cubicBezTo>
                  <a:cubicBezTo>
                    <a:pt x="7272" y="107368"/>
                    <a:pt x="36363" y="120000"/>
                    <a:pt x="50909" y="120000"/>
                  </a:cubicBezTo>
                  <a:cubicBezTo>
                    <a:pt x="72727" y="113684"/>
                    <a:pt x="90909" y="88421"/>
                    <a:pt x="105454" y="63157"/>
                  </a:cubicBezTo>
                  <a:cubicBezTo>
                    <a:pt x="120000" y="37894"/>
                    <a:pt x="98181" y="0"/>
                    <a:pt x="83636" y="2526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443413" y="4110038"/>
              <a:ext cx="439800" cy="239700"/>
            </a:xfrm>
            <a:custGeom>
              <a:rect b="b" l="l" r="r" t="t"/>
              <a:pathLst>
                <a:path extrusionOk="0" h="120000" w="120000">
                  <a:moveTo>
                    <a:pt x="114705" y="87567"/>
                  </a:moveTo>
                  <a:cubicBezTo>
                    <a:pt x="105882" y="48648"/>
                    <a:pt x="91764" y="25945"/>
                    <a:pt x="68823" y="12972"/>
                  </a:cubicBezTo>
                  <a:cubicBezTo>
                    <a:pt x="45882" y="0"/>
                    <a:pt x="24705" y="6486"/>
                    <a:pt x="0" y="6486"/>
                  </a:cubicBezTo>
                  <a:cubicBezTo>
                    <a:pt x="0" y="6486"/>
                    <a:pt x="0" y="6486"/>
                    <a:pt x="0" y="6486"/>
                  </a:cubicBezTo>
                  <a:cubicBezTo>
                    <a:pt x="19411" y="12972"/>
                    <a:pt x="37058" y="19459"/>
                    <a:pt x="54705" y="29189"/>
                  </a:cubicBezTo>
                  <a:cubicBezTo>
                    <a:pt x="60000" y="32432"/>
                    <a:pt x="65294" y="35675"/>
                    <a:pt x="68823" y="38918"/>
                  </a:cubicBezTo>
                  <a:cubicBezTo>
                    <a:pt x="68823" y="38918"/>
                    <a:pt x="70588" y="42162"/>
                    <a:pt x="70588" y="42162"/>
                  </a:cubicBezTo>
                  <a:cubicBezTo>
                    <a:pt x="72352" y="51891"/>
                    <a:pt x="77647" y="55135"/>
                    <a:pt x="82941" y="61621"/>
                  </a:cubicBezTo>
                  <a:cubicBezTo>
                    <a:pt x="88235" y="71351"/>
                    <a:pt x="91764" y="81081"/>
                    <a:pt x="95294" y="90810"/>
                  </a:cubicBezTo>
                  <a:cubicBezTo>
                    <a:pt x="95294" y="90810"/>
                    <a:pt x="95294" y="90810"/>
                    <a:pt x="95294" y="90810"/>
                  </a:cubicBezTo>
                  <a:cubicBezTo>
                    <a:pt x="97058" y="94054"/>
                    <a:pt x="97058" y="94054"/>
                    <a:pt x="97058" y="97297"/>
                  </a:cubicBezTo>
                  <a:cubicBezTo>
                    <a:pt x="100588" y="120000"/>
                    <a:pt x="120000" y="107027"/>
                    <a:pt x="114705" y="8756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4818063" y="4673601"/>
              <a:ext cx="212700" cy="271500"/>
            </a:xfrm>
            <a:custGeom>
              <a:rect b="b" l="l" r="r" t="t"/>
              <a:pathLst>
                <a:path extrusionOk="0" h="120000" w="120000">
                  <a:moveTo>
                    <a:pt x="101818" y="5714"/>
                  </a:moveTo>
                  <a:cubicBezTo>
                    <a:pt x="76363" y="17142"/>
                    <a:pt x="58181" y="42857"/>
                    <a:pt x="47272" y="62857"/>
                  </a:cubicBezTo>
                  <a:cubicBezTo>
                    <a:pt x="32727" y="94285"/>
                    <a:pt x="0" y="108571"/>
                    <a:pt x="3636" y="111428"/>
                  </a:cubicBezTo>
                  <a:cubicBezTo>
                    <a:pt x="25454" y="120000"/>
                    <a:pt x="47272" y="91428"/>
                    <a:pt x="58181" y="82857"/>
                  </a:cubicBezTo>
                  <a:cubicBezTo>
                    <a:pt x="76363" y="60000"/>
                    <a:pt x="80000" y="31428"/>
                    <a:pt x="109090" y="14285"/>
                  </a:cubicBezTo>
                  <a:cubicBezTo>
                    <a:pt x="120000" y="11428"/>
                    <a:pt x="112727" y="0"/>
                    <a:pt x="101818" y="5714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005388" y="4699001"/>
              <a:ext cx="522300" cy="273000"/>
            </a:xfrm>
            <a:custGeom>
              <a:rect b="b" l="l" r="r" t="t"/>
              <a:pathLst>
                <a:path extrusionOk="0" h="120000" w="120000">
                  <a:moveTo>
                    <a:pt x="115555" y="100000"/>
                  </a:moveTo>
                  <a:cubicBezTo>
                    <a:pt x="100740" y="74285"/>
                    <a:pt x="74074" y="74285"/>
                    <a:pt x="56296" y="68571"/>
                  </a:cubicBezTo>
                  <a:cubicBezTo>
                    <a:pt x="45925" y="65714"/>
                    <a:pt x="35555" y="60000"/>
                    <a:pt x="26666" y="48571"/>
                  </a:cubicBezTo>
                  <a:cubicBezTo>
                    <a:pt x="22222" y="42857"/>
                    <a:pt x="19259" y="34285"/>
                    <a:pt x="16296" y="25714"/>
                  </a:cubicBezTo>
                  <a:cubicBezTo>
                    <a:pt x="13333" y="17142"/>
                    <a:pt x="11851" y="8571"/>
                    <a:pt x="8888" y="0"/>
                  </a:cubicBezTo>
                  <a:cubicBezTo>
                    <a:pt x="8888" y="0"/>
                    <a:pt x="7407" y="0"/>
                    <a:pt x="7407" y="0"/>
                  </a:cubicBezTo>
                  <a:cubicBezTo>
                    <a:pt x="0" y="31428"/>
                    <a:pt x="25185" y="65714"/>
                    <a:pt x="37037" y="74285"/>
                  </a:cubicBezTo>
                  <a:cubicBezTo>
                    <a:pt x="59259" y="94285"/>
                    <a:pt x="85925" y="94285"/>
                    <a:pt x="108148" y="114285"/>
                  </a:cubicBezTo>
                  <a:cubicBezTo>
                    <a:pt x="114074" y="120000"/>
                    <a:pt x="120000" y="108571"/>
                    <a:pt x="115555" y="10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167313" y="4271963"/>
              <a:ext cx="341400" cy="355500"/>
            </a:xfrm>
            <a:custGeom>
              <a:rect b="b" l="l" r="r" t="t"/>
              <a:pathLst>
                <a:path extrusionOk="0" h="120000" w="120000">
                  <a:moveTo>
                    <a:pt x="99622" y="10909"/>
                  </a:moveTo>
                  <a:cubicBezTo>
                    <a:pt x="90566" y="34909"/>
                    <a:pt x="83773" y="54545"/>
                    <a:pt x="65660" y="74181"/>
                  </a:cubicBezTo>
                  <a:cubicBezTo>
                    <a:pt x="47547" y="93818"/>
                    <a:pt x="24905" y="102545"/>
                    <a:pt x="0" y="111272"/>
                  </a:cubicBezTo>
                  <a:cubicBezTo>
                    <a:pt x="0" y="111272"/>
                    <a:pt x="0" y="111272"/>
                    <a:pt x="0" y="111272"/>
                  </a:cubicBezTo>
                  <a:cubicBezTo>
                    <a:pt x="24905" y="120000"/>
                    <a:pt x="49811" y="104727"/>
                    <a:pt x="65660" y="89454"/>
                  </a:cubicBezTo>
                  <a:cubicBezTo>
                    <a:pt x="92830" y="69818"/>
                    <a:pt x="101886" y="45818"/>
                    <a:pt x="115471" y="15272"/>
                  </a:cubicBezTo>
                  <a:cubicBezTo>
                    <a:pt x="120000" y="6545"/>
                    <a:pt x="104150" y="0"/>
                    <a:pt x="99622" y="1090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064125" y="4471988"/>
              <a:ext cx="173100" cy="149100"/>
            </a:xfrm>
            <a:custGeom>
              <a:rect b="b" l="l" r="r" t="t"/>
              <a:pathLst>
                <a:path extrusionOk="0" h="120000" w="120000">
                  <a:moveTo>
                    <a:pt x="115555" y="0"/>
                  </a:moveTo>
                  <a:cubicBezTo>
                    <a:pt x="93333" y="0"/>
                    <a:pt x="71111" y="20869"/>
                    <a:pt x="53333" y="36521"/>
                  </a:cubicBezTo>
                  <a:cubicBezTo>
                    <a:pt x="31111" y="62608"/>
                    <a:pt x="13333" y="88695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7777" y="93913"/>
                    <a:pt x="35555" y="73043"/>
                    <a:pt x="53333" y="52173"/>
                  </a:cubicBezTo>
                  <a:cubicBezTo>
                    <a:pt x="71111" y="31304"/>
                    <a:pt x="97777" y="15652"/>
                    <a:pt x="120000" y="0"/>
                  </a:cubicBezTo>
                  <a:cubicBezTo>
                    <a:pt x="120000" y="0"/>
                    <a:pt x="120000" y="0"/>
                    <a:pt x="115555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076825" y="4537076"/>
              <a:ext cx="147600" cy="90600"/>
            </a:xfrm>
            <a:custGeom>
              <a:rect b="b" l="l" r="r" t="t"/>
              <a:pathLst>
                <a:path extrusionOk="0" h="120000" w="120000">
                  <a:moveTo>
                    <a:pt x="114782" y="0"/>
                  </a:moveTo>
                  <a:cubicBezTo>
                    <a:pt x="93913" y="8571"/>
                    <a:pt x="73043" y="34285"/>
                    <a:pt x="57391" y="51428"/>
                  </a:cubicBezTo>
                  <a:cubicBezTo>
                    <a:pt x="36521" y="77142"/>
                    <a:pt x="20869" y="94285"/>
                    <a:pt x="0" y="119999"/>
                  </a:cubicBezTo>
                  <a:cubicBezTo>
                    <a:pt x="0" y="119999"/>
                    <a:pt x="0" y="119999"/>
                    <a:pt x="5217" y="119999"/>
                  </a:cubicBezTo>
                  <a:cubicBezTo>
                    <a:pt x="26086" y="102857"/>
                    <a:pt x="46956" y="85714"/>
                    <a:pt x="73043" y="68571"/>
                  </a:cubicBezTo>
                  <a:cubicBezTo>
                    <a:pt x="88695" y="51428"/>
                    <a:pt x="109565" y="42857"/>
                    <a:pt x="120000" y="8571"/>
                  </a:cubicBezTo>
                  <a:cubicBezTo>
                    <a:pt x="120000" y="8571"/>
                    <a:pt x="120000" y="0"/>
                    <a:pt x="114782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089525" y="4654551"/>
              <a:ext cx="63600" cy="44400"/>
            </a:xfrm>
            <a:custGeom>
              <a:rect b="b" l="l" r="r" t="t"/>
              <a:pathLst>
                <a:path extrusionOk="0" h="120000" w="120000">
                  <a:moveTo>
                    <a:pt x="108000" y="102857"/>
                  </a:moveTo>
                  <a:cubicBezTo>
                    <a:pt x="108000" y="102857"/>
                    <a:pt x="108000" y="85714"/>
                    <a:pt x="96000" y="68571"/>
                  </a:cubicBezTo>
                  <a:cubicBezTo>
                    <a:pt x="96000" y="68571"/>
                    <a:pt x="84000" y="51428"/>
                    <a:pt x="72000" y="34285"/>
                  </a:cubicBezTo>
                  <a:cubicBezTo>
                    <a:pt x="48000" y="17142"/>
                    <a:pt x="36000" y="17142"/>
                    <a:pt x="12000" y="0"/>
                  </a:cubicBezTo>
                  <a:cubicBezTo>
                    <a:pt x="0" y="0"/>
                    <a:pt x="0" y="17142"/>
                    <a:pt x="0" y="17142"/>
                  </a:cubicBezTo>
                  <a:cubicBezTo>
                    <a:pt x="24000" y="34285"/>
                    <a:pt x="36000" y="51428"/>
                    <a:pt x="48000" y="68571"/>
                  </a:cubicBezTo>
                  <a:cubicBezTo>
                    <a:pt x="60000" y="85714"/>
                    <a:pt x="72000" y="102857"/>
                    <a:pt x="72000" y="102857"/>
                  </a:cubicBezTo>
                  <a:cubicBezTo>
                    <a:pt x="84000" y="119999"/>
                    <a:pt x="96000" y="119999"/>
                    <a:pt x="108000" y="119999"/>
                  </a:cubicBezTo>
                  <a:cubicBezTo>
                    <a:pt x="108000" y="119999"/>
                    <a:pt x="120000" y="119999"/>
                    <a:pt x="108000" y="10285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043488" y="4654551"/>
              <a:ext cx="142800" cy="147600"/>
            </a:xfrm>
            <a:custGeom>
              <a:rect b="b" l="l" r="r" t="t"/>
              <a:pathLst>
                <a:path extrusionOk="0" h="120000" w="120000">
                  <a:moveTo>
                    <a:pt x="120000" y="114782"/>
                  </a:moveTo>
                  <a:cubicBezTo>
                    <a:pt x="103636" y="93913"/>
                    <a:pt x="76363" y="83478"/>
                    <a:pt x="54545" y="62608"/>
                  </a:cubicBezTo>
                  <a:cubicBezTo>
                    <a:pt x="38181" y="41739"/>
                    <a:pt x="27272" y="20869"/>
                    <a:pt x="10909" y="0"/>
                  </a:cubicBezTo>
                  <a:cubicBezTo>
                    <a:pt x="10909" y="0"/>
                    <a:pt x="5454" y="0"/>
                    <a:pt x="5454" y="5217"/>
                  </a:cubicBezTo>
                  <a:cubicBezTo>
                    <a:pt x="0" y="26086"/>
                    <a:pt x="21818" y="52173"/>
                    <a:pt x="38181" y="67826"/>
                  </a:cubicBezTo>
                  <a:cubicBezTo>
                    <a:pt x="60000" y="88695"/>
                    <a:pt x="87272" y="114782"/>
                    <a:pt x="114545" y="120000"/>
                  </a:cubicBezTo>
                  <a:cubicBezTo>
                    <a:pt x="120000" y="120000"/>
                    <a:pt x="120000" y="114782"/>
                    <a:pt x="120000" y="1147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4721225" y="4154488"/>
              <a:ext cx="96900" cy="77700"/>
            </a:xfrm>
            <a:custGeom>
              <a:rect b="b" l="l" r="r" t="t"/>
              <a:pathLst>
                <a:path extrusionOk="0" h="120000" w="120000">
                  <a:moveTo>
                    <a:pt x="120000" y="10000"/>
                  </a:moveTo>
                  <a:cubicBezTo>
                    <a:pt x="72000" y="0"/>
                    <a:pt x="32000" y="60000"/>
                    <a:pt x="0" y="100000"/>
                  </a:cubicBezTo>
                  <a:cubicBezTo>
                    <a:pt x="0" y="110000"/>
                    <a:pt x="8000" y="120000"/>
                    <a:pt x="16000" y="110000"/>
                  </a:cubicBezTo>
                  <a:cubicBezTo>
                    <a:pt x="32000" y="90000"/>
                    <a:pt x="48000" y="80000"/>
                    <a:pt x="64000" y="60000"/>
                  </a:cubicBezTo>
                  <a:cubicBezTo>
                    <a:pt x="80000" y="40000"/>
                    <a:pt x="104000" y="30000"/>
                    <a:pt x="120000" y="20000"/>
                  </a:cubicBezTo>
                  <a:cubicBezTo>
                    <a:pt x="120000" y="10000"/>
                    <a:pt x="120000" y="10000"/>
                    <a:pt x="120000" y="1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4792663" y="4200526"/>
              <a:ext cx="103200" cy="103200"/>
            </a:xfrm>
            <a:custGeom>
              <a:rect b="b" l="l" r="r" t="t"/>
              <a:pathLst>
                <a:path extrusionOk="0" h="120000" w="120000">
                  <a:moveTo>
                    <a:pt x="112500" y="0"/>
                  </a:moveTo>
                  <a:cubicBezTo>
                    <a:pt x="82500" y="0"/>
                    <a:pt x="60000" y="30000"/>
                    <a:pt x="45000" y="52500"/>
                  </a:cubicBezTo>
                  <a:cubicBezTo>
                    <a:pt x="30000" y="67500"/>
                    <a:pt x="0" y="97500"/>
                    <a:pt x="0" y="120000"/>
                  </a:cubicBezTo>
                  <a:cubicBezTo>
                    <a:pt x="0" y="120000"/>
                    <a:pt x="7500" y="120000"/>
                    <a:pt x="7500" y="120000"/>
                  </a:cubicBezTo>
                  <a:cubicBezTo>
                    <a:pt x="15000" y="120000"/>
                    <a:pt x="22500" y="112500"/>
                    <a:pt x="30000" y="105000"/>
                  </a:cubicBezTo>
                  <a:cubicBezTo>
                    <a:pt x="37500" y="90000"/>
                    <a:pt x="45000" y="75000"/>
                    <a:pt x="60000" y="67500"/>
                  </a:cubicBezTo>
                  <a:cubicBezTo>
                    <a:pt x="67500" y="52500"/>
                    <a:pt x="82500" y="45000"/>
                    <a:pt x="90000" y="37500"/>
                  </a:cubicBezTo>
                  <a:cubicBezTo>
                    <a:pt x="105000" y="30000"/>
                    <a:pt x="112500" y="22500"/>
                    <a:pt x="120000" y="7500"/>
                  </a:cubicBezTo>
                  <a:cubicBezTo>
                    <a:pt x="120000" y="0"/>
                    <a:pt x="112500" y="0"/>
                    <a:pt x="1125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759325" y="4187826"/>
              <a:ext cx="77700" cy="714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100000" y="0"/>
                    <a:pt x="70000" y="21818"/>
                    <a:pt x="60000" y="32727"/>
                  </a:cubicBezTo>
                  <a:cubicBezTo>
                    <a:pt x="40000" y="54545"/>
                    <a:pt x="20000" y="76363"/>
                    <a:pt x="10000" y="109090"/>
                  </a:cubicBezTo>
                  <a:cubicBezTo>
                    <a:pt x="0" y="109090"/>
                    <a:pt x="10000" y="120000"/>
                    <a:pt x="10000" y="120000"/>
                  </a:cubicBezTo>
                  <a:cubicBezTo>
                    <a:pt x="30000" y="98181"/>
                    <a:pt x="50000" y="87272"/>
                    <a:pt x="70000" y="65454"/>
                  </a:cubicBezTo>
                  <a:cubicBezTo>
                    <a:pt x="80000" y="54545"/>
                    <a:pt x="90000" y="43636"/>
                    <a:pt x="100000" y="32727"/>
                  </a:cubicBezTo>
                  <a:cubicBezTo>
                    <a:pt x="110000" y="32727"/>
                    <a:pt x="120000" y="21818"/>
                    <a:pt x="120000" y="10909"/>
                  </a:cubicBezTo>
                  <a:cubicBezTo>
                    <a:pt x="120000" y="10909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4799013" y="4997451"/>
              <a:ext cx="50700" cy="84000"/>
            </a:xfrm>
            <a:custGeom>
              <a:rect b="b" l="l" r="r" t="t"/>
              <a:pathLst>
                <a:path extrusionOk="0" h="120000" w="120000">
                  <a:moveTo>
                    <a:pt x="75000" y="55384"/>
                  </a:moveTo>
                  <a:cubicBezTo>
                    <a:pt x="60000" y="36923"/>
                    <a:pt x="45000" y="18461"/>
                    <a:pt x="15000" y="9230"/>
                  </a:cubicBezTo>
                  <a:cubicBezTo>
                    <a:pt x="15000" y="0"/>
                    <a:pt x="0" y="0"/>
                    <a:pt x="0" y="9230"/>
                  </a:cubicBezTo>
                  <a:cubicBezTo>
                    <a:pt x="0" y="27692"/>
                    <a:pt x="15000" y="46153"/>
                    <a:pt x="30000" y="64615"/>
                  </a:cubicBezTo>
                  <a:cubicBezTo>
                    <a:pt x="45000" y="83076"/>
                    <a:pt x="75000" y="101538"/>
                    <a:pt x="105000" y="110769"/>
                  </a:cubicBezTo>
                  <a:cubicBezTo>
                    <a:pt x="105000" y="120000"/>
                    <a:pt x="120000" y="110769"/>
                    <a:pt x="120000" y="110769"/>
                  </a:cubicBezTo>
                  <a:cubicBezTo>
                    <a:pt x="120000" y="83076"/>
                    <a:pt x="90000" y="73846"/>
                    <a:pt x="75000" y="55384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824413" y="4991101"/>
              <a:ext cx="39600" cy="507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000" y="15000"/>
                    <a:pt x="40000" y="30000"/>
                    <a:pt x="60000" y="60000"/>
                  </a:cubicBezTo>
                  <a:cubicBezTo>
                    <a:pt x="60000" y="75000"/>
                    <a:pt x="80000" y="90000"/>
                    <a:pt x="100000" y="105000"/>
                  </a:cubicBezTo>
                  <a:cubicBezTo>
                    <a:pt x="100000" y="120000"/>
                    <a:pt x="120000" y="120000"/>
                    <a:pt x="120000" y="105000"/>
                  </a:cubicBezTo>
                  <a:cubicBezTo>
                    <a:pt x="120000" y="60000"/>
                    <a:pt x="40000" y="15000"/>
                    <a:pt x="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4824413" y="4964113"/>
              <a:ext cx="71400" cy="33300"/>
            </a:xfrm>
            <a:custGeom>
              <a:rect b="b" l="l" r="r" t="t"/>
              <a:pathLst>
                <a:path extrusionOk="0" h="120000" w="120000">
                  <a:moveTo>
                    <a:pt x="109090" y="72000"/>
                  </a:moveTo>
                  <a:cubicBezTo>
                    <a:pt x="98181" y="48000"/>
                    <a:pt x="76363" y="48000"/>
                    <a:pt x="54545" y="24000"/>
                  </a:cubicBezTo>
                  <a:cubicBezTo>
                    <a:pt x="32727" y="24000"/>
                    <a:pt x="10909" y="0"/>
                    <a:pt x="0" y="0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10909" y="72000"/>
                    <a:pt x="32727" y="72000"/>
                    <a:pt x="43636" y="72000"/>
                  </a:cubicBezTo>
                  <a:cubicBezTo>
                    <a:pt x="65454" y="96000"/>
                    <a:pt x="87272" y="120000"/>
                    <a:pt x="109090" y="120000"/>
                  </a:cubicBezTo>
                  <a:cubicBezTo>
                    <a:pt x="120000" y="96000"/>
                    <a:pt x="120000" y="96000"/>
                    <a:pt x="109090" y="7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849688" y="4932363"/>
              <a:ext cx="71400" cy="39600"/>
            </a:xfrm>
            <a:custGeom>
              <a:rect b="b" l="l" r="r" t="t"/>
              <a:pathLst>
                <a:path extrusionOk="0" h="120000" w="120000">
                  <a:moveTo>
                    <a:pt x="120000" y="20000"/>
                  </a:moveTo>
                  <a:cubicBezTo>
                    <a:pt x="98181" y="0"/>
                    <a:pt x="76363" y="20000"/>
                    <a:pt x="54545" y="20000"/>
                  </a:cubicBezTo>
                  <a:cubicBezTo>
                    <a:pt x="43636" y="40000"/>
                    <a:pt x="10909" y="40000"/>
                    <a:pt x="10909" y="80000"/>
                  </a:cubicBezTo>
                  <a:cubicBezTo>
                    <a:pt x="0" y="80000"/>
                    <a:pt x="0" y="100000"/>
                    <a:pt x="10909" y="100000"/>
                  </a:cubicBezTo>
                  <a:cubicBezTo>
                    <a:pt x="21818" y="120000"/>
                    <a:pt x="43636" y="100000"/>
                    <a:pt x="54545" y="80000"/>
                  </a:cubicBezTo>
                  <a:cubicBezTo>
                    <a:pt x="76363" y="80000"/>
                    <a:pt x="109090" y="80000"/>
                    <a:pt x="120000" y="40000"/>
                  </a:cubicBezTo>
                  <a:cubicBezTo>
                    <a:pt x="120000" y="40000"/>
                    <a:pt x="120000" y="20000"/>
                    <a:pt x="120000" y="2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3883025" y="4951413"/>
              <a:ext cx="50700" cy="39600"/>
            </a:xfrm>
            <a:custGeom>
              <a:rect b="b" l="l" r="r" t="t"/>
              <a:pathLst>
                <a:path extrusionOk="0" h="120000" w="120000">
                  <a:moveTo>
                    <a:pt x="105000" y="0"/>
                  </a:moveTo>
                  <a:cubicBezTo>
                    <a:pt x="90000" y="20000"/>
                    <a:pt x="75000" y="40000"/>
                    <a:pt x="60000" y="40000"/>
                  </a:cubicBezTo>
                  <a:cubicBezTo>
                    <a:pt x="45000" y="80000"/>
                    <a:pt x="15000" y="100000"/>
                    <a:pt x="0" y="10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30000" y="100000"/>
                    <a:pt x="45000" y="80000"/>
                    <a:pt x="60000" y="60000"/>
                  </a:cubicBezTo>
                  <a:cubicBezTo>
                    <a:pt x="75000" y="60000"/>
                    <a:pt x="105000" y="40000"/>
                    <a:pt x="105000" y="20000"/>
                  </a:cubicBezTo>
                  <a:cubicBezTo>
                    <a:pt x="120000" y="20000"/>
                    <a:pt x="105000" y="0"/>
                    <a:pt x="105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3895725" y="4964113"/>
              <a:ext cx="63600" cy="71400"/>
            </a:xfrm>
            <a:custGeom>
              <a:rect b="b" l="l" r="r" t="t"/>
              <a:pathLst>
                <a:path extrusionOk="0" h="120000" w="120000">
                  <a:moveTo>
                    <a:pt x="96000" y="0"/>
                  </a:moveTo>
                  <a:cubicBezTo>
                    <a:pt x="72000" y="10909"/>
                    <a:pt x="60000" y="32727"/>
                    <a:pt x="48000" y="54545"/>
                  </a:cubicBezTo>
                  <a:cubicBezTo>
                    <a:pt x="24000" y="65454"/>
                    <a:pt x="12000" y="87272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36000" y="109090"/>
                    <a:pt x="48000" y="98181"/>
                    <a:pt x="72000" y="76363"/>
                  </a:cubicBezTo>
                  <a:cubicBezTo>
                    <a:pt x="84000" y="65454"/>
                    <a:pt x="108000" y="32727"/>
                    <a:pt x="120000" y="10909"/>
                  </a:cubicBezTo>
                  <a:cubicBezTo>
                    <a:pt x="120000" y="0"/>
                    <a:pt x="108000" y="0"/>
                    <a:pt x="96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3952875" y="4795838"/>
              <a:ext cx="162000" cy="84000"/>
            </a:xfrm>
            <a:custGeom>
              <a:rect b="b" l="l" r="r" t="t"/>
              <a:pathLst>
                <a:path extrusionOk="0" h="120000" w="120000">
                  <a:moveTo>
                    <a:pt x="100800" y="27692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9600" y="18461"/>
                  </a:cubicBezTo>
                  <a:cubicBezTo>
                    <a:pt x="0" y="36923"/>
                    <a:pt x="0" y="55384"/>
                    <a:pt x="9600" y="73846"/>
                  </a:cubicBezTo>
                  <a:cubicBezTo>
                    <a:pt x="19200" y="92307"/>
                    <a:pt x="33600" y="101538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15200" y="101538"/>
                    <a:pt x="120000" y="36923"/>
                    <a:pt x="100800" y="27692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4437063" y="4848226"/>
              <a:ext cx="168300" cy="84000"/>
            </a:xfrm>
            <a:custGeom>
              <a:rect b="b" l="l" r="r" t="t"/>
              <a:pathLst>
                <a:path extrusionOk="0" h="120000" w="120000">
                  <a:moveTo>
                    <a:pt x="73846" y="9230"/>
                  </a:moveTo>
                  <a:cubicBezTo>
                    <a:pt x="50769" y="18461"/>
                    <a:pt x="23076" y="0"/>
                    <a:pt x="4615" y="36923"/>
                  </a:cubicBezTo>
                  <a:cubicBezTo>
                    <a:pt x="0" y="46153"/>
                    <a:pt x="4615" y="73846"/>
                    <a:pt x="9230" y="83076"/>
                  </a:cubicBezTo>
                  <a:cubicBezTo>
                    <a:pt x="18461" y="101538"/>
                    <a:pt x="32307" y="101538"/>
                    <a:pt x="41538" y="110769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92307"/>
                    <a:pt x="106153" y="0"/>
                    <a:pt x="73846" y="923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3708400" y="3967163"/>
              <a:ext cx="1844700" cy="1217700"/>
            </a:xfrm>
            <a:custGeom>
              <a:rect b="b" l="l" r="r" t="t"/>
              <a:pathLst>
                <a:path extrusionOk="0" h="120000" w="120000">
                  <a:moveTo>
                    <a:pt x="117062" y="44042"/>
                  </a:moveTo>
                  <a:cubicBezTo>
                    <a:pt x="118321" y="38936"/>
                    <a:pt x="120000" y="32553"/>
                    <a:pt x="119580" y="27446"/>
                  </a:cubicBezTo>
                  <a:cubicBezTo>
                    <a:pt x="119580" y="25531"/>
                    <a:pt x="118741" y="22978"/>
                    <a:pt x="117062" y="22978"/>
                  </a:cubicBezTo>
                  <a:cubicBezTo>
                    <a:pt x="115804" y="23617"/>
                    <a:pt x="115804" y="25531"/>
                    <a:pt x="114965" y="27446"/>
                  </a:cubicBezTo>
                  <a:cubicBezTo>
                    <a:pt x="113286" y="30000"/>
                    <a:pt x="109510" y="30000"/>
                    <a:pt x="107412" y="30638"/>
                  </a:cubicBezTo>
                  <a:cubicBezTo>
                    <a:pt x="103216" y="31276"/>
                    <a:pt x="99020" y="31914"/>
                    <a:pt x="95244" y="33829"/>
                  </a:cubicBezTo>
                  <a:cubicBezTo>
                    <a:pt x="88951" y="37021"/>
                    <a:pt x="84755" y="45319"/>
                    <a:pt x="83916" y="55531"/>
                  </a:cubicBezTo>
                  <a:cubicBezTo>
                    <a:pt x="80979" y="51702"/>
                    <a:pt x="75524" y="42127"/>
                    <a:pt x="76363" y="36382"/>
                  </a:cubicBezTo>
                  <a:cubicBezTo>
                    <a:pt x="77202" y="29361"/>
                    <a:pt x="82237" y="24893"/>
                    <a:pt x="85594" y="21063"/>
                  </a:cubicBezTo>
                  <a:cubicBezTo>
                    <a:pt x="86853" y="19787"/>
                    <a:pt x="88531" y="17872"/>
                    <a:pt x="87692" y="15319"/>
                  </a:cubicBezTo>
                  <a:cubicBezTo>
                    <a:pt x="86433" y="12765"/>
                    <a:pt x="82237" y="12765"/>
                    <a:pt x="80559" y="11489"/>
                  </a:cubicBezTo>
                  <a:cubicBezTo>
                    <a:pt x="75524" y="8297"/>
                    <a:pt x="71748" y="3829"/>
                    <a:pt x="66713" y="1914"/>
                  </a:cubicBezTo>
                  <a:cubicBezTo>
                    <a:pt x="61258" y="0"/>
                    <a:pt x="55384" y="638"/>
                    <a:pt x="49930" y="2553"/>
                  </a:cubicBezTo>
                  <a:cubicBezTo>
                    <a:pt x="47832" y="3829"/>
                    <a:pt x="45734" y="5106"/>
                    <a:pt x="44055" y="7021"/>
                  </a:cubicBezTo>
                  <a:cubicBezTo>
                    <a:pt x="41538" y="8936"/>
                    <a:pt x="39860" y="12127"/>
                    <a:pt x="37762" y="14042"/>
                  </a:cubicBezTo>
                  <a:cubicBezTo>
                    <a:pt x="36083" y="15319"/>
                    <a:pt x="33146" y="15319"/>
                    <a:pt x="31048" y="16595"/>
                  </a:cubicBezTo>
                  <a:cubicBezTo>
                    <a:pt x="28951" y="17872"/>
                    <a:pt x="26853" y="19787"/>
                    <a:pt x="24755" y="21702"/>
                  </a:cubicBezTo>
                  <a:cubicBezTo>
                    <a:pt x="20979" y="25531"/>
                    <a:pt x="18041" y="31276"/>
                    <a:pt x="15944" y="37021"/>
                  </a:cubicBezTo>
                  <a:cubicBezTo>
                    <a:pt x="10069" y="51702"/>
                    <a:pt x="4615" y="72765"/>
                    <a:pt x="9650" y="89361"/>
                  </a:cubicBezTo>
                  <a:cubicBezTo>
                    <a:pt x="6293" y="89361"/>
                    <a:pt x="0" y="90638"/>
                    <a:pt x="0" y="97659"/>
                  </a:cubicBezTo>
                  <a:cubicBezTo>
                    <a:pt x="419" y="102765"/>
                    <a:pt x="3776" y="108510"/>
                    <a:pt x="6713" y="111063"/>
                  </a:cubicBezTo>
                  <a:cubicBezTo>
                    <a:pt x="10489" y="114255"/>
                    <a:pt x="14265" y="113617"/>
                    <a:pt x="17202" y="108510"/>
                  </a:cubicBezTo>
                  <a:cubicBezTo>
                    <a:pt x="18041" y="107234"/>
                    <a:pt x="18041" y="106595"/>
                    <a:pt x="18881" y="106595"/>
                  </a:cubicBezTo>
                  <a:cubicBezTo>
                    <a:pt x="19720" y="107234"/>
                    <a:pt x="20979" y="109148"/>
                    <a:pt x="21818" y="109787"/>
                  </a:cubicBezTo>
                  <a:cubicBezTo>
                    <a:pt x="23496" y="111702"/>
                    <a:pt x="25594" y="112978"/>
                    <a:pt x="27272" y="114255"/>
                  </a:cubicBezTo>
                  <a:cubicBezTo>
                    <a:pt x="35664" y="119361"/>
                    <a:pt x="45314" y="120000"/>
                    <a:pt x="54125" y="118085"/>
                  </a:cubicBezTo>
                  <a:cubicBezTo>
                    <a:pt x="56223" y="117446"/>
                    <a:pt x="57902" y="116808"/>
                    <a:pt x="60000" y="115531"/>
                  </a:cubicBezTo>
                  <a:cubicBezTo>
                    <a:pt x="60839" y="114893"/>
                    <a:pt x="62097" y="114255"/>
                    <a:pt x="62937" y="113617"/>
                  </a:cubicBezTo>
                  <a:cubicBezTo>
                    <a:pt x="64195" y="112978"/>
                    <a:pt x="65874" y="111063"/>
                    <a:pt x="67132" y="110425"/>
                  </a:cubicBezTo>
                  <a:cubicBezTo>
                    <a:pt x="68811" y="110425"/>
                    <a:pt x="71328" y="114893"/>
                    <a:pt x="73426" y="116170"/>
                  </a:cubicBezTo>
                  <a:cubicBezTo>
                    <a:pt x="78041" y="117446"/>
                    <a:pt x="82657" y="112340"/>
                    <a:pt x="84755" y="107234"/>
                  </a:cubicBezTo>
                  <a:cubicBezTo>
                    <a:pt x="85594" y="104680"/>
                    <a:pt x="87272" y="100212"/>
                    <a:pt x="86433" y="97021"/>
                  </a:cubicBezTo>
                  <a:cubicBezTo>
                    <a:pt x="85594" y="93829"/>
                    <a:pt x="82237" y="93191"/>
                    <a:pt x="80139" y="92553"/>
                  </a:cubicBezTo>
                  <a:cubicBezTo>
                    <a:pt x="82237" y="88085"/>
                    <a:pt x="83076" y="83617"/>
                    <a:pt x="84335" y="79148"/>
                  </a:cubicBezTo>
                  <a:cubicBezTo>
                    <a:pt x="86433" y="88723"/>
                    <a:pt x="91888" y="93829"/>
                    <a:pt x="98181" y="96382"/>
                  </a:cubicBezTo>
                  <a:cubicBezTo>
                    <a:pt x="101958" y="97659"/>
                    <a:pt x="105734" y="98297"/>
                    <a:pt x="109510" y="98936"/>
                  </a:cubicBezTo>
                  <a:cubicBezTo>
                    <a:pt x="110769" y="99574"/>
                    <a:pt x="112867" y="99574"/>
                    <a:pt x="114125" y="100212"/>
                  </a:cubicBezTo>
                  <a:cubicBezTo>
                    <a:pt x="115384" y="101489"/>
                    <a:pt x="114965" y="103404"/>
                    <a:pt x="115804" y="104680"/>
                  </a:cubicBezTo>
                  <a:cubicBezTo>
                    <a:pt x="116643" y="105957"/>
                    <a:pt x="118321" y="105957"/>
                    <a:pt x="119160" y="104680"/>
                  </a:cubicBezTo>
                  <a:cubicBezTo>
                    <a:pt x="120000" y="102765"/>
                    <a:pt x="119580" y="100212"/>
                    <a:pt x="119580" y="98297"/>
                  </a:cubicBezTo>
                  <a:cubicBezTo>
                    <a:pt x="119160" y="93191"/>
                    <a:pt x="118321" y="88723"/>
                    <a:pt x="117062" y="84893"/>
                  </a:cubicBezTo>
                  <a:cubicBezTo>
                    <a:pt x="114965" y="75957"/>
                    <a:pt x="110769" y="68297"/>
                    <a:pt x="104895" y="64468"/>
                  </a:cubicBezTo>
                  <a:cubicBezTo>
                    <a:pt x="111188" y="60638"/>
                    <a:pt x="114545" y="52978"/>
                    <a:pt x="117062" y="44042"/>
                  </a:cubicBezTo>
                  <a:close/>
                  <a:moveTo>
                    <a:pt x="109510" y="93829"/>
                  </a:moveTo>
                  <a:cubicBezTo>
                    <a:pt x="103636" y="92553"/>
                    <a:pt x="96923" y="91914"/>
                    <a:pt x="91468" y="86808"/>
                  </a:cubicBezTo>
                  <a:cubicBezTo>
                    <a:pt x="88951" y="83617"/>
                    <a:pt x="87272" y="79787"/>
                    <a:pt x="86853" y="74680"/>
                  </a:cubicBezTo>
                  <a:cubicBezTo>
                    <a:pt x="86853" y="72765"/>
                    <a:pt x="87272" y="70212"/>
                    <a:pt x="85594" y="70212"/>
                  </a:cubicBezTo>
                  <a:cubicBezTo>
                    <a:pt x="84335" y="70212"/>
                    <a:pt x="83076" y="72127"/>
                    <a:pt x="82657" y="73404"/>
                  </a:cubicBezTo>
                  <a:cubicBezTo>
                    <a:pt x="80559" y="77234"/>
                    <a:pt x="80139" y="81702"/>
                    <a:pt x="78881" y="85531"/>
                  </a:cubicBezTo>
                  <a:cubicBezTo>
                    <a:pt x="78461" y="88085"/>
                    <a:pt x="77202" y="90000"/>
                    <a:pt x="76363" y="91914"/>
                  </a:cubicBezTo>
                  <a:cubicBezTo>
                    <a:pt x="75524" y="93191"/>
                    <a:pt x="75524" y="93191"/>
                    <a:pt x="74265" y="93829"/>
                  </a:cubicBezTo>
                  <a:cubicBezTo>
                    <a:pt x="73846" y="93829"/>
                    <a:pt x="72587" y="93191"/>
                    <a:pt x="72587" y="94468"/>
                  </a:cubicBezTo>
                  <a:cubicBezTo>
                    <a:pt x="71748" y="97659"/>
                    <a:pt x="77202" y="97021"/>
                    <a:pt x="78041" y="97021"/>
                  </a:cubicBezTo>
                  <a:cubicBezTo>
                    <a:pt x="79720" y="97659"/>
                    <a:pt x="82657" y="97659"/>
                    <a:pt x="83076" y="100212"/>
                  </a:cubicBezTo>
                  <a:cubicBezTo>
                    <a:pt x="83496" y="102127"/>
                    <a:pt x="80979" y="107234"/>
                    <a:pt x="79720" y="108510"/>
                  </a:cubicBezTo>
                  <a:cubicBezTo>
                    <a:pt x="77622" y="110425"/>
                    <a:pt x="75104" y="111702"/>
                    <a:pt x="73006" y="109787"/>
                  </a:cubicBezTo>
                  <a:cubicBezTo>
                    <a:pt x="71328" y="108510"/>
                    <a:pt x="70489" y="104680"/>
                    <a:pt x="68811" y="104042"/>
                  </a:cubicBezTo>
                  <a:cubicBezTo>
                    <a:pt x="67132" y="103404"/>
                    <a:pt x="65034" y="106595"/>
                    <a:pt x="63776" y="107872"/>
                  </a:cubicBezTo>
                  <a:cubicBezTo>
                    <a:pt x="60839" y="109787"/>
                    <a:pt x="57902" y="111702"/>
                    <a:pt x="54965" y="112340"/>
                  </a:cubicBezTo>
                  <a:cubicBezTo>
                    <a:pt x="60839" y="108510"/>
                    <a:pt x="66293" y="102127"/>
                    <a:pt x="69650" y="93829"/>
                  </a:cubicBezTo>
                  <a:cubicBezTo>
                    <a:pt x="71328" y="89361"/>
                    <a:pt x="72587" y="84893"/>
                    <a:pt x="73426" y="79787"/>
                  </a:cubicBezTo>
                  <a:cubicBezTo>
                    <a:pt x="73846" y="75957"/>
                    <a:pt x="74685" y="69574"/>
                    <a:pt x="73426" y="66382"/>
                  </a:cubicBezTo>
                  <a:cubicBezTo>
                    <a:pt x="72167" y="62553"/>
                    <a:pt x="71748" y="66382"/>
                    <a:pt x="71748" y="68936"/>
                  </a:cubicBezTo>
                  <a:cubicBezTo>
                    <a:pt x="71328" y="72765"/>
                    <a:pt x="71748" y="75957"/>
                    <a:pt x="71328" y="80425"/>
                  </a:cubicBezTo>
                  <a:cubicBezTo>
                    <a:pt x="70069" y="88723"/>
                    <a:pt x="66713" y="95744"/>
                    <a:pt x="62517" y="101489"/>
                  </a:cubicBezTo>
                  <a:cubicBezTo>
                    <a:pt x="53706" y="112978"/>
                    <a:pt x="41958" y="116808"/>
                    <a:pt x="31048" y="111063"/>
                  </a:cubicBezTo>
                  <a:cubicBezTo>
                    <a:pt x="20559" y="105957"/>
                    <a:pt x="10069" y="91914"/>
                    <a:pt x="10909" y="73404"/>
                  </a:cubicBezTo>
                  <a:cubicBezTo>
                    <a:pt x="11328" y="61914"/>
                    <a:pt x="14685" y="49787"/>
                    <a:pt x="18461" y="40212"/>
                  </a:cubicBezTo>
                  <a:cubicBezTo>
                    <a:pt x="22657" y="30000"/>
                    <a:pt x="28531" y="22340"/>
                    <a:pt x="36083" y="19787"/>
                  </a:cubicBezTo>
                  <a:cubicBezTo>
                    <a:pt x="35664" y="21702"/>
                    <a:pt x="33986" y="23617"/>
                    <a:pt x="33986" y="26170"/>
                  </a:cubicBezTo>
                  <a:cubicBezTo>
                    <a:pt x="33986" y="29361"/>
                    <a:pt x="35244" y="28085"/>
                    <a:pt x="36083" y="26170"/>
                  </a:cubicBezTo>
                  <a:cubicBezTo>
                    <a:pt x="39440" y="19148"/>
                    <a:pt x="42377" y="13404"/>
                    <a:pt x="47412" y="9574"/>
                  </a:cubicBezTo>
                  <a:cubicBezTo>
                    <a:pt x="53286" y="5744"/>
                    <a:pt x="60000" y="5106"/>
                    <a:pt x="66293" y="7021"/>
                  </a:cubicBezTo>
                  <a:cubicBezTo>
                    <a:pt x="72167" y="8936"/>
                    <a:pt x="76783" y="16595"/>
                    <a:pt x="82657" y="17872"/>
                  </a:cubicBezTo>
                  <a:cubicBezTo>
                    <a:pt x="78881" y="22340"/>
                    <a:pt x="74265" y="28085"/>
                    <a:pt x="73006" y="35106"/>
                  </a:cubicBezTo>
                  <a:cubicBezTo>
                    <a:pt x="67552" y="21702"/>
                    <a:pt x="59160" y="16595"/>
                    <a:pt x="49090" y="15319"/>
                  </a:cubicBezTo>
                  <a:cubicBezTo>
                    <a:pt x="48251" y="15319"/>
                    <a:pt x="45734" y="14042"/>
                    <a:pt x="45734" y="16595"/>
                  </a:cubicBezTo>
                  <a:cubicBezTo>
                    <a:pt x="45734" y="19148"/>
                    <a:pt x="49090" y="18510"/>
                    <a:pt x="49930" y="18510"/>
                  </a:cubicBezTo>
                  <a:cubicBezTo>
                    <a:pt x="55384" y="19148"/>
                    <a:pt x="60419" y="21063"/>
                    <a:pt x="64615" y="25531"/>
                  </a:cubicBezTo>
                  <a:cubicBezTo>
                    <a:pt x="71328" y="32553"/>
                    <a:pt x="73426" y="45319"/>
                    <a:pt x="78881" y="54255"/>
                  </a:cubicBezTo>
                  <a:cubicBezTo>
                    <a:pt x="80139" y="56808"/>
                    <a:pt x="82657" y="61914"/>
                    <a:pt x="85174" y="62553"/>
                  </a:cubicBezTo>
                  <a:cubicBezTo>
                    <a:pt x="88531" y="63829"/>
                    <a:pt x="87272" y="54893"/>
                    <a:pt x="87692" y="51702"/>
                  </a:cubicBezTo>
                  <a:cubicBezTo>
                    <a:pt x="89370" y="44042"/>
                    <a:pt x="93986" y="39574"/>
                    <a:pt x="99020" y="37659"/>
                  </a:cubicBezTo>
                  <a:cubicBezTo>
                    <a:pt x="104475" y="35744"/>
                    <a:pt x="110769" y="36382"/>
                    <a:pt x="115804" y="32553"/>
                  </a:cubicBezTo>
                  <a:cubicBezTo>
                    <a:pt x="114545" y="42127"/>
                    <a:pt x="111608" y="51063"/>
                    <a:pt x="106573" y="56808"/>
                  </a:cubicBezTo>
                  <a:cubicBezTo>
                    <a:pt x="104055" y="59361"/>
                    <a:pt x="101118" y="61276"/>
                    <a:pt x="97762" y="61914"/>
                  </a:cubicBezTo>
                  <a:cubicBezTo>
                    <a:pt x="96923" y="62553"/>
                    <a:pt x="92727" y="61914"/>
                    <a:pt x="93146" y="65106"/>
                  </a:cubicBezTo>
                  <a:cubicBezTo>
                    <a:pt x="93566" y="67021"/>
                    <a:pt x="96503" y="66382"/>
                    <a:pt x="97762" y="67021"/>
                  </a:cubicBezTo>
                  <a:cubicBezTo>
                    <a:pt x="100699" y="67659"/>
                    <a:pt x="103636" y="69574"/>
                    <a:pt x="106153" y="72127"/>
                  </a:cubicBezTo>
                  <a:cubicBezTo>
                    <a:pt x="111608" y="77872"/>
                    <a:pt x="114545" y="86808"/>
                    <a:pt x="115804" y="96382"/>
                  </a:cubicBezTo>
                  <a:cubicBezTo>
                    <a:pt x="113706" y="94468"/>
                    <a:pt x="111188" y="94468"/>
                    <a:pt x="108671" y="93829"/>
                  </a:cubicBezTo>
                  <a:cubicBezTo>
                    <a:pt x="108671" y="93829"/>
                    <a:pt x="109090" y="93829"/>
                    <a:pt x="109510" y="93829"/>
                  </a:cubicBezTo>
                  <a:close/>
                  <a:moveTo>
                    <a:pt x="109510" y="93829"/>
                  </a:moveTo>
                  <a:cubicBezTo>
                    <a:pt x="109510" y="93829"/>
                    <a:pt x="109510" y="93829"/>
                    <a:pt x="109510" y="93829"/>
                  </a:cubicBezTo>
                  <a:close/>
                  <a:moveTo>
                    <a:pt x="4195" y="98936"/>
                  </a:moveTo>
                  <a:cubicBezTo>
                    <a:pt x="3356" y="97021"/>
                    <a:pt x="3356" y="97021"/>
                    <a:pt x="4195" y="96382"/>
                  </a:cubicBezTo>
                  <a:cubicBezTo>
                    <a:pt x="5034" y="95744"/>
                    <a:pt x="6713" y="95106"/>
                    <a:pt x="7132" y="95106"/>
                  </a:cubicBezTo>
                  <a:cubicBezTo>
                    <a:pt x="8811" y="94468"/>
                    <a:pt x="10909" y="93829"/>
                    <a:pt x="12587" y="94468"/>
                  </a:cubicBezTo>
                  <a:cubicBezTo>
                    <a:pt x="13426" y="95106"/>
                    <a:pt x="16363" y="99574"/>
                    <a:pt x="16363" y="100851"/>
                  </a:cubicBezTo>
                  <a:cubicBezTo>
                    <a:pt x="16783" y="103404"/>
                    <a:pt x="13426" y="107234"/>
                    <a:pt x="11748" y="107872"/>
                  </a:cubicBezTo>
                  <a:cubicBezTo>
                    <a:pt x="8391" y="108510"/>
                    <a:pt x="5034" y="103404"/>
                    <a:pt x="4195" y="98936"/>
                  </a:cubicBezTo>
                  <a:cubicBezTo>
                    <a:pt x="3776" y="98297"/>
                    <a:pt x="5034" y="103404"/>
                    <a:pt x="4195" y="98936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367338" y="4919663"/>
              <a:ext cx="12600" cy="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120000" y="0"/>
                    <a:pt x="12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3952875" y="4997451"/>
              <a:ext cx="12600" cy="126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367338" y="4919663"/>
              <a:ext cx="1500" cy="1500"/>
            </a:xfrm>
            <a:prstGeom prst="rect">
              <a:avLst/>
            </a:pr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367338" y="491966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173538" y="4816476"/>
              <a:ext cx="200100" cy="77700"/>
            </a:xfrm>
            <a:custGeom>
              <a:rect b="b" l="l" r="r" t="t"/>
              <a:pathLst>
                <a:path extrusionOk="0" h="120000" w="120000">
                  <a:moveTo>
                    <a:pt x="81290" y="120000"/>
                  </a:moveTo>
                  <a:cubicBezTo>
                    <a:pt x="81290" y="120000"/>
                    <a:pt x="77419" y="120000"/>
                    <a:pt x="77419" y="120000"/>
                  </a:cubicBezTo>
                  <a:cubicBezTo>
                    <a:pt x="69677" y="120000"/>
                    <a:pt x="65806" y="110000"/>
                    <a:pt x="58064" y="100000"/>
                  </a:cubicBezTo>
                  <a:cubicBezTo>
                    <a:pt x="54193" y="110000"/>
                    <a:pt x="50322" y="120000"/>
                    <a:pt x="42580" y="120000"/>
                  </a:cubicBezTo>
                  <a:cubicBezTo>
                    <a:pt x="42580" y="120000"/>
                    <a:pt x="42580" y="120000"/>
                    <a:pt x="38709" y="120000"/>
                  </a:cubicBezTo>
                  <a:cubicBezTo>
                    <a:pt x="27096" y="120000"/>
                    <a:pt x="15483" y="100000"/>
                    <a:pt x="7741" y="70000"/>
                  </a:cubicBezTo>
                  <a:cubicBezTo>
                    <a:pt x="7741" y="70000"/>
                    <a:pt x="0" y="30000"/>
                    <a:pt x="7741" y="10000"/>
                  </a:cubicBezTo>
                  <a:cubicBezTo>
                    <a:pt x="11612" y="10000"/>
                    <a:pt x="11612" y="0"/>
                    <a:pt x="15483" y="0"/>
                  </a:cubicBezTo>
                  <a:cubicBezTo>
                    <a:pt x="15483" y="0"/>
                    <a:pt x="19354" y="10000"/>
                    <a:pt x="19354" y="10000"/>
                  </a:cubicBezTo>
                  <a:cubicBezTo>
                    <a:pt x="23225" y="20000"/>
                    <a:pt x="23225" y="20000"/>
                    <a:pt x="23225" y="30000"/>
                  </a:cubicBezTo>
                  <a:cubicBezTo>
                    <a:pt x="23225" y="40000"/>
                    <a:pt x="23225" y="50000"/>
                    <a:pt x="27096" y="60000"/>
                  </a:cubicBezTo>
                  <a:cubicBezTo>
                    <a:pt x="30967" y="70000"/>
                    <a:pt x="34838" y="70000"/>
                    <a:pt x="38709" y="70000"/>
                  </a:cubicBezTo>
                  <a:cubicBezTo>
                    <a:pt x="42580" y="70000"/>
                    <a:pt x="42580" y="70000"/>
                    <a:pt x="46451" y="70000"/>
                  </a:cubicBezTo>
                  <a:cubicBezTo>
                    <a:pt x="50322" y="60000"/>
                    <a:pt x="50322" y="60000"/>
                    <a:pt x="54193" y="50000"/>
                  </a:cubicBezTo>
                  <a:cubicBezTo>
                    <a:pt x="54193" y="50000"/>
                    <a:pt x="58064" y="40000"/>
                    <a:pt x="61935" y="40000"/>
                  </a:cubicBezTo>
                  <a:cubicBezTo>
                    <a:pt x="61935" y="40000"/>
                    <a:pt x="65806" y="50000"/>
                    <a:pt x="69677" y="60000"/>
                  </a:cubicBezTo>
                  <a:cubicBezTo>
                    <a:pt x="73548" y="70000"/>
                    <a:pt x="77419" y="80000"/>
                    <a:pt x="81290" y="80000"/>
                  </a:cubicBezTo>
                  <a:cubicBezTo>
                    <a:pt x="89032" y="80000"/>
                    <a:pt x="96774" y="70000"/>
                    <a:pt x="96774" y="50000"/>
                  </a:cubicBezTo>
                  <a:cubicBezTo>
                    <a:pt x="96774" y="50000"/>
                    <a:pt x="96774" y="50000"/>
                    <a:pt x="100645" y="50000"/>
                  </a:cubicBezTo>
                  <a:cubicBezTo>
                    <a:pt x="100645" y="30000"/>
                    <a:pt x="100645" y="20000"/>
                    <a:pt x="108387" y="20000"/>
                  </a:cubicBezTo>
                  <a:cubicBezTo>
                    <a:pt x="112258" y="20000"/>
                    <a:pt x="112258" y="20000"/>
                    <a:pt x="116129" y="30000"/>
                  </a:cubicBezTo>
                  <a:cubicBezTo>
                    <a:pt x="120000" y="40000"/>
                    <a:pt x="116129" y="50000"/>
                    <a:pt x="112258" y="70000"/>
                  </a:cubicBezTo>
                  <a:cubicBezTo>
                    <a:pt x="108387" y="100000"/>
                    <a:pt x="96774" y="120000"/>
                    <a:pt x="81290" y="120000"/>
                  </a:cubicBezTo>
                  <a:cubicBezTo>
                    <a:pt x="81290" y="120000"/>
                    <a:pt x="81290" y="120000"/>
                    <a:pt x="8129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005263" y="4699001"/>
              <a:ext cx="115800" cy="130200"/>
            </a:xfrm>
            <a:custGeom>
              <a:rect b="b" l="l" r="r" t="t"/>
              <a:pathLst>
                <a:path extrusionOk="0" h="120000" w="120000">
                  <a:moveTo>
                    <a:pt x="66666" y="0"/>
                  </a:moveTo>
                  <a:cubicBezTo>
                    <a:pt x="60000" y="0"/>
                    <a:pt x="60000" y="0"/>
                    <a:pt x="53333" y="6000"/>
                  </a:cubicBezTo>
                  <a:cubicBezTo>
                    <a:pt x="60000" y="6000"/>
                    <a:pt x="66666" y="12000"/>
                    <a:pt x="66666" y="24000"/>
                  </a:cubicBezTo>
                  <a:cubicBezTo>
                    <a:pt x="66666" y="36000"/>
                    <a:pt x="60000" y="42000"/>
                    <a:pt x="46666" y="42000"/>
                  </a:cubicBezTo>
                  <a:cubicBezTo>
                    <a:pt x="33333" y="42000"/>
                    <a:pt x="20000" y="36000"/>
                    <a:pt x="20000" y="24000"/>
                  </a:cubicBezTo>
                  <a:cubicBezTo>
                    <a:pt x="13333" y="30000"/>
                    <a:pt x="6666" y="48000"/>
                    <a:pt x="6666" y="60000"/>
                  </a:cubicBezTo>
                  <a:cubicBezTo>
                    <a:pt x="0" y="90000"/>
                    <a:pt x="26666" y="120000"/>
                    <a:pt x="60000" y="120000"/>
                  </a:cubicBezTo>
                  <a:cubicBezTo>
                    <a:pt x="93333" y="120000"/>
                    <a:pt x="120000" y="96000"/>
                    <a:pt x="120000" y="60000"/>
                  </a:cubicBezTo>
                  <a:cubicBezTo>
                    <a:pt x="120000" y="30000"/>
                    <a:pt x="100000" y="600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443413" y="4738688"/>
              <a:ext cx="122100" cy="135000"/>
            </a:xfrm>
            <a:custGeom>
              <a:rect b="b" l="l" r="r" t="t"/>
              <a:pathLst>
                <a:path extrusionOk="0" h="120000" w="120000">
                  <a:moveTo>
                    <a:pt x="69473" y="0"/>
                  </a:moveTo>
                  <a:cubicBezTo>
                    <a:pt x="63157" y="0"/>
                    <a:pt x="56842" y="0"/>
                    <a:pt x="44210" y="5714"/>
                  </a:cubicBezTo>
                  <a:cubicBezTo>
                    <a:pt x="56842" y="5714"/>
                    <a:pt x="63157" y="17142"/>
                    <a:pt x="63157" y="22857"/>
                  </a:cubicBezTo>
                  <a:cubicBezTo>
                    <a:pt x="63157" y="34285"/>
                    <a:pt x="56842" y="45714"/>
                    <a:pt x="44210" y="45714"/>
                  </a:cubicBezTo>
                  <a:cubicBezTo>
                    <a:pt x="31578" y="45714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34285"/>
                    <a:pt x="6315" y="40000"/>
                    <a:pt x="6315" y="51428"/>
                  </a:cubicBezTo>
                  <a:cubicBezTo>
                    <a:pt x="0" y="85714"/>
                    <a:pt x="18947" y="114285"/>
                    <a:pt x="50526" y="120000"/>
                  </a:cubicBezTo>
                  <a:cubicBezTo>
                    <a:pt x="82105" y="120000"/>
                    <a:pt x="107368" y="97142"/>
                    <a:pt x="113684" y="62857"/>
                  </a:cubicBezTo>
                  <a:cubicBezTo>
                    <a:pt x="120000" y="34285"/>
                    <a:pt x="101052" y="5714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4"/>
          <p:cNvGrpSpPr/>
          <p:nvPr/>
        </p:nvGrpSpPr>
        <p:grpSpPr>
          <a:xfrm>
            <a:off x="388375" y="557031"/>
            <a:ext cx="7205283" cy="4029437"/>
            <a:chOff x="388375" y="548150"/>
            <a:chExt cx="7205283" cy="4029437"/>
          </a:xfrm>
        </p:grpSpPr>
        <p:sp>
          <p:nvSpPr>
            <p:cNvPr id="125" name="Google Shape;125;p4"/>
            <p:cNvSpPr/>
            <p:nvPr/>
          </p:nvSpPr>
          <p:spPr>
            <a:xfrm>
              <a:off x="428433" y="583382"/>
              <a:ext cx="7165225" cy="3994205"/>
            </a:xfrm>
            <a:custGeom>
              <a:rect b="b" l="l" r="r" t="t"/>
              <a:pathLst>
                <a:path extrusionOk="0" h="181658" w="286609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</p:sp>
        <p:sp>
          <p:nvSpPr>
            <p:cNvPr id="126" name="Google Shape;126;p4"/>
            <p:cNvSpPr/>
            <p:nvPr/>
          </p:nvSpPr>
          <p:spPr>
            <a:xfrm>
              <a:off x="388375" y="548150"/>
              <a:ext cx="7165225" cy="3994205"/>
            </a:xfrm>
            <a:custGeom>
              <a:rect b="b" l="l" r="r" t="t"/>
              <a:pathLst>
                <a:path extrusionOk="0" h="181658" w="286609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127" name="Google Shape;127;p4"/>
          <p:cNvSpPr txBox="1"/>
          <p:nvPr>
            <p:ph idx="1" type="body"/>
          </p:nvPr>
        </p:nvSpPr>
        <p:spPr>
          <a:xfrm>
            <a:off x="1133025" y="1018800"/>
            <a:ext cx="5457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 i="1"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128" name="Google Shape;128;p4"/>
          <p:cNvSpPr txBox="1"/>
          <p:nvPr/>
        </p:nvSpPr>
        <p:spPr>
          <a:xfrm>
            <a:off x="692875" y="827975"/>
            <a:ext cx="9573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4"/>
                </a:solidFill>
                <a:latin typeface="Varela Round"/>
                <a:ea typeface="Varela Round"/>
                <a:cs typeface="Varela Round"/>
                <a:sym typeface="Varela Round"/>
              </a:rPr>
              <a:t>“</a:t>
            </a:r>
            <a:endParaRPr b="1" sz="7200">
              <a:solidFill>
                <a:schemeClr val="accent4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9" name="Google Shape;129;p4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-75" y="4557900"/>
            <a:ext cx="9144000" cy="58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>
            <a:off x="428433" y="888182"/>
            <a:ext cx="7165225" cy="3994205"/>
          </a:xfrm>
          <a:custGeom>
            <a:rect b="b" l="l" r="r" t="t"/>
            <a:pathLst>
              <a:path extrusionOk="0" h="181658" w="286609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0D0138">
              <a:alpha val="16540"/>
            </a:srgbClr>
          </a:solidFill>
          <a:ln>
            <a:noFill/>
          </a:ln>
        </p:spPr>
      </p:sp>
      <p:sp>
        <p:nvSpPr>
          <p:cNvPr id="133" name="Google Shape;133;p5"/>
          <p:cNvSpPr/>
          <p:nvPr/>
        </p:nvSpPr>
        <p:spPr>
          <a:xfrm>
            <a:off x="388375" y="852950"/>
            <a:ext cx="7165225" cy="3994205"/>
          </a:xfrm>
          <a:custGeom>
            <a:rect b="b" l="l" r="r" t="t"/>
            <a:pathLst>
              <a:path extrusionOk="0" h="181658" w="286609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4" name="Google Shape;134;p5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35" name="Google Shape;135;p5"/>
          <p:cNvSpPr txBox="1"/>
          <p:nvPr>
            <p:ph idx="1" type="body"/>
          </p:nvPr>
        </p:nvSpPr>
        <p:spPr>
          <a:xfrm>
            <a:off x="582200" y="1040900"/>
            <a:ext cx="6525300" cy="36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136" name="Google Shape;136;p5"/>
          <p:cNvGrpSpPr/>
          <p:nvPr/>
        </p:nvGrpSpPr>
        <p:grpSpPr>
          <a:xfrm>
            <a:off x="7522239" y="3425970"/>
            <a:ext cx="1194510" cy="1523626"/>
            <a:chOff x="1300163" y="3487738"/>
            <a:chExt cx="1549500" cy="1976425"/>
          </a:xfrm>
        </p:grpSpPr>
        <p:sp>
          <p:nvSpPr>
            <p:cNvPr id="137" name="Google Shape;137;p5"/>
            <p:cNvSpPr/>
            <p:nvPr/>
          </p:nvSpPr>
          <p:spPr>
            <a:xfrm>
              <a:off x="2674938" y="3643313"/>
              <a:ext cx="52500" cy="38100"/>
            </a:xfrm>
            <a:custGeom>
              <a:rect b="b" l="l" r="r" t="t"/>
              <a:pathLst>
                <a:path extrusionOk="0" h="120000" w="120000">
                  <a:moveTo>
                    <a:pt x="60000" y="60000"/>
                  </a:moveTo>
                  <a:cubicBezTo>
                    <a:pt x="75000" y="80000"/>
                    <a:pt x="105000" y="100000"/>
                    <a:pt x="120000" y="120000"/>
                  </a:cubicBezTo>
                  <a:cubicBezTo>
                    <a:pt x="75000" y="80000"/>
                    <a:pt x="0" y="0"/>
                    <a:pt x="60000" y="600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727325" y="368141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727325" y="3681413"/>
              <a:ext cx="12600" cy="63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20000" y="120000"/>
                    <a:pt x="60000" y="12000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300163" y="3487738"/>
              <a:ext cx="1549500" cy="1917600"/>
            </a:xfrm>
            <a:custGeom>
              <a:rect b="b" l="l" r="r" t="t"/>
              <a:pathLst>
                <a:path extrusionOk="0" h="120000" w="120000">
                  <a:moveTo>
                    <a:pt x="108500" y="10945"/>
                  </a:moveTo>
                  <a:cubicBezTo>
                    <a:pt x="103000" y="7297"/>
                    <a:pt x="95500" y="5270"/>
                    <a:pt x="89000" y="6891"/>
                  </a:cubicBezTo>
                  <a:cubicBezTo>
                    <a:pt x="85500" y="7702"/>
                    <a:pt x="83000" y="8918"/>
                    <a:pt x="81000" y="10945"/>
                  </a:cubicBezTo>
                  <a:cubicBezTo>
                    <a:pt x="79500" y="11756"/>
                    <a:pt x="79000" y="13378"/>
                    <a:pt x="78000" y="13783"/>
                  </a:cubicBezTo>
                  <a:cubicBezTo>
                    <a:pt x="77000" y="14189"/>
                    <a:pt x="77000" y="14594"/>
                    <a:pt x="77000" y="14594"/>
                  </a:cubicBezTo>
                  <a:cubicBezTo>
                    <a:pt x="77000" y="14594"/>
                    <a:pt x="76500" y="14594"/>
                    <a:pt x="76000" y="14594"/>
                  </a:cubicBezTo>
                  <a:cubicBezTo>
                    <a:pt x="75000" y="14189"/>
                    <a:pt x="74000" y="13783"/>
                    <a:pt x="73000" y="13378"/>
                  </a:cubicBezTo>
                  <a:cubicBezTo>
                    <a:pt x="66000" y="11756"/>
                    <a:pt x="59000" y="11351"/>
                    <a:pt x="51500" y="12567"/>
                  </a:cubicBezTo>
                  <a:cubicBezTo>
                    <a:pt x="50500" y="12972"/>
                    <a:pt x="49000" y="13378"/>
                    <a:pt x="48000" y="13378"/>
                  </a:cubicBezTo>
                  <a:cubicBezTo>
                    <a:pt x="46500" y="14189"/>
                    <a:pt x="47000" y="14189"/>
                    <a:pt x="45500" y="12972"/>
                  </a:cubicBezTo>
                  <a:cubicBezTo>
                    <a:pt x="43500" y="11351"/>
                    <a:pt x="42500" y="9324"/>
                    <a:pt x="40500" y="7702"/>
                  </a:cubicBezTo>
                  <a:cubicBezTo>
                    <a:pt x="29000" y="0"/>
                    <a:pt x="14000" y="7702"/>
                    <a:pt x="7500" y="16216"/>
                  </a:cubicBezTo>
                  <a:cubicBezTo>
                    <a:pt x="0" y="26756"/>
                    <a:pt x="6500" y="38918"/>
                    <a:pt x="20500" y="42567"/>
                  </a:cubicBezTo>
                  <a:cubicBezTo>
                    <a:pt x="21500" y="42972"/>
                    <a:pt x="22000" y="42567"/>
                    <a:pt x="22000" y="43378"/>
                  </a:cubicBezTo>
                  <a:cubicBezTo>
                    <a:pt x="22500" y="44189"/>
                    <a:pt x="21500" y="45405"/>
                    <a:pt x="21500" y="46216"/>
                  </a:cubicBezTo>
                  <a:cubicBezTo>
                    <a:pt x="21500" y="47837"/>
                    <a:pt x="21000" y="49459"/>
                    <a:pt x="21500" y="51081"/>
                  </a:cubicBezTo>
                  <a:cubicBezTo>
                    <a:pt x="22000" y="54324"/>
                    <a:pt x="23000" y="57162"/>
                    <a:pt x="25000" y="60000"/>
                  </a:cubicBezTo>
                  <a:cubicBezTo>
                    <a:pt x="27500" y="64864"/>
                    <a:pt x="32000" y="68513"/>
                    <a:pt x="37500" y="70945"/>
                  </a:cubicBezTo>
                  <a:cubicBezTo>
                    <a:pt x="28000" y="78648"/>
                    <a:pt x="21000" y="91216"/>
                    <a:pt x="27000" y="101756"/>
                  </a:cubicBezTo>
                  <a:cubicBezTo>
                    <a:pt x="28000" y="103378"/>
                    <a:pt x="29500" y="105000"/>
                    <a:pt x="31000" y="106621"/>
                  </a:cubicBezTo>
                  <a:cubicBezTo>
                    <a:pt x="32000" y="107837"/>
                    <a:pt x="32000" y="107837"/>
                    <a:pt x="30500" y="109054"/>
                  </a:cubicBezTo>
                  <a:cubicBezTo>
                    <a:pt x="29500" y="110270"/>
                    <a:pt x="28500" y="111891"/>
                    <a:pt x="28000" y="113513"/>
                  </a:cubicBezTo>
                  <a:cubicBezTo>
                    <a:pt x="27000" y="118378"/>
                    <a:pt x="34000" y="119594"/>
                    <a:pt x="39000" y="119189"/>
                  </a:cubicBezTo>
                  <a:cubicBezTo>
                    <a:pt x="42000" y="119189"/>
                    <a:pt x="45500" y="117972"/>
                    <a:pt x="48000" y="116351"/>
                  </a:cubicBezTo>
                  <a:cubicBezTo>
                    <a:pt x="49000" y="115945"/>
                    <a:pt x="50000" y="115135"/>
                    <a:pt x="50500" y="114324"/>
                  </a:cubicBezTo>
                  <a:cubicBezTo>
                    <a:pt x="52000" y="113108"/>
                    <a:pt x="53000" y="113108"/>
                    <a:pt x="55500" y="113108"/>
                  </a:cubicBezTo>
                  <a:cubicBezTo>
                    <a:pt x="59000" y="112702"/>
                    <a:pt x="62000" y="112297"/>
                    <a:pt x="65500" y="112702"/>
                  </a:cubicBezTo>
                  <a:cubicBezTo>
                    <a:pt x="68500" y="112702"/>
                    <a:pt x="69500" y="115135"/>
                    <a:pt x="72500" y="116351"/>
                  </a:cubicBezTo>
                  <a:cubicBezTo>
                    <a:pt x="77000" y="118783"/>
                    <a:pt x="84500" y="120000"/>
                    <a:pt x="89500" y="117567"/>
                  </a:cubicBezTo>
                  <a:cubicBezTo>
                    <a:pt x="92000" y="116351"/>
                    <a:pt x="92500" y="114324"/>
                    <a:pt x="91500" y="111891"/>
                  </a:cubicBezTo>
                  <a:cubicBezTo>
                    <a:pt x="91000" y="110675"/>
                    <a:pt x="90000" y="109864"/>
                    <a:pt x="89000" y="108648"/>
                  </a:cubicBezTo>
                  <a:cubicBezTo>
                    <a:pt x="88500" y="108648"/>
                    <a:pt x="87500" y="107837"/>
                    <a:pt x="87500" y="107432"/>
                  </a:cubicBezTo>
                  <a:cubicBezTo>
                    <a:pt x="87500" y="107027"/>
                    <a:pt x="89500" y="105405"/>
                    <a:pt x="89500" y="105000"/>
                  </a:cubicBezTo>
                  <a:cubicBezTo>
                    <a:pt x="94000" y="99729"/>
                    <a:pt x="96500" y="94054"/>
                    <a:pt x="94500" y="87567"/>
                  </a:cubicBezTo>
                  <a:cubicBezTo>
                    <a:pt x="93000" y="81891"/>
                    <a:pt x="89500" y="75810"/>
                    <a:pt x="84000" y="71351"/>
                  </a:cubicBezTo>
                  <a:cubicBezTo>
                    <a:pt x="90500" y="68513"/>
                    <a:pt x="96500" y="64054"/>
                    <a:pt x="99000" y="57972"/>
                  </a:cubicBezTo>
                  <a:cubicBezTo>
                    <a:pt x="100000" y="55135"/>
                    <a:pt x="101000" y="51891"/>
                    <a:pt x="100500" y="49054"/>
                  </a:cubicBezTo>
                  <a:cubicBezTo>
                    <a:pt x="100500" y="48243"/>
                    <a:pt x="100500" y="47432"/>
                    <a:pt x="100000" y="46621"/>
                  </a:cubicBezTo>
                  <a:cubicBezTo>
                    <a:pt x="100000" y="45000"/>
                    <a:pt x="99500" y="45405"/>
                    <a:pt x="101000" y="44594"/>
                  </a:cubicBezTo>
                  <a:cubicBezTo>
                    <a:pt x="102500" y="43783"/>
                    <a:pt x="105000" y="43378"/>
                    <a:pt x="107000" y="42567"/>
                  </a:cubicBezTo>
                  <a:cubicBezTo>
                    <a:pt x="113500" y="39324"/>
                    <a:pt x="119000" y="34054"/>
                    <a:pt x="119500" y="27972"/>
                  </a:cubicBezTo>
                  <a:cubicBezTo>
                    <a:pt x="120000" y="21081"/>
                    <a:pt x="115000" y="15000"/>
                    <a:pt x="108500" y="10945"/>
                  </a:cubicBezTo>
                  <a:close/>
                </a:path>
              </a:pathLst>
            </a:custGeom>
            <a:solidFill>
              <a:srgbClr val="E6C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693863" y="4699001"/>
              <a:ext cx="742800" cy="512700"/>
            </a:xfrm>
            <a:custGeom>
              <a:rect b="b" l="l" r="r" t="t"/>
              <a:pathLst>
                <a:path extrusionOk="0" h="120000" w="120000">
                  <a:moveTo>
                    <a:pt x="29217" y="21265"/>
                  </a:moveTo>
                  <a:cubicBezTo>
                    <a:pt x="29217" y="21265"/>
                    <a:pt x="36521" y="7594"/>
                    <a:pt x="46956" y="7594"/>
                  </a:cubicBezTo>
                  <a:cubicBezTo>
                    <a:pt x="57391" y="9113"/>
                    <a:pt x="90782" y="0"/>
                    <a:pt x="92869" y="22784"/>
                  </a:cubicBezTo>
                  <a:cubicBezTo>
                    <a:pt x="92869" y="22784"/>
                    <a:pt x="80347" y="44050"/>
                    <a:pt x="85565" y="50126"/>
                  </a:cubicBezTo>
                  <a:cubicBezTo>
                    <a:pt x="90782" y="56202"/>
                    <a:pt x="102260" y="53164"/>
                    <a:pt x="106434" y="47088"/>
                  </a:cubicBezTo>
                  <a:cubicBezTo>
                    <a:pt x="110608" y="41012"/>
                    <a:pt x="120000" y="110886"/>
                    <a:pt x="59478" y="115443"/>
                  </a:cubicBezTo>
                  <a:cubicBezTo>
                    <a:pt x="0" y="120000"/>
                    <a:pt x="14608" y="45569"/>
                    <a:pt x="14608" y="45569"/>
                  </a:cubicBezTo>
                  <a:cubicBezTo>
                    <a:pt x="14608" y="45569"/>
                    <a:pt x="30260" y="62278"/>
                    <a:pt x="37565" y="50126"/>
                  </a:cubicBezTo>
                  <a:cubicBezTo>
                    <a:pt x="39652" y="44050"/>
                    <a:pt x="29217" y="21265"/>
                    <a:pt x="29217" y="212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1700213" y="4303713"/>
              <a:ext cx="742800" cy="357300"/>
            </a:xfrm>
            <a:custGeom>
              <a:rect b="b" l="l" r="r" t="t"/>
              <a:pathLst>
                <a:path extrusionOk="0" h="120000" w="120000">
                  <a:moveTo>
                    <a:pt x="97043" y="15272"/>
                  </a:moveTo>
                  <a:cubicBezTo>
                    <a:pt x="87652" y="10909"/>
                    <a:pt x="75130" y="6545"/>
                    <a:pt x="69913" y="30545"/>
                  </a:cubicBezTo>
                  <a:cubicBezTo>
                    <a:pt x="64695" y="54545"/>
                    <a:pt x="56347" y="34909"/>
                    <a:pt x="56347" y="34909"/>
                  </a:cubicBezTo>
                  <a:cubicBezTo>
                    <a:pt x="52173" y="43636"/>
                    <a:pt x="44869" y="37090"/>
                    <a:pt x="41739" y="24000"/>
                  </a:cubicBezTo>
                  <a:cubicBezTo>
                    <a:pt x="39652" y="13090"/>
                    <a:pt x="33391" y="8727"/>
                    <a:pt x="24000" y="2181"/>
                  </a:cubicBezTo>
                  <a:cubicBezTo>
                    <a:pt x="17739" y="0"/>
                    <a:pt x="13565" y="2181"/>
                    <a:pt x="9391" y="8727"/>
                  </a:cubicBezTo>
                  <a:cubicBezTo>
                    <a:pt x="8347" y="10909"/>
                    <a:pt x="7304" y="13090"/>
                    <a:pt x="6260" y="15272"/>
                  </a:cubicBezTo>
                  <a:cubicBezTo>
                    <a:pt x="0" y="30545"/>
                    <a:pt x="0" y="50181"/>
                    <a:pt x="0" y="61090"/>
                  </a:cubicBezTo>
                  <a:cubicBezTo>
                    <a:pt x="13565" y="98181"/>
                    <a:pt x="36521" y="120000"/>
                    <a:pt x="62608" y="120000"/>
                  </a:cubicBezTo>
                  <a:cubicBezTo>
                    <a:pt x="63652" y="120000"/>
                    <a:pt x="64695" y="120000"/>
                    <a:pt x="65739" y="120000"/>
                  </a:cubicBezTo>
                  <a:cubicBezTo>
                    <a:pt x="80347" y="117818"/>
                    <a:pt x="93913" y="111272"/>
                    <a:pt x="106434" y="96000"/>
                  </a:cubicBezTo>
                  <a:cubicBezTo>
                    <a:pt x="110608" y="91636"/>
                    <a:pt x="113739" y="87272"/>
                    <a:pt x="116869" y="82909"/>
                  </a:cubicBezTo>
                  <a:cubicBezTo>
                    <a:pt x="120000" y="58909"/>
                    <a:pt x="105391" y="19636"/>
                    <a:pt x="97043" y="1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1649413" y="5224463"/>
              <a:ext cx="838200" cy="239700"/>
            </a:xfrm>
            <a:custGeom>
              <a:rect b="b" l="l" r="r" t="t"/>
              <a:pathLst>
                <a:path extrusionOk="0" h="120000" w="120000">
                  <a:moveTo>
                    <a:pt x="108923" y="16216"/>
                  </a:moveTo>
                  <a:cubicBezTo>
                    <a:pt x="108923" y="16216"/>
                    <a:pt x="108923" y="16216"/>
                    <a:pt x="108923" y="16216"/>
                  </a:cubicBezTo>
                  <a:cubicBezTo>
                    <a:pt x="108923" y="16216"/>
                    <a:pt x="108923" y="16216"/>
                    <a:pt x="108923" y="16216"/>
                  </a:cubicBezTo>
                  <a:cubicBezTo>
                    <a:pt x="110769" y="22702"/>
                    <a:pt x="114461" y="35675"/>
                    <a:pt x="113538" y="45405"/>
                  </a:cubicBezTo>
                  <a:cubicBezTo>
                    <a:pt x="112615" y="55135"/>
                    <a:pt x="107076" y="58378"/>
                    <a:pt x="104307" y="58378"/>
                  </a:cubicBezTo>
                  <a:cubicBezTo>
                    <a:pt x="104307" y="58378"/>
                    <a:pt x="104307" y="58378"/>
                    <a:pt x="104307" y="58378"/>
                  </a:cubicBezTo>
                  <a:cubicBezTo>
                    <a:pt x="103384" y="58378"/>
                    <a:pt x="103384" y="58378"/>
                    <a:pt x="102461" y="58378"/>
                  </a:cubicBezTo>
                  <a:cubicBezTo>
                    <a:pt x="95076" y="58378"/>
                    <a:pt x="86769" y="45405"/>
                    <a:pt x="82153" y="29189"/>
                  </a:cubicBezTo>
                  <a:cubicBezTo>
                    <a:pt x="82153" y="25945"/>
                    <a:pt x="82153" y="25945"/>
                    <a:pt x="82153" y="25945"/>
                  </a:cubicBezTo>
                  <a:cubicBezTo>
                    <a:pt x="82153" y="22702"/>
                    <a:pt x="82153" y="22702"/>
                    <a:pt x="83076" y="22702"/>
                  </a:cubicBezTo>
                  <a:cubicBezTo>
                    <a:pt x="83076" y="22702"/>
                    <a:pt x="83076" y="22702"/>
                    <a:pt x="83076" y="22702"/>
                  </a:cubicBezTo>
                  <a:cubicBezTo>
                    <a:pt x="84000" y="22702"/>
                    <a:pt x="84923" y="22702"/>
                    <a:pt x="85846" y="22702"/>
                  </a:cubicBezTo>
                  <a:cubicBezTo>
                    <a:pt x="89538" y="22702"/>
                    <a:pt x="91384" y="22702"/>
                    <a:pt x="93230" y="16216"/>
                  </a:cubicBezTo>
                  <a:cubicBezTo>
                    <a:pt x="93230" y="12972"/>
                    <a:pt x="93230" y="12972"/>
                    <a:pt x="93230" y="12972"/>
                  </a:cubicBezTo>
                  <a:cubicBezTo>
                    <a:pt x="93230" y="12972"/>
                    <a:pt x="93230" y="9729"/>
                    <a:pt x="91384" y="9729"/>
                  </a:cubicBezTo>
                  <a:cubicBezTo>
                    <a:pt x="89538" y="9729"/>
                    <a:pt x="86769" y="12972"/>
                    <a:pt x="84923" y="12972"/>
                  </a:cubicBezTo>
                  <a:cubicBezTo>
                    <a:pt x="84000" y="12972"/>
                    <a:pt x="84000" y="12972"/>
                    <a:pt x="83076" y="12972"/>
                  </a:cubicBezTo>
                  <a:cubicBezTo>
                    <a:pt x="81230" y="12972"/>
                    <a:pt x="78461" y="12972"/>
                    <a:pt x="75692" y="9729"/>
                  </a:cubicBezTo>
                  <a:cubicBezTo>
                    <a:pt x="74769" y="9729"/>
                    <a:pt x="74769" y="9729"/>
                    <a:pt x="74769" y="9729"/>
                  </a:cubicBezTo>
                  <a:cubicBezTo>
                    <a:pt x="72000" y="9729"/>
                    <a:pt x="69230" y="6486"/>
                    <a:pt x="66461" y="6486"/>
                  </a:cubicBezTo>
                  <a:cubicBezTo>
                    <a:pt x="65538" y="6486"/>
                    <a:pt x="64615" y="6486"/>
                    <a:pt x="63692" y="6486"/>
                  </a:cubicBezTo>
                  <a:cubicBezTo>
                    <a:pt x="58153" y="6486"/>
                    <a:pt x="52615" y="9729"/>
                    <a:pt x="48000" y="9729"/>
                  </a:cubicBezTo>
                  <a:cubicBezTo>
                    <a:pt x="47076" y="12972"/>
                    <a:pt x="47076" y="12972"/>
                    <a:pt x="47076" y="12972"/>
                  </a:cubicBezTo>
                  <a:cubicBezTo>
                    <a:pt x="44307" y="12972"/>
                    <a:pt x="41538" y="12972"/>
                    <a:pt x="38769" y="12972"/>
                  </a:cubicBezTo>
                  <a:cubicBezTo>
                    <a:pt x="37846" y="12972"/>
                    <a:pt x="37846" y="12972"/>
                    <a:pt x="37846" y="12972"/>
                  </a:cubicBezTo>
                  <a:cubicBezTo>
                    <a:pt x="36923" y="12972"/>
                    <a:pt x="35076" y="12972"/>
                    <a:pt x="34153" y="12972"/>
                  </a:cubicBezTo>
                  <a:cubicBezTo>
                    <a:pt x="33230" y="12972"/>
                    <a:pt x="32307" y="9729"/>
                    <a:pt x="31384" y="9729"/>
                  </a:cubicBezTo>
                  <a:cubicBezTo>
                    <a:pt x="31384" y="9729"/>
                    <a:pt x="31384" y="9729"/>
                    <a:pt x="30461" y="9729"/>
                  </a:cubicBezTo>
                  <a:cubicBezTo>
                    <a:pt x="30461" y="12972"/>
                    <a:pt x="29538" y="12972"/>
                    <a:pt x="29538" y="16216"/>
                  </a:cubicBezTo>
                  <a:cubicBezTo>
                    <a:pt x="29538" y="16216"/>
                    <a:pt x="30461" y="19459"/>
                    <a:pt x="30461" y="19459"/>
                  </a:cubicBezTo>
                  <a:cubicBezTo>
                    <a:pt x="33230" y="22702"/>
                    <a:pt x="35076" y="22702"/>
                    <a:pt x="37846" y="22702"/>
                  </a:cubicBezTo>
                  <a:cubicBezTo>
                    <a:pt x="38769" y="22702"/>
                    <a:pt x="38769" y="25945"/>
                    <a:pt x="38769" y="25945"/>
                  </a:cubicBezTo>
                  <a:cubicBezTo>
                    <a:pt x="38769" y="25945"/>
                    <a:pt x="38769" y="29189"/>
                    <a:pt x="38769" y="29189"/>
                  </a:cubicBezTo>
                  <a:cubicBezTo>
                    <a:pt x="38769" y="32432"/>
                    <a:pt x="38769" y="32432"/>
                    <a:pt x="38769" y="32432"/>
                  </a:cubicBezTo>
                  <a:cubicBezTo>
                    <a:pt x="37846" y="32432"/>
                    <a:pt x="37846" y="35675"/>
                    <a:pt x="36923" y="35675"/>
                  </a:cubicBezTo>
                  <a:cubicBezTo>
                    <a:pt x="32307" y="51891"/>
                    <a:pt x="26769" y="61621"/>
                    <a:pt x="21230" y="61621"/>
                  </a:cubicBezTo>
                  <a:cubicBezTo>
                    <a:pt x="19384" y="61621"/>
                    <a:pt x="18461" y="64864"/>
                    <a:pt x="17538" y="64864"/>
                  </a:cubicBezTo>
                  <a:cubicBezTo>
                    <a:pt x="13846" y="64864"/>
                    <a:pt x="11076" y="61621"/>
                    <a:pt x="9230" y="55135"/>
                  </a:cubicBezTo>
                  <a:cubicBezTo>
                    <a:pt x="8307" y="51891"/>
                    <a:pt x="7384" y="48648"/>
                    <a:pt x="8307" y="42162"/>
                  </a:cubicBezTo>
                  <a:cubicBezTo>
                    <a:pt x="8307" y="35675"/>
                    <a:pt x="10153" y="25945"/>
                    <a:pt x="11076" y="22702"/>
                  </a:cubicBezTo>
                  <a:cubicBezTo>
                    <a:pt x="12000" y="19459"/>
                    <a:pt x="12923" y="16216"/>
                    <a:pt x="14769" y="9729"/>
                  </a:cubicBezTo>
                  <a:cubicBezTo>
                    <a:pt x="15692" y="6486"/>
                    <a:pt x="16615" y="3243"/>
                    <a:pt x="17538" y="0"/>
                  </a:cubicBezTo>
                  <a:cubicBezTo>
                    <a:pt x="9230" y="9729"/>
                    <a:pt x="3692" y="29189"/>
                    <a:pt x="0" y="58378"/>
                  </a:cubicBezTo>
                  <a:cubicBezTo>
                    <a:pt x="0" y="58378"/>
                    <a:pt x="7384" y="120000"/>
                    <a:pt x="33230" y="81081"/>
                  </a:cubicBezTo>
                  <a:cubicBezTo>
                    <a:pt x="58153" y="45405"/>
                    <a:pt x="75692" y="64864"/>
                    <a:pt x="84000" y="74594"/>
                  </a:cubicBezTo>
                  <a:cubicBezTo>
                    <a:pt x="91384" y="84324"/>
                    <a:pt x="118153" y="110270"/>
                    <a:pt x="120000" y="55135"/>
                  </a:cubicBezTo>
                  <a:cubicBezTo>
                    <a:pt x="120000" y="35675"/>
                    <a:pt x="115384" y="22702"/>
                    <a:pt x="108923" y="1621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636713" y="4316413"/>
              <a:ext cx="928800" cy="350700"/>
            </a:xfrm>
            <a:custGeom>
              <a:rect b="b" l="l" r="r" t="t"/>
              <a:pathLst>
                <a:path extrusionOk="0" h="120000" w="120000">
                  <a:moveTo>
                    <a:pt x="115833" y="6666"/>
                  </a:moveTo>
                  <a:cubicBezTo>
                    <a:pt x="111666" y="40000"/>
                    <a:pt x="103333" y="64444"/>
                    <a:pt x="91666" y="80000"/>
                  </a:cubicBezTo>
                  <a:cubicBezTo>
                    <a:pt x="80833" y="93333"/>
                    <a:pt x="68333" y="95555"/>
                    <a:pt x="56666" y="93333"/>
                  </a:cubicBezTo>
                  <a:cubicBezTo>
                    <a:pt x="34166" y="91111"/>
                    <a:pt x="12500" y="73333"/>
                    <a:pt x="833" y="17777"/>
                  </a:cubicBezTo>
                  <a:cubicBezTo>
                    <a:pt x="833" y="17777"/>
                    <a:pt x="0" y="17777"/>
                    <a:pt x="0" y="20000"/>
                  </a:cubicBezTo>
                  <a:cubicBezTo>
                    <a:pt x="3333" y="48888"/>
                    <a:pt x="10833" y="71111"/>
                    <a:pt x="20833" y="88888"/>
                  </a:cubicBezTo>
                  <a:cubicBezTo>
                    <a:pt x="25833" y="97777"/>
                    <a:pt x="31666" y="104444"/>
                    <a:pt x="38333" y="106666"/>
                  </a:cubicBezTo>
                  <a:cubicBezTo>
                    <a:pt x="38333" y="108888"/>
                    <a:pt x="38333" y="108888"/>
                    <a:pt x="38333" y="108888"/>
                  </a:cubicBezTo>
                  <a:cubicBezTo>
                    <a:pt x="42500" y="115555"/>
                    <a:pt x="47500" y="115555"/>
                    <a:pt x="52500" y="117777"/>
                  </a:cubicBezTo>
                  <a:cubicBezTo>
                    <a:pt x="55833" y="117777"/>
                    <a:pt x="60833" y="120000"/>
                    <a:pt x="65000" y="115555"/>
                  </a:cubicBezTo>
                  <a:cubicBezTo>
                    <a:pt x="75833" y="115555"/>
                    <a:pt x="86666" y="108888"/>
                    <a:pt x="96666" y="93333"/>
                  </a:cubicBezTo>
                  <a:cubicBezTo>
                    <a:pt x="107500" y="77777"/>
                    <a:pt x="117500" y="42222"/>
                    <a:pt x="120000" y="8888"/>
                  </a:cubicBezTo>
                  <a:cubicBezTo>
                    <a:pt x="120000" y="2222"/>
                    <a:pt x="116666" y="0"/>
                    <a:pt x="115833" y="666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390775" y="3694113"/>
              <a:ext cx="349200" cy="395400"/>
            </a:xfrm>
            <a:custGeom>
              <a:rect b="b" l="l" r="r" t="t"/>
              <a:pathLst>
                <a:path extrusionOk="0" h="120000" w="120000">
                  <a:moveTo>
                    <a:pt x="0" y="41311"/>
                  </a:moveTo>
                  <a:cubicBezTo>
                    <a:pt x="0" y="41311"/>
                    <a:pt x="35555" y="80655"/>
                    <a:pt x="42222" y="120000"/>
                  </a:cubicBezTo>
                  <a:cubicBezTo>
                    <a:pt x="42222" y="120000"/>
                    <a:pt x="120000" y="102295"/>
                    <a:pt x="93333" y="51147"/>
                  </a:cubicBezTo>
                  <a:cubicBezTo>
                    <a:pt x="66666" y="0"/>
                    <a:pt x="6666" y="9836"/>
                    <a:pt x="0" y="413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443038" y="3668713"/>
              <a:ext cx="368400" cy="395400"/>
            </a:xfrm>
            <a:custGeom>
              <a:rect b="b" l="l" r="r" t="t"/>
              <a:pathLst>
                <a:path extrusionOk="0" h="120000" w="120000">
                  <a:moveTo>
                    <a:pt x="119999" y="43278"/>
                  </a:moveTo>
                  <a:cubicBezTo>
                    <a:pt x="119999" y="43278"/>
                    <a:pt x="84210" y="82622"/>
                    <a:pt x="75789" y="120000"/>
                  </a:cubicBezTo>
                  <a:cubicBezTo>
                    <a:pt x="75789" y="120000"/>
                    <a:pt x="0" y="100327"/>
                    <a:pt x="29473" y="51147"/>
                  </a:cubicBezTo>
                  <a:cubicBezTo>
                    <a:pt x="56842" y="0"/>
                    <a:pt x="113684" y="11803"/>
                    <a:pt x="119999" y="43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178050" y="4829176"/>
              <a:ext cx="252300" cy="128700"/>
            </a:xfrm>
            <a:custGeom>
              <a:rect b="b" l="l" r="r" t="t"/>
              <a:pathLst>
                <a:path extrusionOk="0" h="120000" w="120000">
                  <a:moveTo>
                    <a:pt x="101538" y="18000"/>
                  </a:moveTo>
                  <a:cubicBezTo>
                    <a:pt x="95384" y="60000"/>
                    <a:pt x="76923" y="78000"/>
                    <a:pt x="58461" y="84000"/>
                  </a:cubicBezTo>
                  <a:cubicBezTo>
                    <a:pt x="58461" y="84000"/>
                    <a:pt x="58461" y="84000"/>
                    <a:pt x="58461" y="84000"/>
                  </a:cubicBezTo>
                  <a:cubicBezTo>
                    <a:pt x="61538" y="78000"/>
                    <a:pt x="58461" y="66000"/>
                    <a:pt x="55384" y="60000"/>
                  </a:cubicBezTo>
                  <a:cubicBezTo>
                    <a:pt x="52307" y="54000"/>
                    <a:pt x="49230" y="54000"/>
                    <a:pt x="46153" y="54000"/>
                  </a:cubicBezTo>
                  <a:cubicBezTo>
                    <a:pt x="43076" y="54000"/>
                    <a:pt x="43076" y="54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36923" y="48000"/>
                    <a:pt x="36923" y="48000"/>
                    <a:pt x="36923" y="48000"/>
                  </a:cubicBezTo>
                  <a:cubicBezTo>
                    <a:pt x="36923" y="48000"/>
                    <a:pt x="36923" y="42000"/>
                    <a:pt x="33846" y="42000"/>
                  </a:cubicBezTo>
                  <a:cubicBezTo>
                    <a:pt x="36923" y="42000"/>
                    <a:pt x="33846" y="42000"/>
                    <a:pt x="33846" y="36000"/>
                  </a:cubicBezTo>
                  <a:cubicBezTo>
                    <a:pt x="33846" y="36000"/>
                    <a:pt x="33846" y="30000"/>
                    <a:pt x="30769" y="30000"/>
                  </a:cubicBezTo>
                  <a:cubicBezTo>
                    <a:pt x="27692" y="24000"/>
                    <a:pt x="24615" y="24000"/>
                    <a:pt x="21538" y="30000"/>
                  </a:cubicBezTo>
                  <a:cubicBezTo>
                    <a:pt x="18461" y="42000"/>
                    <a:pt x="21538" y="66000"/>
                    <a:pt x="24615" y="72000"/>
                  </a:cubicBezTo>
                  <a:cubicBezTo>
                    <a:pt x="27692" y="78000"/>
                    <a:pt x="27692" y="78000"/>
                    <a:pt x="27692" y="78000"/>
                  </a:cubicBezTo>
                  <a:cubicBezTo>
                    <a:pt x="24615" y="78000"/>
                    <a:pt x="18461" y="72000"/>
                    <a:pt x="15384" y="78000"/>
                  </a:cubicBezTo>
                  <a:cubicBezTo>
                    <a:pt x="0" y="90000"/>
                    <a:pt x="27692" y="114000"/>
                    <a:pt x="30769" y="114000"/>
                  </a:cubicBezTo>
                  <a:cubicBezTo>
                    <a:pt x="40000" y="120000"/>
                    <a:pt x="52307" y="120000"/>
                    <a:pt x="61538" y="114000"/>
                  </a:cubicBezTo>
                  <a:cubicBezTo>
                    <a:pt x="89230" y="108000"/>
                    <a:pt x="107692" y="84000"/>
                    <a:pt x="116923" y="30000"/>
                  </a:cubicBezTo>
                  <a:cubicBezTo>
                    <a:pt x="120000" y="6000"/>
                    <a:pt x="104615" y="0"/>
                    <a:pt x="101538" y="1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714500" y="4835526"/>
              <a:ext cx="219000" cy="149100"/>
            </a:xfrm>
            <a:custGeom>
              <a:rect b="b" l="l" r="r" t="t"/>
              <a:pathLst>
                <a:path extrusionOk="0" h="120000" w="120000">
                  <a:moveTo>
                    <a:pt x="112941" y="67826"/>
                  </a:moveTo>
                  <a:cubicBezTo>
                    <a:pt x="102352" y="67826"/>
                    <a:pt x="98823" y="73043"/>
                    <a:pt x="88235" y="73043"/>
                  </a:cubicBezTo>
                  <a:cubicBezTo>
                    <a:pt x="77647" y="78260"/>
                    <a:pt x="63529" y="73043"/>
                    <a:pt x="52941" y="62608"/>
                  </a:cubicBezTo>
                  <a:cubicBezTo>
                    <a:pt x="35294" y="46956"/>
                    <a:pt x="24705" y="26086"/>
                    <a:pt x="14117" y="0"/>
                  </a:cubicBezTo>
                  <a:cubicBezTo>
                    <a:pt x="14117" y="0"/>
                    <a:pt x="14117" y="0"/>
                    <a:pt x="10588" y="5217"/>
                  </a:cubicBezTo>
                  <a:cubicBezTo>
                    <a:pt x="0" y="36521"/>
                    <a:pt x="24705" y="73043"/>
                    <a:pt x="42352" y="88695"/>
                  </a:cubicBezTo>
                  <a:cubicBezTo>
                    <a:pt x="63529" y="104347"/>
                    <a:pt x="105882" y="120000"/>
                    <a:pt x="116470" y="83478"/>
                  </a:cubicBezTo>
                  <a:cubicBezTo>
                    <a:pt x="120000" y="78260"/>
                    <a:pt x="116470" y="73043"/>
                    <a:pt x="112941" y="6782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2527300" y="3805238"/>
              <a:ext cx="277800" cy="376200"/>
            </a:xfrm>
            <a:custGeom>
              <a:rect b="b" l="l" r="r" t="t"/>
              <a:pathLst>
                <a:path extrusionOk="0" h="120000" w="120000">
                  <a:moveTo>
                    <a:pt x="117209" y="37241"/>
                  </a:moveTo>
                  <a:cubicBezTo>
                    <a:pt x="117209" y="35172"/>
                    <a:pt x="117209" y="33103"/>
                    <a:pt x="117209" y="31034"/>
                  </a:cubicBezTo>
                  <a:cubicBezTo>
                    <a:pt x="117209" y="20689"/>
                    <a:pt x="111627" y="12413"/>
                    <a:pt x="108837" y="2068"/>
                  </a:cubicBezTo>
                  <a:cubicBezTo>
                    <a:pt x="108837" y="0"/>
                    <a:pt x="103255" y="0"/>
                    <a:pt x="103255" y="2068"/>
                  </a:cubicBezTo>
                  <a:cubicBezTo>
                    <a:pt x="106046" y="28965"/>
                    <a:pt x="94883" y="55862"/>
                    <a:pt x="69767" y="74482"/>
                  </a:cubicBezTo>
                  <a:cubicBezTo>
                    <a:pt x="61395" y="82758"/>
                    <a:pt x="47441" y="88965"/>
                    <a:pt x="36279" y="95172"/>
                  </a:cubicBezTo>
                  <a:cubicBezTo>
                    <a:pt x="22325" y="101379"/>
                    <a:pt x="13953" y="99310"/>
                    <a:pt x="2790" y="97241"/>
                  </a:cubicBezTo>
                  <a:cubicBezTo>
                    <a:pt x="0" y="97241"/>
                    <a:pt x="0" y="97241"/>
                    <a:pt x="0" y="97241"/>
                  </a:cubicBezTo>
                  <a:cubicBezTo>
                    <a:pt x="0" y="99310"/>
                    <a:pt x="2790" y="103448"/>
                    <a:pt x="5581" y="107586"/>
                  </a:cubicBezTo>
                  <a:cubicBezTo>
                    <a:pt x="5581" y="109655"/>
                    <a:pt x="5581" y="111724"/>
                    <a:pt x="8372" y="113793"/>
                  </a:cubicBezTo>
                  <a:cubicBezTo>
                    <a:pt x="36279" y="120000"/>
                    <a:pt x="64186" y="101379"/>
                    <a:pt x="83720" y="88965"/>
                  </a:cubicBezTo>
                  <a:cubicBezTo>
                    <a:pt x="94883" y="82758"/>
                    <a:pt x="106046" y="72413"/>
                    <a:pt x="111627" y="62068"/>
                  </a:cubicBezTo>
                  <a:cubicBezTo>
                    <a:pt x="114418" y="55862"/>
                    <a:pt x="120000" y="45517"/>
                    <a:pt x="117209" y="3724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352550" y="3805238"/>
              <a:ext cx="315900" cy="330300"/>
            </a:xfrm>
            <a:custGeom>
              <a:rect b="b" l="l" r="r" t="t"/>
              <a:pathLst>
                <a:path extrusionOk="0" h="120000" w="120000">
                  <a:moveTo>
                    <a:pt x="105306" y="96470"/>
                  </a:moveTo>
                  <a:cubicBezTo>
                    <a:pt x="53877" y="89411"/>
                    <a:pt x="19591" y="49411"/>
                    <a:pt x="26938" y="0"/>
                  </a:cubicBezTo>
                  <a:cubicBezTo>
                    <a:pt x="26938" y="0"/>
                    <a:pt x="26938" y="0"/>
                    <a:pt x="26938" y="0"/>
                  </a:cubicBezTo>
                  <a:cubicBezTo>
                    <a:pt x="0" y="51764"/>
                    <a:pt x="44081" y="110588"/>
                    <a:pt x="97959" y="117647"/>
                  </a:cubicBezTo>
                  <a:cubicBezTo>
                    <a:pt x="112653" y="120000"/>
                    <a:pt x="119999" y="98823"/>
                    <a:pt x="105306" y="9647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836738" y="4608513"/>
              <a:ext cx="509700" cy="115800"/>
            </a:xfrm>
            <a:custGeom>
              <a:rect b="b" l="l" r="r" t="t"/>
              <a:pathLst>
                <a:path extrusionOk="0" h="120000" w="120000">
                  <a:moveTo>
                    <a:pt x="109367" y="13333"/>
                  </a:moveTo>
                  <a:cubicBezTo>
                    <a:pt x="92658" y="53333"/>
                    <a:pt x="71392" y="60000"/>
                    <a:pt x="53164" y="66666"/>
                  </a:cubicBezTo>
                  <a:cubicBezTo>
                    <a:pt x="42531" y="66666"/>
                    <a:pt x="33417" y="53333"/>
                    <a:pt x="22784" y="46666"/>
                  </a:cubicBezTo>
                  <a:cubicBezTo>
                    <a:pt x="19746" y="40000"/>
                    <a:pt x="16708" y="33333"/>
                    <a:pt x="13670" y="26666"/>
                  </a:cubicBezTo>
                  <a:cubicBezTo>
                    <a:pt x="9113" y="20000"/>
                    <a:pt x="4556" y="13333"/>
                    <a:pt x="0" y="26666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6075" y="66666"/>
                    <a:pt x="21265" y="86666"/>
                    <a:pt x="33417" y="93333"/>
                  </a:cubicBezTo>
                  <a:cubicBezTo>
                    <a:pt x="39493" y="106666"/>
                    <a:pt x="45569" y="113333"/>
                    <a:pt x="53164" y="113333"/>
                  </a:cubicBezTo>
                  <a:cubicBezTo>
                    <a:pt x="72911" y="120000"/>
                    <a:pt x="97215" y="93333"/>
                    <a:pt x="113924" y="53333"/>
                  </a:cubicBezTo>
                  <a:cubicBezTo>
                    <a:pt x="120000" y="33333"/>
                    <a:pt x="113924" y="0"/>
                    <a:pt x="109367" y="13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1849438" y="4848226"/>
              <a:ext cx="77700" cy="84000"/>
            </a:xfrm>
            <a:custGeom>
              <a:rect b="b" l="l" r="r" t="t"/>
              <a:pathLst>
                <a:path extrusionOk="0" h="120000" w="120000">
                  <a:moveTo>
                    <a:pt x="120000" y="27692"/>
                  </a:moveTo>
                  <a:cubicBezTo>
                    <a:pt x="120000" y="9230"/>
                    <a:pt x="90000" y="0"/>
                    <a:pt x="80000" y="9230"/>
                  </a:cubicBezTo>
                  <a:cubicBezTo>
                    <a:pt x="60000" y="9230"/>
                    <a:pt x="50000" y="27692"/>
                    <a:pt x="60000" y="46153"/>
                  </a:cubicBezTo>
                  <a:cubicBezTo>
                    <a:pt x="60000" y="46153"/>
                    <a:pt x="60000" y="46153"/>
                    <a:pt x="50000" y="55384"/>
                  </a:cubicBezTo>
                  <a:cubicBezTo>
                    <a:pt x="50000" y="55384"/>
                    <a:pt x="50000" y="55384"/>
                    <a:pt x="50000" y="64615"/>
                  </a:cubicBezTo>
                  <a:cubicBezTo>
                    <a:pt x="40000" y="73846"/>
                    <a:pt x="20000" y="73846"/>
                    <a:pt x="10000" y="73846"/>
                  </a:cubicBezTo>
                  <a:cubicBezTo>
                    <a:pt x="0" y="83076"/>
                    <a:pt x="0" y="92307"/>
                    <a:pt x="10000" y="101538"/>
                  </a:cubicBezTo>
                  <a:cubicBezTo>
                    <a:pt x="30000" y="120000"/>
                    <a:pt x="60000" y="110769"/>
                    <a:pt x="80000" y="101538"/>
                  </a:cubicBezTo>
                  <a:cubicBezTo>
                    <a:pt x="110000" y="83076"/>
                    <a:pt x="120000" y="55384"/>
                    <a:pt x="120000" y="2769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681163" y="5237163"/>
              <a:ext cx="265200" cy="122100"/>
            </a:xfrm>
            <a:custGeom>
              <a:rect b="b" l="l" r="r" t="t"/>
              <a:pathLst>
                <a:path extrusionOk="0" h="120000" w="120000">
                  <a:moveTo>
                    <a:pt x="96585" y="18947"/>
                  </a:moveTo>
                  <a:cubicBezTo>
                    <a:pt x="84878" y="37894"/>
                    <a:pt x="70243" y="56842"/>
                    <a:pt x="58536" y="69473"/>
                  </a:cubicBezTo>
                  <a:cubicBezTo>
                    <a:pt x="46829" y="82105"/>
                    <a:pt x="20487" y="113684"/>
                    <a:pt x="17560" y="69473"/>
                  </a:cubicBezTo>
                  <a:cubicBezTo>
                    <a:pt x="17560" y="56842"/>
                    <a:pt x="8780" y="63157"/>
                    <a:pt x="8780" y="69473"/>
                  </a:cubicBezTo>
                  <a:cubicBezTo>
                    <a:pt x="0" y="113684"/>
                    <a:pt x="26341" y="120000"/>
                    <a:pt x="40975" y="113684"/>
                  </a:cubicBezTo>
                  <a:cubicBezTo>
                    <a:pt x="64390" y="107368"/>
                    <a:pt x="84878" y="82105"/>
                    <a:pt x="105365" y="69473"/>
                  </a:cubicBezTo>
                  <a:cubicBezTo>
                    <a:pt x="120000" y="56842"/>
                    <a:pt x="108292" y="0"/>
                    <a:pt x="96585" y="1894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217738" y="5249863"/>
              <a:ext cx="238200" cy="109500"/>
            </a:xfrm>
            <a:custGeom>
              <a:rect b="b" l="l" r="r" t="t"/>
              <a:pathLst>
                <a:path extrusionOk="0" h="120000" w="120000">
                  <a:moveTo>
                    <a:pt x="113513" y="42352"/>
                  </a:moveTo>
                  <a:cubicBezTo>
                    <a:pt x="110270" y="35294"/>
                    <a:pt x="110270" y="35294"/>
                    <a:pt x="107027" y="35294"/>
                  </a:cubicBezTo>
                  <a:cubicBezTo>
                    <a:pt x="103783" y="42352"/>
                    <a:pt x="103783" y="42352"/>
                    <a:pt x="100540" y="49411"/>
                  </a:cubicBezTo>
                  <a:cubicBezTo>
                    <a:pt x="90810" y="120000"/>
                    <a:pt x="29189" y="0"/>
                    <a:pt x="6486" y="14117"/>
                  </a:cubicBezTo>
                  <a:cubicBezTo>
                    <a:pt x="3243" y="14117"/>
                    <a:pt x="0" y="28235"/>
                    <a:pt x="3243" y="35294"/>
                  </a:cubicBezTo>
                  <a:cubicBezTo>
                    <a:pt x="12972" y="77647"/>
                    <a:pt x="45405" y="98823"/>
                    <a:pt x="64864" y="105882"/>
                  </a:cubicBezTo>
                  <a:cubicBezTo>
                    <a:pt x="87567" y="120000"/>
                    <a:pt x="110270" y="112941"/>
                    <a:pt x="116756" y="63529"/>
                  </a:cubicBezTo>
                  <a:cubicBezTo>
                    <a:pt x="120000" y="56470"/>
                    <a:pt x="116756" y="42352"/>
                    <a:pt x="113513" y="4235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405063" y="4310063"/>
              <a:ext cx="109500" cy="33300"/>
            </a:xfrm>
            <a:custGeom>
              <a:rect b="b" l="l" r="r" t="t"/>
              <a:pathLst>
                <a:path extrusionOk="0" h="120000" w="120000">
                  <a:moveTo>
                    <a:pt x="14117" y="120000"/>
                  </a:moveTo>
                  <a:cubicBezTo>
                    <a:pt x="28235" y="120000"/>
                    <a:pt x="120000" y="96000"/>
                    <a:pt x="105882" y="48000"/>
                  </a:cubicBezTo>
                  <a:cubicBezTo>
                    <a:pt x="98823" y="0"/>
                    <a:pt x="56470" y="24000"/>
                    <a:pt x="42352" y="24000"/>
                  </a:cubicBezTo>
                  <a:cubicBezTo>
                    <a:pt x="35294" y="24000"/>
                    <a:pt x="21176" y="24000"/>
                    <a:pt x="7058" y="48000"/>
                  </a:cubicBezTo>
                  <a:cubicBezTo>
                    <a:pt x="0" y="72000"/>
                    <a:pt x="0" y="120000"/>
                    <a:pt x="14117" y="120000"/>
                  </a:cubicBezTo>
                  <a:cubicBezTo>
                    <a:pt x="14117" y="120000"/>
                    <a:pt x="7058" y="120000"/>
                    <a:pt x="14117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384425" y="4375151"/>
              <a:ext cx="71400" cy="52500"/>
            </a:xfrm>
            <a:custGeom>
              <a:rect b="b" l="l" r="r" t="t"/>
              <a:pathLst>
                <a:path extrusionOk="0" h="120000" w="120000">
                  <a:moveTo>
                    <a:pt x="21818" y="45000"/>
                  </a:moveTo>
                  <a:cubicBezTo>
                    <a:pt x="43636" y="75000"/>
                    <a:pt x="54545" y="90000"/>
                    <a:pt x="87272" y="105000"/>
                  </a:cubicBezTo>
                  <a:cubicBezTo>
                    <a:pt x="109090" y="120000"/>
                    <a:pt x="120000" y="75000"/>
                    <a:pt x="98181" y="60000"/>
                  </a:cubicBezTo>
                  <a:cubicBezTo>
                    <a:pt x="76363" y="60000"/>
                    <a:pt x="54545" y="30000"/>
                    <a:pt x="43636" y="15000"/>
                  </a:cubicBezTo>
                  <a:cubicBezTo>
                    <a:pt x="21818" y="0"/>
                    <a:pt x="0" y="30000"/>
                    <a:pt x="21818" y="45000"/>
                  </a:cubicBezTo>
                  <a:cubicBezTo>
                    <a:pt x="32727" y="60000"/>
                    <a:pt x="10909" y="45000"/>
                    <a:pt x="21818" y="45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1643063" y="4238626"/>
              <a:ext cx="96900" cy="71400"/>
            </a:xfrm>
            <a:custGeom>
              <a:rect b="b" l="l" r="r" t="t"/>
              <a:pathLst>
                <a:path extrusionOk="0" h="120000" w="120000">
                  <a:moveTo>
                    <a:pt x="24000" y="10909"/>
                  </a:moveTo>
                  <a:cubicBezTo>
                    <a:pt x="8000" y="0"/>
                    <a:pt x="0" y="32727"/>
                    <a:pt x="16000" y="43636"/>
                  </a:cubicBezTo>
                  <a:cubicBezTo>
                    <a:pt x="40000" y="54545"/>
                    <a:pt x="72000" y="76363"/>
                    <a:pt x="88000" y="98181"/>
                  </a:cubicBezTo>
                  <a:cubicBezTo>
                    <a:pt x="104000" y="120000"/>
                    <a:pt x="120000" y="98181"/>
                    <a:pt x="112000" y="76363"/>
                  </a:cubicBezTo>
                  <a:cubicBezTo>
                    <a:pt x="88000" y="43636"/>
                    <a:pt x="56000" y="21818"/>
                    <a:pt x="24000" y="10909"/>
                  </a:cubicBezTo>
                  <a:cubicBezTo>
                    <a:pt x="16000" y="10909"/>
                    <a:pt x="48000" y="21818"/>
                    <a:pt x="24000" y="1090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1662113" y="4329113"/>
              <a:ext cx="65100" cy="33300"/>
            </a:xfrm>
            <a:custGeom>
              <a:rect b="b" l="l" r="r" t="t"/>
              <a:pathLst>
                <a:path extrusionOk="0" h="120000" w="120000">
                  <a:moveTo>
                    <a:pt x="96000" y="24000"/>
                  </a:moveTo>
                  <a:cubicBezTo>
                    <a:pt x="72000" y="24000"/>
                    <a:pt x="24000" y="24000"/>
                    <a:pt x="12000" y="72000"/>
                  </a:cubicBezTo>
                  <a:cubicBezTo>
                    <a:pt x="0" y="96000"/>
                    <a:pt x="12000" y="120000"/>
                    <a:pt x="24000" y="120000"/>
                  </a:cubicBezTo>
                  <a:cubicBezTo>
                    <a:pt x="48000" y="120000"/>
                    <a:pt x="84000" y="96000"/>
                    <a:pt x="96000" y="96000"/>
                  </a:cubicBezTo>
                  <a:cubicBezTo>
                    <a:pt x="120000" y="72000"/>
                    <a:pt x="120000" y="0"/>
                    <a:pt x="96000" y="24000"/>
                  </a:cubicBezTo>
                  <a:cubicBezTo>
                    <a:pt x="84000" y="24000"/>
                    <a:pt x="96000" y="0"/>
                    <a:pt x="96000" y="24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411413" y="3843338"/>
              <a:ext cx="90600" cy="65100"/>
            </a:xfrm>
            <a:custGeom>
              <a:rect b="b" l="l" r="r" t="t"/>
              <a:pathLst>
                <a:path extrusionOk="0" h="120000" w="120000">
                  <a:moveTo>
                    <a:pt x="111428" y="12000"/>
                  </a:moveTo>
                  <a:cubicBezTo>
                    <a:pt x="77142" y="0"/>
                    <a:pt x="42857" y="36000"/>
                    <a:pt x="17142" y="72000"/>
                  </a:cubicBezTo>
                  <a:cubicBezTo>
                    <a:pt x="0" y="96000"/>
                    <a:pt x="17142" y="120000"/>
                    <a:pt x="34285" y="108000"/>
                  </a:cubicBezTo>
                  <a:cubicBezTo>
                    <a:pt x="59999" y="72000"/>
                    <a:pt x="94285" y="60000"/>
                    <a:pt x="119999" y="24000"/>
                  </a:cubicBezTo>
                  <a:cubicBezTo>
                    <a:pt x="119999" y="24000"/>
                    <a:pt x="119999" y="12000"/>
                    <a:pt x="111428" y="1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436813" y="3895726"/>
              <a:ext cx="96900" cy="31800"/>
            </a:xfrm>
            <a:custGeom>
              <a:rect b="b" l="l" r="r" t="t"/>
              <a:pathLst>
                <a:path extrusionOk="0" h="120000" w="120000">
                  <a:moveTo>
                    <a:pt x="112000" y="48000"/>
                  </a:moveTo>
                  <a:cubicBezTo>
                    <a:pt x="96000" y="0"/>
                    <a:pt x="80000" y="0"/>
                    <a:pt x="56000" y="0"/>
                  </a:cubicBezTo>
                  <a:cubicBezTo>
                    <a:pt x="40000" y="0"/>
                    <a:pt x="16000" y="24000"/>
                    <a:pt x="8000" y="72000"/>
                  </a:cubicBezTo>
                  <a:cubicBezTo>
                    <a:pt x="0" y="96000"/>
                    <a:pt x="8000" y="120000"/>
                    <a:pt x="8000" y="120000"/>
                  </a:cubicBezTo>
                  <a:cubicBezTo>
                    <a:pt x="24000" y="120000"/>
                    <a:pt x="40000" y="96000"/>
                    <a:pt x="56000" y="96000"/>
                  </a:cubicBezTo>
                  <a:cubicBezTo>
                    <a:pt x="80000" y="96000"/>
                    <a:pt x="96000" y="120000"/>
                    <a:pt x="112000" y="72000"/>
                  </a:cubicBezTo>
                  <a:cubicBezTo>
                    <a:pt x="120000" y="72000"/>
                    <a:pt x="120000" y="48000"/>
                    <a:pt x="112000" y="4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733550" y="3779838"/>
              <a:ext cx="77700" cy="63600"/>
            </a:xfrm>
            <a:custGeom>
              <a:rect b="b" l="l" r="r" t="t"/>
              <a:pathLst>
                <a:path extrusionOk="0" h="120000" w="120000">
                  <a:moveTo>
                    <a:pt x="20000" y="12000"/>
                  </a:moveTo>
                  <a:cubicBezTo>
                    <a:pt x="10000" y="12000"/>
                    <a:pt x="0" y="24000"/>
                    <a:pt x="10000" y="36000"/>
                  </a:cubicBezTo>
                  <a:cubicBezTo>
                    <a:pt x="20000" y="48000"/>
                    <a:pt x="40000" y="48000"/>
                    <a:pt x="50000" y="60000"/>
                  </a:cubicBezTo>
                  <a:cubicBezTo>
                    <a:pt x="70000" y="84000"/>
                    <a:pt x="70000" y="96000"/>
                    <a:pt x="80000" y="120000"/>
                  </a:cubicBezTo>
                  <a:cubicBezTo>
                    <a:pt x="90000" y="120000"/>
                    <a:pt x="90000" y="120000"/>
                    <a:pt x="90000" y="120000"/>
                  </a:cubicBezTo>
                  <a:cubicBezTo>
                    <a:pt x="120000" y="60000"/>
                    <a:pt x="60000" y="0"/>
                    <a:pt x="20000" y="1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1727200" y="3830638"/>
              <a:ext cx="50700" cy="33300"/>
            </a:xfrm>
            <a:custGeom>
              <a:rect b="b" l="l" r="r" t="t"/>
              <a:pathLst>
                <a:path extrusionOk="0" h="120000" w="120000">
                  <a:moveTo>
                    <a:pt x="90000" y="48000"/>
                  </a:moveTo>
                  <a:cubicBezTo>
                    <a:pt x="75000" y="24000"/>
                    <a:pt x="45000" y="0"/>
                    <a:pt x="30000" y="24000"/>
                  </a:cubicBezTo>
                  <a:cubicBezTo>
                    <a:pt x="15000" y="24000"/>
                    <a:pt x="0" y="48000"/>
                    <a:pt x="15000" y="72000"/>
                  </a:cubicBezTo>
                  <a:cubicBezTo>
                    <a:pt x="30000" y="96000"/>
                    <a:pt x="45000" y="96000"/>
                    <a:pt x="60000" y="96000"/>
                  </a:cubicBezTo>
                  <a:cubicBezTo>
                    <a:pt x="75000" y="120000"/>
                    <a:pt x="75000" y="120000"/>
                    <a:pt x="75000" y="120000"/>
                  </a:cubicBezTo>
                  <a:cubicBezTo>
                    <a:pt x="90000" y="120000"/>
                    <a:pt x="90000" y="120000"/>
                    <a:pt x="105000" y="120000"/>
                  </a:cubicBezTo>
                  <a:cubicBezTo>
                    <a:pt x="105000" y="120000"/>
                    <a:pt x="120000" y="120000"/>
                    <a:pt x="120000" y="96000"/>
                  </a:cubicBezTo>
                  <a:cubicBezTo>
                    <a:pt x="120000" y="72000"/>
                    <a:pt x="105000" y="48000"/>
                    <a:pt x="90000" y="4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1733550" y="4356101"/>
              <a:ext cx="160200" cy="84000"/>
            </a:xfrm>
            <a:custGeom>
              <a:rect b="b" l="l" r="r" t="t"/>
              <a:pathLst>
                <a:path extrusionOk="0" h="120000" w="120000">
                  <a:moveTo>
                    <a:pt x="100800" y="27692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14400" y="18461"/>
                  </a:cubicBezTo>
                  <a:cubicBezTo>
                    <a:pt x="4800" y="36923"/>
                    <a:pt x="0" y="55384"/>
                    <a:pt x="9600" y="73846"/>
                  </a:cubicBezTo>
                  <a:cubicBezTo>
                    <a:pt x="19200" y="92307"/>
                    <a:pt x="33600" y="101538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20000" y="101538"/>
                    <a:pt x="120000" y="36923"/>
                    <a:pt x="100800" y="27692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2217738" y="4400551"/>
              <a:ext cx="160200" cy="84000"/>
            </a:xfrm>
            <a:custGeom>
              <a:rect b="b" l="l" r="r" t="t"/>
              <a:pathLst>
                <a:path extrusionOk="0" h="120000" w="120000">
                  <a:moveTo>
                    <a:pt x="76800" y="9230"/>
                  </a:moveTo>
                  <a:cubicBezTo>
                    <a:pt x="52800" y="18461"/>
                    <a:pt x="19200" y="0"/>
                    <a:pt x="4800" y="36923"/>
                  </a:cubicBezTo>
                  <a:cubicBezTo>
                    <a:pt x="0" y="55384"/>
                    <a:pt x="0" y="73846"/>
                    <a:pt x="4800" y="92307"/>
                  </a:cubicBezTo>
                  <a:cubicBezTo>
                    <a:pt x="14400" y="110769"/>
                    <a:pt x="28800" y="110769"/>
                    <a:pt x="43200" y="110769"/>
                  </a:cubicBezTo>
                  <a:cubicBezTo>
                    <a:pt x="57600" y="120000"/>
                    <a:pt x="72000" y="120000"/>
                    <a:pt x="86400" y="110769"/>
                  </a:cubicBezTo>
                  <a:cubicBezTo>
                    <a:pt x="120000" y="92307"/>
                    <a:pt x="110400" y="0"/>
                    <a:pt x="76800" y="923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1300163" y="3487738"/>
              <a:ext cx="1549500" cy="1917600"/>
            </a:xfrm>
            <a:custGeom>
              <a:rect b="b" l="l" r="r" t="t"/>
              <a:pathLst>
                <a:path extrusionOk="0" h="120000" w="120000">
                  <a:moveTo>
                    <a:pt x="108500" y="10945"/>
                  </a:moveTo>
                  <a:cubicBezTo>
                    <a:pt x="103000" y="7297"/>
                    <a:pt x="95500" y="5270"/>
                    <a:pt x="89000" y="6891"/>
                  </a:cubicBezTo>
                  <a:cubicBezTo>
                    <a:pt x="85500" y="7702"/>
                    <a:pt x="83000" y="8918"/>
                    <a:pt x="81000" y="10945"/>
                  </a:cubicBezTo>
                  <a:cubicBezTo>
                    <a:pt x="79500" y="11756"/>
                    <a:pt x="79000" y="13378"/>
                    <a:pt x="78000" y="13783"/>
                  </a:cubicBezTo>
                  <a:cubicBezTo>
                    <a:pt x="76000" y="15000"/>
                    <a:pt x="78000" y="14594"/>
                    <a:pt x="76000" y="14594"/>
                  </a:cubicBezTo>
                  <a:cubicBezTo>
                    <a:pt x="75000" y="14189"/>
                    <a:pt x="74000" y="13783"/>
                    <a:pt x="73000" y="13378"/>
                  </a:cubicBezTo>
                  <a:cubicBezTo>
                    <a:pt x="66000" y="11756"/>
                    <a:pt x="59000" y="11351"/>
                    <a:pt x="51500" y="12567"/>
                  </a:cubicBezTo>
                  <a:cubicBezTo>
                    <a:pt x="50500" y="12972"/>
                    <a:pt x="49000" y="13378"/>
                    <a:pt x="48000" y="13378"/>
                  </a:cubicBezTo>
                  <a:cubicBezTo>
                    <a:pt x="46500" y="14189"/>
                    <a:pt x="47000" y="14189"/>
                    <a:pt x="45500" y="12972"/>
                  </a:cubicBezTo>
                  <a:cubicBezTo>
                    <a:pt x="43500" y="11351"/>
                    <a:pt x="42500" y="9324"/>
                    <a:pt x="40500" y="7702"/>
                  </a:cubicBezTo>
                  <a:cubicBezTo>
                    <a:pt x="29000" y="0"/>
                    <a:pt x="14000" y="7702"/>
                    <a:pt x="7500" y="16216"/>
                  </a:cubicBezTo>
                  <a:cubicBezTo>
                    <a:pt x="0" y="26756"/>
                    <a:pt x="6500" y="38918"/>
                    <a:pt x="20500" y="42567"/>
                  </a:cubicBezTo>
                  <a:cubicBezTo>
                    <a:pt x="21500" y="42972"/>
                    <a:pt x="22000" y="42567"/>
                    <a:pt x="22000" y="43378"/>
                  </a:cubicBezTo>
                  <a:cubicBezTo>
                    <a:pt x="22500" y="44189"/>
                    <a:pt x="21500" y="45405"/>
                    <a:pt x="21500" y="46216"/>
                  </a:cubicBezTo>
                  <a:cubicBezTo>
                    <a:pt x="21500" y="47837"/>
                    <a:pt x="21000" y="49459"/>
                    <a:pt x="21500" y="51081"/>
                  </a:cubicBezTo>
                  <a:cubicBezTo>
                    <a:pt x="22000" y="54324"/>
                    <a:pt x="23000" y="57162"/>
                    <a:pt x="25000" y="60000"/>
                  </a:cubicBezTo>
                  <a:cubicBezTo>
                    <a:pt x="27500" y="64864"/>
                    <a:pt x="32000" y="68513"/>
                    <a:pt x="37500" y="70945"/>
                  </a:cubicBezTo>
                  <a:cubicBezTo>
                    <a:pt x="28000" y="78648"/>
                    <a:pt x="21000" y="91216"/>
                    <a:pt x="27000" y="101756"/>
                  </a:cubicBezTo>
                  <a:cubicBezTo>
                    <a:pt x="28000" y="103378"/>
                    <a:pt x="29500" y="105000"/>
                    <a:pt x="31000" y="106621"/>
                  </a:cubicBezTo>
                  <a:cubicBezTo>
                    <a:pt x="32000" y="107837"/>
                    <a:pt x="32000" y="107837"/>
                    <a:pt x="30500" y="109054"/>
                  </a:cubicBezTo>
                  <a:cubicBezTo>
                    <a:pt x="29500" y="110270"/>
                    <a:pt x="28500" y="111891"/>
                    <a:pt x="28000" y="113513"/>
                  </a:cubicBezTo>
                  <a:cubicBezTo>
                    <a:pt x="27000" y="118378"/>
                    <a:pt x="34000" y="119594"/>
                    <a:pt x="39000" y="119189"/>
                  </a:cubicBezTo>
                  <a:cubicBezTo>
                    <a:pt x="42000" y="119189"/>
                    <a:pt x="45500" y="117972"/>
                    <a:pt x="48000" y="116351"/>
                  </a:cubicBezTo>
                  <a:cubicBezTo>
                    <a:pt x="49000" y="115945"/>
                    <a:pt x="50000" y="115135"/>
                    <a:pt x="50500" y="114324"/>
                  </a:cubicBezTo>
                  <a:cubicBezTo>
                    <a:pt x="52000" y="113108"/>
                    <a:pt x="53000" y="113108"/>
                    <a:pt x="55500" y="113108"/>
                  </a:cubicBezTo>
                  <a:cubicBezTo>
                    <a:pt x="59000" y="112702"/>
                    <a:pt x="62000" y="112297"/>
                    <a:pt x="65500" y="112702"/>
                  </a:cubicBezTo>
                  <a:cubicBezTo>
                    <a:pt x="68500" y="112702"/>
                    <a:pt x="69500" y="115135"/>
                    <a:pt x="72500" y="116351"/>
                  </a:cubicBezTo>
                  <a:cubicBezTo>
                    <a:pt x="77000" y="118783"/>
                    <a:pt x="84500" y="120000"/>
                    <a:pt x="89500" y="117567"/>
                  </a:cubicBezTo>
                  <a:cubicBezTo>
                    <a:pt x="92000" y="116351"/>
                    <a:pt x="92500" y="114324"/>
                    <a:pt x="91500" y="111891"/>
                  </a:cubicBezTo>
                  <a:cubicBezTo>
                    <a:pt x="91000" y="110675"/>
                    <a:pt x="90000" y="109864"/>
                    <a:pt x="89000" y="108648"/>
                  </a:cubicBezTo>
                  <a:cubicBezTo>
                    <a:pt x="88500" y="108648"/>
                    <a:pt x="87500" y="107837"/>
                    <a:pt x="87500" y="107432"/>
                  </a:cubicBezTo>
                  <a:cubicBezTo>
                    <a:pt x="87500" y="107027"/>
                    <a:pt x="89500" y="105405"/>
                    <a:pt x="89500" y="105000"/>
                  </a:cubicBezTo>
                  <a:cubicBezTo>
                    <a:pt x="94000" y="99729"/>
                    <a:pt x="96500" y="94054"/>
                    <a:pt x="94500" y="87567"/>
                  </a:cubicBezTo>
                  <a:cubicBezTo>
                    <a:pt x="93000" y="81891"/>
                    <a:pt x="89500" y="75810"/>
                    <a:pt x="84000" y="71351"/>
                  </a:cubicBezTo>
                  <a:cubicBezTo>
                    <a:pt x="90500" y="68513"/>
                    <a:pt x="96500" y="64054"/>
                    <a:pt x="99000" y="57972"/>
                  </a:cubicBezTo>
                  <a:cubicBezTo>
                    <a:pt x="100000" y="55135"/>
                    <a:pt x="101000" y="51891"/>
                    <a:pt x="100500" y="49054"/>
                  </a:cubicBezTo>
                  <a:cubicBezTo>
                    <a:pt x="100500" y="48243"/>
                    <a:pt x="100500" y="47432"/>
                    <a:pt x="100000" y="46621"/>
                  </a:cubicBezTo>
                  <a:cubicBezTo>
                    <a:pt x="100000" y="45000"/>
                    <a:pt x="99500" y="45405"/>
                    <a:pt x="101000" y="44594"/>
                  </a:cubicBezTo>
                  <a:cubicBezTo>
                    <a:pt x="102500" y="43783"/>
                    <a:pt x="105000" y="43378"/>
                    <a:pt x="107000" y="42567"/>
                  </a:cubicBezTo>
                  <a:cubicBezTo>
                    <a:pt x="113500" y="39324"/>
                    <a:pt x="119000" y="34054"/>
                    <a:pt x="119500" y="27972"/>
                  </a:cubicBezTo>
                  <a:cubicBezTo>
                    <a:pt x="120000" y="21081"/>
                    <a:pt x="115000" y="15000"/>
                    <a:pt x="108500" y="10945"/>
                  </a:cubicBezTo>
                  <a:cubicBezTo>
                    <a:pt x="105000" y="8918"/>
                    <a:pt x="116000" y="15810"/>
                    <a:pt x="108500" y="10945"/>
                  </a:cubicBezTo>
                  <a:close/>
                  <a:moveTo>
                    <a:pt x="98000" y="41756"/>
                  </a:moveTo>
                  <a:cubicBezTo>
                    <a:pt x="96500" y="41756"/>
                    <a:pt x="95000" y="32432"/>
                    <a:pt x="92500" y="33648"/>
                  </a:cubicBezTo>
                  <a:cubicBezTo>
                    <a:pt x="91500" y="34054"/>
                    <a:pt x="95000" y="42162"/>
                    <a:pt x="95000" y="42972"/>
                  </a:cubicBezTo>
                  <a:cubicBezTo>
                    <a:pt x="96500" y="47432"/>
                    <a:pt x="97500" y="51891"/>
                    <a:pt x="95500" y="56351"/>
                  </a:cubicBezTo>
                  <a:cubicBezTo>
                    <a:pt x="94500" y="58378"/>
                    <a:pt x="93500" y="60405"/>
                    <a:pt x="91500" y="62027"/>
                  </a:cubicBezTo>
                  <a:cubicBezTo>
                    <a:pt x="91000" y="62837"/>
                    <a:pt x="87000" y="65270"/>
                    <a:pt x="87000" y="65675"/>
                  </a:cubicBezTo>
                  <a:cubicBezTo>
                    <a:pt x="87000" y="66891"/>
                    <a:pt x="81500" y="68918"/>
                    <a:pt x="80000" y="69324"/>
                  </a:cubicBezTo>
                  <a:cubicBezTo>
                    <a:pt x="78000" y="70135"/>
                    <a:pt x="75000" y="70945"/>
                    <a:pt x="72500" y="71756"/>
                  </a:cubicBezTo>
                  <a:cubicBezTo>
                    <a:pt x="67500" y="72972"/>
                    <a:pt x="62000" y="72972"/>
                    <a:pt x="56500" y="72567"/>
                  </a:cubicBezTo>
                  <a:cubicBezTo>
                    <a:pt x="46500" y="71756"/>
                    <a:pt x="36500" y="68108"/>
                    <a:pt x="30000" y="61216"/>
                  </a:cubicBezTo>
                  <a:cubicBezTo>
                    <a:pt x="26000" y="56756"/>
                    <a:pt x="25000" y="51486"/>
                    <a:pt x="26000" y="45810"/>
                  </a:cubicBezTo>
                  <a:cubicBezTo>
                    <a:pt x="26500" y="42972"/>
                    <a:pt x="27500" y="40540"/>
                    <a:pt x="28500" y="37702"/>
                  </a:cubicBezTo>
                  <a:cubicBezTo>
                    <a:pt x="29500" y="35675"/>
                    <a:pt x="31500" y="33648"/>
                    <a:pt x="32000" y="31216"/>
                  </a:cubicBezTo>
                  <a:cubicBezTo>
                    <a:pt x="32500" y="30405"/>
                    <a:pt x="33000" y="28783"/>
                    <a:pt x="31000" y="29189"/>
                  </a:cubicBezTo>
                  <a:cubicBezTo>
                    <a:pt x="30000" y="29594"/>
                    <a:pt x="29000" y="32027"/>
                    <a:pt x="28500" y="32432"/>
                  </a:cubicBezTo>
                  <a:cubicBezTo>
                    <a:pt x="28000" y="34054"/>
                    <a:pt x="27000" y="35675"/>
                    <a:pt x="26500" y="37297"/>
                  </a:cubicBezTo>
                  <a:cubicBezTo>
                    <a:pt x="26500" y="37702"/>
                    <a:pt x="26000" y="38108"/>
                    <a:pt x="26000" y="38513"/>
                  </a:cubicBezTo>
                  <a:cubicBezTo>
                    <a:pt x="25000" y="39729"/>
                    <a:pt x="25000" y="39729"/>
                    <a:pt x="23000" y="39324"/>
                  </a:cubicBezTo>
                  <a:cubicBezTo>
                    <a:pt x="10500" y="36891"/>
                    <a:pt x="4500" y="26351"/>
                    <a:pt x="11500" y="17432"/>
                  </a:cubicBezTo>
                  <a:cubicBezTo>
                    <a:pt x="18000" y="9324"/>
                    <a:pt x="31500" y="3648"/>
                    <a:pt x="40500" y="12567"/>
                  </a:cubicBezTo>
                  <a:cubicBezTo>
                    <a:pt x="41000" y="13378"/>
                    <a:pt x="42000" y="14189"/>
                    <a:pt x="42500" y="15405"/>
                  </a:cubicBezTo>
                  <a:cubicBezTo>
                    <a:pt x="43500" y="17027"/>
                    <a:pt x="43500" y="16621"/>
                    <a:pt x="42500" y="17837"/>
                  </a:cubicBezTo>
                  <a:cubicBezTo>
                    <a:pt x="42000" y="18243"/>
                    <a:pt x="40000" y="19054"/>
                    <a:pt x="40500" y="19864"/>
                  </a:cubicBezTo>
                  <a:cubicBezTo>
                    <a:pt x="41000" y="21081"/>
                    <a:pt x="42000" y="20270"/>
                    <a:pt x="43000" y="20270"/>
                  </a:cubicBezTo>
                  <a:cubicBezTo>
                    <a:pt x="45000" y="19459"/>
                    <a:pt x="46000" y="17837"/>
                    <a:pt x="48000" y="17027"/>
                  </a:cubicBezTo>
                  <a:cubicBezTo>
                    <a:pt x="51000" y="15810"/>
                    <a:pt x="54500" y="15000"/>
                    <a:pt x="58000" y="15000"/>
                  </a:cubicBezTo>
                  <a:cubicBezTo>
                    <a:pt x="64500" y="14594"/>
                    <a:pt x="71500" y="15810"/>
                    <a:pt x="77500" y="18648"/>
                  </a:cubicBezTo>
                  <a:cubicBezTo>
                    <a:pt x="78500" y="19054"/>
                    <a:pt x="79500" y="19459"/>
                    <a:pt x="80500" y="20270"/>
                  </a:cubicBezTo>
                  <a:cubicBezTo>
                    <a:pt x="81500" y="20675"/>
                    <a:pt x="83000" y="22702"/>
                    <a:pt x="84500" y="22702"/>
                  </a:cubicBezTo>
                  <a:cubicBezTo>
                    <a:pt x="87500" y="23918"/>
                    <a:pt x="85500" y="21081"/>
                    <a:pt x="84000" y="20270"/>
                  </a:cubicBezTo>
                  <a:cubicBezTo>
                    <a:pt x="83500" y="19864"/>
                    <a:pt x="80000" y="18243"/>
                    <a:pt x="80000" y="17837"/>
                  </a:cubicBezTo>
                  <a:cubicBezTo>
                    <a:pt x="79500" y="17027"/>
                    <a:pt x="82000" y="15000"/>
                    <a:pt x="82500" y="14594"/>
                  </a:cubicBezTo>
                  <a:cubicBezTo>
                    <a:pt x="84500" y="12162"/>
                    <a:pt x="87500" y="10135"/>
                    <a:pt x="91000" y="9729"/>
                  </a:cubicBezTo>
                  <a:cubicBezTo>
                    <a:pt x="97500" y="8513"/>
                    <a:pt x="104500" y="11756"/>
                    <a:pt x="109000" y="15810"/>
                  </a:cubicBezTo>
                  <a:cubicBezTo>
                    <a:pt x="114000" y="19864"/>
                    <a:pt x="117000" y="25540"/>
                    <a:pt x="114500" y="31216"/>
                  </a:cubicBezTo>
                  <a:cubicBezTo>
                    <a:pt x="112000" y="36891"/>
                    <a:pt x="105000" y="40540"/>
                    <a:pt x="98000" y="41756"/>
                  </a:cubicBezTo>
                  <a:cubicBezTo>
                    <a:pt x="97500" y="41756"/>
                    <a:pt x="100000" y="41351"/>
                    <a:pt x="98000" y="41756"/>
                  </a:cubicBezTo>
                  <a:close/>
                  <a:moveTo>
                    <a:pt x="84500" y="105000"/>
                  </a:moveTo>
                  <a:cubicBezTo>
                    <a:pt x="83500" y="105810"/>
                    <a:pt x="82000" y="106621"/>
                    <a:pt x="82000" y="107432"/>
                  </a:cubicBezTo>
                  <a:cubicBezTo>
                    <a:pt x="82000" y="108648"/>
                    <a:pt x="84000" y="109459"/>
                    <a:pt x="85000" y="110270"/>
                  </a:cubicBezTo>
                  <a:cubicBezTo>
                    <a:pt x="86500" y="111081"/>
                    <a:pt x="89500" y="113513"/>
                    <a:pt x="87000" y="114729"/>
                  </a:cubicBezTo>
                  <a:cubicBezTo>
                    <a:pt x="86000" y="115945"/>
                    <a:pt x="82500" y="115540"/>
                    <a:pt x="80500" y="115540"/>
                  </a:cubicBezTo>
                  <a:cubicBezTo>
                    <a:pt x="77500" y="115135"/>
                    <a:pt x="74000" y="113918"/>
                    <a:pt x="72000" y="111891"/>
                  </a:cubicBezTo>
                  <a:cubicBezTo>
                    <a:pt x="73000" y="111891"/>
                    <a:pt x="78000" y="112297"/>
                    <a:pt x="78000" y="110675"/>
                  </a:cubicBezTo>
                  <a:cubicBezTo>
                    <a:pt x="78000" y="109459"/>
                    <a:pt x="77500" y="109864"/>
                    <a:pt x="76500" y="109459"/>
                  </a:cubicBezTo>
                  <a:cubicBezTo>
                    <a:pt x="75500" y="109459"/>
                    <a:pt x="74000" y="109864"/>
                    <a:pt x="73000" y="109864"/>
                  </a:cubicBezTo>
                  <a:cubicBezTo>
                    <a:pt x="71000" y="109864"/>
                    <a:pt x="69000" y="109864"/>
                    <a:pt x="67000" y="109459"/>
                  </a:cubicBezTo>
                  <a:cubicBezTo>
                    <a:pt x="60500" y="108648"/>
                    <a:pt x="55000" y="109864"/>
                    <a:pt x="48500" y="109864"/>
                  </a:cubicBezTo>
                  <a:cubicBezTo>
                    <a:pt x="47500" y="109864"/>
                    <a:pt x="44000" y="109054"/>
                    <a:pt x="43000" y="109864"/>
                  </a:cubicBezTo>
                  <a:cubicBezTo>
                    <a:pt x="41000" y="111891"/>
                    <a:pt x="46500" y="111891"/>
                    <a:pt x="47500" y="111891"/>
                  </a:cubicBezTo>
                  <a:cubicBezTo>
                    <a:pt x="45000" y="115135"/>
                    <a:pt x="40000" y="116756"/>
                    <a:pt x="35000" y="115945"/>
                  </a:cubicBezTo>
                  <a:cubicBezTo>
                    <a:pt x="28000" y="115540"/>
                    <a:pt x="34500" y="111486"/>
                    <a:pt x="36500" y="109054"/>
                  </a:cubicBezTo>
                  <a:cubicBezTo>
                    <a:pt x="38000" y="107432"/>
                    <a:pt x="36500" y="106621"/>
                    <a:pt x="35000" y="105405"/>
                  </a:cubicBezTo>
                  <a:cubicBezTo>
                    <a:pt x="33000" y="103783"/>
                    <a:pt x="31500" y="102162"/>
                    <a:pt x="30500" y="100540"/>
                  </a:cubicBezTo>
                  <a:cubicBezTo>
                    <a:pt x="28000" y="95675"/>
                    <a:pt x="28500" y="91216"/>
                    <a:pt x="30500" y="86351"/>
                  </a:cubicBezTo>
                  <a:cubicBezTo>
                    <a:pt x="32000" y="82297"/>
                    <a:pt x="34500" y="78243"/>
                    <a:pt x="38500" y="75000"/>
                  </a:cubicBezTo>
                  <a:cubicBezTo>
                    <a:pt x="39500" y="74189"/>
                    <a:pt x="40500" y="73378"/>
                    <a:pt x="41500" y="72972"/>
                  </a:cubicBezTo>
                  <a:cubicBezTo>
                    <a:pt x="42500" y="72162"/>
                    <a:pt x="43000" y="72162"/>
                    <a:pt x="44500" y="72162"/>
                  </a:cubicBezTo>
                  <a:cubicBezTo>
                    <a:pt x="47000" y="72972"/>
                    <a:pt x="50000" y="73783"/>
                    <a:pt x="53000" y="74189"/>
                  </a:cubicBezTo>
                  <a:cubicBezTo>
                    <a:pt x="58500" y="75000"/>
                    <a:pt x="64500" y="75000"/>
                    <a:pt x="70500" y="73783"/>
                  </a:cubicBezTo>
                  <a:cubicBezTo>
                    <a:pt x="72000" y="73783"/>
                    <a:pt x="73500" y="73378"/>
                    <a:pt x="75000" y="72972"/>
                  </a:cubicBezTo>
                  <a:cubicBezTo>
                    <a:pt x="75500" y="72972"/>
                    <a:pt x="77500" y="72162"/>
                    <a:pt x="78500" y="72162"/>
                  </a:cubicBezTo>
                  <a:cubicBezTo>
                    <a:pt x="80000" y="72162"/>
                    <a:pt x="83000" y="75000"/>
                    <a:pt x="84000" y="76216"/>
                  </a:cubicBezTo>
                  <a:cubicBezTo>
                    <a:pt x="87500" y="80270"/>
                    <a:pt x="90500" y="85945"/>
                    <a:pt x="91500" y="90810"/>
                  </a:cubicBezTo>
                  <a:cubicBezTo>
                    <a:pt x="92000" y="96081"/>
                    <a:pt x="88500" y="101351"/>
                    <a:pt x="84500" y="105000"/>
                  </a:cubicBezTo>
                  <a:cubicBezTo>
                    <a:pt x="84000" y="105405"/>
                    <a:pt x="86000" y="103783"/>
                    <a:pt x="84500" y="105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2171700" y="4692651"/>
              <a:ext cx="246000" cy="258900"/>
            </a:xfrm>
            <a:custGeom>
              <a:rect b="b" l="l" r="r" t="t"/>
              <a:pathLst>
                <a:path extrusionOk="0" h="120000" w="120000">
                  <a:moveTo>
                    <a:pt x="104210" y="60000"/>
                  </a:moveTo>
                  <a:cubicBezTo>
                    <a:pt x="94736" y="66000"/>
                    <a:pt x="94736" y="78000"/>
                    <a:pt x="85263" y="87000"/>
                  </a:cubicBezTo>
                  <a:cubicBezTo>
                    <a:pt x="75789" y="93000"/>
                    <a:pt x="66315" y="96000"/>
                    <a:pt x="56842" y="96000"/>
                  </a:cubicBezTo>
                  <a:cubicBezTo>
                    <a:pt x="37894" y="102000"/>
                    <a:pt x="25263" y="102000"/>
                    <a:pt x="34736" y="78000"/>
                  </a:cubicBezTo>
                  <a:cubicBezTo>
                    <a:pt x="41052" y="66000"/>
                    <a:pt x="50526" y="57000"/>
                    <a:pt x="60000" y="45000"/>
                  </a:cubicBezTo>
                  <a:cubicBezTo>
                    <a:pt x="63157" y="39000"/>
                    <a:pt x="72631" y="30000"/>
                    <a:pt x="72631" y="24000"/>
                  </a:cubicBezTo>
                  <a:cubicBezTo>
                    <a:pt x="75789" y="0"/>
                    <a:pt x="53684" y="27000"/>
                    <a:pt x="47368" y="33000"/>
                  </a:cubicBezTo>
                  <a:cubicBezTo>
                    <a:pt x="37894" y="48000"/>
                    <a:pt x="0" y="90000"/>
                    <a:pt x="22105" y="108000"/>
                  </a:cubicBezTo>
                  <a:cubicBezTo>
                    <a:pt x="34736" y="120000"/>
                    <a:pt x="66315" y="111000"/>
                    <a:pt x="82105" y="105000"/>
                  </a:cubicBezTo>
                  <a:cubicBezTo>
                    <a:pt x="91578" y="99000"/>
                    <a:pt x="104210" y="90000"/>
                    <a:pt x="110526" y="81000"/>
                  </a:cubicBezTo>
                  <a:cubicBezTo>
                    <a:pt x="113684" y="75000"/>
                    <a:pt x="120000" y="48000"/>
                    <a:pt x="104210" y="60000"/>
                  </a:cubicBezTo>
                  <a:cubicBezTo>
                    <a:pt x="97894" y="66000"/>
                    <a:pt x="110526" y="54000"/>
                    <a:pt x="104210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714500" y="4699001"/>
              <a:ext cx="244500" cy="292200"/>
            </a:xfrm>
            <a:custGeom>
              <a:rect b="b" l="l" r="r" t="t"/>
              <a:pathLst>
                <a:path extrusionOk="0" h="120000" w="120000">
                  <a:moveTo>
                    <a:pt x="53684" y="13333"/>
                  </a:moveTo>
                  <a:cubicBezTo>
                    <a:pt x="47368" y="24000"/>
                    <a:pt x="85263" y="56000"/>
                    <a:pt x="88421" y="66666"/>
                  </a:cubicBezTo>
                  <a:cubicBezTo>
                    <a:pt x="94736" y="72000"/>
                    <a:pt x="101052" y="82666"/>
                    <a:pt x="94736" y="88000"/>
                  </a:cubicBezTo>
                  <a:cubicBezTo>
                    <a:pt x="88421" y="90666"/>
                    <a:pt x="72631" y="85333"/>
                    <a:pt x="69473" y="85333"/>
                  </a:cubicBezTo>
                  <a:cubicBezTo>
                    <a:pt x="56842" y="82666"/>
                    <a:pt x="47368" y="80000"/>
                    <a:pt x="41052" y="74666"/>
                  </a:cubicBezTo>
                  <a:cubicBezTo>
                    <a:pt x="34736" y="69333"/>
                    <a:pt x="25263" y="50666"/>
                    <a:pt x="18947" y="50666"/>
                  </a:cubicBezTo>
                  <a:cubicBezTo>
                    <a:pt x="0" y="48000"/>
                    <a:pt x="18947" y="72000"/>
                    <a:pt x="22105" y="74666"/>
                  </a:cubicBezTo>
                  <a:cubicBezTo>
                    <a:pt x="41052" y="93333"/>
                    <a:pt x="120000" y="120000"/>
                    <a:pt x="110526" y="77333"/>
                  </a:cubicBezTo>
                  <a:cubicBezTo>
                    <a:pt x="107368" y="61333"/>
                    <a:pt x="94736" y="45333"/>
                    <a:pt x="82105" y="34666"/>
                  </a:cubicBezTo>
                  <a:cubicBezTo>
                    <a:pt x="78947" y="29333"/>
                    <a:pt x="60000" y="0"/>
                    <a:pt x="53684" y="13333"/>
                  </a:cubicBezTo>
                  <a:cubicBezTo>
                    <a:pt x="47368" y="21333"/>
                    <a:pt x="60000" y="2666"/>
                    <a:pt x="53684" y="13333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952625" y="4362451"/>
              <a:ext cx="193800" cy="77700"/>
            </a:xfrm>
            <a:custGeom>
              <a:rect b="b" l="l" r="r" t="t"/>
              <a:pathLst>
                <a:path extrusionOk="0" h="120000" w="120000">
                  <a:moveTo>
                    <a:pt x="84000" y="120000"/>
                  </a:moveTo>
                  <a:cubicBezTo>
                    <a:pt x="80000" y="120000"/>
                    <a:pt x="80000" y="120000"/>
                    <a:pt x="76000" y="120000"/>
                  </a:cubicBezTo>
                  <a:cubicBezTo>
                    <a:pt x="72000" y="120000"/>
                    <a:pt x="64000" y="110000"/>
                    <a:pt x="60000" y="100000"/>
                  </a:cubicBezTo>
                  <a:cubicBezTo>
                    <a:pt x="56000" y="110000"/>
                    <a:pt x="48000" y="110000"/>
                    <a:pt x="44000" y="11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24000" y="120000"/>
                    <a:pt x="12000" y="100000"/>
                    <a:pt x="8000" y="70000"/>
                  </a:cubicBezTo>
                  <a:cubicBezTo>
                    <a:pt x="8000" y="60000"/>
                    <a:pt x="0" y="20000"/>
                    <a:pt x="8000" y="10000"/>
                  </a:cubicBezTo>
                  <a:cubicBezTo>
                    <a:pt x="8000" y="0"/>
                    <a:pt x="12000" y="0"/>
                    <a:pt x="12000" y="0"/>
                  </a:cubicBezTo>
                  <a:cubicBezTo>
                    <a:pt x="16000" y="0"/>
                    <a:pt x="16000" y="0"/>
                    <a:pt x="20000" y="10000"/>
                  </a:cubicBezTo>
                  <a:cubicBezTo>
                    <a:pt x="20000" y="10000"/>
                    <a:pt x="20000" y="20000"/>
                    <a:pt x="20000" y="30000"/>
                  </a:cubicBezTo>
                  <a:cubicBezTo>
                    <a:pt x="20000" y="40000"/>
                    <a:pt x="24000" y="50000"/>
                    <a:pt x="28000" y="60000"/>
                  </a:cubicBezTo>
                  <a:cubicBezTo>
                    <a:pt x="28000" y="60000"/>
                    <a:pt x="32000" y="70000"/>
                    <a:pt x="40000" y="70000"/>
                  </a:cubicBezTo>
                  <a:cubicBezTo>
                    <a:pt x="40000" y="70000"/>
                    <a:pt x="44000" y="70000"/>
                    <a:pt x="48000" y="60000"/>
                  </a:cubicBezTo>
                  <a:cubicBezTo>
                    <a:pt x="48000" y="60000"/>
                    <a:pt x="52000" y="50000"/>
                    <a:pt x="52000" y="50000"/>
                  </a:cubicBezTo>
                  <a:cubicBezTo>
                    <a:pt x="56000" y="40000"/>
                    <a:pt x="56000" y="40000"/>
                    <a:pt x="60000" y="40000"/>
                  </a:cubicBezTo>
                  <a:cubicBezTo>
                    <a:pt x="64000" y="40000"/>
                    <a:pt x="68000" y="50000"/>
                    <a:pt x="72000" y="60000"/>
                  </a:cubicBezTo>
                  <a:cubicBezTo>
                    <a:pt x="76000" y="70000"/>
                    <a:pt x="80000" y="80000"/>
                    <a:pt x="84000" y="80000"/>
                  </a:cubicBezTo>
                  <a:cubicBezTo>
                    <a:pt x="92000" y="80000"/>
                    <a:pt x="96000" y="70000"/>
                    <a:pt x="100000" y="50000"/>
                  </a:cubicBezTo>
                  <a:cubicBezTo>
                    <a:pt x="100000" y="50000"/>
                    <a:pt x="100000" y="50000"/>
                    <a:pt x="100000" y="40000"/>
                  </a:cubicBezTo>
                  <a:cubicBezTo>
                    <a:pt x="100000" y="30000"/>
                    <a:pt x="104000" y="10000"/>
                    <a:pt x="108000" y="10000"/>
                  </a:cubicBezTo>
                  <a:cubicBezTo>
                    <a:pt x="112000" y="10000"/>
                    <a:pt x="116000" y="20000"/>
                    <a:pt x="116000" y="20000"/>
                  </a:cubicBezTo>
                  <a:cubicBezTo>
                    <a:pt x="120000" y="30000"/>
                    <a:pt x="120000" y="50000"/>
                    <a:pt x="116000" y="70000"/>
                  </a:cubicBezTo>
                  <a:cubicBezTo>
                    <a:pt x="112000" y="100000"/>
                    <a:pt x="96000" y="120000"/>
                    <a:pt x="84000" y="120000"/>
                  </a:cubicBezTo>
                  <a:cubicBezTo>
                    <a:pt x="84000" y="120000"/>
                    <a:pt x="84000" y="120000"/>
                    <a:pt x="8400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1784350" y="4244976"/>
              <a:ext cx="115800" cy="130200"/>
            </a:xfrm>
            <a:custGeom>
              <a:rect b="b" l="l" r="r" t="t"/>
              <a:pathLst>
                <a:path extrusionOk="0" h="120000" w="120000">
                  <a:moveTo>
                    <a:pt x="66666" y="0"/>
                  </a:moveTo>
                  <a:cubicBezTo>
                    <a:pt x="60000" y="0"/>
                    <a:pt x="53333" y="0"/>
                    <a:pt x="53333" y="0"/>
                  </a:cubicBezTo>
                  <a:cubicBezTo>
                    <a:pt x="60000" y="6000"/>
                    <a:pt x="66666" y="12000"/>
                    <a:pt x="66666" y="18000"/>
                  </a:cubicBezTo>
                  <a:cubicBezTo>
                    <a:pt x="66666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20000" y="18000"/>
                  </a:cubicBezTo>
                  <a:cubicBezTo>
                    <a:pt x="6666" y="30000"/>
                    <a:pt x="0" y="42000"/>
                    <a:pt x="0" y="60000"/>
                  </a:cubicBezTo>
                  <a:cubicBezTo>
                    <a:pt x="0" y="90000"/>
                    <a:pt x="26666" y="120000"/>
                    <a:pt x="53333" y="120000"/>
                  </a:cubicBezTo>
                  <a:cubicBezTo>
                    <a:pt x="86666" y="120000"/>
                    <a:pt x="113333" y="90000"/>
                    <a:pt x="120000" y="60000"/>
                  </a:cubicBezTo>
                  <a:cubicBezTo>
                    <a:pt x="120000" y="30000"/>
                    <a:pt x="93333" y="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2217738" y="4284663"/>
              <a:ext cx="122100" cy="136500"/>
            </a:xfrm>
            <a:custGeom>
              <a:rect b="b" l="l" r="r" t="t"/>
              <a:pathLst>
                <a:path extrusionOk="0" h="120000" w="120000">
                  <a:moveTo>
                    <a:pt x="75789" y="0"/>
                  </a:moveTo>
                  <a:cubicBezTo>
                    <a:pt x="63157" y="0"/>
                    <a:pt x="56842" y="0"/>
                    <a:pt x="50526" y="5714"/>
                  </a:cubicBezTo>
                  <a:cubicBezTo>
                    <a:pt x="63157" y="5714"/>
                    <a:pt x="69473" y="11428"/>
                    <a:pt x="69473" y="22857"/>
                  </a:cubicBezTo>
                  <a:cubicBezTo>
                    <a:pt x="69473" y="34285"/>
                    <a:pt x="56842" y="40000"/>
                    <a:pt x="44210" y="40000"/>
                  </a:cubicBezTo>
                  <a:cubicBezTo>
                    <a:pt x="31578" y="40000"/>
                    <a:pt x="25263" y="34285"/>
                    <a:pt x="25263" y="22857"/>
                  </a:cubicBezTo>
                  <a:cubicBezTo>
                    <a:pt x="25263" y="22857"/>
                    <a:pt x="25263" y="22857"/>
                    <a:pt x="25263" y="22857"/>
                  </a:cubicBezTo>
                  <a:cubicBezTo>
                    <a:pt x="18947" y="28571"/>
                    <a:pt x="12631" y="40000"/>
                    <a:pt x="6315" y="51428"/>
                  </a:cubicBezTo>
                  <a:cubicBezTo>
                    <a:pt x="0" y="85714"/>
                    <a:pt x="25263" y="114285"/>
                    <a:pt x="50526" y="114285"/>
                  </a:cubicBezTo>
                  <a:cubicBezTo>
                    <a:pt x="82105" y="120000"/>
                    <a:pt x="113684" y="97142"/>
                    <a:pt x="120000" y="62857"/>
                  </a:cubicBezTo>
                  <a:cubicBezTo>
                    <a:pt x="120000" y="34285"/>
                    <a:pt x="101052" y="5714"/>
                    <a:pt x="75789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5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-75" y="4557900"/>
            <a:ext cx="9144000" cy="58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"/>
          <p:cNvSpPr/>
          <p:nvPr/>
        </p:nvSpPr>
        <p:spPr>
          <a:xfrm>
            <a:off x="428433" y="888182"/>
            <a:ext cx="7165225" cy="3994205"/>
          </a:xfrm>
          <a:custGeom>
            <a:rect b="b" l="l" r="r" t="t"/>
            <a:pathLst>
              <a:path extrusionOk="0" h="181658" w="286609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0D0138">
              <a:alpha val="16540"/>
            </a:srgbClr>
          </a:solidFill>
          <a:ln>
            <a:noFill/>
          </a:ln>
        </p:spPr>
      </p:sp>
      <p:sp>
        <p:nvSpPr>
          <p:cNvPr id="175" name="Google Shape;175;p6"/>
          <p:cNvSpPr/>
          <p:nvPr/>
        </p:nvSpPr>
        <p:spPr>
          <a:xfrm>
            <a:off x="388375" y="852950"/>
            <a:ext cx="7165225" cy="3994205"/>
          </a:xfrm>
          <a:custGeom>
            <a:rect b="b" l="l" r="r" t="t"/>
            <a:pathLst>
              <a:path extrusionOk="0" h="181658" w="286609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76" name="Google Shape;176;p6"/>
          <p:cNvGrpSpPr/>
          <p:nvPr/>
        </p:nvGrpSpPr>
        <p:grpSpPr>
          <a:xfrm>
            <a:off x="7590820" y="3532509"/>
            <a:ext cx="1171804" cy="1387410"/>
            <a:chOff x="1384300" y="1439863"/>
            <a:chExt cx="1433400" cy="1697138"/>
          </a:xfrm>
        </p:grpSpPr>
        <p:sp>
          <p:nvSpPr>
            <p:cNvPr id="177" name="Google Shape;177;p6"/>
            <p:cNvSpPr/>
            <p:nvPr/>
          </p:nvSpPr>
          <p:spPr>
            <a:xfrm>
              <a:off x="2805113" y="2438401"/>
              <a:ext cx="0" cy="255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0" y="60000"/>
                    <a:pt x="0" y="30000"/>
                    <a:pt x="0" y="0"/>
                  </a:cubicBezTo>
                  <a:cubicBezTo>
                    <a:pt x="0" y="30000"/>
                    <a:pt x="0" y="60000"/>
                    <a:pt x="0" y="1200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805113" y="2463801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1384300" y="1439863"/>
              <a:ext cx="1427100" cy="1671600"/>
            </a:xfrm>
            <a:custGeom>
              <a:rect b="b" l="l" r="r" t="t"/>
              <a:pathLst>
                <a:path extrusionOk="0" h="120000" w="120000">
                  <a:moveTo>
                    <a:pt x="115656" y="53488"/>
                  </a:moveTo>
                  <a:cubicBezTo>
                    <a:pt x="114570" y="51627"/>
                    <a:pt x="115113" y="52093"/>
                    <a:pt x="116199" y="50232"/>
                  </a:cubicBezTo>
                  <a:cubicBezTo>
                    <a:pt x="116742" y="49302"/>
                    <a:pt x="116742" y="47906"/>
                    <a:pt x="117285" y="46976"/>
                  </a:cubicBezTo>
                  <a:cubicBezTo>
                    <a:pt x="117828" y="44186"/>
                    <a:pt x="118371" y="41395"/>
                    <a:pt x="118371" y="38604"/>
                  </a:cubicBezTo>
                  <a:cubicBezTo>
                    <a:pt x="118371" y="36744"/>
                    <a:pt x="118371" y="33953"/>
                    <a:pt x="116199" y="33488"/>
                  </a:cubicBezTo>
                  <a:cubicBezTo>
                    <a:pt x="112941" y="33023"/>
                    <a:pt x="112398" y="35813"/>
                    <a:pt x="111855" y="37674"/>
                  </a:cubicBezTo>
                  <a:cubicBezTo>
                    <a:pt x="110769" y="40000"/>
                    <a:pt x="109683" y="42325"/>
                    <a:pt x="106968" y="43720"/>
                  </a:cubicBezTo>
                  <a:cubicBezTo>
                    <a:pt x="105882" y="44651"/>
                    <a:pt x="104796" y="45581"/>
                    <a:pt x="103710" y="45581"/>
                  </a:cubicBezTo>
                  <a:cubicBezTo>
                    <a:pt x="103167" y="45581"/>
                    <a:pt x="99366" y="45116"/>
                    <a:pt x="99366" y="45116"/>
                  </a:cubicBezTo>
                  <a:cubicBezTo>
                    <a:pt x="98823" y="44651"/>
                    <a:pt x="99366" y="41860"/>
                    <a:pt x="98823" y="40930"/>
                  </a:cubicBezTo>
                  <a:cubicBezTo>
                    <a:pt x="98823" y="39534"/>
                    <a:pt x="98280" y="38139"/>
                    <a:pt x="98280" y="36744"/>
                  </a:cubicBezTo>
                  <a:cubicBezTo>
                    <a:pt x="97194" y="33953"/>
                    <a:pt x="96108" y="30697"/>
                    <a:pt x="95565" y="27906"/>
                  </a:cubicBezTo>
                  <a:cubicBezTo>
                    <a:pt x="95022" y="26511"/>
                    <a:pt x="93393" y="23255"/>
                    <a:pt x="95565" y="22790"/>
                  </a:cubicBezTo>
                  <a:cubicBezTo>
                    <a:pt x="96651" y="22325"/>
                    <a:pt x="97737" y="23255"/>
                    <a:pt x="98280" y="23720"/>
                  </a:cubicBezTo>
                  <a:cubicBezTo>
                    <a:pt x="99909" y="24186"/>
                    <a:pt x="101538" y="25116"/>
                    <a:pt x="103167" y="25116"/>
                  </a:cubicBezTo>
                  <a:cubicBezTo>
                    <a:pt x="108597" y="26046"/>
                    <a:pt x="114570" y="23255"/>
                    <a:pt x="115656" y="18604"/>
                  </a:cubicBezTo>
                  <a:cubicBezTo>
                    <a:pt x="117285" y="12558"/>
                    <a:pt x="110226" y="7906"/>
                    <a:pt x="104253" y="6046"/>
                  </a:cubicBezTo>
                  <a:cubicBezTo>
                    <a:pt x="98280" y="3720"/>
                    <a:pt x="90678" y="3720"/>
                    <a:pt x="85248" y="6976"/>
                  </a:cubicBezTo>
                  <a:cubicBezTo>
                    <a:pt x="84705" y="7441"/>
                    <a:pt x="83619" y="7906"/>
                    <a:pt x="83076" y="8372"/>
                  </a:cubicBezTo>
                  <a:cubicBezTo>
                    <a:pt x="82533" y="8372"/>
                    <a:pt x="82533" y="8837"/>
                    <a:pt x="82533" y="8837"/>
                  </a:cubicBezTo>
                  <a:cubicBezTo>
                    <a:pt x="82533" y="8837"/>
                    <a:pt x="82533" y="8372"/>
                    <a:pt x="81447" y="8372"/>
                  </a:cubicBezTo>
                  <a:cubicBezTo>
                    <a:pt x="79819" y="7906"/>
                    <a:pt x="78733" y="6511"/>
                    <a:pt x="77104" y="6046"/>
                  </a:cubicBezTo>
                  <a:cubicBezTo>
                    <a:pt x="74932" y="4651"/>
                    <a:pt x="72217" y="3255"/>
                    <a:pt x="69502" y="2790"/>
                  </a:cubicBezTo>
                  <a:cubicBezTo>
                    <a:pt x="62986" y="465"/>
                    <a:pt x="55927" y="0"/>
                    <a:pt x="48868" y="1395"/>
                  </a:cubicBezTo>
                  <a:cubicBezTo>
                    <a:pt x="46153" y="1860"/>
                    <a:pt x="43438" y="2325"/>
                    <a:pt x="40723" y="3255"/>
                  </a:cubicBezTo>
                  <a:cubicBezTo>
                    <a:pt x="39638" y="3720"/>
                    <a:pt x="38009" y="5116"/>
                    <a:pt x="36380" y="5581"/>
                  </a:cubicBezTo>
                  <a:cubicBezTo>
                    <a:pt x="35837" y="5581"/>
                    <a:pt x="35837" y="5581"/>
                    <a:pt x="35837" y="5581"/>
                  </a:cubicBezTo>
                  <a:cubicBezTo>
                    <a:pt x="35837" y="5581"/>
                    <a:pt x="35294" y="5581"/>
                    <a:pt x="34751" y="5116"/>
                  </a:cubicBezTo>
                  <a:cubicBezTo>
                    <a:pt x="33665" y="5116"/>
                    <a:pt x="32579" y="4186"/>
                    <a:pt x="32036" y="3720"/>
                  </a:cubicBezTo>
                  <a:cubicBezTo>
                    <a:pt x="26063" y="465"/>
                    <a:pt x="19004" y="0"/>
                    <a:pt x="12488" y="1860"/>
                  </a:cubicBezTo>
                  <a:cubicBezTo>
                    <a:pt x="6515" y="3720"/>
                    <a:pt x="0" y="7906"/>
                    <a:pt x="542" y="13953"/>
                  </a:cubicBezTo>
                  <a:cubicBezTo>
                    <a:pt x="542" y="19534"/>
                    <a:pt x="7058" y="22790"/>
                    <a:pt x="13031" y="21860"/>
                  </a:cubicBezTo>
                  <a:cubicBezTo>
                    <a:pt x="14660" y="21395"/>
                    <a:pt x="16289" y="20930"/>
                    <a:pt x="17375" y="20000"/>
                  </a:cubicBezTo>
                  <a:cubicBezTo>
                    <a:pt x="18461" y="19534"/>
                    <a:pt x="19004" y="19069"/>
                    <a:pt x="19547" y="19069"/>
                  </a:cubicBezTo>
                  <a:cubicBezTo>
                    <a:pt x="22262" y="19534"/>
                    <a:pt x="21176" y="22325"/>
                    <a:pt x="20090" y="23720"/>
                  </a:cubicBezTo>
                  <a:cubicBezTo>
                    <a:pt x="17375" y="28372"/>
                    <a:pt x="14660" y="33488"/>
                    <a:pt x="14117" y="39069"/>
                  </a:cubicBezTo>
                  <a:cubicBezTo>
                    <a:pt x="10859" y="52558"/>
                    <a:pt x="22262" y="64186"/>
                    <a:pt x="35837" y="70232"/>
                  </a:cubicBezTo>
                  <a:cubicBezTo>
                    <a:pt x="31493" y="76744"/>
                    <a:pt x="31493" y="85116"/>
                    <a:pt x="32036" y="92558"/>
                  </a:cubicBezTo>
                  <a:cubicBezTo>
                    <a:pt x="32579" y="94883"/>
                    <a:pt x="33122" y="97674"/>
                    <a:pt x="33122" y="100000"/>
                  </a:cubicBezTo>
                  <a:cubicBezTo>
                    <a:pt x="33665" y="101395"/>
                    <a:pt x="34208" y="103255"/>
                    <a:pt x="33665" y="104186"/>
                  </a:cubicBezTo>
                  <a:cubicBezTo>
                    <a:pt x="33122" y="105581"/>
                    <a:pt x="32036" y="105581"/>
                    <a:pt x="30950" y="106976"/>
                  </a:cubicBezTo>
                  <a:cubicBezTo>
                    <a:pt x="28778" y="109302"/>
                    <a:pt x="29321" y="112558"/>
                    <a:pt x="32036" y="114418"/>
                  </a:cubicBezTo>
                  <a:cubicBezTo>
                    <a:pt x="34751" y="116279"/>
                    <a:pt x="39095" y="116279"/>
                    <a:pt x="42352" y="115813"/>
                  </a:cubicBezTo>
                  <a:cubicBezTo>
                    <a:pt x="49954" y="114883"/>
                    <a:pt x="47782" y="109302"/>
                    <a:pt x="48325" y="104186"/>
                  </a:cubicBezTo>
                  <a:cubicBezTo>
                    <a:pt x="48868" y="101860"/>
                    <a:pt x="48868" y="94883"/>
                    <a:pt x="52126" y="93488"/>
                  </a:cubicBezTo>
                  <a:cubicBezTo>
                    <a:pt x="54298" y="92093"/>
                    <a:pt x="57556" y="94883"/>
                    <a:pt x="58642" y="96744"/>
                  </a:cubicBezTo>
                  <a:cubicBezTo>
                    <a:pt x="60814" y="99069"/>
                    <a:pt x="61900" y="100930"/>
                    <a:pt x="61900" y="103720"/>
                  </a:cubicBezTo>
                  <a:cubicBezTo>
                    <a:pt x="62443" y="107441"/>
                    <a:pt x="61357" y="111627"/>
                    <a:pt x="61900" y="115348"/>
                  </a:cubicBezTo>
                  <a:cubicBezTo>
                    <a:pt x="61900" y="119069"/>
                    <a:pt x="65701" y="120000"/>
                    <a:pt x="69502" y="120000"/>
                  </a:cubicBezTo>
                  <a:cubicBezTo>
                    <a:pt x="74932" y="120000"/>
                    <a:pt x="85248" y="115813"/>
                    <a:pt x="78733" y="110232"/>
                  </a:cubicBezTo>
                  <a:cubicBezTo>
                    <a:pt x="77647" y="109767"/>
                    <a:pt x="76561" y="109302"/>
                    <a:pt x="76018" y="108372"/>
                  </a:cubicBezTo>
                  <a:cubicBezTo>
                    <a:pt x="75475" y="107441"/>
                    <a:pt x="76018" y="106046"/>
                    <a:pt x="76018" y="105116"/>
                  </a:cubicBezTo>
                  <a:cubicBezTo>
                    <a:pt x="76018" y="103720"/>
                    <a:pt x="75475" y="99069"/>
                    <a:pt x="77104" y="97674"/>
                  </a:cubicBezTo>
                  <a:cubicBezTo>
                    <a:pt x="77647" y="96744"/>
                    <a:pt x="80904" y="96279"/>
                    <a:pt x="81990" y="95813"/>
                  </a:cubicBezTo>
                  <a:cubicBezTo>
                    <a:pt x="84162" y="94883"/>
                    <a:pt x="86334" y="93953"/>
                    <a:pt x="89049" y="93023"/>
                  </a:cubicBezTo>
                  <a:cubicBezTo>
                    <a:pt x="93393" y="91162"/>
                    <a:pt x="97194" y="88372"/>
                    <a:pt x="100995" y="85581"/>
                  </a:cubicBezTo>
                  <a:cubicBezTo>
                    <a:pt x="100995" y="90232"/>
                    <a:pt x="100452" y="94418"/>
                    <a:pt x="100452" y="99069"/>
                  </a:cubicBezTo>
                  <a:cubicBezTo>
                    <a:pt x="100452" y="104651"/>
                    <a:pt x="111312" y="105116"/>
                    <a:pt x="115656" y="102790"/>
                  </a:cubicBezTo>
                  <a:cubicBezTo>
                    <a:pt x="117828" y="101860"/>
                    <a:pt x="119457" y="100000"/>
                    <a:pt x="118914" y="97674"/>
                  </a:cubicBezTo>
                  <a:cubicBezTo>
                    <a:pt x="118914" y="95813"/>
                    <a:pt x="117828" y="94883"/>
                    <a:pt x="116742" y="93953"/>
                  </a:cubicBezTo>
                  <a:cubicBezTo>
                    <a:pt x="116199" y="93488"/>
                    <a:pt x="115656" y="93488"/>
                    <a:pt x="115113" y="93023"/>
                  </a:cubicBezTo>
                  <a:cubicBezTo>
                    <a:pt x="114027" y="91162"/>
                    <a:pt x="116199" y="86976"/>
                    <a:pt x="116742" y="85581"/>
                  </a:cubicBezTo>
                  <a:cubicBezTo>
                    <a:pt x="117828" y="82325"/>
                    <a:pt x="118914" y="79534"/>
                    <a:pt x="118914" y="76744"/>
                  </a:cubicBezTo>
                  <a:cubicBezTo>
                    <a:pt x="120000" y="67906"/>
                    <a:pt x="119457" y="60930"/>
                    <a:pt x="115656" y="534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2805113" y="2438401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798763" y="2509838"/>
              <a:ext cx="1500" cy="1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2798763" y="2463801"/>
              <a:ext cx="6300" cy="459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120000" y="17142"/>
                    <a:pt x="120000" y="68571"/>
                    <a:pt x="0" y="119999"/>
                  </a:cubicBezTo>
                  <a:cubicBezTo>
                    <a:pt x="0" y="119999"/>
                    <a:pt x="0" y="119999"/>
                    <a:pt x="0" y="119999"/>
                  </a:cubicBezTo>
                  <a:cubicBezTo>
                    <a:pt x="0" y="119999"/>
                    <a:pt x="120000" y="51428"/>
                    <a:pt x="12000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805113" y="2438401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2798763" y="250983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805113" y="2438401"/>
              <a:ext cx="1500" cy="1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1733550" y="2768601"/>
              <a:ext cx="1077900" cy="368400"/>
            </a:xfrm>
            <a:custGeom>
              <a:rect b="b" l="l" r="r" t="t"/>
              <a:pathLst>
                <a:path extrusionOk="0" h="120000" w="120000">
                  <a:moveTo>
                    <a:pt x="113532" y="12631"/>
                  </a:moveTo>
                  <a:cubicBezTo>
                    <a:pt x="113532" y="16842"/>
                    <a:pt x="112814" y="18947"/>
                    <a:pt x="112095" y="21052"/>
                  </a:cubicBezTo>
                  <a:cubicBezTo>
                    <a:pt x="112095" y="21052"/>
                    <a:pt x="112095" y="21052"/>
                    <a:pt x="111377" y="21052"/>
                  </a:cubicBezTo>
                  <a:cubicBezTo>
                    <a:pt x="109940" y="23157"/>
                    <a:pt x="107784" y="23157"/>
                    <a:pt x="105628" y="23157"/>
                  </a:cubicBezTo>
                  <a:cubicBezTo>
                    <a:pt x="105628" y="23157"/>
                    <a:pt x="105628" y="23157"/>
                    <a:pt x="105628" y="23157"/>
                  </a:cubicBezTo>
                  <a:cubicBezTo>
                    <a:pt x="103473" y="23157"/>
                    <a:pt x="101317" y="23157"/>
                    <a:pt x="99880" y="21052"/>
                  </a:cubicBezTo>
                  <a:cubicBezTo>
                    <a:pt x="99880" y="21052"/>
                    <a:pt x="99880" y="18947"/>
                    <a:pt x="99880" y="18947"/>
                  </a:cubicBezTo>
                  <a:cubicBezTo>
                    <a:pt x="99880" y="14736"/>
                    <a:pt x="99880" y="14736"/>
                    <a:pt x="99880" y="14736"/>
                  </a:cubicBezTo>
                  <a:cubicBezTo>
                    <a:pt x="89820" y="16842"/>
                    <a:pt x="78323" y="21052"/>
                    <a:pt x="73293" y="12631"/>
                  </a:cubicBezTo>
                  <a:cubicBezTo>
                    <a:pt x="68263" y="4210"/>
                    <a:pt x="63233" y="0"/>
                    <a:pt x="58203" y="2105"/>
                  </a:cubicBezTo>
                  <a:cubicBezTo>
                    <a:pt x="58203" y="6315"/>
                    <a:pt x="58203" y="10526"/>
                    <a:pt x="58203" y="16842"/>
                  </a:cubicBezTo>
                  <a:cubicBezTo>
                    <a:pt x="57485" y="33684"/>
                    <a:pt x="56766" y="61052"/>
                    <a:pt x="56766" y="65263"/>
                  </a:cubicBezTo>
                  <a:cubicBezTo>
                    <a:pt x="57485" y="69473"/>
                    <a:pt x="58922" y="71578"/>
                    <a:pt x="59640" y="73684"/>
                  </a:cubicBezTo>
                  <a:cubicBezTo>
                    <a:pt x="61077" y="75789"/>
                    <a:pt x="61796" y="77894"/>
                    <a:pt x="62514" y="82105"/>
                  </a:cubicBezTo>
                  <a:cubicBezTo>
                    <a:pt x="62514" y="84210"/>
                    <a:pt x="62514" y="88421"/>
                    <a:pt x="61796" y="90526"/>
                  </a:cubicBezTo>
                  <a:cubicBezTo>
                    <a:pt x="60359" y="96842"/>
                    <a:pt x="57485" y="96842"/>
                    <a:pt x="55329" y="96842"/>
                  </a:cubicBezTo>
                  <a:cubicBezTo>
                    <a:pt x="53173" y="96842"/>
                    <a:pt x="49580" y="94736"/>
                    <a:pt x="48862" y="92631"/>
                  </a:cubicBezTo>
                  <a:cubicBezTo>
                    <a:pt x="48143" y="90526"/>
                    <a:pt x="48143" y="90526"/>
                    <a:pt x="48143" y="90526"/>
                  </a:cubicBezTo>
                  <a:cubicBezTo>
                    <a:pt x="48143" y="86315"/>
                    <a:pt x="48862" y="84210"/>
                    <a:pt x="48862" y="80000"/>
                  </a:cubicBezTo>
                  <a:cubicBezTo>
                    <a:pt x="48862" y="69473"/>
                    <a:pt x="48862" y="58947"/>
                    <a:pt x="48862" y="48421"/>
                  </a:cubicBezTo>
                  <a:cubicBezTo>
                    <a:pt x="48862" y="48421"/>
                    <a:pt x="48862" y="48421"/>
                    <a:pt x="48862" y="48421"/>
                  </a:cubicBezTo>
                  <a:cubicBezTo>
                    <a:pt x="48143" y="35789"/>
                    <a:pt x="47425" y="23157"/>
                    <a:pt x="46706" y="16842"/>
                  </a:cubicBezTo>
                  <a:cubicBezTo>
                    <a:pt x="45988" y="18947"/>
                    <a:pt x="44550" y="23157"/>
                    <a:pt x="43832" y="25263"/>
                  </a:cubicBezTo>
                  <a:cubicBezTo>
                    <a:pt x="38083" y="37894"/>
                    <a:pt x="28742" y="42105"/>
                    <a:pt x="20119" y="48421"/>
                  </a:cubicBezTo>
                  <a:cubicBezTo>
                    <a:pt x="20119" y="50526"/>
                    <a:pt x="19401" y="52631"/>
                    <a:pt x="19401" y="54736"/>
                  </a:cubicBezTo>
                  <a:cubicBezTo>
                    <a:pt x="19401" y="61052"/>
                    <a:pt x="19401" y="67368"/>
                    <a:pt x="19401" y="73684"/>
                  </a:cubicBezTo>
                  <a:cubicBezTo>
                    <a:pt x="19401" y="73684"/>
                    <a:pt x="19401" y="75789"/>
                    <a:pt x="19401" y="75789"/>
                  </a:cubicBezTo>
                  <a:cubicBezTo>
                    <a:pt x="17245" y="77894"/>
                    <a:pt x="15808" y="80000"/>
                    <a:pt x="12934" y="80000"/>
                  </a:cubicBezTo>
                  <a:cubicBezTo>
                    <a:pt x="12215" y="80000"/>
                    <a:pt x="11497" y="80000"/>
                    <a:pt x="10778" y="77894"/>
                  </a:cubicBezTo>
                  <a:cubicBezTo>
                    <a:pt x="8622" y="77894"/>
                    <a:pt x="5748" y="77894"/>
                    <a:pt x="5748" y="67368"/>
                  </a:cubicBezTo>
                  <a:cubicBezTo>
                    <a:pt x="5029" y="61052"/>
                    <a:pt x="6467" y="58947"/>
                    <a:pt x="7904" y="58947"/>
                  </a:cubicBezTo>
                  <a:cubicBezTo>
                    <a:pt x="7904" y="56842"/>
                    <a:pt x="8622" y="56842"/>
                    <a:pt x="8622" y="54736"/>
                  </a:cubicBezTo>
                  <a:cubicBezTo>
                    <a:pt x="4311" y="61052"/>
                    <a:pt x="718" y="67368"/>
                    <a:pt x="0" y="80000"/>
                  </a:cubicBezTo>
                  <a:cubicBezTo>
                    <a:pt x="0" y="80000"/>
                    <a:pt x="718" y="101052"/>
                    <a:pt x="17964" y="94736"/>
                  </a:cubicBezTo>
                  <a:cubicBezTo>
                    <a:pt x="28023" y="90526"/>
                    <a:pt x="36646" y="94736"/>
                    <a:pt x="43113" y="105263"/>
                  </a:cubicBezTo>
                  <a:cubicBezTo>
                    <a:pt x="48862" y="115789"/>
                    <a:pt x="63233" y="119999"/>
                    <a:pt x="66826" y="101052"/>
                  </a:cubicBezTo>
                  <a:cubicBezTo>
                    <a:pt x="70419" y="82105"/>
                    <a:pt x="85508" y="52631"/>
                    <a:pt x="97724" y="46315"/>
                  </a:cubicBezTo>
                  <a:cubicBezTo>
                    <a:pt x="108502" y="37894"/>
                    <a:pt x="117844" y="48421"/>
                    <a:pt x="119281" y="23157"/>
                  </a:cubicBezTo>
                  <a:cubicBezTo>
                    <a:pt x="120000" y="16842"/>
                    <a:pt x="117125" y="12631"/>
                    <a:pt x="113532" y="1263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1693863" y="2152651"/>
              <a:ext cx="155700" cy="84000"/>
            </a:xfrm>
            <a:custGeom>
              <a:rect b="b" l="l" r="r" t="t"/>
              <a:pathLst>
                <a:path extrusionOk="0" h="120000" w="120000">
                  <a:moveTo>
                    <a:pt x="100000" y="18461"/>
                  </a:moveTo>
                  <a:cubicBezTo>
                    <a:pt x="85000" y="9230"/>
                    <a:pt x="70000" y="9230"/>
                    <a:pt x="55000" y="9230"/>
                  </a:cubicBezTo>
                  <a:cubicBezTo>
                    <a:pt x="40000" y="9230"/>
                    <a:pt x="20000" y="0"/>
                    <a:pt x="10000" y="18461"/>
                  </a:cubicBezTo>
                  <a:cubicBezTo>
                    <a:pt x="0" y="36923"/>
                    <a:pt x="0" y="55384"/>
                    <a:pt x="5000" y="73846"/>
                  </a:cubicBezTo>
                  <a:cubicBezTo>
                    <a:pt x="15000" y="92307"/>
                    <a:pt x="35000" y="92307"/>
                    <a:pt x="45000" y="101538"/>
                  </a:cubicBezTo>
                  <a:cubicBezTo>
                    <a:pt x="60000" y="110769"/>
                    <a:pt x="80000" y="120000"/>
                    <a:pt x="95000" y="110769"/>
                  </a:cubicBezTo>
                  <a:cubicBezTo>
                    <a:pt x="120000" y="101538"/>
                    <a:pt x="120000" y="36923"/>
                    <a:pt x="100000" y="1846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1655763" y="1874838"/>
              <a:ext cx="265200" cy="277800"/>
            </a:xfrm>
            <a:custGeom>
              <a:rect b="b" l="l" r="r" t="t"/>
              <a:pathLst>
                <a:path extrusionOk="0" h="120000" w="120000">
                  <a:moveTo>
                    <a:pt x="0" y="66976"/>
                  </a:moveTo>
                  <a:cubicBezTo>
                    <a:pt x="0" y="33488"/>
                    <a:pt x="32195" y="0"/>
                    <a:pt x="61463" y="0"/>
                  </a:cubicBezTo>
                  <a:cubicBezTo>
                    <a:pt x="93658" y="0"/>
                    <a:pt x="120000" y="33488"/>
                    <a:pt x="120000" y="66976"/>
                  </a:cubicBezTo>
                  <a:cubicBezTo>
                    <a:pt x="120000" y="97674"/>
                    <a:pt x="93658" y="120000"/>
                    <a:pt x="64390" y="120000"/>
                  </a:cubicBezTo>
                  <a:cubicBezTo>
                    <a:pt x="35121" y="120000"/>
                    <a:pt x="0" y="97674"/>
                    <a:pt x="0" y="66976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2178050" y="2198688"/>
              <a:ext cx="168300" cy="84000"/>
            </a:xfrm>
            <a:custGeom>
              <a:rect b="b" l="l" r="r" t="t"/>
              <a:pathLst>
                <a:path extrusionOk="0" h="120000" w="120000">
                  <a:moveTo>
                    <a:pt x="78461" y="9230"/>
                  </a:moveTo>
                  <a:cubicBezTo>
                    <a:pt x="50769" y="18461"/>
                    <a:pt x="23076" y="0"/>
                    <a:pt x="4615" y="46153"/>
                  </a:cubicBezTo>
                  <a:cubicBezTo>
                    <a:pt x="0" y="55384"/>
                    <a:pt x="4615" y="73846"/>
                    <a:pt x="9230" y="92307"/>
                  </a:cubicBezTo>
                  <a:cubicBezTo>
                    <a:pt x="18461" y="110769"/>
                    <a:pt x="32307" y="110769"/>
                    <a:pt x="41538" y="110769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92307"/>
                    <a:pt x="110769" y="9230"/>
                    <a:pt x="78461" y="923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055813" y="1498601"/>
              <a:ext cx="690600" cy="511200"/>
            </a:xfrm>
            <a:custGeom>
              <a:rect b="b" l="l" r="r" t="t"/>
              <a:pathLst>
                <a:path extrusionOk="0" h="120000" w="120000">
                  <a:moveTo>
                    <a:pt x="14579" y="0"/>
                  </a:moveTo>
                  <a:cubicBezTo>
                    <a:pt x="14579" y="0"/>
                    <a:pt x="0" y="36455"/>
                    <a:pt x="26915" y="77468"/>
                  </a:cubicBezTo>
                  <a:cubicBezTo>
                    <a:pt x="54953" y="120000"/>
                    <a:pt x="77383" y="97215"/>
                    <a:pt x="77383" y="97215"/>
                  </a:cubicBezTo>
                  <a:cubicBezTo>
                    <a:pt x="77383" y="97215"/>
                    <a:pt x="68411" y="57721"/>
                    <a:pt x="77383" y="53164"/>
                  </a:cubicBezTo>
                  <a:cubicBezTo>
                    <a:pt x="86355" y="48607"/>
                    <a:pt x="94205" y="59240"/>
                    <a:pt x="94205" y="59240"/>
                  </a:cubicBezTo>
                  <a:cubicBezTo>
                    <a:pt x="94205" y="59240"/>
                    <a:pt x="111028" y="66835"/>
                    <a:pt x="115514" y="47088"/>
                  </a:cubicBezTo>
                  <a:cubicBezTo>
                    <a:pt x="120000" y="28860"/>
                    <a:pt x="102056" y="13670"/>
                    <a:pt x="93084" y="10632"/>
                  </a:cubicBezTo>
                  <a:cubicBezTo>
                    <a:pt x="84112" y="7594"/>
                    <a:pt x="65046" y="4556"/>
                    <a:pt x="56074" y="28860"/>
                  </a:cubicBezTo>
                  <a:cubicBezTo>
                    <a:pt x="56074" y="28860"/>
                    <a:pt x="33644" y="0"/>
                    <a:pt x="14579" y="0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984375" y="2120901"/>
              <a:ext cx="77700" cy="31800"/>
            </a:xfrm>
            <a:custGeom>
              <a:rect b="b" l="l" r="r" t="t"/>
              <a:pathLst>
                <a:path extrusionOk="0" h="120000" w="120000">
                  <a:moveTo>
                    <a:pt x="100000" y="24000"/>
                  </a:moveTo>
                  <a:cubicBezTo>
                    <a:pt x="80000" y="0"/>
                    <a:pt x="70000" y="0"/>
                    <a:pt x="60000" y="0"/>
                  </a:cubicBezTo>
                  <a:cubicBezTo>
                    <a:pt x="40000" y="24000"/>
                    <a:pt x="30000" y="0"/>
                    <a:pt x="20000" y="24000"/>
                  </a:cubicBezTo>
                  <a:cubicBezTo>
                    <a:pt x="0" y="24000"/>
                    <a:pt x="0" y="96000"/>
                    <a:pt x="20000" y="96000"/>
                  </a:cubicBezTo>
                  <a:cubicBezTo>
                    <a:pt x="30000" y="120000"/>
                    <a:pt x="40000" y="120000"/>
                    <a:pt x="50000" y="120000"/>
                  </a:cubicBezTo>
                  <a:cubicBezTo>
                    <a:pt x="60000" y="120000"/>
                    <a:pt x="80000" y="120000"/>
                    <a:pt x="90000" y="120000"/>
                  </a:cubicBezTo>
                  <a:cubicBezTo>
                    <a:pt x="120000" y="120000"/>
                    <a:pt x="120000" y="48000"/>
                    <a:pt x="100000" y="24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2449513" y="2100263"/>
              <a:ext cx="297000" cy="246000"/>
            </a:xfrm>
            <a:custGeom>
              <a:rect b="b" l="l" r="r" t="t"/>
              <a:pathLst>
                <a:path extrusionOk="0" h="120000" w="120000">
                  <a:moveTo>
                    <a:pt x="31304" y="0"/>
                  </a:moveTo>
                  <a:cubicBezTo>
                    <a:pt x="31304" y="0"/>
                    <a:pt x="101739" y="0"/>
                    <a:pt x="120000" y="60000"/>
                  </a:cubicBezTo>
                  <a:cubicBezTo>
                    <a:pt x="120000" y="60000"/>
                    <a:pt x="112173" y="120000"/>
                    <a:pt x="31304" y="107368"/>
                  </a:cubicBezTo>
                  <a:cubicBezTo>
                    <a:pt x="31304" y="107368"/>
                    <a:pt x="2608" y="101052"/>
                    <a:pt x="0" y="88421"/>
                  </a:cubicBezTo>
                  <a:cubicBezTo>
                    <a:pt x="0" y="88421"/>
                    <a:pt x="39130" y="31578"/>
                    <a:pt x="31304" y="0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255838" y="2457451"/>
              <a:ext cx="355500" cy="298500"/>
            </a:xfrm>
            <a:custGeom>
              <a:rect b="b" l="l" r="r" t="t"/>
              <a:pathLst>
                <a:path extrusionOk="0" h="120000" w="120000">
                  <a:moveTo>
                    <a:pt x="98181" y="13043"/>
                  </a:moveTo>
                  <a:cubicBezTo>
                    <a:pt x="91636" y="41739"/>
                    <a:pt x="80727" y="60000"/>
                    <a:pt x="61090" y="75652"/>
                  </a:cubicBezTo>
                  <a:cubicBezTo>
                    <a:pt x="52363" y="83478"/>
                    <a:pt x="43636" y="88695"/>
                    <a:pt x="34909" y="91304"/>
                  </a:cubicBezTo>
                  <a:cubicBezTo>
                    <a:pt x="26181" y="96521"/>
                    <a:pt x="15272" y="96521"/>
                    <a:pt x="4363" y="101739"/>
                  </a:cubicBezTo>
                  <a:cubicBezTo>
                    <a:pt x="2181" y="101739"/>
                    <a:pt x="2181" y="106956"/>
                    <a:pt x="4363" y="109565"/>
                  </a:cubicBezTo>
                  <a:cubicBezTo>
                    <a:pt x="4363" y="109565"/>
                    <a:pt x="4363" y="109565"/>
                    <a:pt x="4363" y="109565"/>
                  </a:cubicBezTo>
                  <a:cubicBezTo>
                    <a:pt x="4363" y="109565"/>
                    <a:pt x="4363" y="109565"/>
                    <a:pt x="4363" y="109565"/>
                  </a:cubicBezTo>
                  <a:cubicBezTo>
                    <a:pt x="0" y="112173"/>
                    <a:pt x="2181" y="120000"/>
                    <a:pt x="6545" y="120000"/>
                  </a:cubicBezTo>
                  <a:cubicBezTo>
                    <a:pt x="8727" y="120000"/>
                    <a:pt x="10909" y="120000"/>
                    <a:pt x="10909" y="120000"/>
                  </a:cubicBezTo>
                  <a:cubicBezTo>
                    <a:pt x="15272" y="117391"/>
                    <a:pt x="19636" y="117391"/>
                    <a:pt x="24000" y="117391"/>
                  </a:cubicBezTo>
                  <a:cubicBezTo>
                    <a:pt x="24000" y="117391"/>
                    <a:pt x="24000" y="117391"/>
                    <a:pt x="24000" y="114782"/>
                  </a:cubicBezTo>
                  <a:cubicBezTo>
                    <a:pt x="43636" y="114782"/>
                    <a:pt x="63272" y="101739"/>
                    <a:pt x="74181" y="93913"/>
                  </a:cubicBezTo>
                  <a:cubicBezTo>
                    <a:pt x="93818" y="75652"/>
                    <a:pt x="115636" y="46956"/>
                    <a:pt x="120000" y="18260"/>
                  </a:cubicBezTo>
                  <a:cubicBezTo>
                    <a:pt x="120000" y="2608"/>
                    <a:pt x="100363" y="0"/>
                    <a:pt x="98181" y="1304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2649538" y="2087563"/>
              <a:ext cx="71400" cy="58800"/>
            </a:xfrm>
            <a:custGeom>
              <a:rect b="b" l="l" r="r" t="t"/>
              <a:pathLst>
                <a:path extrusionOk="0" h="120000" w="120000">
                  <a:moveTo>
                    <a:pt x="109090" y="53333"/>
                  </a:moveTo>
                  <a:cubicBezTo>
                    <a:pt x="109090" y="40000"/>
                    <a:pt x="87272" y="26666"/>
                    <a:pt x="76363" y="26666"/>
                  </a:cubicBezTo>
                  <a:cubicBezTo>
                    <a:pt x="65454" y="13333"/>
                    <a:pt x="54545" y="13333"/>
                    <a:pt x="54545" y="13333"/>
                  </a:cubicBezTo>
                  <a:cubicBezTo>
                    <a:pt x="43636" y="0"/>
                    <a:pt x="43636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10909" y="0"/>
                    <a:pt x="0" y="13333"/>
                    <a:pt x="0" y="40000"/>
                  </a:cubicBezTo>
                  <a:cubicBezTo>
                    <a:pt x="0" y="53333"/>
                    <a:pt x="10909" y="53333"/>
                    <a:pt x="10909" y="66666"/>
                  </a:cubicBezTo>
                  <a:cubicBezTo>
                    <a:pt x="21818" y="80000"/>
                    <a:pt x="21818" y="80000"/>
                    <a:pt x="32727" y="93333"/>
                  </a:cubicBezTo>
                  <a:cubicBezTo>
                    <a:pt x="43636" y="106666"/>
                    <a:pt x="65454" y="120000"/>
                    <a:pt x="87272" y="120000"/>
                  </a:cubicBezTo>
                  <a:cubicBezTo>
                    <a:pt x="98181" y="120000"/>
                    <a:pt x="109090" y="120000"/>
                    <a:pt x="109090" y="106666"/>
                  </a:cubicBezTo>
                  <a:cubicBezTo>
                    <a:pt x="120000" y="93333"/>
                    <a:pt x="120000" y="80000"/>
                    <a:pt x="109090" y="53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1765300" y="2684463"/>
              <a:ext cx="200100" cy="336600"/>
            </a:xfrm>
            <a:custGeom>
              <a:rect b="b" l="l" r="r" t="t"/>
              <a:pathLst>
                <a:path extrusionOk="0" h="120000" w="120000">
                  <a:moveTo>
                    <a:pt x="112258" y="9230"/>
                  </a:moveTo>
                  <a:cubicBezTo>
                    <a:pt x="85161" y="0"/>
                    <a:pt x="73548" y="43846"/>
                    <a:pt x="73548" y="50769"/>
                  </a:cubicBezTo>
                  <a:cubicBezTo>
                    <a:pt x="69677" y="62307"/>
                    <a:pt x="69677" y="76153"/>
                    <a:pt x="61935" y="87692"/>
                  </a:cubicBezTo>
                  <a:cubicBezTo>
                    <a:pt x="58064" y="103846"/>
                    <a:pt x="38709" y="96923"/>
                    <a:pt x="19354" y="94615"/>
                  </a:cubicBezTo>
                  <a:cubicBezTo>
                    <a:pt x="3870" y="94615"/>
                    <a:pt x="0" y="108461"/>
                    <a:pt x="11612" y="113076"/>
                  </a:cubicBezTo>
                  <a:cubicBezTo>
                    <a:pt x="27096" y="120000"/>
                    <a:pt x="42580" y="120000"/>
                    <a:pt x="58064" y="117692"/>
                  </a:cubicBezTo>
                  <a:cubicBezTo>
                    <a:pt x="65806" y="117692"/>
                    <a:pt x="73548" y="115384"/>
                    <a:pt x="81290" y="113076"/>
                  </a:cubicBezTo>
                  <a:cubicBezTo>
                    <a:pt x="89032" y="110769"/>
                    <a:pt x="89032" y="103846"/>
                    <a:pt x="85161" y="101538"/>
                  </a:cubicBezTo>
                  <a:cubicBezTo>
                    <a:pt x="89032" y="94615"/>
                    <a:pt x="92903" y="87692"/>
                    <a:pt x="96774" y="80769"/>
                  </a:cubicBezTo>
                  <a:cubicBezTo>
                    <a:pt x="96774" y="66923"/>
                    <a:pt x="96774" y="50769"/>
                    <a:pt x="100645" y="36923"/>
                  </a:cubicBezTo>
                  <a:cubicBezTo>
                    <a:pt x="104516" y="32307"/>
                    <a:pt x="120000" y="11538"/>
                    <a:pt x="112258" y="923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2139950" y="2787651"/>
              <a:ext cx="135000" cy="292200"/>
            </a:xfrm>
            <a:custGeom>
              <a:rect b="b" l="l" r="r" t="t"/>
              <a:pathLst>
                <a:path extrusionOk="0" h="120000" w="120000">
                  <a:moveTo>
                    <a:pt x="91428" y="101333"/>
                  </a:moveTo>
                  <a:cubicBezTo>
                    <a:pt x="57142" y="98666"/>
                    <a:pt x="51428" y="80000"/>
                    <a:pt x="45714" y="66666"/>
                  </a:cubicBezTo>
                  <a:cubicBezTo>
                    <a:pt x="40000" y="42666"/>
                    <a:pt x="40000" y="1866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14" y="8000"/>
                    <a:pt x="11428" y="16000"/>
                    <a:pt x="17142" y="24000"/>
                  </a:cubicBezTo>
                  <a:cubicBezTo>
                    <a:pt x="17142" y="24000"/>
                    <a:pt x="17142" y="24000"/>
                    <a:pt x="17142" y="21333"/>
                  </a:cubicBezTo>
                  <a:cubicBezTo>
                    <a:pt x="17142" y="21333"/>
                    <a:pt x="17142" y="21333"/>
                    <a:pt x="17142" y="24000"/>
                  </a:cubicBezTo>
                  <a:cubicBezTo>
                    <a:pt x="28571" y="40000"/>
                    <a:pt x="11428" y="74666"/>
                    <a:pt x="22857" y="96000"/>
                  </a:cubicBezTo>
                  <a:cubicBezTo>
                    <a:pt x="22857" y="101333"/>
                    <a:pt x="28571" y="106666"/>
                    <a:pt x="34285" y="112000"/>
                  </a:cubicBezTo>
                  <a:cubicBezTo>
                    <a:pt x="40000" y="114666"/>
                    <a:pt x="45714" y="117333"/>
                    <a:pt x="51428" y="114666"/>
                  </a:cubicBezTo>
                  <a:cubicBezTo>
                    <a:pt x="57142" y="117333"/>
                    <a:pt x="68571" y="120000"/>
                    <a:pt x="80000" y="120000"/>
                  </a:cubicBezTo>
                  <a:cubicBezTo>
                    <a:pt x="108571" y="120000"/>
                    <a:pt x="120000" y="101333"/>
                    <a:pt x="91428" y="101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2605088" y="2547938"/>
              <a:ext cx="128700" cy="324000"/>
            </a:xfrm>
            <a:custGeom>
              <a:rect b="b" l="l" r="r" t="t"/>
              <a:pathLst>
                <a:path extrusionOk="0" h="120000" w="120000">
                  <a:moveTo>
                    <a:pt x="108000" y="96000"/>
                  </a:moveTo>
                  <a:cubicBezTo>
                    <a:pt x="96000" y="91200"/>
                    <a:pt x="72000" y="91200"/>
                    <a:pt x="60000" y="86400"/>
                  </a:cubicBezTo>
                  <a:cubicBezTo>
                    <a:pt x="48000" y="76800"/>
                    <a:pt x="54000" y="67200"/>
                    <a:pt x="54000" y="60000"/>
                  </a:cubicBezTo>
                  <a:cubicBezTo>
                    <a:pt x="54000" y="43200"/>
                    <a:pt x="60000" y="9600"/>
                    <a:pt x="2400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0" y="9600"/>
                    <a:pt x="12000" y="24000"/>
                    <a:pt x="12000" y="36000"/>
                  </a:cubicBezTo>
                  <a:cubicBezTo>
                    <a:pt x="18000" y="50400"/>
                    <a:pt x="18000" y="64800"/>
                    <a:pt x="18000" y="79200"/>
                  </a:cubicBezTo>
                  <a:cubicBezTo>
                    <a:pt x="18000" y="84000"/>
                    <a:pt x="18000" y="91200"/>
                    <a:pt x="24000" y="96000"/>
                  </a:cubicBezTo>
                  <a:cubicBezTo>
                    <a:pt x="24000" y="96000"/>
                    <a:pt x="24000" y="98400"/>
                    <a:pt x="18000" y="98400"/>
                  </a:cubicBezTo>
                  <a:cubicBezTo>
                    <a:pt x="18000" y="100800"/>
                    <a:pt x="18000" y="100800"/>
                    <a:pt x="24000" y="103200"/>
                  </a:cubicBezTo>
                  <a:cubicBezTo>
                    <a:pt x="24000" y="105600"/>
                    <a:pt x="30000" y="105600"/>
                    <a:pt x="36000" y="105600"/>
                  </a:cubicBezTo>
                  <a:cubicBezTo>
                    <a:pt x="36000" y="105600"/>
                    <a:pt x="36000" y="105600"/>
                    <a:pt x="36000" y="105600"/>
                  </a:cubicBezTo>
                  <a:cubicBezTo>
                    <a:pt x="54000" y="115200"/>
                    <a:pt x="78000" y="120000"/>
                    <a:pt x="102000" y="110400"/>
                  </a:cubicBezTo>
                  <a:cubicBezTo>
                    <a:pt x="114000" y="108000"/>
                    <a:pt x="120000" y="100800"/>
                    <a:pt x="108000" y="96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1403350" y="1620838"/>
              <a:ext cx="271500" cy="104700"/>
            </a:xfrm>
            <a:custGeom>
              <a:rect b="b" l="l" r="r" t="t"/>
              <a:pathLst>
                <a:path extrusionOk="0" h="120000" w="120000">
                  <a:moveTo>
                    <a:pt x="80000" y="22500"/>
                  </a:moveTo>
                  <a:cubicBezTo>
                    <a:pt x="68571" y="30000"/>
                    <a:pt x="60000" y="45000"/>
                    <a:pt x="45714" y="45000"/>
                  </a:cubicBezTo>
                  <a:cubicBezTo>
                    <a:pt x="31428" y="37500"/>
                    <a:pt x="25714" y="30000"/>
                    <a:pt x="17142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0" y="37500"/>
                    <a:pt x="22857" y="82500"/>
                    <a:pt x="34285" y="97500"/>
                  </a:cubicBezTo>
                  <a:cubicBezTo>
                    <a:pt x="62857" y="120000"/>
                    <a:pt x="91428" y="37500"/>
                    <a:pt x="117142" y="90000"/>
                  </a:cubicBezTo>
                  <a:cubicBezTo>
                    <a:pt x="117142" y="90000"/>
                    <a:pt x="120000" y="90000"/>
                    <a:pt x="120000" y="82500"/>
                  </a:cubicBezTo>
                  <a:cubicBezTo>
                    <a:pt x="117142" y="30000"/>
                    <a:pt x="100000" y="15000"/>
                    <a:pt x="80000" y="225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2424113" y="1633538"/>
              <a:ext cx="303300" cy="201600"/>
            </a:xfrm>
            <a:custGeom>
              <a:rect b="b" l="l" r="r" t="t"/>
              <a:pathLst>
                <a:path extrusionOk="0" h="120000" w="120000">
                  <a:moveTo>
                    <a:pt x="112340" y="7741"/>
                  </a:moveTo>
                  <a:cubicBezTo>
                    <a:pt x="102127" y="34838"/>
                    <a:pt x="97021" y="38709"/>
                    <a:pt x="79148" y="38709"/>
                  </a:cubicBezTo>
                  <a:cubicBezTo>
                    <a:pt x="66382" y="38709"/>
                    <a:pt x="56170" y="34838"/>
                    <a:pt x="43404" y="30967"/>
                  </a:cubicBezTo>
                  <a:cubicBezTo>
                    <a:pt x="17872" y="27096"/>
                    <a:pt x="0" y="61935"/>
                    <a:pt x="10212" y="92903"/>
                  </a:cubicBezTo>
                  <a:cubicBezTo>
                    <a:pt x="12765" y="92903"/>
                    <a:pt x="20425" y="120000"/>
                    <a:pt x="20425" y="120000"/>
                  </a:cubicBezTo>
                  <a:cubicBezTo>
                    <a:pt x="20425" y="89032"/>
                    <a:pt x="22978" y="58064"/>
                    <a:pt x="38297" y="54193"/>
                  </a:cubicBezTo>
                  <a:cubicBezTo>
                    <a:pt x="48510" y="54193"/>
                    <a:pt x="61276" y="61935"/>
                    <a:pt x="74042" y="61935"/>
                  </a:cubicBezTo>
                  <a:cubicBezTo>
                    <a:pt x="94468" y="65806"/>
                    <a:pt x="120000" y="54193"/>
                    <a:pt x="120000" y="15483"/>
                  </a:cubicBezTo>
                  <a:cubicBezTo>
                    <a:pt x="120000" y="7741"/>
                    <a:pt x="114893" y="0"/>
                    <a:pt x="112340" y="774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1720850" y="2055813"/>
              <a:ext cx="877800" cy="439800"/>
            </a:xfrm>
            <a:custGeom>
              <a:rect b="b" l="l" r="r" t="t"/>
              <a:pathLst>
                <a:path extrusionOk="0" h="120000" w="120000">
                  <a:moveTo>
                    <a:pt x="111176" y="15882"/>
                  </a:moveTo>
                  <a:cubicBezTo>
                    <a:pt x="111176" y="15882"/>
                    <a:pt x="111176" y="15882"/>
                    <a:pt x="111176" y="15882"/>
                  </a:cubicBezTo>
                  <a:cubicBezTo>
                    <a:pt x="111176" y="15882"/>
                    <a:pt x="111176" y="14117"/>
                    <a:pt x="111176" y="14117"/>
                  </a:cubicBezTo>
                  <a:cubicBezTo>
                    <a:pt x="112941" y="5294"/>
                    <a:pt x="110294" y="0"/>
                    <a:pt x="108529" y="7058"/>
                  </a:cubicBezTo>
                  <a:cubicBezTo>
                    <a:pt x="100588" y="47647"/>
                    <a:pt x="79411" y="74117"/>
                    <a:pt x="60000" y="84705"/>
                  </a:cubicBezTo>
                  <a:cubicBezTo>
                    <a:pt x="50294" y="88235"/>
                    <a:pt x="37941" y="90000"/>
                    <a:pt x="28235" y="86470"/>
                  </a:cubicBezTo>
                  <a:cubicBezTo>
                    <a:pt x="17647" y="84705"/>
                    <a:pt x="8823" y="74117"/>
                    <a:pt x="0" y="67058"/>
                  </a:cubicBezTo>
                  <a:cubicBezTo>
                    <a:pt x="0" y="67058"/>
                    <a:pt x="0" y="68823"/>
                    <a:pt x="0" y="68823"/>
                  </a:cubicBezTo>
                  <a:cubicBezTo>
                    <a:pt x="5294" y="86470"/>
                    <a:pt x="16764" y="93529"/>
                    <a:pt x="26470" y="97058"/>
                  </a:cubicBezTo>
                  <a:cubicBezTo>
                    <a:pt x="37941" y="104117"/>
                    <a:pt x="51176" y="105882"/>
                    <a:pt x="62647" y="100588"/>
                  </a:cubicBezTo>
                  <a:cubicBezTo>
                    <a:pt x="75882" y="93529"/>
                    <a:pt x="89117" y="81176"/>
                    <a:pt x="97941" y="61764"/>
                  </a:cubicBezTo>
                  <a:cubicBezTo>
                    <a:pt x="91764" y="77647"/>
                    <a:pt x="82941" y="90000"/>
                    <a:pt x="71470" y="98823"/>
                  </a:cubicBezTo>
                  <a:cubicBezTo>
                    <a:pt x="62647" y="104117"/>
                    <a:pt x="53823" y="105882"/>
                    <a:pt x="45000" y="105882"/>
                  </a:cubicBezTo>
                  <a:cubicBezTo>
                    <a:pt x="36176" y="105882"/>
                    <a:pt x="28235" y="98823"/>
                    <a:pt x="19411" y="98823"/>
                  </a:cubicBezTo>
                  <a:cubicBezTo>
                    <a:pt x="18529" y="98823"/>
                    <a:pt x="17647" y="100588"/>
                    <a:pt x="18529" y="102352"/>
                  </a:cubicBezTo>
                  <a:cubicBezTo>
                    <a:pt x="25588" y="114705"/>
                    <a:pt x="36176" y="116470"/>
                    <a:pt x="45000" y="118235"/>
                  </a:cubicBezTo>
                  <a:cubicBezTo>
                    <a:pt x="55588" y="120000"/>
                    <a:pt x="65294" y="116470"/>
                    <a:pt x="75000" y="109411"/>
                  </a:cubicBezTo>
                  <a:cubicBezTo>
                    <a:pt x="83823" y="104117"/>
                    <a:pt x="92647" y="93529"/>
                    <a:pt x="99705" y="79411"/>
                  </a:cubicBezTo>
                  <a:cubicBezTo>
                    <a:pt x="109411" y="63529"/>
                    <a:pt x="113823" y="42352"/>
                    <a:pt x="118235" y="19411"/>
                  </a:cubicBezTo>
                  <a:cubicBezTo>
                    <a:pt x="120000" y="10588"/>
                    <a:pt x="112941" y="7058"/>
                    <a:pt x="111176" y="158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933575" y="2438401"/>
              <a:ext cx="141300" cy="155700"/>
            </a:xfrm>
            <a:custGeom>
              <a:rect b="b" l="l" r="r" t="t"/>
              <a:pathLst>
                <a:path extrusionOk="0" h="120000" w="120000">
                  <a:moveTo>
                    <a:pt x="87272" y="110000"/>
                  </a:moveTo>
                  <a:cubicBezTo>
                    <a:pt x="70909" y="110000"/>
                    <a:pt x="16363" y="120000"/>
                    <a:pt x="16363" y="90000"/>
                  </a:cubicBezTo>
                  <a:cubicBezTo>
                    <a:pt x="16363" y="70000"/>
                    <a:pt x="0" y="10000"/>
                    <a:pt x="38181" y="10000"/>
                  </a:cubicBezTo>
                  <a:cubicBezTo>
                    <a:pt x="54545" y="5000"/>
                    <a:pt x="109090" y="0"/>
                    <a:pt x="109090" y="30000"/>
                  </a:cubicBezTo>
                  <a:cubicBezTo>
                    <a:pt x="109090" y="45000"/>
                    <a:pt x="120000" y="110000"/>
                    <a:pt x="87272" y="110000"/>
                  </a:cubicBezTo>
                  <a:close/>
                  <a:moveTo>
                    <a:pt x="38181" y="25000"/>
                  </a:moveTo>
                  <a:cubicBezTo>
                    <a:pt x="27272" y="25000"/>
                    <a:pt x="32727" y="80000"/>
                    <a:pt x="32727" y="90000"/>
                  </a:cubicBezTo>
                  <a:cubicBezTo>
                    <a:pt x="32727" y="95000"/>
                    <a:pt x="87272" y="95000"/>
                    <a:pt x="87272" y="95000"/>
                  </a:cubicBezTo>
                  <a:cubicBezTo>
                    <a:pt x="98181" y="95000"/>
                    <a:pt x="92727" y="35000"/>
                    <a:pt x="92727" y="30000"/>
                  </a:cubicBezTo>
                  <a:cubicBezTo>
                    <a:pt x="92727" y="20000"/>
                    <a:pt x="43636" y="25000"/>
                    <a:pt x="38181" y="25000"/>
                  </a:cubicBezTo>
                  <a:cubicBezTo>
                    <a:pt x="38181" y="25000"/>
                    <a:pt x="38181" y="25000"/>
                    <a:pt x="38181" y="25000"/>
                  </a:cubicBezTo>
                  <a:cubicBezTo>
                    <a:pt x="32727" y="25000"/>
                    <a:pt x="38181" y="25000"/>
                    <a:pt x="38181" y="2500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965325" y="2463801"/>
              <a:ext cx="84000" cy="96900"/>
            </a:xfrm>
            <a:custGeom>
              <a:rect b="b" l="l" r="r" t="t"/>
              <a:pathLst>
                <a:path extrusionOk="0" h="120000" w="120000">
                  <a:moveTo>
                    <a:pt x="18461" y="8000"/>
                  </a:moveTo>
                  <a:cubicBezTo>
                    <a:pt x="0" y="8000"/>
                    <a:pt x="9230" y="96000"/>
                    <a:pt x="9230" y="112000"/>
                  </a:cubicBezTo>
                  <a:cubicBezTo>
                    <a:pt x="9230" y="120000"/>
                    <a:pt x="101538" y="120000"/>
                    <a:pt x="101538" y="120000"/>
                  </a:cubicBezTo>
                  <a:cubicBezTo>
                    <a:pt x="120000" y="120000"/>
                    <a:pt x="110769" y="24000"/>
                    <a:pt x="110769" y="16000"/>
                  </a:cubicBezTo>
                  <a:cubicBezTo>
                    <a:pt x="110769" y="0"/>
                    <a:pt x="27692" y="8000"/>
                    <a:pt x="18461" y="8000"/>
                  </a:cubicBezTo>
                  <a:cubicBezTo>
                    <a:pt x="18461" y="8000"/>
                    <a:pt x="18461" y="8000"/>
                    <a:pt x="18461" y="8000"/>
                  </a:cubicBezTo>
                  <a:cubicBezTo>
                    <a:pt x="9230" y="8000"/>
                    <a:pt x="18461" y="8000"/>
                    <a:pt x="18461" y="800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1384300" y="1439863"/>
              <a:ext cx="1433400" cy="1671600"/>
            </a:xfrm>
            <a:custGeom>
              <a:rect b="b" l="l" r="r" t="t"/>
              <a:pathLst>
                <a:path extrusionOk="0" h="120000" w="120000">
                  <a:moveTo>
                    <a:pt x="118378" y="76744"/>
                  </a:moveTo>
                  <a:cubicBezTo>
                    <a:pt x="119459" y="67906"/>
                    <a:pt x="118918" y="60930"/>
                    <a:pt x="115135" y="53488"/>
                  </a:cubicBezTo>
                  <a:cubicBezTo>
                    <a:pt x="114054" y="51627"/>
                    <a:pt x="114594" y="52093"/>
                    <a:pt x="115675" y="50232"/>
                  </a:cubicBezTo>
                  <a:cubicBezTo>
                    <a:pt x="116216" y="49302"/>
                    <a:pt x="116216" y="47906"/>
                    <a:pt x="116756" y="46976"/>
                  </a:cubicBezTo>
                  <a:cubicBezTo>
                    <a:pt x="117297" y="44186"/>
                    <a:pt x="117837" y="41395"/>
                    <a:pt x="117837" y="38604"/>
                  </a:cubicBezTo>
                  <a:cubicBezTo>
                    <a:pt x="117837" y="36744"/>
                    <a:pt x="117837" y="33953"/>
                    <a:pt x="115675" y="33488"/>
                  </a:cubicBezTo>
                  <a:cubicBezTo>
                    <a:pt x="112432" y="33023"/>
                    <a:pt x="111891" y="35813"/>
                    <a:pt x="111351" y="37674"/>
                  </a:cubicBezTo>
                  <a:cubicBezTo>
                    <a:pt x="110270" y="40000"/>
                    <a:pt x="109189" y="42325"/>
                    <a:pt x="106486" y="43720"/>
                  </a:cubicBezTo>
                  <a:cubicBezTo>
                    <a:pt x="105405" y="44651"/>
                    <a:pt x="104324" y="45581"/>
                    <a:pt x="103243" y="45581"/>
                  </a:cubicBezTo>
                  <a:cubicBezTo>
                    <a:pt x="102702" y="45581"/>
                    <a:pt x="98918" y="45116"/>
                    <a:pt x="98918" y="45116"/>
                  </a:cubicBezTo>
                  <a:cubicBezTo>
                    <a:pt x="98378" y="44651"/>
                    <a:pt x="98918" y="41860"/>
                    <a:pt x="98378" y="40930"/>
                  </a:cubicBezTo>
                  <a:cubicBezTo>
                    <a:pt x="98378" y="39534"/>
                    <a:pt x="97837" y="38139"/>
                    <a:pt x="97837" y="36744"/>
                  </a:cubicBezTo>
                  <a:cubicBezTo>
                    <a:pt x="96756" y="33953"/>
                    <a:pt x="95675" y="30697"/>
                    <a:pt x="95135" y="27906"/>
                  </a:cubicBezTo>
                  <a:cubicBezTo>
                    <a:pt x="94594" y="26511"/>
                    <a:pt x="92972" y="23255"/>
                    <a:pt x="95135" y="22790"/>
                  </a:cubicBezTo>
                  <a:cubicBezTo>
                    <a:pt x="96216" y="22325"/>
                    <a:pt x="97297" y="23255"/>
                    <a:pt x="97837" y="23720"/>
                  </a:cubicBezTo>
                  <a:cubicBezTo>
                    <a:pt x="99459" y="24186"/>
                    <a:pt x="101081" y="25116"/>
                    <a:pt x="102702" y="25116"/>
                  </a:cubicBezTo>
                  <a:cubicBezTo>
                    <a:pt x="108108" y="26046"/>
                    <a:pt x="114054" y="23255"/>
                    <a:pt x="115135" y="18604"/>
                  </a:cubicBezTo>
                  <a:cubicBezTo>
                    <a:pt x="116756" y="12558"/>
                    <a:pt x="109729" y="7906"/>
                    <a:pt x="103783" y="6046"/>
                  </a:cubicBezTo>
                  <a:cubicBezTo>
                    <a:pt x="97837" y="3720"/>
                    <a:pt x="90270" y="3720"/>
                    <a:pt x="84864" y="6976"/>
                  </a:cubicBezTo>
                  <a:cubicBezTo>
                    <a:pt x="84324" y="7441"/>
                    <a:pt x="83243" y="7906"/>
                    <a:pt x="82702" y="8372"/>
                  </a:cubicBezTo>
                  <a:cubicBezTo>
                    <a:pt x="81081" y="8837"/>
                    <a:pt x="83243" y="8837"/>
                    <a:pt x="81081" y="8372"/>
                  </a:cubicBezTo>
                  <a:cubicBezTo>
                    <a:pt x="79459" y="7906"/>
                    <a:pt x="78378" y="6511"/>
                    <a:pt x="76756" y="6046"/>
                  </a:cubicBezTo>
                  <a:cubicBezTo>
                    <a:pt x="74594" y="4651"/>
                    <a:pt x="71891" y="3255"/>
                    <a:pt x="69189" y="2790"/>
                  </a:cubicBezTo>
                  <a:cubicBezTo>
                    <a:pt x="62702" y="465"/>
                    <a:pt x="55675" y="0"/>
                    <a:pt x="48648" y="1395"/>
                  </a:cubicBezTo>
                  <a:cubicBezTo>
                    <a:pt x="45945" y="1860"/>
                    <a:pt x="43243" y="2325"/>
                    <a:pt x="40540" y="3255"/>
                  </a:cubicBezTo>
                  <a:cubicBezTo>
                    <a:pt x="39459" y="3720"/>
                    <a:pt x="37837" y="5116"/>
                    <a:pt x="36216" y="5581"/>
                  </a:cubicBezTo>
                  <a:cubicBezTo>
                    <a:pt x="34594" y="6046"/>
                    <a:pt x="36756" y="6046"/>
                    <a:pt x="34594" y="5116"/>
                  </a:cubicBezTo>
                  <a:cubicBezTo>
                    <a:pt x="33513" y="5116"/>
                    <a:pt x="32432" y="4186"/>
                    <a:pt x="31891" y="3720"/>
                  </a:cubicBezTo>
                  <a:cubicBezTo>
                    <a:pt x="25945" y="465"/>
                    <a:pt x="18918" y="0"/>
                    <a:pt x="12432" y="1860"/>
                  </a:cubicBezTo>
                  <a:cubicBezTo>
                    <a:pt x="6486" y="3720"/>
                    <a:pt x="0" y="7906"/>
                    <a:pt x="540" y="13953"/>
                  </a:cubicBezTo>
                  <a:cubicBezTo>
                    <a:pt x="540" y="19534"/>
                    <a:pt x="7027" y="22790"/>
                    <a:pt x="12972" y="21860"/>
                  </a:cubicBezTo>
                  <a:cubicBezTo>
                    <a:pt x="14594" y="21395"/>
                    <a:pt x="16216" y="20930"/>
                    <a:pt x="17297" y="20000"/>
                  </a:cubicBezTo>
                  <a:cubicBezTo>
                    <a:pt x="18378" y="19534"/>
                    <a:pt x="18918" y="19069"/>
                    <a:pt x="19459" y="19069"/>
                  </a:cubicBezTo>
                  <a:cubicBezTo>
                    <a:pt x="22162" y="19534"/>
                    <a:pt x="21081" y="22325"/>
                    <a:pt x="20000" y="23720"/>
                  </a:cubicBezTo>
                  <a:cubicBezTo>
                    <a:pt x="17297" y="28372"/>
                    <a:pt x="14594" y="33488"/>
                    <a:pt x="14054" y="39069"/>
                  </a:cubicBezTo>
                  <a:cubicBezTo>
                    <a:pt x="10810" y="52558"/>
                    <a:pt x="22162" y="64186"/>
                    <a:pt x="35675" y="70232"/>
                  </a:cubicBezTo>
                  <a:cubicBezTo>
                    <a:pt x="31351" y="76744"/>
                    <a:pt x="31351" y="85116"/>
                    <a:pt x="31891" y="92558"/>
                  </a:cubicBezTo>
                  <a:cubicBezTo>
                    <a:pt x="32432" y="94883"/>
                    <a:pt x="32972" y="97674"/>
                    <a:pt x="32972" y="100000"/>
                  </a:cubicBezTo>
                  <a:cubicBezTo>
                    <a:pt x="33513" y="101395"/>
                    <a:pt x="34054" y="103255"/>
                    <a:pt x="33513" y="104186"/>
                  </a:cubicBezTo>
                  <a:cubicBezTo>
                    <a:pt x="32972" y="105581"/>
                    <a:pt x="31891" y="105581"/>
                    <a:pt x="30810" y="106976"/>
                  </a:cubicBezTo>
                  <a:cubicBezTo>
                    <a:pt x="28648" y="109302"/>
                    <a:pt x="29189" y="112558"/>
                    <a:pt x="31891" y="114418"/>
                  </a:cubicBezTo>
                  <a:cubicBezTo>
                    <a:pt x="34594" y="116279"/>
                    <a:pt x="38918" y="116279"/>
                    <a:pt x="42162" y="115813"/>
                  </a:cubicBezTo>
                  <a:cubicBezTo>
                    <a:pt x="49729" y="114883"/>
                    <a:pt x="47567" y="109302"/>
                    <a:pt x="48108" y="104186"/>
                  </a:cubicBezTo>
                  <a:cubicBezTo>
                    <a:pt x="48648" y="101860"/>
                    <a:pt x="48648" y="94883"/>
                    <a:pt x="51891" y="93488"/>
                  </a:cubicBezTo>
                  <a:cubicBezTo>
                    <a:pt x="54054" y="92093"/>
                    <a:pt x="57297" y="94883"/>
                    <a:pt x="58378" y="96744"/>
                  </a:cubicBezTo>
                  <a:cubicBezTo>
                    <a:pt x="60540" y="99069"/>
                    <a:pt x="61621" y="100930"/>
                    <a:pt x="61621" y="103720"/>
                  </a:cubicBezTo>
                  <a:cubicBezTo>
                    <a:pt x="62162" y="107441"/>
                    <a:pt x="61081" y="111627"/>
                    <a:pt x="61621" y="115348"/>
                  </a:cubicBezTo>
                  <a:cubicBezTo>
                    <a:pt x="61621" y="119069"/>
                    <a:pt x="65405" y="120000"/>
                    <a:pt x="69189" y="120000"/>
                  </a:cubicBezTo>
                  <a:cubicBezTo>
                    <a:pt x="74594" y="120000"/>
                    <a:pt x="84864" y="115813"/>
                    <a:pt x="78378" y="110232"/>
                  </a:cubicBezTo>
                  <a:cubicBezTo>
                    <a:pt x="77297" y="109767"/>
                    <a:pt x="76216" y="109302"/>
                    <a:pt x="75675" y="108372"/>
                  </a:cubicBezTo>
                  <a:cubicBezTo>
                    <a:pt x="75135" y="107441"/>
                    <a:pt x="75675" y="106046"/>
                    <a:pt x="75675" y="105116"/>
                  </a:cubicBezTo>
                  <a:cubicBezTo>
                    <a:pt x="75675" y="103720"/>
                    <a:pt x="75135" y="99069"/>
                    <a:pt x="76756" y="97674"/>
                  </a:cubicBezTo>
                  <a:cubicBezTo>
                    <a:pt x="77297" y="96744"/>
                    <a:pt x="80540" y="96279"/>
                    <a:pt x="81621" y="95813"/>
                  </a:cubicBezTo>
                  <a:cubicBezTo>
                    <a:pt x="83783" y="94883"/>
                    <a:pt x="85945" y="93953"/>
                    <a:pt x="88648" y="93023"/>
                  </a:cubicBezTo>
                  <a:cubicBezTo>
                    <a:pt x="92972" y="91162"/>
                    <a:pt x="96756" y="88372"/>
                    <a:pt x="100540" y="85581"/>
                  </a:cubicBezTo>
                  <a:cubicBezTo>
                    <a:pt x="100540" y="90232"/>
                    <a:pt x="100000" y="94418"/>
                    <a:pt x="100000" y="99069"/>
                  </a:cubicBezTo>
                  <a:cubicBezTo>
                    <a:pt x="100000" y="104651"/>
                    <a:pt x="110810" y="105116"/>
                    <a:pt x="115135" y="102790"/>
                  </a:cubicBezTo>
                  <a:cubicBezTo>
                    <a:pt x="117297" y="101860"/>
                    <a:pt x="118918" y="100000"/>
                    <a:pt x="118378" y="97674"/>
                  </a:cubicBezTo>
                  <a:cubicBezTo>
                    <a:pt x="118378" y="95813"/>
                    <a:pt x="117297" y="94883"/>
                    <a:pt x="116216" y="93953"/>
                  </a:cubicBezTo>
                  <a:cubicBezTo>
                    <a:pt x="115675" y="93488"/>
                    <a:pt x="115135" y="93488"/>
                    <a:pt x="114594" y="93023"/>
                  </a:cubicBezTo>
                  <a:cubicBezTo>
                    <a:pt x="113513" y="91162"/>
                    <a:pt x="115675" y="86976"/>
                    <a:pt x="116216" y="85581"/>
                  </a:cubicBezTo>
                  <a:cubicBezTo>
                    <a:pt x="117297" y="82325"/>
                    <a:pt x="118378" y="79534"/>
                    <a:pt x="118378" y="76744"/>
                  </a:cubicBezTo>
                  <a:cubicBezTo>
                    <a:pt x="120000" y="64651"/>
                    <a:pt x="118378" y="78604"/>
                    <a:pt x="118378" y="76744"/>
                  </a:cubicBezTo>
                  <a:close/>
                  <a:moveTo>
                    <a:pt x="111351" y="48372"/>
                  </a:moveTo>
                  <a:cubicBezTo>
                    <a:pt x="109729" y="50697"/>
                    <a:pt x="109189" y="49302"/>
                    <a:pt x="106486" y="48372"/>
                  </a:cubicBezTo>
                  <a:cubicBezTo>
                    <a:pt x="109189" y="46976"/>
                    <a:pt x="111351" y="45116"/>
                    <a:pt x="112972" y="43255"/>
                  </a:cubicBezTo>
                  <a:cubicBezTo>
                    <a:pt x="112432" y="45116"/>
                    <a:pt x="112432" y="46511"/>
                    <a:pt x="111351" y="48372"/>
                  </a:cubicBezTo>
                  <a:close/>
                  <a:moveTo>
                    <a:pt x="18378" y="37209"/>
                  </a:moveTo>
                  <a:cubicBezTo>
                    <a:pt x="20000" y="33023"/>
                    <a:pt x="22702" y="28837"/>
                    <a:pt x="24324" y="24186"/>
                  </a:cubicBezTo>
                  <a:cubicBezTo>
                    <a:pt x="25945" y="20465"/>
                    <a:pt x="24864" y="14418"/>
                    <a:pt x="18918" y="15348"/>
                  </a:cubicBezTo>
                  <a:cubicBezTo>
                    <a:pt x="14054" y="15813"/>
                    <a:pt x="10810" y="20465"/>
                    <a:pt x="5945" y="16279"/>
                  </a:cubicBezTo>
                  <a:cubicBezTo>
                    <a:pt x="1081" y="11627"/>
                    <a:pt x="9189" y="6976"/>
                    <a:pt x="13513" y="5581"/>
                  </a:cubicBezTo>
                  <a:cubicBezTo>
                    <a:pt x="20000" y="3255"/>
                    <a:pt x="27027" y="4651"/>
                    <a:pt x="31891" y="8837"/>
                  </a:cubicBezTo>
                  <a:cubicBezTo>
                    <a:pt x="33513" y="9767"/>
                    <a:pt x="34054" y="10697"/>
                    <a:pt x="36216" y="10232"/>
                  </a:cubicBezTo>
                  <a:cubicBezTo>
                    <a:pt x="37297" y="9767"/>
                    <a:pt x="38378" y="8837"/>
                    <a:pt x="39459" y="8372"/>
                  </a:cubicBezTo>
                  <a:cubicBezTo>
                    <a:pt x="41081" y="7441"/>
                    <a:pt x="42702" y="6511"/>
                    <a:pt x="44864" y="6046"/>
                  </a:cubicBezTo>
                  <a:cubicBezTo>
                    <a:pt x="51351" y="3720"/>
                    <a:pt x="58378" y="4186"/>
                    <a:pt x="65405" y="5581"/>
                  </a:cubicBezTo>
                  <a:cubicBezTo>
                    <a:pt x="68108" y="6046"/>
                    <a:pt x="71351" y="6976"/>
                    <a:pt x="74054" y="8372"/>
                  </a:cubicBezTo>
                  <a:cubicBezTo>
                    <a:pt x="75675" y="8837"/>
                    <a:pt x="76756" y="9767"/>
                    <a:pt x="77837" y="10697"/>
                  </a:cubicBezTo>
                  <a:cubicBezTo>
                    <a:pt x="78918" y="11162"/>
                    <a:pt x="80540" y="13488"/>
                    <a:pt x="81621" y="13488"/>
                  </a:cubicBezTo>
                  <a:cubicBezTo>
                    <a:pt x="83243" y="13953"/>
                    <a:pt x="84324" y="12093"/>
                    <a:pt x="85405" y="11627"/>
                  </a:cubicBezTo>
                  <a:cubicBezTo>
                    <a:pt x="87567" y="9767"/>
                    <a:pt x="89729" y="8837"/>
                    <a:pt x="92972" y="8372"/>
                  </a:cubicBezTo>
                  <a:cubicBezTo>
                    <a:pt x="98918" y="7906"/>
                    <a:pt x="106486" y="9767"/>
                    <a:pt x="109729" y="13953"/>
                  </a:cubicBezTo>
                  <a:cubicBezTo>
                    <a:pt x="112972" y="18604"/>
                    <a:pt x="108108" y="22325"/>
                    <a:pt x="103243" y="21395"/>
                  </a:cubicBezTo>
                  <a:cubicBezTo>
                    <a:pt x="98918" y="20930"/>
                    <a:pt x="92972" y="16279"/>
                    <a:pt x="90270" y="21860"/>
                  </a:cubicBezTo>
                  <a:cubicBezTo>
                    <a:pt x="89189" y="25116"/>
                    <a:pt x="90810" y="28837"/>
                    <a:pt x="91891" y="31627"/>
                  </a:cubicBezTo>
                  <a:cubicBezTo>
                    <a:pt x="95675" y="42325"/>
                    <a:pt x="96216" y="53023"/>
                    <a:pt x="85945" y="61395"/>
                  </a:cubicBezTo>
                  <a:cubicBezTo>
                    <a:pt x="68108" y="75813"/>
                    <a:pt x="35135" y="73023"/>
                    <a:pt x="21621" y="54883"/>
                  </a:cubicBezTo>
                  <a:cubicBezTo>
                    <a:pt x="17297" y="48372"/>
                    <a:pt x="16756" y="43255"/>
                    <a:pt x="18378" y="37209"/>
                  </a:cubicBezTo>
                  <a:close/>
                  <a:moveTo>
                    <a:pt x="114054" y="76279"/>
                  </a:moveTo>
                  <a:cubicBezTo>
                    <a:pt x="113513" y="81860"/>
                    <a:pt x="108648" y="89302"/>
                    <a:pt x="110810" y="94418"/>
                  </a:cubicBezTo>
                  <a:cubicBezTo>
                    <a:pt x="111351" y="95813"/>
                    <a:pt x="111891" y="95813"/>
                    <a:pt x="112972" y="96744"/>
                  </a:cubicBezTo>
                  <a:cubicBezTo>
                    <a:pt x="114594" y="98139"/>
                    <a:pt x="114054" y="99534"/>
                    <a:pt x="111351" y="100000"/>
                  </a:cubicBezTo>
                  <a:cubicBezTo>
                    <a:pt x="110270" y="100465"/>
                    <a:pt x="108648" y="100465"/>
                    <a:pt x="107027" y="100000"/>
                  </a:cubicBezTo>
                  <a:cubicBezTo>
                    <a:pt x="105405" y="100000"/>
                    <a:pt x="104864" y="100000"/>
                    <a:pt x="104864" y="98604"/>
                  </a:cubicBezTo>
                  <a:cubicBezTo>
                    <a:pt x="104324" y="96744"/>
                    <a:pt x="104864" y="94418"/>
                    <a:pt x="104864" y="92558"/>
                  </a:cubicBezTo>
                  <a:cubicBezTo>
                    <a:pt x="104864" y="89302"/>
                    <a:pt x="104864" y="86511"/>
                    <a:pt x="104324" y="83720"/>
                  </a:cubicBezTo>
                  <a:cubicBezTo>
                    <a:pt x="104324" y="80465"/>
                    <a:pt x="104864" y="76279"/>
                    <a:pt x="102162" y="73953"/>
                  </a:cubicBezTo>
                  <a:cubicBezTo>
                    <a:pt x="101081" y="72558"/>
                    <a:pt x="98378" y="71627"/>
                    <a:pt x="96216" y="72558"/>
                  </a:cubicBezTo>
                  <a:cubicBezTo>
                    <a:pt x="94054" y="73953"/>
                    <a:pt x="96756" y="74418"/>
                    <a:pt x="98378" y="74883"/>
                  </a:cubicBezTo>
                  <a:cubicBezTo>
                    <a:pt x="102162" y="75348"/>
                    <a:pt x="101621" y="78139"/>
                    <a:pt x="99459" y="80930"/>
                  </a:cubicBezTo>
                  <a:cubicBezTo>
                    <a:pt x="97297" y="83720"/>
                    <a:pt x="94054" y="86046"/>
                    <a:pt x="90810" y="87906"/>
                  </a:cubicBezTo>
                  <a:cubicBezTo>
                    <a:pt x="86486" y="90697"/>
                    <a:pt x="80540" y="93488"/>
                    <a:pt x="75135" y="93953"/>
                  </a:cubicBezTo>
                  <a:cubicBezTo>
                    <a:pt x="75135" y="91162"/>
                    <a:pt x="75135" y="87906"/>
                    <a:pt x="74594" y="85581"/>
                  </a:cubicBezTo>
                  <a:cubicBezTo>
                    <a:pt x="73513" y="82325"/>
                    <a:pt x="72432" y="84186"/>
                    <a:pt x="72432" y="86511"/>
                  </a:cubicBezTo>
                  <a:cubicBezTo>
                    <a:pt x="71891" y="89302"/>
                    <a:pt x="72432" y="92093"/>
                    <a:pt x="72432" y="94883"/>
                  </a:cubicBezTo>
                  <a:cubicBezTo>
                    <a:pt x="72432" y="98139"/>
                    <a:pt x="71891" y="101860"/>
                    <a:pt x="71891" y="105116"/>
                  </a:cubicBezTo>
                  <a:cubicBezTo>
                    <a:pt x="71351" y="108372"/>
                    <a:pt x="70810" y="109767"/>
                    <a:pt x="74054" y="112093"/>
                  </a:cubicBezTo>
                  <a:cubicBezTo>
                    <a:pt x="77297" y="114418"/>
                    <a:pt x="75135" y="116279"/>
                    <a:pt x="71891" y="116279"/>
                  </a:cubicBezTo>
                  <a:cubicBezTo>
                    <a:pt x="70270" y="116279"/>
                    <a:pt x="68648" y="116279"/>
                    <a:pt x="67567" y="115813"/>
                  </a:cubicBezTo>
                  <a:cubicBezTo>
                    <a:pt x="65405" y="115348"/>
                    <a:pt x="65945" y="114883"/>
                    <a:pt x="66486" y="112558"/>
                  </a:cubicBezTo>
                  <a:cubicBezTo>
                    <a:pt x="66486" y="108837"/>
                    <a:pt x="66486" y="104651"/>
                    <a:pt x="65405" y="100930"/>
                  </a:cubicBezTo>
                  <a:cubicBezTo>
                    <a:pt x="64324" y="96279"/>
                    <a:pt x="61621" y="92093"/>
                    <a:pt x="56756" y="90232"/>
                  </a:cubicBezTo>
                  <a:cubicBezTo>
                    <a:pt x="54054" y="89302"/>
                    <a:pt x="48648" y="88372"/>
                    <a:pt x="45945" y="89767"/>
                  </a:cubicBezTo>
                  <a:cubicBezTo>
                    <a:pt x="43783" y="91162"/>
                    <a:pt x="45405" y="92093"/>
                    <a:pt x="47567" y="91627"/>
                  </a:cubicBezTo>
                  <a:cubicBezTo>
                    <a:pt x="45405" y="94883"/>
                    <a:pt x="44864" y="100000"/>
                    <a:pt x="44324" y="103720"/>
                  </a:cubicBezTo>
                  <a:cubicBezTo>
                    <a:pt x="43783" y="104651"/>
                    <a:pt x="43783" y="106046"/>
                    <a:pt x="43243" y="107441"/>
                  </a:cubicBezTo>
                  <a:cubicBezTo>
                    <a:pt x="43243" y="107906"/>
                    <a:pt x="43783" y="111162"/>
                    <a:pt x="43243" y="111627"/>
                  </a:cubicBezTo>
                  <a:cubicBezTo>
                    <a:pt x="42702" y="112558"/>
                    <a:pt x="39459" y="112558"/>
                    <a:pt x="37837" y="112558"/>
                  </a:cubicBezTo>
                  <a:cubicBezTo>
                    <a:pt x="35675" y="112093"/>
                    <a:pt x="32432" y="111162"/>
                    <a:pt x="34594" y="108837"/>
                  </a:cubicBezTo>
                  <a:cubicBezTo>
                    <a:pt x="35135" y="108372"/>
                    <a:pt x="36216" y="108372"/>
                    <a:pt x="36756" y="107441"/>
                  </a:cubicBezTo>
                  <a:cubicBezTo>
                    <a:pt x="37297" y="106511"/>
                    <a:pt x="37297" y="105116"/>
                    <a:pt x="37297" y="104186"/>
                  </a:cubicBezTo>
                  <a:cubicBezTo>
                    <a:pt x="37837" y="98604"/>
                    <a:pt x="36216" y="93023"/>
                    <a:pt x="36216" y="87441"/>
                  </a:cubicBezTo>
                  <a:cubicBezTo>
                    <a:pt x="35675" y="84186"/>
                    <a:pt x="35675" y="70232"/>
                    <a:pt x="42162" y="70697"/>
                  </a:cubicBezTo>
                  <a:cubicBezTo>
                    <a:pt x="43243" y="70697"/>
                    <a:pt x="44864" y="71627"/>
                    <a:pt x="46486" y="71627"/>
                  </a:cubicBezTo>
                  <a:cubicBezTo>
                    <a:pt x="48108" y="72093"/>
                    <a:pt x="50270" y="72558"/>
                    <a:pt x="51891" y="72558"/>
                  </a:cubicBezTo>
                  <a:cubicBezTo>
                    <a:pt x="56216" y="73023"/>
                    <a:pt x="60540" y="73023"/>
                    <a:pt x="64864" y="72558"/>
                  </a:cubicBezTo>
                  <a:cubicBezTo>
                    <a:pt x="72432" y="71162"/>
                    <a:pt x="80000" y="68372"/>
                    <a:pt x="85945" y="64186"/>
                  </a:cubicBezTo>
                  <a:cubicBezTo>
                    <a:pt x="88648" y="62325"/>
                    <a:pt x="90810" y="60465"/>
                    <a:pt x="92432" y="58139"/>
                  </a:cubicBezTo>
                  <a:cubicBezTo>
                    <a:pt x="93513" y="57209"/>
                    <a:pt x="94594" y="55813"/>
                    <a:pt x="95135" y="54418"/>
                  </a:cubicBezTo>
                  <a:cubicBezTo>
                    <a:pt x="95675" y="53488"/>
                    <a:pt x="96216" y="49302"/>
                    <a:pt x="96756" y="48837"/>
                  </a:cubicBezTo>
                  <a:cubicBezTo>
                    <a:pt x="98918" y="47441"/>
                    <a:pt x="105945" y="50232"/>
                    <a:pt x="107567" y="51162"/>
                  </a:cubicBezTo>
                  <a:cubicBezTo>
                    <a:pt x="109729" y="53023"/>
                    <a:pt x="111351" y="54883"/>
                    <a:pt x="112432" y="57209"/>
                  </a:cubicBezTo>
                  <a:cubicBezTo>
                    <a:pt x="115675" y="63255"/>
                    <a:pt x="115135" y="70232"/>
                    <a:pt x="114054" y="76279"/>
                  </a:cubicBezTo>
                  <a:cubicBezTo>
                    <a:pt x="113513" y="81860"/>
                    <a:pt x="115135" y="69767"/>
                    <a:pt x="114054" y="7627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1920875" y="2139951"/>
              <a:ext cx="193800" cy="77700"/>
            </a:xfrm>
            <a:custGeom>
              <a:rect b="b" l="l" r="r" t="t"/>
              <a:pathLst>
                <a:path extrusionOk="0" h="120000" w="120000">
                  <a:moveTo>
                    <a:pt x="84000" y="120000"/>
                  </a:moveTo>
                  <a:cubicBezTo>
                    <a:pt x="80000" y="120000"/>
                    <a:pt x="80000" y="120000"/>
                    <a:pt x="76000" y="120000"/>
                  </a:cubicBezTo>
                  <a:cubicBezTo>
                    <a:pt x="72000" y="120000"/>
                    <a:pt x="64000" y="110000"/>
                    <a:pt x="60000" y="100000"/>
                  </a:cubicBezTo>
                  <a:cubicBezTo>
                    <a:pt x="56000" y="110000"/>
                    <a:pt x="48000" y="110000"/>
                    <a:pt x="44000" y="120000"/>
                  </a:cubicBezTo>
                  <a:cubicBezTo>
                    <a:pt x="44000" y="120000"/>
                    <a:pt x="40000" y="120000"/>
                    <a:pt x="40000" y="120000"/>
                  </a:cubicBezTo>
                  <a:cubicBezTo>
                    <a:pt x="24000" y="120000"/>
                    <a:pt x="12000" y="100000"/>
                    <a:pt x="8000" y="70000"/>
                  </a:cubicBezTo>
                  <a:cubicBezTo>
                    <a:pt x="8000" y="60000"/>
                    <a:pt x="0" y="30000"/>
                    <a:pt x="8000" y="10000"/>
                  </a:cubicBezTo>
                  <a:cubicBezTo>
                    <a:pt x="8000" y="0"/>
                    <a:pt x="12000" y="0"/>
                    <a:pt x="12000" y="0"/>
                  </a:cubicBezTo>
                  <a:cubicBezTo>
                    <a:pt x="16000" y="0"/>
                    <a:pt x="20000" y="10000"/>
                    <a:pt x="20000" y="10000"/>
                  </a:cubicBezTo>
                  <a:cubicBezTo>
                    <a:pt x="20000" y="10000"/>
                    <a:pt x="24000" y="20000"/>
                    <a:pt x="24000" y="30000"/>
                  </a:cubicBezTo>
                  <a:cubicBezTo>
                    <a:pt x="24000" y="40000"/>
                    <a:pt x="24000" y="50000"/>
                    <a:pt x="28000" y="60000"/>
                  </a:cubicBezTo>
                  <a:cubicBezTo>
                    <a:pt x="32000" y="70000"/>
                    <a:pt x="36000" y="70000"/>
                    <a:pt x="40000" y="70000"/>
                  </a:cubicBezTo>
                  <a:cubicBezTo>
                    <a:pt x="40000" y="70000"/>
                    <a:pt x="44000" y="70000"/>
                    <a:pt x="48000" y="70000"/>
                  </a:cubicBezTo>
                  <a:cubicBezTo>
                    <a:pt x="52000" y="60000"/>
                    <a:pt x="52000" y="60000"/>
                    <a:pt x="56000" y="50000"/>
                  </a:cubicBezTo>
                  <a:cubicBezTo>
                    <a:pt x="56000" y="50000"/>
                    <a:pt x="60000" y="40000"/>
                    <a:pt x="60000" y="40000"/>
                  </a:cubicBezTo>
                  <a:cubicBezTo>
                    <a:pt x="64000" y="40000"/>
                    <a:pt x="68000" y="50000"/>
                    <a:pt x="72000" y="60000"/>
                  </a:cubicBezTo>
                  <a:cubicBezTo>
                    <a:pt x="76000" y="70000"/>
                    <a:pt x="80000" y="80000"/>
                    <a:pt x="84000" y="80000"/>
                  </a:cubicBezTo>
                  <a:cubicBezTo>
                    <a:pt x="92000" y="80000"/>
                    <a:pt x="96000" y="70000"/>
                    <a:pt x="100000" y="50000"/>
                  </a:cubicBezTo>
                  <a:cubicBezTo>
                    <a:pt x="100000" y="50000"/>
                    <a:pt x="100000" y="50000"/>
                    <a:pt x="100000" y="50000"/>
                  </a:cubicBezTo>
                  <a:cubicBezTo>
                    <a:pt x="104000" y="30000"/>
                    <a:pt x="104000" y="10000"/>
                    <a:pt x="112000" y="10000"/>
                  </a:cubicBezTo>
                  <a:cubicBezTo>
                    <a:pt x="112000" y="10000"/>
                    <a:pt x="116000" y="20000"/>
                    <a:pt x="116000" y="20000"/>
                  </a:cubicBezTo>
                  <a:cubicBezTo>
                    <a:pt x="120000" y="30000"/>
                    <a:pt x="120000" y="50000"/>
                    <a:pt x="116000" y="70000"/>
                  </a:cubicBezTo>
                  <a:cubicBezTo>
                    <a:pt x="112000" y="100000"/>
                    <a:pt x="100000" y="120000"/>
                    <a:pt x="84000" y="120000"/>
                  </a:cubicBezTo>
                  <a:cubicBezTo>
                    <a:pt x="84000" y="120000"/>
                    <a:pt x="84000" y="120000"/>
                    <a:pt x="8400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752600" y="2016126"/>
              <a:ext cx="115800" cy="130200"/>
            </a:xfrm>
            <a:custGeom>
              <a:rect b="b" l="l" r="r" t="t"/>
              <a:pathLst>
                <a:path extrusionOk="0" h="120000" w="120000">
                  <a:moveTo>
                    <a:pt x="66666" y="0"/>
                  </a:moveTo>
                  <a:cubicBezTo>
                    <a:pt x="60000" y="0"/>
                    <a:pt x="60000" y="0"/>
                    <a:pt x="53333" y="0"/>
                  </a:cubicBezTo>
                  <a:cubicBezTo>
                    <a:pt x="60000" y="6000"/>
                    <a:pt x="66666" y="12000"/>
                    <a:pt x="66666" y="18000"/>
                  </a:cubicBezTo>
                  <a:cubicBezTo>
                    <a:pt x="66666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20000" y="18000"/>
                  </a:cubicBezTo>
                  <a:cubicBezTo>
                    <a:pt x="6666" y="30000"/>
                    <a:pt x="6666" y="42000"/>
                    <a:pt x="0" y="54000"/>
                  </a:cubicBezTo>
                  <a:cubicBezTo>
                    <a:pt x="0" y="90000"/>
                    <a:pt x="26666" y="114000"/>
                    <a:pt x="60000" y="114000"/>
                  </a:cubicBezTo>
                  <a:cubicBezTo>
                    <a:pt x="86666" y="120000"/>
                    <a:pt x="113333" y="90000"/>
                    <a:pt x="120000" y="60000"/>
                  </a:cubicBezTo>
                  <a:cubicBezTo>
                    <a:pt x="120000" y="24000"/>
                    <a:pt x="93333" y="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2190750" y="2055813"/>
              <a:ext cx="123900" cy="136500"/>
            </a:xfrm>
            <a:custGeom>
              <a:rect b="b" l="l" r="r" t="t"/>
              <a:pathLst>
                <a:path extrusionOk="0" h="120000" w="120000">
                  <a:moveTo>
                    <a:pt x="69473" y="0"/>
                  </a:moveTo>
                  <a:cubicBezTo>
                    <a:pt x="56842" y="0"/>
                    <a:pt x="50526" y="0"/>
                    <a:pt x="44210" y="0"/>
                  </a:cubicBezTo>
                  <a:cubicBezTo>
                    <a:pt x="56842" y="5714"/>
                    <a:pt x="63157" y="11428"/>
                    <a:pt x="63157" y="22857"/>
                  </a:cubicBezTo>
                  <a:cubicBezTo>
                    <a:pt x="63157" y="34285"/>
                    <a:pt x="50526" y="40000"/>
                    <a:pt x="37894" y="40000"/>
                  </a:cubicBezTo>
                  <a:cubicBezTo>
                    <a:pt x="25263" y="40000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28571"/>
                    <a:pt x="6315" y="40000"/>
                    <a:pt x="0" y="51428"/>
                  </a:cubicBezTo>
                  <a:cubicBezTo>
                    <a:pt x="0" y="85714"/>
                    <a:pt x="18947" y="114285"/>
                    <a:pt x="44210" y="114285"/>
                  </a:cubicBezTo>
                  <a:cubicBezTo>
                    <a:pt x="75789" y="120000"/>
                    <a:pt x="107368" y="97142"/>
                    <a:pt x="113684" y="62857"/>
                  </a:cubicBezTo>
                  <a:cubicBezTo>
                    <a:pt x="120000" y="28571"/>
                    <a:pt x="94736" y="0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6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8" name="Google Shape;208;p6"/>
          <p:cNvSpPr txBox="1"/>
          <p:nvPr>
            <p:ph idx="1" type="body"/>
          </p:nvPr>
        </p:nvSpPr>
        <p:spPr>
          <a:xfrm>
            <a:off x="523575" y="971550"/>
            <a:ext cx="32151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09" name="Google Shape;209;p6"/>
          <p:cNvSpPr txBox="1"/>
          <p:nvPr>
            <p:ph idx="2" type="body"/>
          </p:nvPr>
        </p:nvSpPr>
        <p:spPr>
          <a:xfrm>
            <a:off x="3932358" y="971550"/>
            <a:ext cx="32151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10" name="Google Shape;210;p6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"/>
          <p:cNvSpPr/>
          <p:nvPr/>
        </p:nvSpPr>
        <p:spPr>
          <a:xfrm>
            <a:off x="-75" y="4557900"/>
            <a:ext cx="9144000" cy="58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7"/>
          <p:cNvSpPr/>
          <p:nvPr/>
        </p:nvSpPr>
        <p:spPr>
          <a:xfrm>
            <a:off x="428433" y="888182"/>
            <a:ext cx="7165225" cy="3994205"/>
          </a:xfrm>
          <a:custGeom>
            <a:rect b="b" l="l" r="r" t="t"/>
            <a:pathLst>
              <a:path extrusionOk="0" h="181658" w="286609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0D0138">
              <a:alpha val="16540"/>
            </a:srgbClr>
          </a:solidFill>
          <a:ln>
            <a:noFill/>
          </a:ln>
        </p:spPr>
      </p:sp>
      <p:sp>
        <p:nvSpPr>
          <p:cNvPr id="214" name="Google Shape;214;p7"/>
          <p:cNvSpPr/>
          <p:nvPr/>
        </p:nvSpPr>
        <p:spPr>
          <a:xfrm>
            <a:off x="388375" y="852950"/>
            <a:ext cx="7165225" cy="3994205"/>
          </a:xfrm>
          <a:custGeom>
            <a:rect b="b" l="l" r="r" t="t"/>
            <a:pathLst>
              <a:path extrusionOk="0" h="181658" w="286609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5" name="Google Shape;215;p7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16" name="Google Shape;216;p7"/>
          <p:cNvSpPr txBox="1"/>
          <p:nvPr>
            <p:ph idx="1" type="body"/>
          </p:nvPr>
        </p:nvSpPr>
        <p:spPr>
          <a:xfrm>
            <a:off x="535675" y="971550"/>
            <a:ext cx="21330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7" name="Google Shape;217;p7"/>
          <p:cNvSpPr txBox="1"/>
          <p:nvPr>
            <p:ph idx="2" type="body"/>
          </p:nvPr>
        </p:nvSpPr>
        <p:spPr>
          <a:xfrm>
            <a:off x="2778055" y="971550"/>
            <a:ext cx="21330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8" name="Google Shape;218;p7"/>
          <p:cNvSpPr txBox="1"/>
          <p:nvPr>
            <p:ph idx="3" type="body"/>
          </p:nvPr>
        </p:nvSpPr>
        <p:spPr>
          <a:xfrm>
            <a:off x="5020436" y="971550"/>
            <a:ext cx="21330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19" name="Google Shape;219;p7"/>
          <p:cNvGrpSpPr/>
          <p:nvPr/>
        </p:nvGrpSpPr>
        <p:grpSpPr>
          <a:xfrm>
            <a:off x="7651743" y="3542340"/>
            <a:ext cx="1194349" cy="1381259"/>
            <a:chOff x="3895725" y="1433513"/>
            <a:chExt cx="1490700" cy="1723988"/>
          </a:xfrm>
        </p:grpSpPr>
        <p:sp>
          <p:nvSpPr>
            <p:cNvPr id="220" name="Google Shape;220;p7"/>
            <p:cNvSpPr/>
            <p:nvPr/>
          </p:nvSpPr>
          <p:spPr>
            <a:xfrm>
              <a:off x="3895725" y="1433513"/>
              <a:ext cx="1490700" cy="1690800"/>
            </a:xfrm>
            <a:custGeom>
              <a:rect b="b" l="l" r="r" t="t"/>
              <a:pathLst>
                <a:path extrusionOk="0" h="120000" w="120000">
                  <a:moveTo>
                    <a:pt x="115324" y="12413"/>
                  </a:moveTo>
                  <a:cubicBezTo>
                    <a:pt x="115844" y="12873"/>
                    <a:pt x="115844" y="12873"/>
                    <a:pt x="115324" y="12413"/>
                  </a:cubicBezTo>
                  <a:cubicBezTo>
                    <a:pt x="114285" y="11494"/>
                    <a:pt x="114805" y="11954"/>
                    <a:pt x="115324" y="12413"/>
                  </a:cubicBezTo>
                  <a:cubicBezTo>
                    <a:pt x="111688" y="9195"/>
                    <a:pt x="105454" y="9195"/>
                    <a:pt x="100779" y="11494"/>
                  </a:cubicBezTo>
                  <a:cubicBezTo>
                    <a:pt x="96103" y="13333"/>
                    <a:pt x="94025" y="17471"/>
                    <a:pt x="94025" y="22068"/>
                  </a:cubicBezTo>
                  <a:cubicBezTo>
                    <a:pt x="94025" y="25747"/>
                    <a:pt x="95064" y="29425"/>
                    <a:pt x="96623" y="33103"/>
                  </a:cubicBezTo>
                  <a:cubicBezTo>
                    <a:pt x="97662" y="35862"/>
                    <a:pt x="101298" y="40459"/>
                    <a:pt x="100259" y="43678"/>
                  </a:cubicBezTo>
                  <a:cubicBezTo>
                    <a:pt x="99220" y="47816"/>
                    <a:pt x="90909" y="47356"/>
                    <a:pt x="87792" y="46436"/>
                  </a:cubicBezTo>
                  <a:cubicBezTo>
                    <a:pt x="85714" y="45977"/>
                    <a:pt x="86233" y="46436"/>
                    <a:pt x="86233" y="44597"/>
                  </a:cubicBezTo>
                  <a:cubicBezTo>
                    <a:pt x="85714" y="43218"/>
                    <a:pt x="85714" y="41839"/>
                    <a:pt x="85194" y="40459"/>
                  </a:cubicBezTo>
                  <a:cubicBezTo>
                    <a:pt x="84675" y="38160"/>
                    <a:pt x="83116" y="34942"/>
                    <a:pt x="84155" y="33103"/>
                  </a:cubicBezTo>
                  <a:cubicBezTo>
                    <a:pt x="84675" y="31264"/>
                    <a:pt x="87272" y="28965"/>
                    <a:pt x="88311" y="27586"/>
                  </a:cubicBezTo>
                  <a:cubicBezTo>
                    <a:pt x="89350" y="24827"/>
                    <a:pt x="90909" y="22528"/>
                    <a:pt x="91428" y="19770"/>
                  </a:cubicBezTo>
                  <a:cubicBezTo>
                    <a:pt x="92467" y="16551"/>
                    <a:pt x="95064" y="9195"/>
                    <a:pt x="90909" y="6896"/>
                  </a:cubicBezTo>
                  <a:cubicBezTo>
                    <a:pt x="87272" y="5057"/>
                    <a:pt x="79480" y="5977"/>
                    <a:pt x="74805" y="6436"/>
                  </a:cubicBezTo>
                  <a:cubicBezTo>
                    <a:pt x="72207" y="6436"/>
                    <a:pt x="69090" y="7816"/>
                    <a:pt x="66493" y="7816"/>
                  </a:cubicBezTo>
                  <a:cubicBezTo>
                    <a:pt x="63896" y="7356"/>
                    <a:pt x="62337" y="5977"/>
                    <a:pt x="60259" y="5057"/>
                  </a:cubicBezTo>
                  <a:cubicBezTo>
                    <a:pt x="54545" y="3218"/>
                    <a:pt x="48831" y="2298"/>
                    <a:pt x="42597" y="2298"/>
                  </a:cubicBezTo>
                  <a:cubicBezTo>
                    <a:pt x="40000" y="2298"/>
                    <a:pt x="36883" y="2758"/>
                    <a:pt x="34285" y="3678"/>
                  </a:cubicBezTo>
                  <a:cubicBezTo>
                    <a:pt x="31168" y="4137"/>
                    <a:pt x="30129" y="5057"/>
                    <a:pt x="27532" y="4137"/>
                  </a:cubicBezTo>
                  <a:cubicBezTo>
                    <a:pt x="21818" y="2298"/>
                    <a:pt x="16103" y="1379"/>
                    <a:pt x="10389" y="1379"/>
                  </a:cubicBezTo>
                  <a:cubicBezTo>
                    <a:pt x="6233" y="919"/>
                    <a:pt x="1558" y="0"/>
                    <a:pt x="1038" y="4597"/>
                  </a:cubicBezTo>
                  <a:cubicBezTo>
                    <a:pt x="0" y="9655"/>
                    <a:pt x="1558" y="15632"/>
                    <a:pt x="3116" y="20229"/>
                  </a:cubicBezTo>
                  <a:cubicBezTo>
                    <a:pt x="4155" y="22528"/>
                    <a:pt x="5194" y="24827"/>
                    <a:pt x="6753" y="26666"/>
                  </a:cubicBezTo>
                  <a:cubicBezTo>
                    <a:pt x="7272" y="27586"/>
                    <a:pt x="8311" y="28505"/>
                    <a:pt x="8311" y="29425"/>
                  </a:cubicBezTo>
                  <a:cubicBezTo>
                    <a:pt x="7792" y="30804"/>
                    <a:pt x="6753" y="32183"/>
                    <a:pt x="6753" y="33103"/>
                  </a:cubicBezTo>
                  <a:cubicBezTo>
                    <a:pt x="4155" y="38160"/>
                    <a:pt x="3116" y="43678"/>
                    <a:pt x="4155" y="49195"/>
                  </a:cubicBezTo>
                  <a:cubicBezTo>
                    <a:pt x="6233" y="58850"/>
                    <a:pt x="15064" y="66666"/>
                    <a:pt x="24935" y="71264"/>
                  </a:cubicBezTo>
                  <a:cubicBezTo>
                    <a:pt x="21818" y="76321"/>
                    <a:pt x="21298" y="82758"/>
                    <a:pt x="21298" y="88735"/>
                  </a:cubicBezTo>
                  <a:cubicBezTo>
                    <a:pt x="21818" y="94252"/>
                    <a:pt x="21818" y="99770"/>
                    <a:pt x="23376" y="105287"/>
                  </a:cubicBezTo>
                  <a:cubicBezTo>
                    <a:pt x="23896" y="108965"/>
                    <a:pt x="26493" y="117241"/>
                    <a:pt x="32207" y="116321"/>
                  </a:cubicBezTo>
                  <a:cubicBezTo>
                    <a:pt x="37922" y="115402"/>
                    <a:pt x="36363" y="107126"/>
                    <a:pt x="36883" y="103448"/>
                  </a:cubicBezTo>
                  <a:cubicBezTo>
                    <a:pt x="36883" y="100689"/>
                    <a:pt x="37922" y="98390"/>
                    <a:pt x="39480" y="96091"/>
                  </a:cubicBezTo>
                  <a:cubicBezTo>
                    <a:pt x="40519" y="93793"/>
                    <a:pt x="41038" y="93333"/>
                    <a:pt x="43636" y="94712"/>
                  </a:cubicBezTo>
                  <a:cubicBezTo>
                    <a:pt x="48831" y="96551"/>
                    <a:pt x="50389" y="102068"/>
                    <a:pt x="50389" y="106206"/>
                  </a:cubicBezTo>
                  <a:cubicBezTo>
                    <a:pt x="50389" y="109425"/>
                    <a:pt x="48831" y="120000"/>
                    <a:pt x="55064" y="120000"/>
                  </a:cubicBezTo>
                  <a:cubicBezTo>
                    <a:pt x="60259" y="120000"/>
                    <a:pt x="62337" y="112183"/>
                    <a:pt x="63376" y="108965"/>
                  </a:cubicBezTo>
                  <a:cubicBezTo>
                    <a:pt x="63896" y="106666"/>
                    <a:pt x="63896" y="104367"/>
                    <a:pt x="63896" y="102068"/>
                  </a:cubicBezTo>
                  <a:cubicBezTo>
                    <a:pt x="64415" y="100689"/>
                    <a:pt x="64415" y="99310"/>
                    <a:pt x="64415" y="98390"/>
                  </a:cubicBezTo>
                  <a:cubicBezTo>
                    <a:pt x="64415" y="98390"/>
                    <a:pt x="64415" y="97011"/>
                    <a:pt x="64935" y="96551"/>
                  </a:cubicBezTo>
                  <a:cubicBezTo>
                    <a:pt x="64935" y="96551"/>
                    <a:pt x="68051" y="96091"/>
                    <a:pt x="68571" y="96091"/>
                  </a:cubicBezTo>
                  <a:cubicBezTo>
                    <a:pt x="75844" y="94712"/>
                    <a:pt x="82597" y="91494"/>
                    <a:pt x="87272" y="86436"/>
                  </a:cubicBezTo>
                  <a:cubicBezTo>
                    <a:pt x="87792" y="91034"/>
                    <a:pt x="87792" y="95632"/>
                    <a:pt x="88831" y="100229"/>
                  </a:cubicBezTo>
                  <a:cubicBezTo>
                    <a:pt x="90389" y="103908"/>
                    <a:pt x="94025" y="105747"/>
                    <a:pt x="97142" y="102068"/>
                  </a:cubicBezTo>
                  <a:cubicBezTo>
                    <a:pt x="100259" y="99310"/>
                    <a:pt x="101298" y="93333"/>
                    <a:pt x="102337" y="89655"/>
                  </a:cubicBezTo>
                  <a:cubicBezTo>
                    <a:pt x="103896" y="84597"/>
                    <a:pt x="104935" y="79540"/>
                    <a:pt x="104935" y="74482"/>
                  </a:cubicBezTo>
                  <a:cubicBezTo>
                    <a:pt x="105454" y="71724"/>
                    <a:pt x="105454" y="69425"/>
                    <a:pt x="104935" y="66666"/>
                  </a:cubicBezTo>
                  <a:cubicBezTo>
                    <a:pt x="104935" y="65287"/>
                    <a:pt x="103376" y="61609"/>
                    <a:pt x="103896" y="60689"/>
                  </a:cubicBezTo>
                  <a:cubicBezTo>
                    <a:pt x="104415" y="59770"/>
                    <a:pt x="107012" y="58850"/>
                    <a:pt x="107532" y="57931"/>
                  </a:cubicBezTo>
                  <a:cubicBezTo>
                    <a:pt x="109610" y="57011"/>
                    <a:pt x="111168" y="55172"/>
                    <a:pt x="112727" y="53793"/>
                  </a:cubicBezTo>
                  <a:cubicBezTo>
                    <a:pt x="119999" y="45057"/>
                    <a:pt x="112207" y="36321"/>
                    <a:pt x="108051" y="28505"/>
                  </a:cubicBezTo>
                  <a:cubicBezTo>
                    <a:pt x="107012" y="26666"/>
                    <a:pt x="104935" y="23448"/>
                    <a:pt x="105454" y="21609"/>
                  </a:cubicBezTo>
                  <a:cubicBezTo>
                    <a:pt x="105974" y="19310"/>
                    <a:pt x="108051" y="20689"/>
                    <a:pt x="110129" y="21149"/>
                  </a:cubicBezTo>
                  <a:cubicBezTo>
                    <a:pt x="112727" y="21609"/>
                    <a:pt x="115844" y="21609"/>
                    <a:pt x="116883" y="19310"/>
                  </a:cubicBezTo>
                  <a:cubicBezTo>
                    <a:pt x="117922" y="17011"/>
                    <a:pt x="117402" y="13793"/>
                    <a:pt x="115324" y="12413"/>
                  </a:cubicBezTo>
                  <a:close/>
                </a:path>
              </a:pathLst>
            </a:custGeom>
            <a:solidFill>
              <a:srgbClr val="F4D7B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4224338" y="2781301"/>
              <a:ext cx="909600" cy="376200"/>
            </a:xfrm>
            <a:custGeom>
              <a:rect b="b" l="l" r="r" t="t"/>
              <a:pathLst>
                <a:path extrusionOk="0" h="120000" w="120000">
                  <a:moveTo>
                    <a:pt x="112340" y="14482"/>
                  </a:moveTo>
                  <a:cubicBezTo>
                    <a:pt x="112340" y="16551"/>
                    <a:pt x="112340" y="18620"/>
                    <a:pt x="111489" y="20689"/>
                  </a:cubicBezTo>
                  <a:cubicBezTo>
                    <a:pt x="111489" y="22758"/>
                    <a:pt x="110638" y="24827"/>
                    <a:pt x="109787" y="24827"/>
                  </a:cubicBezTo>
                  <a:cubicBezTo>
                    <a:pt x="109787" y="24827"/>
                    <a:pt x="108936" y="24827"/>
                    <a:pt x="108936" y="22758"/>
                  </a:cubicBezTo>
                  <a:cubicBezTo>
                    <a:pt x="108936" y="22758"/>
                    <a:pt x="108936" y="22758"/>
                    <a:pt x="108936" y="22758"/>
                  </a:cubicBezTo>
                  <a:cubicBezTo>
                    <a:pt x="108085" y="18620"/>
                    <a:pt x="108085" y="16551"/>
                    <a:pt x="108085" y="14482"/>
                  </a:cubicBezTo>
                  <a:cubicBezTo>
                    <a:pt x="98723" y="18620"/>
                    <a:pt x="85957" y="24827"/>
                    <a:pt x="79148" y="14482"/>
                  </a:cubicBezTo>
                  <a:cubicBezTo>
                    <a:pt x="71489" y="4137"/>
                    <a:pt x="64680" y="0"/>
                    <a:pt x="57021" y="8275"/>
                  </a:cubicBezTo>
                  <a:cubicBezTo>
                    <a:pt x="57021" y="31034"/>
                    <a:pt x="55319" y="70344"/>
                    <a:pt x="51914" y="84827"/>
                  </a:cubicBezTo>
                  <a:cubicBezTo>
                    <a:pt x="51063" y="91034"/>
                    <a:pt x="49361" y="93103"/>
                    <a:pt x="47659" y="93103"/>
                  </a:cubicBezTo>
                  <a:cubicBezTo>
                    <a:pt x="47659" y="93103"/>
                    <a:pt x="46808" y="93103"/>
                    <a:pt x="46808" y="93103"/>
                  </a:cubicBezTo>
                  <a:cubicBezTo>
                    <a:pt x="46808" y="93103"/>
                    <a:pt x="45957" y="93103"/>
                    <a:pt x="45957" y="93103"/>
                  </a:cubicBezTo>
                  <a:cubicBezTo>
                    <a:pt x="44255" y="91034"/>
                    <a:pt x="44255" y="82758"/>
                    <a:pt x="44255" y="68275"/>
                  </a:cubicBezTo>
                  <a:cubicBezTo>
                    <a:pt x="44255" y="55862"/>
                    <a:pt x="44255" y="41379"/>
                    <a:pt x="43404" y="28965"/>
                  </a:cubicBezTo>
                  <a:cubicBezTo>
                    <a:pt x="34893" y="45517"/>
                    <a:pt x="20425" y="47586"/>
                    <a:pt x="11063" y="57931"/>
                  </a:cubicBezTo>
                  <a:cubicBezTo>
                    <a:pt x="11063" y="64137"/>
                    <a:pt x="11063" y="70344"/>
                    <a:pt x="10212" y="74482"/>
                  </a:cubicBezTo>
                  <a:cubicBezTo>
                    <a:pt x="9361" y="78620"/>
                    <a:pt x="8510" y="80689"/>
                    <a:pt x="8510" y="80689"/>
                  </a:cubicBezTo>
                  <a:cubicBezTo>
                    <a:pt x="8510" y="80689"/>
                    <a:pt x="7659" y="80689"/>
                    <a:pt x="7659" y="80689"/>
                  </a:cubicBezTo>
                  <a:cubicBezTo>
                    <a:pt x="7659" y="80689"/>
                    <a:pt x="7659" y="78620"/>
                    <a:pt x="7659" y="78620"/>
                  </a:cubicBezTo>
                  <a:cubicBezTo>
                    <a:pt x="5957" y="76551"/>
                    <a:pt x="4255" y="72413"/>
                    <a:pt x="3404" y="68275"/>
                  </a:cubicBezTo>
                  <a:cubicBezTo>
                    <a:pt x="1702" y="72413"/>
                    <a:pt x="0" y="76551"/>
                    <a:pt x="0" y="84827"/>
                  </a:cubicBezTo>
                  <a:cubicBezTo>
                    <a:pt x="0" y="84827"/>
                    <a:pt x="1702" y="103448"/>
                    <a:pt x="13617" y="95172"/>
                  </a:cubicBezTo>
                  <a:cubicBezTo>
                    <a:pt x="25531" y="88965"/>
                    <a:pt x="24680" y="95172"/>
                    <a:pt x="32340" y="105517"/>
                  </a:cubicBezTo>
                  <a:cubicBezTo>
                    <a:pt x="40000" y="115862"/>
                    <a:pt x="51063" y="120000"/>
                    <a:pt x="55319" y="99310"/>
                  </a:cubicBezTo>
                  <a:cubicBezTo>
                    <a:pt x="59574" y="80689"/>
                    <a:pt x="83404" y="53793"/>
                    <a:pt x="97021" y="45517"/>
                  </a:cubicBezTo>
                  <a:cubicBezTo>
                    <a:pt x="109787" y="39310"/>
                    <a:pt x="117446" y="49655"/>
                    <a:pt x="119148" y="24827"/>
                  </a:cubicBezTo>
                  <a:cubicBezTo>
                    <a:pt x="120000" y="16551"/>
                    <a:pt x="116595" y="14482"/>
                    <a:pt x="112340" y="144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5102225" y="1601788"/>
              <a:ext cx="219000" cy="136500"/>
            </a:xfrm>
            <a:custGeom>
              <a:rect b="b" l="l" r="r" t="t"/>
              <a:pathLst>
                <a:path extrusionOk="0" h="120000" w="120000">
                  <a:moveTo>
                    <a:pt x="109411" y="40000"/>
                  </a:moveTo>
                  <a:cubicBezTo>
                    <a:pt x="109411" y="34285"/>
                    <a:pt x="109411" y="34285"/>
                    <a:pt x="109411" y="34285"/>
                  </a:cubicBezTo>
                  <a:cubicBezTo>
                    <a:pt x="109411" y="34285"/>
                    <a:pt x="109411" y="34285"/>
                    <a:pt x="109411" y="28571"/>
                  </a:cubicBezTo>
                  <a:cubicBezTo>
                    <a:pt x="109411" y="28571"/>
                    <a:pt x="98823" y="17142"/>
                    <a:pt x="105882" y="22857"/>
                  </a:cubicBezTo>
                  <a:cubicBezTo>
                    <a:pt x="102352" y="22857"/>
                    <a:pt x="98823" y="17142"/>
                    <a:pt x="95294" y="17142"/>
                  </a:cubicBezTo>
                  <a:cubicBezTo>
                    <a:pt x="67058" y="0"/>
                    <a:pt x="35294" y="11428"/>
                    <a:pt x="14117" y="51428"/>
                  </a:cubicBezTo>
                  <a:cubicBezTo>
                    <a:pt x="0" y="80000"/>
                    <a:pt x="28235" y="120000"/>
                    <a:pt x="42352" y="91428"/>
                  </a:cubicBezTo>
                  <a:cubicBezTo>
                    <a:pt x="52941" y="74285"/>
                    <a:pt x="67058" y="68571"/>
                    <a:pt x="77647" y="74285"/>
                  </a:cubicBezTo>
                  <a:cubicBezTo>
                    <a:pt x="81176" y="74285"/>
                    <a:pt x="81176" y="74285"/>
                    <a:pt x="81176" y="74285"/>
                  </a:cubicBezTo>
                  <a:cubicBezTo>
                    <a:pt x="88235" y="85714"/>
                    <a:pt x="98823" y="91428"/>
                    <a:pt x="109411" y="80000"/>
                  </a:cubicBezTo>
                  <a:cubicBezTo>
                    <a:pt x="120000" y="74285"/>
                    <a:pt x="120000" y="51428"/>
                    <a:pt x="109411" y="4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4662488" y="1557338"/>
              <a:ext cx="368400" cy="349200"/>
            </a:xfrm>
            <a:custGeom>
              <a:rect b="b" l="l" r="r" t="t"/>
              <a:pathLst>
                <a:path extrusionOk="0" h="120000" w="120000">
                  <a:moveTo>
                    <a:pt x="107368" y="2222"/>
                  </a:moveTo>
                  <a:cubicBezTo>
                    <a:pt x="92631" y="0"/>
                    <a:pt x="77894" y="0"/>
                    <a:pt x="63157" y="2222"/>
                  </a:cubicBezTo>
                  <a:cubicBezTo>
                    <a:pt x="58947" y="2222"/>
                    <a:pt x="54736" y="2222"/>
                    <a:pt x="50526" y="4444"/>
                  </a:cubicBezTo>
                  <a:cubicBezTo>
                    <a:pt x="48421" y="4444"/>
                    <a:pt x="48421" y="4444"/>
                    <a:pt x="46315" y="4444"/>
                  </a:cubicBezTo>
                  <a:cubicBezTo>
                    <a:pt x="35789" y="0"/>
                    <a:pt x="25263" y="0"/>
                    <a:pt x="12631" y="13333"/>
                  </a:cubicBezTo>
                  <a:cubicBezTo>
                    <a:pt x="0" y="28888"/>
                    <a:pt x="6315" y="57777"/>
                    <a:pt x="12631" y="73333"/>
                  </a:cubicBezTo>
                  <a:cubicBezTo>
                    <a:pt x="21052" y="100000"/>
                    <a:pt x="42105" y="120000"/>
                    <a:pt x="67368" y="117777"/>
                  </a:cubicBezTo>
                  <a:cubicBezTo>
                    <a:pt x="80000" y="115555"/>
                    <a:pt x="84210" y="108888"/>
                    <a:pt x="84210" y="97777"/>
                  </a:cubicBezTo>
                  <a:cubicBezTo>
                    <a:pt x="86315" y="97777"/>
                    <a:pt x="86315" y="97777"/>
                    <a:pt x="86315" y="97777"/>
                  </a:cubicBezTo>
                  <a:cubicBezTo>
                    <a:pt x="94736" y="80000"/>
                    <a:pt x="119999" y="46666"/>
                    <a:pt x="111578" y="22222"/>
                  </a:cubicBezTo>
                  <a:cubicBezTo>
                    <a:pt x="111578" y="22222"/>
                    <a:pt x="113684" y="20000"/>
                    <a:pt x="113684" y="17777"/>
                  </a:cubicBezTo>
                  <a:cubicBezTo>
                    <a:pt x="115789" y="11111"/>
                    <a:pt x="113684" y="2222"/>
                    <a:pt x="107368" y="222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3927475" y="1479551"/>
              <a:ext cx="355500" cy="374700"/>
            </a:xfrm>
            <a:custGeom>
              <a:rect b="b" l="l" r="r" t="t"/>
              <a:pathLst>
                <a:path extrusionOk="0" h="120000" w="120000">
                  <a:moveTo>
                    <a:pt x="102545" y="16551"/>
                  </a:moveTo>
                  <a:cubicBezTo>
                    <a:pt x="100363" y="16551"/>
                    <a:pt x="100363" y="16551"/>
                    <a:pt x="100363" y="16551"/>
                  </a:cubicBezTo>
                  <a:cubicBezTo>
                    <a:pt x="87272" y="10344"/>
                    <a:pt x="74181" y="12413"/>
                    <a:pt x="61090" y="10344"/>
                  </a:cubicBezTo>
                  <a:cubicBezTo>
                    <a:pt x="48000" y="8275"/>
                    <a:pt x="37090" y="2068"/>
                    <a:pt x="24000" y="0"/>
                  </a:cubicBezTo>
                  <a:cubicBezTo>
                    <a:pt x="19636" y="0"/>
                    <a:pt x="17454" y="2068"/>
                    <a:pt x="15272" y="6206"/>
                  </a:cubicBezTo>
                  <a:cubicBezTo>
                    <a:pt x="13090" y="6206"/>
                    <a:pt x="10909" y="6206"/>
                    <a:pt x="10909" y="8275"/>
                  </a:cubicBezTo>
                  <a:cubicBezTo>
                    <a:pt x="0" y="37241"/>
                    <a:pt x="13090" y="72413"/>
                    <a:pt x="28363" y="97241"/>
                  </a:cubicBezTo>
                  <a:cubicBezTo>
                    <a:pt x="30545" y="101379"/>
                    <a:pt x="32727" y="103448"/>
                    <a:pt x="37090" y="105517"/>
                  </a:cubicBezTo>
                  <a:cubicBezTo>
                    <a:pt x="34909" y="111724"/>
                    <a:pt x="37090" y="120000"/>
                    <a:pt x="43636" y="120000"/>
                  </a:cubicBezTo>
                  <a:cubicBezTo>
                    <a:pt x="109090" y="117931"/>
                    <a:pt x="120000" y="60000"/>
                    <a:pt x="120000" y="31034"/>
                  </a:cubicBezTo>
                  <a:cubicBezTo>
                    <a:pt x="120000" y="20689"/>
                    <a:pt x="111272" y="16551"/>
                    <a:pt x="102545" y="1655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3914775" y="1433513"/>
              <a:ext cx="212700" cy="304800"/>
            </a:xfrm>
            <a:custGeom>
              <a:rect b="b" l="l" r="r" t="t"/>
              <a:pathLst>
                <a:path extrusionOk="0" h="120000" w="120000">
                  <a:moveTo>
                    <a:pt x="69090" y="120000"/>
                  </a:moveTo>
                  <a:cubicBezTo>
                    <a:pt x="69090" y="120000"/>
                    <a:pt x="94545" y="84255"/>
                    <a:pt x="120000" y="68936"/>
                  </a:cubicBezTo>
                  <a:cubicBezTo>
                    <a:pt x="120000" y="68936"/>
                    <a:pt x="0" y="0"/>
                    <a:pt x="69090" y="12000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4830763" y="1498601"/>
              <a:ext cx="225300" cy="298500"/>
            </a:xfrm>
            <a:custGeom>
              <a:rect b="b" l="l" r="r" t="t"/>
              <a:pathLst>
                <a:path extrusionOk="0" h="120000" w="120000">
                  <a:moveTo>
                    <a:pt x="37714" y="120000"/>
                  </a:moveTo>
                  <a:cubicBezTo>
                    <a:pt x="37714" y="120000"/>
                    <a:pt x="20571" y="80869"/>
                    <a:pt x="0" y="65217"/>
                  </a:cubicBezTo>
                  <a:cubicBezTo>
                    <a:pt x="0" y="65217"/>
                    <a:pt x="120000" y="0"/>
                    <a:pt x="37714" y="12000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4205288" y="2819401"/>
              <a:ext cx="115800" cy="214200"/>
            </a:xfrm>
            <a:custGeom>
              <a:rect b="b" l="l" r="r" t="t"/>
              <a:pathLst>
                <a:path extrusionOk="0" h="120000" w="120000">
                  <a:moveTo>
                    <a:pt x="120000" y="40000"/>
                  </a:moveTo>
                  <a:cubicBezTo>
                    <a:pt x="120000" y="29090"/>
                    <a:pt x="113333" y="21818"/>
                    <a:pt x="106666" y="18181"/>
                  </a:cubicBezTo>
                  <a:cubicBezTo>
                    <a:pt x="106666" y="14545"/>
                    <a:pt x="106666" y="14545"/>
                    <a:pt x="100000" y="10909"/>
                  </a:cubicBezTo>
                  <a:cubicBezTo>
                    <a:pt x="86666" y="0"/>
                    <a:pt x="53333" y="0"/>
                    <a:pt x="26666" y="3636"/>
                  </a:cubicBezTo>
                  <a:cubicBezTo>
                    <a:pt x="6666" y="7272"/>
                    <a:pt x="0" y="18181"/>
                    <a:pt x="6666" y="29090"/>
                  </a:cubicBezTo>
                  <a:cubicBezTo>
                    <a:pt x="6666" y="36363"/>
                    <a:pt x="13333" y="43636"/>
                    <a:pt x="13333" y="50909"/>
                  </a:cubicBezTo>
                  <a:cubicBezTo>
                    <a:pt x="20000" y="69090"/>
                    <a:pt x="26666" y="90909"/>
                    <a:pt x="46666" y="105454"/>
                  </a:cubicBezTo>
                  <a:cubicBezTo>
                    <a:pt x="60000" y="120000"/>
                    <a:pt x="106666" y="116363"/>
                    <a:pt x="106666" y="101818"/>
                  </a:cubicBezTo>
                  <a:cubicBezTo>
                    <a:pt x="113333" y="80000"/>
                    <a:pt x="120000" y="58181"/>
                    <a:pt x="120000" y="4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4540250" y="2840038"/>
              <a:ext cx="109500" cy="246000"/>
            </a:xfrm>
            <a:custGeom>
              <a:rect b="b" l="l" r="r" t="t"/>
              <a:pathLst>
                <a:path extrusionOk="0" h="120000" w="120000">
                  <a:moveTo>
                    <a:pt x="98823" y="9473"/>
                  </a:moveTo>
                  <a:cubicBezTo>
                    <a:pt x="84705" y="6315"/>
                    <a:pt x="77647" y="3157"/>
                    <a:pt x="70588" y="3157"/>
                  </a:cubicBezTo>
                  <a:cubicBezTo>
                    <a:pt x="56470" y="0"/>
                    <a:pt x="35294" y="3157"/>
                    <a:pt x="28235" y="9473"/>
                  </a:cubicBezTo>
                  <a:cubicBezTo>
                    <a:pt x="0" y="31578"/>
                    <a:pt x="7058" y="60000"/>
                    <a:pt x="7058" y="85263"/>
                  </a:cubicBezTo>
                  <a:cubicBezTo>
                    <a:pt x="14117" y="88421"/>
                    <a:pt x="14117" y="91578"/>
                    <a:pt x="21176" y="94736"/>
                  </a:cubicBezTo>
                  <a:cubicBezTo>
                    <a:pt x="21176" y="97894"/>
                    <a:pt x="21176" y="97894"/>
                    <a:pt x="21176" y="101052"/>
                  </a:cubicBezTo>
                  <a:cubicBezTo>
                    <a:pt x="21176" y="101052"/>
                    <a:pt x="21176" y="101052"/>
                    <a:pt x="21176" y="104210"/>
                  </a:cubicBezTo>
                  <a:cubicBezTo>
                    <a:pt x="21176" y="107368"/>
                    <a:pt x="21176" y="110526"/>
                    <a:pt x="28235" y="113684"/>
                  </a:cubicBezTo>
                  <a:cubicBezTo>
                    <a:pt x="42352" y="120000"/>
                    <a:pt x="63529" y="120000"/>
                    <a:pt x="77647" y="113684"/>
                  </a:cubicBezTo>
                  <a:cubicBezTo>
                    <a:pt x="84705" y="107368"/>
                    <a:pt x="84705" y="101052"/>
                    <a:pt x="91764" y="94736"/>
                  </a:cubicBezTo>
                  <a:cubicBezTo>
                    <a:pt x="105882" y="85263"/>
                    <a:pt x="112941" y="72631"/>
                    <a:pt x="112941" y="56842"/>
                  </a:cubicBezTo>
                  <a:cubicBezTo>
                    <a:pt x="120000" y="41052"/>
                    <a:pt x="120000" y="22105"/>
                    <a:pt x="98823" y="947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5018088" y="2638426"/>
              <a:ext cx="103200" cy="220800"/>
            </a:xfrm>
            <a:custGeom>
              <a:rect b="b" l="l" r="r" t="t"/>
              <a:pathLst>
                <a:path extrusionOk="0" h="120000" w="120000">
                  <a:moveTo>
                    <a:pt x="105000" y="14117"/>
                  </a:moveTo>
                  <a:cubicBezTo>
                    <a:pt x="97500" y="3529"/>
                    <a:pt x="67500" y="0"/>
                    <a:pt x="45000" y="10588"/>
                  </a:cubicBezTo>
                  <a:cubicBezTo>
                    <a:pt x="7500" y="24705"/>
                    <a:pt x="0" y="49411"/>
                    <a:pt x="0" y="70588"/>
                  </a:cubicBezTo>
                  <a:cubicBezTo>
                    <a:pt x="0" y="84705"/>
                    <a:pt x="7500" y="95294"/>
                    <a:pt x="15000" y="105882"/>
                  </a:cubicBezTo>
                  <a:cubicBezTo>
                    <a:pt x="22500" y="116470"/>
                    <a:pt x="30000" y="116470"/>
                    <a:pt x="45000" y="120000"/>
                  </a:cubicBezTo>
                  <a:cubicBezTo>
                    <a:pt x="45000" y="120000"/>
                    <a:pt x="52500" y="120000"/>
                    <a:pt x="52500" y="116470"/>
                  </a:cubicBezTo>
                  <a:cubicBezTo>
                    <a:pt x="52500" y="116470"/>
                    <a:pt x="52500" y="116470"/>
                    <a:pt x="60000" y="116470"/>
                  </a:cubicBezTo>
                  <a:cubicBezTo>
                    <a:pt x="60000" y="112941"/>
                    <a:pt x="67500" y="112941"/>
                    <a:pt x="75000" y="109411"/>
                  </a:cubicBezTo>
                  <a:cubicBezTo>
                    <a:pt x="97500" y="98823"/>
                    <a:pt x="105000" y="77647"/>
                    <a:pt x="112500" y="63529"/>
                  </a:cubicBezTo>
                  <a:cubicBezTo>
                    <a:pt x="120000" y="45882"/>
                    <a:pt x="120000" y="28235"/>
                    <a:pt x="105000" y="1411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4056063" y="2093913"/>
              <a:ext cx="949200" cy="401700"/>
            </a:xfrm>
            <a:custGeom>
              <a:rect b="b" l="l" r="r" t="t"/>
              <a:pathLst>
                <a:path extrusionOk="0" h="120000" w="120000">
                  <a:moveTo>
                    <a:pt x="110204" y="11612"/>
                  </a:moveTo>
                  <a:cubicBezTo>
                    <a:pt x="109387" y="13548"/>
                    <a:pt x="108571" y="13548"/>
                    <a:pt x="108571" y="15483"/>
                  </a:cubicBezTo>
                  <a:cubicBezTo>
                    <a:pt x="95510" y="65806"/>
                    <a:pt x="74285" y="83225"/>
                    <a:pt x="51428" y="87096"/>
                  </a:cubicBezTo>
                  <a:cubicBezTo>
                    <a:pt x="42448" y="89032"/>
                    <a:pt x="32653" y="85161"/>
                    <a:pt x="23673" y="81290"/>
                  </a:cubicBezTo>
                  <a:cubicBezTo>
                    <a:pt x="14693" y="75483"/>
                    <a:pt x="6530" y="58064"/>
                    <a:pt x="0" y="44516"/>
                  </a:cubicBezTo>
                  <a:cubicBezTo>
                    <a:pt x="0" y="44516"/>
                    <a:pt x="0" y="44516"/>
                    <a:pt x="0" y="44516"/>
                  </a:cubicBezTo>
                  <a:cubicBezTo>
                    <a:pt x="4897" y="63870"/>
                    <a:pt x="11428" y="77419"/>
                    <a:pt x="19591" y="89032"/>
                  </a:cubicBezTo>
                  <a:cubicBezTo>
                    <a:pt x="29387" y="102580"/>
                    <a:pt x="37551" y="106451"/>
                    <a:pt x="48979" y="106451"/>
                  </a:cubicBezTo>
                  <a:cubicBezTo>
                    <a:pt x="59591" y="104516"/>
                    <a:pt x="69387" y="100645"/>
                    <a:pt x="78367" y="92903"/>
                  </a:cubicBezTo>
                  <a:cubicBezTo>
                    <a:pt x="76734" y="94838"/>
                    <a:pt x="75102" y="96774"/>
                    <a:pt x="72653" y="98709"/>
                  </a:cubicBezTo>
                  <a:cubicBezTo>
                    <a:pt x="65306" y="106451"/>
                    <a:pt x="57959" y="110322"/>
                    <a:pt x="50612" y="112258"/>
                  </a:cubicBezTo>
                  <a:cubicBezTo>
                    <a:pt x="45714" y="112258"/>
                    <a:pt x="41632" y="108387"/>
                    <a:pt x="37551" y="108387"/>
                  </a:cubicBezTo>
                  <a:cubicBezTo>
                    <a:pt x="33469" y="106451"/>
                    <a:pt x="30204" y="102580"/>
                    <a:pt x="26122" y="100645"/>
                  </a:cubicBezTo>
                  <a:cubicBezTo>
                    <a:pt x="25306" y="100645"/>
                    <a:pt x="24489" y="100645"/>
                    <a:pt x="24489" y="102580"/>
                  </a:cubicBezTo>
                  <a:cubicBezTo>
                    <a:pt x="29387" y="116129"/>
                    <a:pt x="39183" y="120000"/>
                    <a:pt x="46530" y="120000"/>
                  </a:cubicBezTo>
                  <a:cubicBezTo>
                    <a:pt x="55510" y="120000"/>
                    <a:pt x="66122" y="120000"/>
                    <a:pt x="75102" y="114193"/>
                  </a:cubicBezTo>
                  <a:cubicBezTo>
                    <a:pt x="84897" y="106451"/>
                    <a:pt x="94693" y="94838"/>
                    <a:pt x="102857" y="79354"/>
                  </a:cubicBezTo>
                  <a:cubicBezTo>
                    <a:pt x="111836" y="61935"/>
                    <a:pt x="115102" y="42580"/>
                    <a:pt x="118367" y="17419"/>
                  </a:cubicBezTo>
                  <a:cubicBezTo>
                    <a:pt x="120000" y="3870"/>
                    <a:pt x="111836" y="0"/>
                    <a:pt x="110204" y="1161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4346575" y="2470151"/>
              <a:ext cx="103200" cy="103200"/>
            </a:xfrm>
            <a:custGeom>
              <a:rect b="b" l="l" r="r" t="t"/>
              <a:pathLst>
                <a:path extrusionOk="0" h="120000" w="120000">
                  <a:moveTo>
                    <a:pt x="7500" y="67500"/>
                  </a:moveTo>
                  <a:cubicBezTo>
                    <a:pt x="0" y="30000"/>
                    <a:pt x="30000" y="7500"/>
                    <a:pt x="60000" y="7500"/>
                  </a:cubicBezTo>
                  <a:cubicBezTo>
                    <a:pt x="90000" y="0"/>
                    <a:pt x="120000" y="30000"/>
                    <a:pt x="120000" y="60000"/>
                  </a:cubicBezTo>
                  <a:cubicBezTo>
                    <a:pt x="120000" y="90000"/>
                    <a:pt x="97500" y="120000"/>
                    <a:pt x="67500" y="120000"/>
                  </a:cubicBezTo>
                  <a:cubicBezTo>
                    <a:pt x="30000" y="120000"/>
                    <a:pt x="7500" y="97500"/>
                    <a:pt x="7500" y="6750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4662488" y="2463801"/>
              <a:ext cx="355500" cy="317400"/>
            </a:xfrm>
            <a:custGeom>
              <a:rect b="b" l="l" r="r" t="t"/>
              <a:pathLst>
                <a:path extrusionOk="0" h="120000" w="120000">
                  <a:moveTo>
                    <a:pt x="93818" y="19591"/>
                  </a:moveTo>
                  <a:cubicBezTo>
                    <a:pt x="91636" y="61224"/>
                    <a:pt x="37090" y="90612"/>
                    <a:pt x="6545" y="95510"/>
                  </a:cubicBezTo>
                  <a:cubicBezTo>
                    <a:pt x="0" y="95510"/>
                    <a:pt x="0" y="105306"/>
                    <a:pt x="4363" y="107755"/>
                  </a:cubicBezTo>
                  <a:cubicBezTo>
                    <a:pt x="54545" y="119999"/>
                    <a:pt x="104727" y="73469"/>
                    <a:pt x="117818" y="22040"/>
                  </a:cubicBezTo>
                  <a:cubicBezTo>
                    <a:pt x="120000" y="4897"/>
                    <a:pt x="96000" y="0"/>
                    <a:pt x="93818" y="1959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5064125" y="1874838"/>
              <a:ext cx="238200" cy="381000"/>
            </a:xfrm>
            <a:custGeom>
              <a:rect b="b" l="l" r="r" t="t"/>
              <a:pathLst>
                <a:path extrusionOk="0" h="120000" w="120000">
                  <a:moveTo>
                    <a:pt x="87567" y="10169"/>
                  </a:moveTo>
                  <a:cubicBezTo>
                    <a:pt x="84324" y="6101"/>
                    <a:pt x="74594" y="0"/>
                    <a:pt x="74594" y="6101"/>
                  </a:cubicBezTo>
                  <a:cubicBezTo>
                    <a:pt x="84324" y="22372"/>
                    <a:pt x="94054" y="46779"/>
                    <a:pt x="94054" y="63050"/>
                  </a:cubicBezTo>
                  <a:cubicBezTo>
                    <a:pt x="97297" y="81355"/>
                    <a:pt x="74594" y="87457"/>
                    <a:pt x="55135" y="95593"/>
                  </a:cubicBezTo>
                  <a:cubicBezTo>
                    <a:pt x="45405" y="85423"/>
                    <a:pt x="25945" y="73220"/>
                    <a:pt x="9729" y="81355"/>
                  </a:cubicBezTo>
                  <a:cubicBezTo>
                    <a:pt x="9729" y="81355"/>
                    <a:pt x="0" y="85423"/>
                    <a:pt x="0" y="85423"/>
                  </a:cubicBezTo>
                  <a:cubicBezTo>
                    <a:pt x="3243" y="93559"/>
                    <a:pt x="32432" y="97627"/>
                    <a:pt x="35675" y="107796"/>
                  </a:cubicBezTo>
                  <a:cubicBezTo>
                    <a:pt x="35675" y="115932"/>
                    <a:pt x="45405" y="120000"/>
                    <a:pt x="55135" y="115932"/>
                  </a:cubicBezTo>
                  <a:cubicBezTo>
                    <a:pt x="84324" y="105762"/>
                    <a:pt x="113513" y="87457"/>
                    <a:pt x="116756" y="69152"/>
                  </a:cubicBezTo>
                  <a:cubicBezTo>
                    <a:pt x="120000" y="48813"/>
                    <a:pt x="97297" y="28474"/>
                    <a:pt x="87567" y="1016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4095750" y="2146301"/>
              <a:ext cx="160200" cy="84000"/>
            </a:xfrm>
            <a:custGeom>
              <a:rect b="b" l="l" r="r" t="t"/>
              <a:pathLst>
                <a:path extrusionOk="0" h="120000" w="120000">
                  <a:moveTo>
                    <a:pt x="100800" y="18461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9600" y="18461"/>
                  </a:cubicBezTo>
                  <a:cubicBezTo>
                    <a:pt x="0" y="36923"/>
                    <a:pt x="0" y="55384"/>
                    <a:pt x="9600" y="73846"/>
                  </a:cubicBezTo>
                  <a:cubicBezTo>
                    <a:pt x="19200" y="92307"/>
                    <a:pt x="33600" y="92307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15200" y="101538"/>
                    <a:pt x="120000" y="36923"/>
                    <a:pt x="100800" y="18461"/>
                  </a:cubicBezTo>
                  <a:close/>
                </a:path>
              </a:pathLst>
            </a:custGeom>
            <a:solidFill>
              <a:srgbClr val="F8BA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4579938" y="2192338"/>
              <a:ext cx="166800" cy="84000"/>
            </a:xfrm>
            <a:custGeom>
              <a:rect b="b" l="l" r="r" t="t"/>
              <a:pathLst>
                <a:path extrusionOk="0" h="120000" w="120000">
                  <a:moveTo>
                    <a:pt x="78461" y="18461"/>
                  </a:moveTo>
                  <a:cubicBezTo>
                    <a:pt x="55384" y="18461"/>
                    <a:pt x="23076" y="0"/>
                    <a:pt x="4615" y="46153"/>
                  </a:cubicBezTo>
                  <a:cubicBezTo>
                    <a:pt x="0" y="55384"/>
                    <a:pt x="4615" y="83076"/>
                    <a:pt x="9230" y="92307"/>
                  </a:cubicBezTo>
                  <a:cubicBezTo>
                    <a:pt x="18461" y="110769"/>
                    <a:pt x="32307" y="110769"/>
                    <a:pt x="41538" y="120000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101538"/>
                    <a:pt x="110769" y="9230"/>
                    <a:pt x="78461" y="18461"/>
                  </a:cubicBezTo>
                  <a:close/>
                </a:path>
              </a:pathLst>
            </a:custGeom>
            <a:solidFill>
              <a:srgbClr val="F8BAB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4767263" y="2093913"/>
              <a:ext cx="109500" cy="39600"/>
            </a:xfrm>
            <a:custGeom>
              <a:rect b="b" l="l" r="r" t="t"/>
              <a:pathLst>
                <a:path extrusionOk="0" h="120000" w="120000">
                  <a:moveTo>
                    <a:pt x="14117" y="120000"/>
                  </a:moveTo>
                  <a:cubicBezTo>
                    <a:pt x="28235" y="120000"/>
                    <a:pt x="120000" y="100000"/>
                    <a:pt x="105882" y="40000"/>
                  </a:cubicBezTo>
                  <a:cubicBezTo>
                    <a:pt x="98823" y="0"/>
                    <a:pt x="56470" y="20000"/>
                    <a:pt x="42352" y="40000"/>
                  </a:cubicBezTo>
                  <a:cubicBezTo>
                    <a:pt x="35294" y="40000"/>
                    <a:pt x="21176" y="40000"/>
                    <a:pt x="7058" y="60000"/>
                  </a:cubicBezTo>
                  <a:cubicBezTo>
                    <a:pt x="0" y="60000"/>
                    <a:pt x="0" y="120000"/>
                    <a:pt x="14117" y="120000"/>
                  </a:cubicBezTo>
                  <a:cubicBezTo>
                    <a:pt x="14117" y="120000"/>
                    <a:pt x="7058" y="120000"/>
                    <a:pt x="14117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4759325" y="2159001"/>
              <a:ext cx="90600" cy="52500"/>
            </a:xfrm>
            <a:custGeom>
              <a:rect b="b" l="l" r="r" t="t"/>
              <a:pathLst>
                <a:path extrusionOk="0" h="120000" w="120000">
                  <a:moveTo>
                    <a:pt x="17142" y="60000"/>
                  </a:moveTo>
                  <a:cubicBezTo>
                    <a:pt x="42857" y="75000"/>
                    <a:pt x="68571" y="90000"/>
                    <a:pt x="94285" y="120000"/>
                  </a:cubicBezTo>
                  <a:cubicBezTo>
                    <a:pt x="111428" y="120000"/>
                    <a:pt x="119999" y="75000"/>
                    <a:pt x="102857" y="75000"/>
                  </a:cubicBezTo>
                  <a:cubicBezTo>
                    <a:pt x="77142" y="60000"/>
                    <a:pt x="51428" y="30000"/>
                    <a:pt x="25714" y="15000"/>
                  </a:cubicBezTo>
                  <a:cubicBezTo>
                    <a:pt x="8571" y="0"/>
                    <a:pt x="0" y="45000"/>
                    <a:pt x="17142" y="60000"/>
                  </a:cubicBezTo>
                  <a:cubicBezTo>
                    <a:pt x="25714" y="60000"/>
                    <a:pt x="8571" y="45000"/>
                    <a:pt x="17142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740275" y="2224088"/>
              <a:ext cx="71400" cy="52500"/>
            </a:xfrm>
            <a:custGeom>
              <a:rect b="b" l="l" r="r" t="t"/>
              <a:pathLst>
                <a:path extrusionOk="0" h="120000" w="120000">
                  <a:moveTo>
                    <a:pt x="21818" y="60000"/>
                  </a:moveTo>
                  <a:cubicBezTo>
                    <a:pt x="43636" y="75000"/>
                    <a:pt x="65454" y="105000"/>
                    <a:pt x="87272" y="105000"/>
                  </a:cubicBezTo>
                  <a:cubicBezTo>
                    <a:pt x="109090" y="120000"/>
                    <a:pt x="120000" y="75000"/>
                    <a:pt x="98181" y="60000"/>
                  </a:cubicBezTo>
                  <a:cubicBezTo>
                    <a:pt x="76363" y="60000"/>
                    <a:pt x="65454" y="30000"/>
                    <a:pt x="43636" y="15000"/>
                  </a:cubicBezTo>
                  <a:cubicBezTo>
                    <a:pt x="21818" y="0"/>
                    <a:pt x="0" y="45000"/>
                    <a:pt x="21818" y="60000"/>
                  </a:cubicBezTo>
                  <a:cubicBezTo>
                    <a:pt x="32727" y="60000"/>
                    <a:pt x="10909" y="45000"/>
                    <a:pt x="21818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005263" y="1990726"/>
              <a:ext cx="103200" cy="65100"/>
            </a:xfrm>
            <a:custGeom>
              <a:rect b="b" l="l" r="r" t="t"/>
              <a:pathLst>
                <a:path extrusionOk="0" h="120000" w="120000">
                  <a:moveTo>
                    <a:pt x="22500" y="0"/>
                  </a:moveTo>
                  <a:cubicBezTo>
                    <a:pt x="7500" y="0"/>
                    <a:pt x="0" y="36000"/>
                    <a:pt x="15000" y="48000"/>
                  </a:cubicBezTo>
                  <a:cubicBezTo>
                    <a:pt x="45000" y="60000"/>
                    <a:pt x="67500" y="72000"/>
                    <a:pt x="90000" y="108000"/>
                  </a:cubicBezTo>
                  <a:cubicBezTo>
                    <a:pt x="97500" y="120000"/>
                    <a:pt x="120000" y="96000"/>
                    <a:pt x="105000" y="72000"/>
                  </a:cubicBezTo>
                  <a:cubicBezTo>
                    <a:pt x="82500" y="36000"/>
                    <a:pt x="52500" y="24000"/>
                    <a:pt x="22500" y="0"/>
                  </a:cubicBezTo>
                  <a:cubicBezTo>
                    <a:pt x="15000" y="0"/>
                    <a:pt x="52500" y="24000"/>
                    <a:pt x="225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4005263" y="2062163"/>
              <a:ext cx="103200" cy="44400"/>
            </a:xfrm>
            <a:custGeom>
              <a:rect b="b" l="l" r="r" t="t"/>
              <a:pathLst>
                <a:path extrusionOk="0" h="120000" w="120000">
                  <a:moveTo>
                    <a:pt x="82500" y="119999"/>
                  </a:moveTo>
                  <a:cubicBezTo>
                    <a:pt x="120000" y="119999"/>
                    <a:pt x="52500" y="0"/>
                    <a:pt x="30000" y="34285"/>
                  </a:cubicBezTo>
                  <a:cubicBezTo>
                    <a:pt x="0" y="68571"/>
                    <a:pt x="75000" y="119999"/>
                    <a:pt x="82500" y="119999"/>
                  </a:cubicBezTo>
                  <a:cubicBezTo>
                    <a:pt x="90000" y="119999"/>
                    <a:pt x="82500" y="119999"/>
                    <a:pt x="82500" y="11999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4037013" y="2139951"/>
              <a:ext cx="65100" cy="31800"/>
            </a:xfrm>
            <a:custGeom>
              <a:rect b="b" l="l" r="r" t="t"/>
              <a:pathLst>
                <a:path extrusionOk="0" h="120000" w="120000">
                  <a:moveTo>
                    <a:pt x="96000" y="0"/>
                  </a:moveTo>
                  <a:cubicBezTo>
                    <a:pt x="72000" y="24000"/>
                    <a:pt x="24000" y="0"/>
                    <a:pt x="12000" y="48000"/>
                  </a:cubicBezTo>
                  <a:cubicBezTo>
                    <a:pt x="0" y="72000"/>
                    <a:pt x="12000" y="120000"/>
                    <a:pt x="24000" y="120000"/>
                  </a:cubicBezTo>
                  <a:cubicBezTo>
                    <a:pt x="48000" y="96000"/>
                    <a:pt x="84000" y="96000"/>
                    <a:pt x="96000" y="72000"/>
                  </a:cubicBezTo>
                  <a:cubicBezTo>
                    <a:pt x="120000" y="72000"/>
                    <a:pt x="120000" y="0"/>
                    <a:pt x="96000" y="0"/>
                  </a:cubicBezTo>
                  <a:cubicBezTo>
                    <a:pt x="84000" y="0"/>
                    <a:pt x="108000" y="0"/>
                    <a:pt x="960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4314825" y="2165351"/>
              <a:ext cx="200100" cy="77700"/>
            </a:xfrm>
            <a:custGeom>
              <a:rect b="b" l="l" r="r" t="t"/>
              <a:pathLst>
                <a:path extrusionOk="0" h="120000" w="120000">
                  <a:moveTo>
                    <a:pt x="81290" y="120000"/>
                  </a:moveTo>
                  <a:cubicBezTo>
                    <a:pt x="81290" y="120000"/>
                    <a:pt x="77419" y="120000"/>
                    <a:pt x="77419" y="120000"/>
                  </a:cubicBezTo>
                  <a:cubicBezTo>
                    <a:pt x="69677" y="120000"/>
                    <a:pt x="65806" y="110000"/>
                    <a:pt x="61935" y="100000"/>
                  </a:cubicBezTo>
                  <a:cubicBezTo>
                    <a:pt x="54193" y="110000"/>
                    <a:pt x="50322" y="110000"/>
                    <a:pt x="46451" y="120000"/>
                  </a:cubicBezTo>
                  <a:cubicBezTo>
                    <a:pt x="42580" y="120000"/>
                    <a:pt x="42580" y="120000"/>
                    <a:pt x="38709" y="120000"/>
                  </a:cubicBezTo>
                  <a:cubicBezTo>
                    <a:pt x="27096" y="120000"/>
                    <a:pt x="15483" y="100000"/>
                    <a:pt x="11612" y="70000"/>
                  </a:cubicBezTo>
                  <a:cubicBezTo>
                    <a:pt x="7741" y="60000"/>
                    <a:pt x="0" y="30000"/>
                    <a:pt x="7741" y="10000"/>
                  </a:cubicBezTo>
                  <a:cubicBezTo>
                    <a:pt x="11612" y="0"/>
                    <a:pt x="11612" y="0"/>
                    <a:pt x="15483" y="0"/>
                  </a:cubicBezTo>
                  <a:cubicBezTo>
                    <a:pt x="15483" y="0"/>
                    <a:pt x="19354" y="10000"/>
                    <a:pt x="23225" y="10000"/>
                  </a:cubicBezTo>
                  <a:cubicBezTo>
                    <a:pt x="23225" y="10000"/>
                    <a:pt x="23225" y="20000"/>
                    <a:pt x="23225" y="30000"/>
                  </a:cubicBezTo>
                  <a:cubicBezTo>
                    <a:pt x="23225" y="40000"/>
                    <a:pt x="27096" y="50000"/>
                    <a:pt x="27096" y="60000"/>
                  </a:cubicBezTo>
                  <a:cubicBezTo>
                    <a:pt x="30967" y="70000"/>
                    <a:pt x="34838" y="70000"/>
                    <a:pt x="38709" y="70000"/>
                  </a:cubicBezTo>
                  <a:cubicBezTo>
                    <a:pt x="42580" y="70000"/>
                    <a:pt x="46451" y="70000"/>
                    <a:pt x="46451" y="70000"/>
                  </a:cubicBezTo>
                  <a:cubicBezTo>
                    <a:pt x="50322" y="60000"/>
                    <a:pt x="54193" y="60000"/>
                    <a:pt x="54193" y="50000"/>
                  </a:cubicBezTo>
                  <a:cubicBezTo>
                    <a:pt x="58064" y="50000"/>
                    <a:pt x="58064" y="40000"/>
                    <a:pt x="61935" y="40000"/>
                  </a:cubicBezTo>
                  <a:cubicBezTo>
                    <a:pt x="65806" y="40000"/>
                    <a:pt x="69677" y="50000"/>
                    <a:pt x="73548" y="60000"/>
                  </a:cubicBezTo>
                  <a:cubicBezTo>
                    <a:pt x="73548" y="70000"/>
                    <a:pt x="77419" y="80000"/>
                    <a:pt x="85161" y="80000"/>
                  </a:cubicBezTo>
                  <a:cubicBezTo>
                    <a:pt x="89032" y="80000"/>
                    <a:pt x="96774" y="70000"/>
                    <a:pt x="100645" y="50000"/>
                  </a:cubicBezTo>
                  <a:cubicBezTo>
                    <a:pt x="100645" y="50000"/>
                    <a:pt x="100645" y="50000"/>
                    <a:pt x="100645" y="50000"/>
                  </a:cubicBezTo>
                  <a:cubicBezTo>
                    <a:pt x="100645" y="30000"/>
                    <a:pt x="104516" y="10000"/>
                    <a:pt x="108387" y="10000"/>
                  </a:cubicBezTo>
                  <a:cubicBezTo>
                    <a:pt x="112258" y="10000"/>
                    <a:pt x="112258" y="20000"/>
                    <a:pt x="116129" y="20000"/>
                  </a:cubicBezTo>
                  <a:cubicBezTo>
                    <a:pt x="120000" y="30000"/>
                    <a:pt x="120000" y="50000"/>
                    <a:pt x="116129" y="70000"/>
                  </a:cubicBezTo>
                  <a:cubicBezTo>
                    <a:pt x="108387" y="100000"/>
                    <a:pt x="96774" y="120000"/>
                    <a:pt x="85161" y="120000"/>
                  </a:cubicBezTo>
                  <a:cubicBezTo>
                    <a:pt x="85161" y="120000"/>
                    <a:pt x="81290" y="120000"/>
                    <a:pt x="8129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4152900" y="2049463"/>
              <a:ext cx="115800" cy="128700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cubicBezTo>
                    <a:pt x="60000" y="0"/>
                    <a:pt x="53333" y="0"/>
                    <a:pt x="53333" y="0"/>
                  </a:cubicBezTo>
                  <a:cubicBezTo>
                    <a:pt x="60000" y="6000"/>
                    <a:pt x="60000" y="12000"/>
                    <a:pt x="60000" y="18000"/>
                  </a:cubicBezTo>
                  <a:cubicBezTo>
                    <a:pt x="60000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13333" y="24000"/>
                  </a:cubicBezTo>
                  <a:cubicBezTo>
                    <a:pt x="6666" y="30000"/>
                    <a:pt x="0" y="42000"/>
                    <a:pt x="0" y="60000"/>
                  </a:cubicBezTo>
                  <a:cubicBezTo>
                    <a:pt x="0" y="90000"/>
                    <a:pt x="20000" y="120000"/>
                    <a:pt x="53333" y="120000"/>
                  </a:cubicBezTo>
                  <a:cubicBezTo>
                    <a:pt x="86666" y="120000"/>
                    <a:pt x="113333" y="96000"/>
                    <a:pt x="113333" y="60000"/>
                  </a:cubicBezTo>
                  <a:cubicBezTo>
                    <a:pt x="120000" y="30000"/>
                    <a:pt x="93333" y="0"/>
                    <a:pt x="600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321175" y="2457451"/>
              <a:ext cx="162000" cy="122100"/>
            </a:xfrm>
            <a:custGeom>
              <a:rect b="b" l="l" r="r" t="t"/>
              <a:pathLst>
                <a:path extrusionOk="0" h="120000" w="120000">
                  <a:moveTo>
                    <a:pt x="62400" y="120000"/>
                  </a:moveTo>
                  <a:cubicBezTo>
                    <a:pt x="4800" y="120000"/>
                    <a:pt x="0" y="6315"/>
                    <a:pt x="57600" y="0"/>
                  </a:cubicBezTo>
                  <a:cubicBezTo>
                    <a:pt x="115200" y="0"/>
                    <a:pt x="120000" y="113684"/>
                    <a:pt x="62400" y="120000"/>
                  </a:cubicBezTo>
                  <a:cubicBezTo>
                    <a:pt x="38400" y="120000"/>
                    <a:pt x="62400" y="120000"/>
                    <a:pt x="62400" y="120000"/>
                  </a:cubicBezTo>
                  <a:close/>
                  <a:moveTo>
                    <a:pt x="57600" y="18947"/>
                  </a:moveTo>
                  <a:cubicBezTo>
                    <a:pt x="19200" y="25263"/>
                    <a:pt x="24000" y="101052"/>
                    <a:pt x="62400" y="94736"/>
                  </a:cubicBezTo>
                  <a:cubicBezTo>
                    <a:pt x="96000" y="94736"/>
                    <a:pt x="96000" y="18947"/>
                    <a:pt x="57600" y="18947"/>
                  </a:cubicBezTo>
                  <a:cubicBezTo>
                    <a:pt x="43200" y="25263"/>
                    <a:pt x="57600" y="18947"/>
                    <a:pt x="57600" y="1894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352925" y="2489201"/>
              <a:ext cx="84000" cy="58800"/>
            </a:xfrm>
            <a:custGeom>
              <a:rect b="b" l="l" r="r" t="t"/>
              <a:pathLst>
                <a:path extrusionOk="0" h="120000" w="120000">
                  <a:moveTo>
                    <a:pt x="64615" y="120000"/>
                  </a:moveTo>
                  <a:cubicBezTo>
                    <a:pt x="46153" y="120000"/>
                    <a:pt x="0" y="80000"/>
                    <a:pt x="36923" y="66666"/>
                  </a:cubicBezTo>
                  <a:cubicBezTo>
                    <a:pt x="55384" y="66666"/>
                    <a:pt x="92307" y="93333"/>
                    <a:pt x="83076" y="40000"/>
                  </a:cubicBezTo>
                  <a:cubicBezTo>
                    <a:pt x="73846" y="13333"/>
                    <a:pt x="101538" y="0"/>
                    <a:pt x="110769" y="26666"/>
                  </a:cubicBezTo>
                  <a:cubicBezTo>
                    <a:pt x="120000" y="66666"/>
                    <a:pt x="92307" y="120000"/>
                    <a:pt x="64615" y="120000"/>
                  </a:cubicBezTo>
                  <a:cubicBezTo>
                    <a:pt x="55384" y="120000"/>
                    <a:pt x="64615" y="120000"/>
                    <a:pt x="64615" y="12000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3895725" y="1433513"/>
              <a:ext cx="1490700" cy="1690800"/>
            </a:xfrm>
            <a:custGeom>
              <a:rect b="b" l="l" r="r" t="t"/>
              <a:pathLst>
                <a:path extrusionOk="0" h="120000" w="120000">
                  <a:moveTo>
                    <a:pt x="115324" y="12413"/>
                  </a:moveTo>
                  <a:cubicBezTo>
                    <a:pt x="111688" y="9195"/>
                    <a:pt x="105454" y="9195"/>
                    <a:pt x="100779" y="11494"/>
                  </a:cubicBezTo>
                  <a:cubicBezTo>
                    <a:pt x="96103" y="13333"/>
                    <a:pt x="94025" y="17471"/>
                    <a:pt x="94025" y="22068"/>
                  </a:cubicBezTo>
                  <a:cubicBezTo>
                    <a:pt x="94025" y="25747"/>
                    <a:pt x="95064" y="29425"/>
                    <a:pt x="96623" y="33103"/>
                  </a:cubicBezTo>
                  <a:cubicBezTo>
                    <a:pt x="97662" y="35862"/>
                    <a:pt x="101298" y="40459"/>
                    <a:pt x="100259" y="43678"/>
                  </a:cubicBezTo>
                  <a:cubicBezTo>
                    <a:pt x="99220" y="47816"/>
                    <a:pt x="90909" y="47356"/>
                    <a:pt x="87792" y="46436"/>
                  </a:cubicBezTo>
                  <a:cubicBezTo>
                    <a:pt x="85714" y="45977"/>
                    <a:pt x="86233" y="46436"/>
                    <a:pt x="86233" y="44597"/>
                  </a:cubicBezTo>
                  <a:cubicBezTo>
                    <a:pt x="85714" y="43218"/>
                    <a:pt x="85714" y="41839"/>
                    <a:pt x="85194" y="40459"/>
                  </a:cubicBezTo>
                  <a:cubicBezTo>
                    <a:pt x="84675" y="38160"/>
                    <a:pt x="83116" y="34942"/>
                    <a:pt x="84155" y="33103"/>
                  </a:cubicBezTo>
                  <a:cubicBezTo>
                    <a:pt x="84675" y="31264"/>
                    <a:pt x="87272" y="28965"/>
                    <a:pt x="88311" y="27586"/>
                  </a:cubicBezTo>
                  <a:cubicBezTo>
                    <a:pt x="89350" y="24827"/>
                    <a:pt x="90909" y="22528"/>
                    <a:pt x="91428" y="19770"/>
                  </a:cubicBezTo>
                  <a:cubicBezTo>
                    <a:pt x="92467" y="16551"/>
                    <a:pt x="95064" y="9195"/>
                    <a:pt x="90909" y="6896"/>
                  </a:cubicBezTo>
                  <a:cubicBezTo>
                    <a:pt x="87272" y="5057"/>
                    <a:pt x="79480" y="5977"/>
                    <a:pt x="74805" y="6436"/>
                  </a:cubicBezTo>
                  <a:cubicBezTo>
                    <a:pt x="72207" y="6436"/>
                    <a:pt x="69090" y="7816"/>
                    <a:pt x="66493" y="7816"/>
                  </a:cubicBezTo>
                  <a:cubicBezTo>
                    <a:pt x="63896" y="7356"/>
                    <a:pt x="62337" y="5977"/>
                    <a:pt x="60259" y="5057"/>
                  </a:cubicBezTo>
                  <a:cubicBezTo>
                    <a:pt x="54545" y="3218"/>
                    <a:pt x="48831" y="2298"/>
                    <a:pt x="42597" y="2298"/>
                  </a:cubicBezTo>
                  <a:cubicBezTo>
                    <a:pt x="40000" y="2298"/>
                    <a:pt x="36883" y="2758"/>
                    <a:pt x="34285" y="3678"/>
                  </a:cubicBezTo>
                  <a:cubicBezTo>
                    <a:pt x="31168" y="4137"/>
                    <a:pt x="30129" y="5057"/>
                    <a:pt x="27532" y="4137"/>
                  </a:cubicBezTo>
                  <a:cubicBezTo>
                    <a:pt x="21818" y="2298"/>
                    <a:pt x="16103" y="1379"/>
                    <a:pt x="10389" y="1379"/>
                  </a:cubicBezTo>
                  <a:cubicBezTo>
                    <a:pt x="6233" y="919"/>
                    <a:pt x="1558" y="0"/>
                    <a:pt x="1038" y="4597"/>
                  </a:cubicBezTo>
                  <a:cubicBezTo>
                    <a:pt x="0" y="9655"/>
                    <a:pt x="1558" y="15632"/>
                    <a:pt x="3116" y="20229"/>
                  </a:cubicBezTo>
                  <a:cubicBezTo>
                    <a:pt x="4155" y="22528"/>
                    <a:pt x="5194" y="24827"/>
                    <a:pt x="6753" y="26666"/>
                  </a:cubicBezTo>
                  <a:cubicBezTo>
                    <a:pt x="7272" y="27586"/>
                    <a:pt x="8311" y="28505"/>
                    <a:pt x="8311" y="29425"/>
                  </a:cubicBezTo>
                  <a:cubicBezTo>
                    <a:pt x="7792" y="30804"/>
                    <a:pt x="6753" y="32183"/>
                    <a:pt x="6753" y="33103"/>
                  </a:cubicBezTo>
                  <a:cubicBezTo>
                    <a:pt x="4155" y="38160"/>
                    <a:pt x="3116" y="43678"/>
                    <a:pt x="4155" y="49195"/>
                  </a:cubicBezTo>
                  <a:cubicBezTo>
                    <a:pt x="6233" y="58850"/>
                    <a:pt x="15064" y="66666"/>
                    <a:pt x="24935" y="71264"/>
                  </a:cubicBezTo>
                  <a:cubicBezTo>
                    <a:pt x="21818" y="76321"/>
                    <a:pt x="21298" y="82758"/>
                    <a:pt x="21298" y="88735"/>
                  </a:cubicBezTo>
                  <a:cubicBezTo>
                    <a:pt x="21818" y="94252"/>
                    <a:pt x="21818" y="99770"/>
                    <a:pt x="23376" y="105287"/>
                  </a:cubicBezTo>
                  <a:cubicBezTo>
                    <a:pt x="23896" y="108965"/>
                    <a:pt x="26493" y="117241"/>
                    <a:pt x="32207" y="116321"/>
                  </a:cubicBezTo>
                  <a:cubicBezTo>
                    <a:pt x="37922" y="115402"/>
                    <a:pt x="36363" y="107126"/>
                    <a:pt x="36883" y="103448"/>
                  </a:cubicBezTo>
                  <a:cubicBezTo>
                    <a:pt x="36883" y="100689"/>
                    <a:pt x="37922" y="98390"/>
                    <a:pt x="39480" y="96091"/>
                  </a:cubicBezTo>
                  <a:cubicBezTo>
                    <a:pt x="40519" y="93793"/>
                    <a:pt x="41038" y="93333"/>
                    <a:pt x="43636" y="94712"/>
                  </a:cubicBezTo>
                  <a:cubicBezTo>
                    <a:pt x="48831" y="96551"/>
                    <a:pt x="50389" y="102068"/>
                    <a:pt x="50389" y="106206"/>
                  </a:cubicBezTo>
                  <a:cubicBezTo>
                    <a:pt x="50389" y="109425"/>
                    <a:pt x="48831" y="120000"/>
                    <a:pt x="55064" y="120000"/>
                  </a:cubicBezTo>
                  <a:cubicBezTo>
                    <a:pt x="60259" y="120000"/>
                    <a:pt x="62337" y="112183"/>
                    <a:pt x="63376" y="108965"/>
                  </a:cubicBezTo>
                  <a:cubicBezTo>
                    <a:pt x="63896" y="106666"/>
                    <a:pt x="63896" y="104367"/>
                    <a:pt x="63896" y="102068"/>
                  </a:cubicBezTo>
                  <a:cubicBezTo>
                    <a:pt x="64415" y="100689"/>
                    <a:pt x="64415" y="99310"/>
                    <a:pt x="64415" y="98390"/>
                  </a:cubicBezTo>
                  <a:cubicBezTo>
                    <a:pt x="64415" y="98390"/>
                    <a:pt x="64415" y="97011"/>
                    <a:pt x="64935" y="96551"/>
                  </a:cubicBezTo>
                  <a:cubicBezTo>
                    <a:pt x="64935" y="96551"/>
                    <a:pt x="68051" y="96091"/>
                    <a:pt x="68571" y="96091"/>
                  </a:cubicBezTo>
                  <a:cubicBezTo>
                    <a:pt x="75844" y="94712"/>
                    <a:pt x="82597" y="91494"/>
                    <a:pt x="87272" y="86436"/>
                  </a:cubicBezTo>
                  <a:cubicBezTo>
                    <a:pt x="87792" y="91034"/>
                    <a:pt x="87792" y="95632"/>
                    <a:pt x="88831" y="100229"/>
                  </a:cubicBezTo>
                  <a:cubicBezTo>
                    <a:pt x="90389" y="103908"/>
                    <a:pt x="94025" y="105747"/>
                    <a:pt x="97142" y="102068"/>
                  </a:cubicBezTo>
                  <a:cubicBezTo>
                    <a:pt x="100259" y="99310"/>
                    <a:pt x="101298" y="93333"/>
                    <a:pt x="102337" y="89655"/>
                  </a:cubicBezTo>
                  <a:cubicBezTo>
                    <a:pt x="103896" y="84597"/>
                    <a:pt x="104935" y="79540"/>
                    <a:pt x="104935" y="74482"/>
                  </a:cubicBezTo>
                  <a:cubicBezTo>
                    <a:pt x="105454" y="71724"/>
                    <a:pt x="105454" y="69425"/>
                    <a:pt x="104935" y="66666"/>
                  </a:cubicBezTo>
                  <a:cubicBezTo>
                    <a:pt x="104935" y="65287"/>
                    <a:pt x="103376" y="61609"/>
                    <a:pt x="103896" y="60689"/>
                  </a:cubicBezTo>
                  <a:cubicBezTo>
                    <a:pt x="104415" y="59770"/>
                    <a:pt x="107012" y="58850"/>
                    <a:pt x="107532" y="57931"/>
                  </a:cubicBezTo>
                  <a:cubicBezTo>
                    <a:pt x="109610" y="57011"/>
                    <a:pt x="111168" y="55172"/>
                    <a:pt x="112727" y="53793"/>
                  </a:cubicBezTo>
                  <a:cubicBezTo>
                    <a:pt x="119999" y="45057"/>
                    <a:pt x="112207" y="36321"/>
                    <a:pt x="108051" y="28505"/>
                  </a:cubicBezTo>
                  <a:cubicBezTo>
                    <a:pt x="107012" y="26666"/>
                    <a:pt x="104935" y="23448"/>
                    <a:pt x="105454" y="21609"/>
                  </a:cubicBezTo>
                  <a:cubicBezTo>
                    <a:pt x="105974" y="19310"/>
                    <a:pt x="108051" y="20689"/>
                    <a:pt x="110129" y="21149"/>
                  </a:cubicBezTo>
                  <a:cubicBezTo>
                    <a:pt x="112727" y="21609"/>
                    <a:pt x="115844" y="21609"/>
                    <a:pt x="116883" y="19310"/>
                  </a:cubicBezTo>
                  <a:cubicBezTo>
                    <a:pt x="117922" y="17011"/>
                    <a:pt x="117402" y="13793"/>
                    <a:pt x="115324" y="12413"/>
                  </a:cubicBezTo>
                  <a:cubicBezTo>
                    <a:pt x="113246" y="10574"/>
                    <a:pt x="116883" y="13793"/>
                    <a:pt x="115324" y="12413"/>
                  </a:cubicBezTo>
                  <a:close/>
                  <a:moveTo>
                    <a:pt x="109610" y="38620"/>
                  </a:moveTo>
                  <a:cubicBezTo>
                    <a:pt x="114285" y="47356"/>
                    <a:pt x="109610" y="53333"/>
                    <a:pt x="101298" y="57471"/>
                  </a:cubicBezTo>
                  <a:cubicBezTo>
                    <a:pt x="100259" y="54712"/>
                    <a:pt x="97662" y="51954"/>
                    <a:pt x="95064" y="50574"/>
                  </a:cubicBezTo>
                  <a:cubicBezTo>
                    <a:pt x="98181" y="50114"/>
                    <a:pt x="101818" y="48735"/>
                    <a:pt x="103376" y="46436"/>
                  </a:cubicBezTo>
                  <a:cubicBezTo>
                    <a:pt x="105454" y="43678"/>
                    <a:pt x="103896" y="40459"/>
                    <a:pt x="102857" y="37701"/>
                  </a:cubicBezTo>
                  <a:cubicBezTo>
                    <a:pt x="100779" y="32183"/>
                    <a:pt x="95584" y="23908"/>
                    <a:pt x="98701" y="17931"/>
                  </a:cubicBezTo>
                  <a:cubicBezTo>
                    <a:pt x="100259" y="15172"/>
                    <a:pt x="103896" y="13793"/>
                    <a:pt x="107532" y="13793"/>
                  </a:cubicBezTo>
                  <a:cubicBezTo>
                    <a:pt x="109090" y="13793"/>
                    <a:pt x="114285" y="14712"/>
                    <a:pt x="113766" y="17011"/>
                  </a:cubicBezTo>
                  <a:cubicBezTo>
                    <a:pt x="112207" y="20229"/>
                    <a:pt x="103896" y="14252"/>
                    <a:pt x="101818" y="18850"/>
                  </a:cubicBezTo>
                  <a:cubicBezTo>
                    <a:pt x="99740" y="23908"/>
                    <a:pt x="106493" y="33103"/>
                    <a:pt x="109610" y="38620"/>
                  </a:cubicBezTo>
                  <a:close/>
                  <a:moveTo>
                    <a:pt x="94025" y="100229"/>
                  </a:moveTo>
                  <a:cubicBezTo>
                    <a:pt x="94025" y="100229"/>
                    <a:pt x="94025" y="100229"/>
                    <a:pt x="93506" y="100229"/>
                  </a:cubicBezTo>
                  <a:cubicBezTo>
                    <a:pt x="92987" y="100689"/>
                    <a:pt x="91948" y="90574"/>
                    <a:pt x="91428" y="89655"/>
                  </a:cubicBezTo>
                  <a:cubicBezTo>
                    <a:pt x="91428" y="85977"/>
                    <a:pt x="91948" y="81379"/>
                    <a:pt x="90909" y="77701"/>
                  </a:cubicBezTo>
                  <a:cubicBezTo>
                    <a:pt x="89870" y="75402"/>
                    <a:pt x="86753" y="71724"/>
                    <a:pt x="83636" y="73563"/>
                  </a:cubicBezTo>
                  <a:cubicBezTo>
                    <a:pt x="80519" y="75862"/>
                    <a:pt x="86753" y="75862"/>
                    <a:pt x="87792" y="76781"/>
                  </a:cubicBezTo>
                  <a:cubicBezTo>
                    <a:pt x="90909" y="80000"/>
                    <a:pt x="83636" y="85057"/>
                    <a:pt x="81558" y="86896"/>
                  </a:cubicBezTo>
                  <a:cubicBezTo>
                    <a:pt x="76363" y="90574"/>
                    <a:pt x="70129" y="92873"/>
                    <a:pt x="63376" y="92873"/>
                  </a:cubicBezTo>
                  <a:cubicBezTo>
                    <a:pt x="63376" y="91494"/>
                    <a:pt x="63376" y="85057"/>
                    <a:pt x="61298" y="84597"/>
                  </a:cubicBezTo>
                  <a:cubicBezTo>
                    <a:pt x="59740" y="84137"/>
                    <a:pt x="60259" y="91954"/>
                    <a:pt x="60779" y="92873"/>
                  </a:cubicBezTo>
                  <a:cubicBezTo>
                    <a:pt x="61298" y="98850"/>
                    <a:pt x="60779" y="107586"/>
                    <a:pt x="58181" y="113563"/>
                  </a:cubicBezTo>
                  <a:cubicBezTo>
                    <a:pt x="57142" y="115402"/>
                    <a:pt x="55064" y="117241"/>
                    <a:pt x="54545" y="114482"/>
                  </a:cubicBezTo>
                  <a:cubicBezTo>
                    <a:pt x="53506" y="110804"/>
                    <a:pt x="54545" y="106206"/>
                    <a:pt x="54025" y="102528"/>
                  </a:cubicBezTo>
                  <a:cubicBezTo>
                    <a:pt x="52987" y="97471"/>
                    <a:pt x="50389" y="92873"/>
                    <a:pt x="45194" y="91034"/>
                  </a:cubicBezTo>
                  <a:cubicBezTo>
                    <a:pt x="42597" y="90114"/>
                    <a:pt x="37922" y="89195"/>
                    <a:pt x="35324" y="90574"/>
                  </a:cubicBezTo>
                  <a:cubicBezTo>
                    <a:pt x="32727" y="91954"/>
                    <a:pt x="34805" y="92873"/>
                    <a:pt x="36883" y="92413"/>
                  </a:cubicBezTo>
                  <a:cubicBezTo>
                    <a:pt x="33246" y="97931"/>
                    <a:pt x="32727" y="103448"/>
                    <a:pt x="32207" y="109425"/>
                  </a:cubicBezTo>
                  <a:cubicBezTo>
                    <a:pt x="32207" y="110804"/>
                    <a:pt x="32727" y="113103"/>
                    <a:pt x="30649" y="112183"/>
                  </a:cubicBezTo>
                  <a:cubicBezTo>
                    <a:pt x="28571" y="110804"/>
                    <a:pt x="28051" y="107586"/>
                    <a:pt x="27532" y="105287"/>
                  </a:cubicBezTo>
                  <a:cubicBezTo>
                    <a:pt x="26493" y="100689"/>
                    <a:pt x="21818" y="69425"/>
                    <a:pt x="32207" y="71724"/>
                  </a:cubicBezTo>
                  <a:cubicBezTo>
                    <a:pt x="39480" y="73563"/>
                    <a:pt x="46233" y="74482"/>
                    <a:pt x="54025" y="73103"/>
                  </a:cubicBezTo>
                  <a:cubicBezTo>
                    <a:pt x="60779" y="72183"/>
                    <a:pt x="68051" y="69425"/>
                    <a:pt x="73766" y="65287"/>
                  </a:cubicBezTo>
                  <a:cubicBezTo>
                    <a:pt x="75844" y="63908"/>
                    <a:pt x="77922" y="61609"/>
                    <a:pt x="80000" y="59310"/>
                  </a:cubicBezTo>
                  <a:cubicBezTo>
                    <a:pt x="81038" y="58390"/>
                    <a:pt x="81558" y="57011"/>
                    <a:pt x="82077" y="55632"/>
                  </a:cubicBezTo>
                  <a:cubicBezTo>
                    <a:pt x="82597" y="54712"/>
                    <a:pt x="83116" y="50574"/>
                    <a:pt x="84155" y="50114"/>
                  </a:cubicBezTo>
                  <a:cubicBezTo>
                    <a:pt x="85714" y="48735"/>
                    <a:pt x="91428" y="51034"/>
                    <a:pt x="92987" y="51954"/>
                  </a:cubicBezTo>
                  <a:cubicBezTo>
                    <a:pt x="95584" y="53333"/>
                    <a:pt x="97662" y="55632"/>
                    <a:pt x="99220" y="58390"/>
                  </a:cubicBezTo>
                  <a:cubicBezTo>
                    <a:pt x="101818" y="63908"/>
                    <a:pt x="101298" y="70804"/>
                    <a:pt x="100779" y="76781"/>
                  </a:cubicBezTo>
                  <a:cubicBezTo>
                    <a:pt x="99740" y="84597"/>
                    <a:pt x="97142" y="92413"/>
                    <a:pt x="94025" y="100229"/>
                  </a:cubicBezTo>
                  <a:cubicBezTo>
                    <a:pt x="94025" y="100689"/>
                    <a:pt x="97142" y="92873"/>
                    <a:pt x="94025" y="100229"/>
                  </a:cubicBezTo>
                  <a:close/>
                  <a:moveTo>
                    <a:pt x="11428" y="31724"/>
                  </a:moveTo>
                  <a:cubicBezTo>
                    <a:pt x="12467" y="29885"/>
                    <a:pt x="13506" y="27586"/>
                    <a:pt x="14545" y="25747"/>
                  </a:cubicBezTo>
                  <a:cubicBezTo>
                    <a:pt x="14545" y="25287"/>
                    <a:pt x="15584" y="23908"/>
                    <a:pt x="15584" y="22988"/>
                  </a:cubicBezTo>
                  <a:cubicBezTo>
                    <a:pt x="14545" y="19770"/>
                    <a:pt x="11948" y="25747"/>
                    <a:pt x="11428" y="26206"/>
                  </a:cubicBezTo>
                  <a:cubicBezTo>
                    <a:pt x="8831" y="23448"/>
                    <a:pt x="7272" y="20229"/>
                    <a:pt x="6233" y="16551"/>
                  </a:cubicBezTo>
                  <a:cubicBezTo>
                    <a:pt x="5714" y="13793"/>
                    <a:pt x="4155" y="8735"/>
                    <a:pt x="5194" y="5517"/>
                  </a:cubicBezTo>
                  <a:cubicBezTo>
                    <a:pt x="6233" y="3678"/>
                    <a:pt x="10909" y="5057"/>
                    <a:pt x="12987" y="5057"/>
                  </a:cubicBezTo>
                  <a:cubicBezTo>
                    <a:pt x="17662" y="5517"/>
                    <a:pt x="22337" y="6436"/>
                    <a:pt x="27012" y="7816"/>
                  </a:cubicBezTo>
                  <a:cubicBezTo>
                    <a:pt x="25454" y="8735"/>
                    <a:pt x="20259" y="13333"/>
                    <a:pt x="24935" y="11954"/>
                  </a:cubicBezTo>
                  <a:cubicBezTo>
                    <a:pt x="27012" y="11494"/>
                    <a:pt x="28571" y="9655"/>
                    <a:pt x="30649" y="8735"/>
                  </a:cubicBezTo>
                  <a:cubicBezTo>
                    <a:pt x="33766" y="6896"/>
                    <a:pt x="37922" y="6436"/>
                    <a:pt x="41558" y="5977"/>
                  </a:cubicBezTo>
                  <a:cubicBezTo>
                    <a:pt x="48311" y="5517"/>
                    <a:pt x="56103" y="7356"/>
                    <a:pt x="62337" y="10114"/>
                  </a:cubicBezTo>
                  <a:cubicBezTo>
                    <a:pt x="63376" y="11034"/>
                    <a:pt x="64935" y="11954"/>
                    <a:pt x="66493" y="12873"/>
                  </a:cubicBezTo>
                  <a:cubicBezTo>
                    <a:pt x="67012" y="13333"/>
                    <a:pt x="68571" y="15172"/>
                    <a:pt x="69610" y="15172"/>
                  </a:cubicBezTo>
                  <a:cubicBezTo>
                    <a:pt x="73766" y="15632"/>
                    <a:pt x="68571" y="11494"/>
                    <a:pt x="68051" y="11034"/>
                  </a:cubicBezTo>
                  <a:cubicBezTo>
                    <a:pt x="72207" y="10114"/>
                    <a:pt x="76363" y="9655"/>
                    <a:pt x="81038" y="9655"/>
                  </a:cubicBezTo>
                  <a:cubicBezTo>
                    <a:pt x="82597" y="9655"/>
                    <a:pt x="87792" y="9195"/>
                    <a:pt x="88831" y="11034"/>
                  </a:cubicBezTo>
                  <a:cubicBezTo>
                    <a:pt x="89870" y="12873"/>
                    <a:pt x="87792" y="18390"/>
                    <a:pt x="86753" y="20229"/>
                  </a:cubicBezTo>
                  <a:cubicBezTo>
                    <a:pt x="85714" y="23908"/>
                    <a:pt x="83636" y="27586"/>
                    <a:pt x="81038" y="30344"/>
                  </a:cubicBezTo>
                  <a:cubicBezTo>
                    <a:pt x="80519" y="29425"/>
                    <a:pt x="80000" y="27126"/>
                    <a:pt x="78961" y="26666"/>
                  </a:cubicBezTo>
                  <a:cubicBezTo>
                    <a:pt x="77402" y="26206"/>
                    <a:pt x="77402" y="28045"/>
                    <a:pt x="77922" y="29425"/>
                  </a:cubicBezTo>
                  <a:cubicBezTo>
                    <a:pt x="77922" y="31264"/>
                    <a:pt x="78961" y="33103"/>
                    <a:pt x="79480" y="34942"/>
                  </a:cubicBezTo>
                  <a:cubicBezTo>
                    <a:pt x="80519" y="37701"/>
                    <a:pt x="81558" y="41379"/>
                    <a:pt x="82077" y="44597"/>
                  </a:cubicBezTo>
                  <a:cubicBezTo>
                    <a:pt x="82597" y="54712"/>
                    <a:pt x="75324" y="63448"/>
                    <a:pt x="64935" y="67586"/>
                  </a:cubicBezTo>
                  <a:cubicBezTo>
                    <a:pt x="47272" y="75402"/>
                    <a:pt x="22857" y="71724"/>
                    <a:pt x="11948" y="56091"/>
                  </a:cubicBezTo>
                  <a:cubicBezTo>
                    <a:pt x="7272" y="49655"/>
                    <a:pt x="7792" y="40000"/>
                    <a:pt x="11428" y="31724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586288" y="2087563"/>
              <a:ext cx="122100" cy="136500"/>
            </a:xfrm>
            <a:custGeom>
              <a:rect b="b" l="l" r="r" t="t"/>
              <a:pathLst>
                <a:path extrusionOk="0" h="120000" w="120000">
                  <a:moveTo>
                    <a:pt x="69473" y="0"/>
                  </a:moveTo>
                  <a:cubicBezTo>
                    <a:pt x="63157" y="0"/>
                    <a:pt x="56842" y="0"/>
                    <a:pt x="50526" y="5714"/>
                  </a:cubicBezTo>
                  <a:cubicBezTo>
                    <a:pt x="56842" y="5714"/>
                    <a:pt x="63157" y="11428"/>
                    <a:pt x="63157" y="22857"/>
                  </a:cubicBezTo>
                  <a:cubicBezTo>
                    <a:pt x="63157" y="34285"/>
                    <a:pt x="56842" y="45714"/>
                    <a:pt x="44210" y="45714"/>
                  </a:cubicBezTo>
                  <a:cubicBezTo>
                    <a:pt x="31578" y="45714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28571"/>
                    <a:pt x="6315" y="40000"/>
                    <a:pt x="6315" y="51428"/>
                  </a:cubicBezTo>
                  <a:cubicBezTo>
                    <a:pt x="0" y="85714"/>
                    <a:pt x="18947" y="114285"/>
                    <a:pt x="50526" y="114285"/>
                  </a:cubicBezTo>
                  <a:cubicBezTo>
                    <a:pt x="82105" y="120000"/>
                    <a:pt x="107368" y="97142"/>
                    <a:pt x="113684" y="62857"/>
                  </a:cubicBezTo>
                  <a:cubicBezTo>
                    <a:pt x="120000" y="34285"/>
                    <a:pt x="101052" y="5714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7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"/>
          <p:cNvSpPr/>
          <p:nvPr/>
        </p:nvSpPr>
        <p:spPr>
          <a:xfrm>
            <a:off x="428433" y="888182"/>
            <a:ext cx="7165225" cy="3994205"/>
          </a:xfrm>
          <a:custGeom>
            <a:rect b="b" l="l" r="r" t="t"/>
            <a:pathLst>
              <a:path extrusionOk="0" h="181658" w="286609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0D0138">
              <a:alpha val="16540"/>
            </a:srgbClr>
          </a:solidFill>
          <a:ln>
            <a:noFill/>
          </a:ln>
        </p:spPr>
      </p:sp>
      <p:sp>
        <p:nvSpPr>
          <p:cNvPr id="251" name="Google Shape;251;p8"/>
          <p:cNvSpPr/>
          <p:nvPr/>
        </p:nvSpPr>
        <p:spPr>
          <a:xfrm>
            <a:off x="388375" y="852950"/>
            <a:ext cx="7165225" cy="3994205"/>
          </a:xfrm>
          <a:custGeom>
            <a:rect b="b" l="l" r="r" t="t"/>
            <a:pathLst>
              <a:path extrusionOk="0" h="181658" w="286609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2" name="Google Shape;252;p8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grpSp>
        <p:nvGrpSpPr>
          <p:cNvPr id="253" name="Google Shape;253;p8"/>
          <p:cNvGrpSpPr/>
          <p:nvPr/>
        </p:nvGrpSpPr>
        <p:grpSpPr>
          <a:xfrm>
            <a:off x="7553734" y="3456310"/>
            <a:ext cx="1453993" cy="1092425"/>
            <a:chOff x="3708400" y="3798888"/>
            <a:chExt cx="1844700" cy="1385975"/>
          </a:xfrm>
        </p:grpSpPr>
        <p:sp>
          <p:nvSpPr>
            <p:cNvPr id="254" name="Google Shape;254;p8"/>
            <p:cNvSpPr/>
            <p:nvPr/>
          </p:nvSpPr>
          <p:spPr>
            <a:xfrm>
              <a:off x="3708400" y="3967163"/>
              <a:ext cx="1844700" cy="1217700"/>
            </a:xfrm>
            <a:custGeom>
              <a:rect b="b" l="l" r="r" t="t"/>
              <a:pathLst>
                <a:path extrusionOk="0" h="120000" w="120000">
                  <a:moveTo>
                    <a:pt x="117062" y="84893"/>
                  </a:moveTo>
                  <a:cubicBezTo>
                    <a:pt x="114965" y="75957"/>
                    <a:pt x="110769" y="68297"/>
                    <a:pt x="104895" y="64468"/>
                  </a:cubicBezTo>
                  <a:cubicBezTo>
                    <a:pt x="111188" y="60638"/>
                    <a:pt x="114545" y="52978"/>
                    <a:pt x="117062" y="44042"/>
                  </a:cubicBezTo>
                  <a:cubicBezTo>
                    <a:pt x="118321" y="38936"/>
                    <a:pt x="120000" y="32553"/>
                    <a:pt x="119580" y="27446"/>
                  </a:cubicBezTo>
                  <a:cubicBezTo>
                    <a:pt x="119580" y="25531"/>
                    <a:pt x="118741" y="22978"/>
                    <a:pt x="117062" y="22978"/>
                  </a:cubicBezTo>
                  <a:cubicBezTo>
                    <a:pt x="115804" y="23617"/>
                    <a:pt x="115804" y="25531"/>
                    <a:pt x="114965" y="27446"/>
                  </a:cubicBezTo>
                  <a:cubicBezTo>
                    <a:pt x="113286" y="30000"/>
                    <a:pt x="109510" y="30000"/>
                    <a:pt x="107412" y="30638"/>
                  </a:cubicBezTo>
                  <a:cubicBezTo>
                    <a:pt x="103216" y="31276"/>
                    <a:pt x="99020" y="31914"/>
                    <a:pt x="95244" y="33829"/>
                  </a:cubicBezTo>
                  <a:cubicBezTo>
                    <a:pt x="88951" y="37021"/>
                    <a:pt x="84755" y="45319"/>
                    <a:pt x="83916" y="55531"/>
                  </a:cubicBezTo>
                  <a:cubicBezTo>
                    <a:pt x="80979" y="51702"/>
                    <a:pt x="75524" y="42127"/>
                    <a:pt x="76363" y="36382"/>
                  </a:cubicBezTo>
                  <a:cubicBezTo>
                    <a:pt x="77202" y="29361"/>
                    <a:pt x="82237" y="24893"/>
                    <a:pt x="85594" y="21063"/>
                  </a:cubicBezTo>
                  <a:cubicBezTo>
                    <a:pt x="86853" y="19787"/>
                    <a:pt x="88531" y="17872"/>
                    <a:pt x="87692" y="15319"/>
                  </a:cubicBezTo>
                  <a:cubicBezTo>
                    <a:pt x="86433" y="12765"/>
                    <a:pt x="82237" y="12765"/>
                    <a:pt x="80559" y="11489"/>
                  </a:cubicBezTo>
                  <a:cubicBezTo>
                    <a:pt x="75524" y="8297"/>
                    <a:pt x="71748" y="3829"/>
                    <a:pt x="66713" y="1914"/>
                  </a:cubicBezTo>
                  <a:cubicBezTo>
                    <a:pt x="61258" y="0"/>
                    <a:pt x="55384" y="638"/>
                    <a:pt x="49930" y="2553"/>
                  </a:cubicBezTo>
                  <a:cubicBezTo>
                    <a:pt x="47832" y="3829"/>
                    <a:pt x="45734" y="5106"/>
                    <a:pt x="44055" y="7021"/>
                  </a:cubicBezTo>
                  <a:cubicBezTo>
                    <a:pt x="41538" y="8936"/>
                    <a:pt x="39860" y="12127"/>
                    <a:pt x="37762" y="14042"/>
                  </a:cubicBezTo>
                  <a:cubicBezTo>
                    <a:pt x="36083" y="15319"/>
                    <a:pt x="33146" y="15319"/>
                    <a:pt x="31048" y="16595"/>
                  </a:cubicBezTo>
                  <a:cubicBezTo>
                    <a:pt x="28951" y="17872"/>
                    <a:pt x="26853" y="19787"/>
                    <a:pt x="24755" y="21702"/>
                  </a:cubicBezTo>
                  <a:cubicBezTo>
                    <a:pt x="20979" y="25531"/>
                    <a:pt x="18041" y="31276"/>
                    <a:pt x="15944" y="37021"/>
                  </a:cubicBezTo>
                  <a:cubicBezTo>
                    <a:pt x="10069" y="51702"/>
                    <a:pt x="4615" y="72765"/>
                    <a:pt x="9650" y="89361"/>
                  </a:cubicBezTo>
                  <a:cubicBezTo>
                    <a:pt x="6293" y="89361"/>
                    <a:pt x="0" y="90638"/>
                    <a:pt x="0" y="97659"/>
                  </a:cubicBezTo>
                  <a:cubicBezTo>
                    <a:pt x="419" y="102765"/>
                    <a:pt x="3776" y="108510"/>
                    <a:pt x="6713" y="111063"/>
                  </a:cubicBezTo>
                  <a:cubicBezTo>
                    <a:pt x="10489" y="114255"/>
                    <a:pt x="14265" y="113617"/>
                    <a:pt x="17202" y="108510"/>
                  </a:cubicBezTo>
                  <a:cubicBezTo>
                    <a:pt x="18041" y="107234"/>
                    <a:pt x="18041" y="106595"/>
                    <a:pt x="18881" y="106595"/>
                  </a:cubicBezTo>
                  <a:cubicBezTo>
                    <a:pt x="19720" y="107234"/>
                    <a:pt x="20979" y="109148"/>
                    <a:pt x="21818" y="109787"/>
                  </a:cubicBezTo>
                  <a:cubicBezTo>
                    <a:pt x="23496" y="111702"/>
                    <a:pt x="25594" y="112978"/>
                    <a:pt x="27272" y="114255"/>
                  </a:cubicBezTo>
                  <a:cubicBezTo>
                    <a:pt x="35664" y="119361"/>
                    <a:pt x="45314" y="120000"/>
                    <a:pt x="54125" y="118085"/>
                  </a:cubicBezTo>
                  <a:cubicBezTo>
                    <a:pt x="56223" y="117446"/>
                    <a:pt x="57902" y="116808"/>
                    <a:pt x="60000" y="115531"/>
                  </a:cubicBezTo>
                  <a:cubicBezTo>
                    <a:pt x="60839" y="114893"/>
                    <a:pt x="62097" y="114255"/>
                    <a:pt x="62937" y="113617"/>
                  </a:cubicBezTo>
                  <a:cubicBezTo>
                    <a:pt x="64195" y="112978"/>
                    <a:pt x="65874" y="111063"/>
                    <a:pt x="67132" y="110425"/>
                  </a:cubicBezTo>
                  <a:cubicBezTo>
                    <a:pt x="68811" y="110425"/>
                    <a:pt x="71328" y="114893"/>
                    <a:pt x="73426" y="116170"/>
                  </a:cubicBezTo>
                  <a:cubicBezTo>
                    <a:pt x="78041" y="117446"/>
                    <a:pt x="82657" y="112340"/>
                    <a:pt x="84755" y="107234"/>
                  </a:cubicBezTo>
                  <a:cubicBezTo>
                    <a:pt x="85594" y="104680"/>
                    <a:pt x="87272" y="100212"/>
                    <a:pt x="86433" y="97021"/>
                  </a:cubicBezTo>
                  <a:cubicBezTo>
                    <a:pt x="85594" y="93829"/>
                    <a:pt x="82237" y="93191"/>
                    <a:pt x="80139" y="92553"/>
                  </a:cubicBezTo>
                  <a:cubicBezTo>
                    <a:pt x="82237" y="88085"/>
                    <a:pt x="83076" y="83617"/>
                    <a:pt x="84335" y="79148"/>
                  </a:cubicBezTo>
                  <a:cubicBezTo>
                    <a:pt x="86433" y="88723"/>
                    <a:pt x="91888" y="93829"/>
                    <a:pt x="98181" y="96382"/>
                  </a:cubicBezTo>
                  <a:cubicBezTo>
                    <a:pt x="101958" y="97659"/>
                    <a:pt x="105734" y="98297"/>
                    <a:pt x="109510" y="98936"/>
                  </a:cubicBezTo>
                  <a:cubicBezTo>
                    <a:pt x="110769" y="99574"/>
                    <a:pt x="112867" y="99574"/>
                    <a:pt x="114125" y="100212"/>
                  </a:cubicBezTo>
                  <a:cubicBezTo>
                    <a:pt x="115384" y="101489"/>
                    <a:pt x="114965" y="103404"/>
                    <a:pt x="115804" y="104680"/>
                  </a:cubicBezTo>
                  <a:cubicBezTo>
                    <a:pt x="116643" y="105957"/>
                    <a:pt x="118321" y="105957"/>
                    <a:pt x="119160" y="104680"/>
                  </a:cubicBezTo>
                  <a:cubicBezTo>
                    <a:pt x="120000" y="102765"/>
                    <a:pt x="119580" y="100212"/>
                    <a:pt x="119580" y="98297"/>
                  </a:cubicBezTo>
                  <a:cubicBezTo>
                    <a:pt x="119160" y="93191"/>
                    <a:pt x="118321" y="88723"/>
                    <a:pt x="117062" y="84893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3921125" y="4044951"/>
              <a:ext cx="128700" cy="122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4017963" y="3908426"/>
              <a:ext cx="71400" cy="65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3946525" y="3798888"/>
              <a:ext cx="396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3746500" y="4906963"/>
              <a:ext cx="193800" cy="77700"/>
            </a:xfrm>
            <a:custGeom>
              <a:rect b="b" l="l" r="r" t="t"/>
              <a:pathLst>
                <a:path extrusionOk="0" h="120000" w="120000">
                  <a:moveTo>
                    <a:pt x="108000" y="20000"/>
                  </a:moveTo>
                  <a:cubicBezTo>
                    <a:pt x="92000" y="0"/>
                    <a:pt x="72000" y="10000"/>
                    <a:pt x="56000" y="10000"/>
                  </a:cubicBezTo>
                  <a:cubicBezTo>
                    <a:pt x="40000" y="20000"/>
                    <a:pt x="24000" y="40000"/>
                    <a:pt x="8000" y="60000"/>
                  </a:cubicBezTo>
                  <a:cubicBezTo>
                    <a:pt x="0" y="80000"/>
                    <a:pt x="12000" y="120000"/>
                    <a:pt x="20000" y="110000"/>
                  </a:cubicBezTo>
                  <a:cubicBezTo>
                    <a:pt x="36000" y="100000"/>
                    <a:pt x="48000" y="100000"/>
                    <a:pt x="64000" y="90000"/>
                  </a:cubicBezTo>
                  <a:cubicBezTo>
                    <a:pt x="76000" y="90000"/>
                    <a:pt x="92000" y="100000"/>
                    <a:pt x="108000" y="90000"/>
                  </a:cubicBezTo>
                  <a:cubicBezTo>
                    <a:pt x="120000" y="80000"/>
                    <a:pt x="120000" y="30000"/>
                    <a:pt x="108000" y="2000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4824413" y="4938713"/>
              <a:ext cx="174600" cy="71400"/>
            </a:xfrm>
            <a:custGeom>
              <a:rect b="b" l="l" r="r" t="t"/>
              <a:pathLst>
                <a:path extrusionOk="0" h="120000" w="120000">
                  <a:moveTo>
                    <a:pt x="120000" y="87272"/>
                  </a:moveTo>
                  <a:cubicBezTo>
                    <a:pt x="120000" y="43636"/>
                    <a:pt x="97777" y="32727"/>
                    <a:pt x="84444" y="21818"/>
                  </a:cubicBezTo>
                  <a:cubicBezTo>
                    <a:pt x="66666" y="10909"/>
                    <a:pt x="44444" y="0"/>
                    <a:pt x="26666" y="10909"/>
                  </a:cubicBezTo>
                  <a:cubicBezTo>
                    <a:pt x="26666" y="10909"/>
                    <a:pt x="22222" y="10909"/>
                    <a:pt x="22222" y="10909"/>
                  </a:cubicBezTo>
                  <a:cubicBezTo>
                    <a:pt x="17777" y="10909"/>
                    <a:pt x="13333" y="10909"/>
                    <a:pt x="8888" y="10909"/>
                  </a:cubicBezTo>
                  <a:cubicBezTo>
                    <a:pt x="4444" y="10909"/>
                    <a:pt x="0" y="21818"/>
                    <a:pt x="4444" y="32727"/>
                  </a:cubicBezTo>
                  <a:cubicBezTo>
                    <a:pt x="13333" y="54545"/>
                    <a:pt x="17777" y="65454"/>
                    <a:pt x="26666" y="76363"/>
                  </a:cubicBezTo>
                  <a:cubicBezTo>
                    <a:pt x="48888" y="109090"/>
                    <a:pt x="84444" y="120000"/>
                    <a:pt x="106666" y="120000"/>
                  </a:cubicBezTo>
                  <a:cubicBezTo>
                    <a:pt x="106666" y="120000"/>
                    <a:pt x="106666" y="120000"/>
                    <a:pt x="106666" y="120000"/>
                  </a:cubicBezTo>
                  <a:cubicBezTo>
                    <a:pt x="111111" y="120000"/>
                    <a:pt x="120000" y="109090"/>
                    <a:pt x="120000" y="87272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5064125" y="4329113"/>
              <a:ext cx="354000" cy="233400"/>
            </a:xfrm>
            <a:custGeom>
              <a:rect b="b" l="l" r="r" t="t"/>
              <a:pathLst>
                <a:path extrusionOk="0" h="120000" w="120000">
                  <a:moveTo>
                    <a:pt x="115636" y="3333"/>
                  </a:moveTo>
                  <a:cubicBezTo>
                    <a:pt x="104727" y="0"/>
                    <a:pt x="89454" y="6666"/>
                    <a:pt x="76363" y="13333"/>
                  </a:cubicBezTo>
                  <a:cubicBezTo>
                    <a:pt x="63272" y="16666"/>
                    <a:pt x="50181" y="20000"/>
                    <a:pt x="39272" y="26666"/>
                  </a:cubicBezTo>
                  <a:cubicBezTo>
                    <a:pt x="13090" y="46666"/>
                    <a:pt x="0" y="73333"/>
                    <a:pt x="0" y="116666"/>
                  </a:cubicBezTo>
                  <a:cubicBezTo>
                    <a:pt x="0" y="120000"/>
                    <a:pt x="2181" y="120000"/>
                    <a:pt x="2181" y="116666"/>
                  </a:cubicBezTo>
                  <a:cubicBezTo>
                    <a:pt x="10909" y="76666"/>
                    <a:pt x="32727" y="53333"/>
                    <a:pt x="61090" y="40000"/>
                  </a:cubicBezTo>
                  <a:cubicBezTo>
                    <a:pt x="72000" y="36666"/>
                    <a:pt x="82909" y="33333"/>
                    <a:pt x="93818" y="30000"/>
                  </a:cubicBezTo>
                  <a:cubicBezTo>
                    <a:pt x="104727" y="26666"/>
                    <a:pt x="113454" y="30000"/>
                    <a:pt x="117818" y="13333"/>
                  </a:cubicBezTo>
                  <a:cubicBezTo>
                    <a:pt x="120000" y="10000"/>
                    <a:pt x="117818" y="6666"/>
                    <a:pt x="115636" y="3333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5160963" y="4646613"/>
              <a:ext cx="270000" cy="214200"/>
            </a:xfrm>
            <a:custGeom>
              <a:rect b="b" l="l" r="r" t="t"/>
              <a:pathLst>
                <a:path extrusionOk="0" h="120000" w="120000">
                  <a:moveTo>
                    <a:pt x="117142" y="94545"/>
                  </a:moveTo>
                  <a:cubicBezTo>
                    <a:pt x="102857" y="65454"/>
                    <a:pt x="91428" y="47272"/>
                    <a:pt x="65714" y="32727"/>
                  </a:cubicBezTo>
                  <a:cubicBezTo>
                    <a:pt x="48571" y="21818"/>
                    <a:pt x="17142" y="0"/>
                    <a:pt x="0" y="7272"/>
                  </a:cubicBezTo>
                  <a:cubicBezTo>
                    <a:pt x="0" y="7272"/>
                    <a:pt x="0" y="7272"/>
                    <a:pt x="0" y="7272"/>
                  </a:cubicBezTo>
                  <a:cubicBezTo>
                    <a:pt x="5714" y="25454"/>
                    <a:pt x="31428" y="36363"/>
                    <a:pt x="45714" y="43636"/>
                  </a:cubicBezTo>
                  <a:cubicBezTo>
                    <a:pt x="71428" y="61818"/>
                    <a:pt x="82857" y="80000"/>
                    <a:pt x="97142" y="109090"/>
                  </a:cubicBezTo>
                  <a:cubicBezTo>
                    <a:pt x="100000" y="116363"/>
                    <a:pt x="105714" y="120000"/>
                    <a:pt x="111428" y="116363"/>
                  </a:cubicBezTo>
                  <a:cubicBezTo>
                    <a:pt x="111428" y="116363"/>
                    <a:pt x="114285" y="116363"/>
                    <a:pt x="117142" y="112727"/>
                  </a:cubicBezTo>
                  <a:cubicBezTo>
                    <a:pt x="120000" y="109090"/>
                    <a:pt x="120000" y="101818"/>
                    <a:pt x="117142" y="94545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4476750" y="4044951"/>
              <a:ext cx="528600" cy="168300"/>
            </a:xfrm>
            <a:custGeom>
              <a:rect b="b" l="l" r="r" t="t"/>
              <a:pathLst>
                <a:path extrusionOk="0" h="120000" w="120000">
                  <a:moveTo>
                    <a:pt x="112682" y="69230"/>
                  </a:moveTo>
                  <a:cubicBezTo>
                    <a:pt x="96585" y="55384"/>
                    <a:pt x="74634" y="23076"/>
                    <a:pt x="57073" y="13846"/>
                  </a:cubicBezTo>
                  <a:cubicBezTo>
                    <a:pt x="38048" y="0"/>
                    <a:pt x="19024" y="9230"/>
                    <a:pt x="1463" y="18461"/>
                  </a:cubicBezTo>
                  <a:cubicBezTo>
                    <a:pt x="0" y="18461"/>
                    <a:pt x="0" y="18461"/>
                    <a:pt x="1463" y="18461"/>
                  </a:cubicBezTo>
                  <a:cubicBezTo>
                    <a:pt x="17560" y="27692"/>
                    <a:pt x="33658" y="23076"/>
                    <a:pt x="51219" y="32307"/>
                  </a:cubicBezTo>
                  <a:cubicBezTo>
                    <a:pt x="68780" y="50769"/>
                    <a:pt x="89268" y="87692"/>
                    <a:pt x="105365" y="110769"/>
                  </a:cubicBezTo>
                  <a:cubicBezTo>
                    <a:pt x="109756" y="120000"/>
                    <a:pt x="120000" y="78461"/>
                    <a:pt x="112682" y="6923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4352925" y="4194176"/>
              <a:ext cx="593700" cy="433500"/>
            </a:xfrm>
            <a:custGeom>
              <a:rect b="b" l="l" r="r" t="t"/>
              <a:pathLst>
                <a:path extrusionOk="0" h="120000" w="120000">
                  <a:moveTo>
                    <a:pt x="120000" y="112835"/>
                  </a:moveTo>
                  <a:cubicBezTo>
                    <a:pt x="108260" y="109253"/>
                    <a:pt x="101739" y="91343"/>
                    <a:pt x="97826" y="77014"/>
                  </a:cubicBezTo>
                  <a:cubicBezTo>
                    <a:pt x="92608" y="64477"/>
                    <a:pt x="86086" y="51940"/>
                    <a:pt x="79565" y="39402"/>
                  </a:cubicBezTo>
                  <a:cubicBezTo>
                    <a:pt x="62608" y="14328"/>
                    <a:pt x="36521" y="0"/>
                    <a:pt x="13043" y="5373"/>
                  </a:cubicBezTo>
                  <a:cubicBezTo>
                    <a:pt x="0" y="8955"/>
                    <a:pt x="5217" y="34029"/>
                    <a:pt x="18260" y="30447"/>
                  </a:cubicBezTo>
                  <a:cubicBezTo>
                    <a:pt x="45652" y="25074"/>
                    <a:pt x="67826" y="44776"/>
                    <a:pt x="83478" y="75223"/>
                  </a:cubicBezTo>
                  <a:cubicBezTo>
                    <a:pt x="92608" y="93134"/>
                    <a:pt x="100434" y="120000"/>
                    <a:pt x="120000" y="112835"/>
                  </a:cubicBezTo>
                  <a:cubicBezTo>
                    <a:pt x="120000" y="112835"/>
                    <a:pt x="120000" y="112835"/>
                    <a:pt x="120000" y="112835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3952875" y="4699001"/>
              <a:ext cx="1027200" cy="441300"/>
            </a:xfrm>
            <a:custGeom>
              <a:rect b="b" l="l" r="r" t="t"/>
              <a:pathLst>
                <a:path extrusionOk="0" h="120000" w="120000">
                  <a:moveTo>
                    <a:pt x="118490" y="93529"/>
                  </a:moveTo>
                  <a:cubicBezTo>
                    <a:pt x="115471" y="95294"/>
                    <a:pt x="110188" y="95294"/>
                    <a:pt x="108679" y="95294"/>
                  </a:cubicBezTo>
                  <a:cubicBezTo>
                    <a:pt x="105660" y="95294"/>
                    <a:pt x="103396" y="91764"/>
                    <a:pt x="101132" y="90000"/>
                  </a:cubicBezTo>
                  <a:cubicBezTo>
                    <a:pt x="97358" y="84705"/>
                    <a:pt x="93584" y="77647"/>
                    <a:pt x="89811" y="79411"/>
                  </a:cubicBezTo>
                  <a:cubicBezTo>
                    <a:pt x="89056" y="79411"/>
                    <a:pt x="85283" y="86470"/>
                    <a:pt x="84528" y="86470"/>
                  </a:cubicBezTo>
                  <a:cubicBezTo>
                    <a:pt x="91320" y="70588"/>
                    <a:pt x="98867" y="47647"/>
                    <a:pt x="101132" y="26470"/>
                  </a:cubicBezTo>
                  <a:cubicBezTo>
                    <a:pt x="102641" y="15882"/>
                    <a:pt x="101132" y="0"/>
                    <a:pt x="99622" y="10588"/>
                  </a:cubicBezTo>
                  <a:cubicBezTo>
                    <a:pt x="93584" y="52941"/>
                    <a:pt x="72452" y="93529"/>
                    <a:pt x="53584" y="100588"/>
                  </a:cubicBezTo>
                  <a:cubicBezTo>
                    <a:pt x="44528" y="102352"/>
                    <a:pt x="34716" y="100588"/>
                    <a:pt x="26415" y="95294"/>
                  </a:cubicBezTo>
                  <a:cubicBezTo>
                    <a:pt x="21886" y="91764"/>
                    <a:pt x="17358" y="88235"/>
                    <a:pt x="12830" y="82941"/>
                  </a:cubicBezTo>
                  <a:cubicBezTo>
                    <a:pt x="8301" y="77647"/>
                    <a:pt x="3773" y="72352"/>
                    <a:pt x="0" y="65294"/>
                  </a:cubicBezTo>
                  <a:cubicBezTo>
                    <a:pt x="0" y="65294"/>
                    <a:pt x="0" y="65294"/>
                    <a:pt x="0" y="65294"/>
                  </a:cubicBezTo>
                  <a:cubicBezTo>
                    <a:pt x="3773" y="75882"/>
                    <a:pt x="6037" y="86470"/>
                    <a:pt x="10566" y="93529"/>
                  </a:cubicBezTo>
                  <a:cubicBezTo>
                    <a:pt x="15094" y="98823"/>
                    <a:pt x="20377" y="104117"/>
                    <a:pt x="24905" y="109411"/>
                  </a:cubicBezTo>
                  <a:cubicBezTo>
                    <a:pt x="35471" y="118235"/>
                    <a:pt x="46037" y="120000"/>
                    <a:pt x="56603" y="118235"/>
                  </a:cubicBezTo>
                  <a:cubicBezTo>
                    <a:pt x="61132" y="116470"/>
                    <a:pt x="65660" y="112941"/>
                    <a:pt x="69433" y="109411"/>
                  </a:cubicBezTo>
                  <a:cubicBezTo>
                    <a:pt x="69433" y="109411"/>
                    <a:pt x="69433" y="109411"/>
                    <a:pt x="69433" y="109411"/>
                  </a:cubicBezTo>
                  <a:cubicBezTo>
                    <a:pt x="69433" y="109411"/>
                    <a:pt x="69433" y="111176"/>
                    <a:pt x="69433" y="111176"/>
                  </a:cubicBezTo>
                  <a:cubicBezTo>
                    <a:pt x="69433" y="111176"/>
                    <a:pt x="69433" y="111176"/>
                    <a:pt x="70188" y="112941"/>
                  </a:cubicBezTo>
                  <a:cubicBezTo>
                    <a:pt x="70188" y="112941"/>
                    <a:pt x="70943" y="114705"/>
                    <a:pt x="70943" y="114705"/>
                  </a:cubicBezTo>
                  <a:cubicBezTo>
                    <a:pt x="78490" y="112941"/>
                    <a:pt x="85283" y="95294"/>
                    <a:pt x="92830" y="98823"/>
                  </a:cubicBezTo>
                  <a:cubicBezTo>
                    <a:pt x="100377" y="100588"/>
                    <a:pt x="106415" y="120000"/>
                    <a:pt x="113962" y="105882"/>
                  </a:cubicBezTo>
                  <a:cubicBezTo>
                    <a:pt x="115471" y="104117"/>
                    <a:pt x="120000" y="93529"/>
                    <a:pt x="118490" y="9352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3779838" y="4951413"/>
              <a:ext cx="212700" cy="123900"/>
            </a:xfrm>
            <a:custGeom>
              <a:rect b="b" l="l" r="r" t="t"/>
              <a:pathLst>
                <a:path extrusionOk="0" h="120000" w="120000">
                  <a:moveTo>
                    <a:pt x="83636" y="25263"/>
                  </a:moveTo>
                  <a:cubicBezTo>
                    <a:pt x="76363" y="44210"/>
                    <a:pt x="65454" y="56842"/>
                    <a:pt x="50909" y="63157"/>
                  </a:cubicBezTo>
                  <a:cubicBezTo>
                    <a:pt x="40000" y="75789"/>
                    <a:pt x="18181" y="69473"/>
                    <a:pt x="3636" y="63157"/>
                  </a:cubicBezTo>
                  <a:cubicBezTo>
                    <a:pt x="0" y="56842"/>
                    <a:pt x="7272" y="75789"/>
                    <a:pt x="7272" y="75789"/>
                  </a:cubicBezTo>
                  <a:cubicBezTo>
                    <a:pt x="7272" y="107368"/>
                    <a:pt x="36363" y="120000"/>
                    <a:pt x="50909" y="120000"/>
                  </a:cubicBezTo>
                  <a:cubicBezTo>
                    <a:pt x="72727" y="113684"/>
                    <a:pt x="90909" y="88421"/>
                    <a:pt x="105454" y="63157"/>
                  </a:cubicBezTo>
                  <a:cubicBezTo>
                    <a:pt x="120000" y="37894"/>
                    <a:pt x="98181" y="0"/>
                    <a:pt x="83636" y="2526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4443413" y="4110038"/>
              <a:ext cx="439800" cy="239700"/>
            </a:xfrm>
            <a:custGeom>
              <a:rect b="b" l="l" r="r" t="t"/>
              <a:pathLst>
                <a:path extrusionOk="0" h="120000" w="120000">
                  <a:moveTo>
                    <a:pt x="114705" y="87567"/>
                  </a:moveTo>
                  <a:cubicBezTo>
                    <a:pt x="105882" y="48648"/>
                    <a:pt x="91764" y="25945"/>
                    <a:pt x="68823" y="12972"/>
                  </a:cubicBezTo>
                  <a:cubicBezTo>
                    <a:pt x="45882" y="0"/>
                    <a:pt x="24705" y="6486"/>
                    <a:pt x="0" y="6486"/>
                  </a:cubicBezTo>
                  <a:cubicBezTo>
                    <a:pt x="0" y="6486"/>
                    <a:pt x="0" y="6486"/>
                    <a:pt x="0" y="6486"/>
                  </a:cubicBezTo>
                  <a:cubicBezTo>
                    <a:pt x="19411" y="12972"/>
                    <a:pt x="37058" y="19459"/>
                    <a:pt x="54705" y="29189"/>
                  </a:cubicBezTo>
                  <a:cubicBezTo>
                    <a:pt x="60000" y="32432"/>
                    <a:pt x="65294" y="35675"/>
                    <a:pt x="68823" y="38918"/>
                  </a:cubicBezTo>
                  <a:cubicBezTo>
                    <a:pt x="68823" y="38918"/>
                    <a:pt x="70588" y="42162"/>
                    <a:pt x="70588" y="42162"/>
                  </a:cubicBezTo>
                  <a:cubicBezTo>
                    <a:pt x="72352" y="51891"/>
                    <a:pt x="77647" y="55135"/>
                    <a:pt x="82941" y="61621"/>
                  </a:cubicBezTo>
                  <a:cubicBezTo>
                    <a:pt x="88235" y="71351"/>
                    <a:pt x="91764" y="81081"/>
                    <a:pt x="95294" y="90810"/>
                  </a:cubicBezTo>
                  <a:cubicBezTo>
                    <a:pt x="95294" y="90810"/>
                    <a:pt x="95294" y="90810"/>
                    <a:pt x="95294" y="90810"/>
                  </a:cubicBezTo>
                  <a:cubicBezTo>
                    <a:pt x="97058" y="94054"/>
                    <a:pt x="97058" y="94054"/>
                    <a:pt x="97058" y="97297"/>
                  </a:cubicBezTo>
                  <a:cubicBezTo>
                    <a:pt x="100588" y="120000"/>
                    <a:pt x="120000" y="107027"/>
                    <a:pt x="114705" y="8756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4818063" y="4673601"/>
              <a:ext cx="212700" cy="271500"/>
            </a:xfrm>
            <a:custGeom>
              <a:rect b="b" l="l" r="r" t="t"/>
              <a:pathLst>
                <a:path extrusionOk="0" h="120000" w="120000">
                  <a:moveTo>
                    <a:pt x="101818" y="5714"/>
                  </a:moveTo>
                  <a:cubicBezTo>
                    <a:pt x="76363" y="17142"/>
                    <a:pt x="58181" y="42857"/>
                    <a:pt x="47272" y="62857"/>
                  </a:cubicBezTo>
                  <a:cubicBezTo>
                    <a:pt x="32727" y="94285"/>
                    <a:pt x="0" y="108571"/>
                    <a:pt x="3636" y="111428"/>
                  </a:cubicBezTo>
                  <a:cubicBezTo>
                    <a:pt x="25454" y="120000"/>
                    <a:pt x="47272" y="91428"/>
                    <a:pt x="58181" y="82857"/>
                  </a:cubicBezTo>
                  <a:cubicBezTo>
                    <a:pt x="76363" y="60000"/>
                    <a:pt x="80000" y="31428"/>
                    <a:pt x="109090" y="14285"/>
                  </a:cubicBezTo>
                  <a:cubicBezTo>
                    <a:pt x="120000" y="11428"/>
                    <a:pt x="112727" y="0"/>
                    <a:pt x="101818" y="5714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5005388" y="4699001"/>
              <a:ext cx="522300" cy="273000"/>
            </a:xfrm>
            <a:custGeom>
              <a:rect b="b" l="l" r="r" t="t"/>
              <a:pathLst>
                <a:path extrusionOk="0" h="120000" w="120000">
                  <a:moveTo>
                    <a:pt x="115555" y="100000"/>
                  </a:moveTo>
                  <a:cubicBezTo>
                    <a:pt x="100740" y="74285"/>
                    <a:pt x="74074" y="74285"/>
                    <a:pt x="56296" y="68571"/>
                  </a:cubicBezTo>
                  <a:cubicBezTo>
                    <a:pt x="45925" y="65714"/>
                    <a:pt x="35555" y="60000"/>
                    <a:pt x="26666" y="48571"/>
                  </a:cubicBezTo>
                  <a:cubicBezTo>
                    <a:pt x="22222" y="42857"/>
                    <a:pt x="19259" y="34285"/>
                    <a:pt x="16296" y="25714"/>
                  </a:cubicBezTo>
                  <a:cubicBezTo>
                    <a:pt x="13333" y="17142"/>
                    <a:pt x="11851" y="8571"/>
                    <a:pt x="8888" y="0"/>
                  </a:cubicBezTo>
                  <a:cubicBezTo>
                    <a:pt x="8888" y="0"/>
                    <a:pt x="7407" y="0"/>
                    <a:pt x="7407" y="0"/>
                  </a:cubicBezTo>
                  <a:cubicBezTo>
                    <a:pt x="0" y="31428"/>
                    <a:pt x="25185" y="65714"/>
                    <a:pt x="37037" y="74285"/>
                  </a:cubicBezTo>
                  <a:cubicBezTo>
                    <a:pt x="59259" y="94285"/>
                    <a:pt x="85925" y="94285"/>
                    <a:pt x="108148" y="114285"/>
                  </a:cubicBezTo>
                  <a:cubicBezTo>
                    <a:pt x="114074" y="120000"/>
                    <a:pt x="120000" y="108571"/>
                    <a:pt x="115555" y="10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5167313" y="4271963"/>
              <a:ext cx="341400" cy="355500"/>
            </a:xfrm>
            <a:custGeom>
              <a:rect b="b" l="l" r="r" t="t"/>
              <a:pathLst>
                <a:path extrusionOk="0" h="120000" w="120000">
                  <a:moveTo>
                    <a:pt x="99622" y="10909"/>
                  </a:moveTo>
                  <a:cubicBezTo>
                    <a:pt x="90566" y="34909"/>
                    <a:pt x="83773" y="54545"/>
                    <a:pt x="65660" y="74181"/>
                  </a:cubicBezTo>
                  <a:cubicBezTo>
                    <a:pt x="47547" y="93818"/>
                    <a:pt x="24905" y="102545"/>
                    <a:pt x="0" y="111272"/>
                  </a:cubicBezTo>
                  <a:cubicBezTo>
                    <a:pt x="0" y="111272"/>
                    <a:pt x="0" y="111272"/>
                    <a:pt x="0" y="111272"/>
                  </a:cubicBezTo>
                  <a:cubicBezTo>
                    <a:pt x="24905" y="120000"/>
                    <a:pt x="49811" y="104727"/>
                    <a:pt x="65660" y="89454"/>
                  </a:cubicBezTo>
                  <a:cubicBezTo>
                    <a:pt x="92830" y="69818"/>
                    <a:pt x="101886" y="45818"/>
                    <a:pt x="115471" y="15272"/>
                  </a:cubicBezTo>
                  <a:cubicBezTo>
                    <a:pt x="120000" y="6545"/>
                    <a:pt x="104150" y="0"/>
                    <a:pt x="99622" y="1090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5064125" y="4471988"/>
              <a:ext cx="173100" cy="149100"/>
            </a:xfrm>
            <a:custGeom>
              <a:rect b="b" l="l" r="r" t="t"/>
              <a:pathLst>
                <a:path extrusionOk="0" h="120000" w="120000">
                  <a:moveTo>
                    <a:pt x="115555" y="0"/>
                  </a:moveTo>
                  <a:cubicBezTo>
                    <a:pt x="93333" y="0"/>
                    <a:pt x="71111" y="20869"/>
                    <a:pt x="53333" y="36521"/>
                  </a:cubicBezTo>
                  <a:cubicBezTo>
                    <a:pt x="31111" y="62608"/>
                    <a:pt x="13333" y="88695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7777" y="93913"/>
                    <a:pt x="35555" y="73043"/>
                    <a:pt x="53333" y="52173"/>
                  </a:cubicBezTo>
                  <a:cubicBezTo>
                    <a:pt x="71111" y="31304"/>
                    <a:pt x="97777" y="15652"/>
                    <a:pt x="120000" y="0"/>
                  </a:cubicBezTo>
                  <a:cubicBezTo>
                    <a:pt x="120000" y="0"/>
                    <a:pt x="120000" y="0"/>
                    <a:pt x="115555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5076825" y="4537076"/>
              <a:ext cx="147600" cy="90600"/>
            </a:xfrm>
            <a:custGeom>
              <a:rect b="b" l="l" r="r" t="t"/>
              <a:pathLst>
                <a:path extrusionOk="0" h="120000" w="120000">
                  <a:moveTo>
                    <a:pt x="114782" y="0"/>
                  </a:moveTo>
                  <a:cubicBezTo>
                    <a:pt x="93913" y="8571"/>
                    <a:pt x="73043" y="34285"/>
                    <a:pt x="57391" y="51428"/>
                  </a:cubicBezTo>
                  <a:cubicBezTo>
                    <a:pt x="36521" y="77142"/>
                    <a:pt x="20869" y="94285"/>
                    <a:pt x="0" y="119999"/>
                  </a:cubicBezTo>
                  <a:cubicBezTo>
                    <a:pt x="0" y="119999"/>
                    <a:pt x="0" y="119999"/>
                    <a:pt x="5217" y="119999"/>
                  </a:cubicBezTo>
                  <a:cubicBezTo>
                    <a:pt x="26086" y="102857"/>
                    <a:pt x="46956" y="85714"/>
                    <a:pt x="73043" y="68571"/>
                  </a:cubicBezTo>
                  <a:cubicBezTo>
                    <a:pt x="88695" y="51428"/>
                    <a:pt x="109565" y="42857"/>
                    <a:pt x="120000" y="8571"/>
                  </a:cubicBezTo>
                  <a:cubicBezTo>
                    <a:pt x="120000" y="8571"/>
                    <a:pt x="120000" y="0"/>
                    <a:pt x="114782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5089525" y="4654551"/>
              <a:ext cx="63600" cy="44400"/>
            </a:xfrm>
            <a:custGeom>
              <a:rect b="b" l="l" r="r" t="t"/>
              <a:pathLst>
                <a:path extrusionOk="0" h="120000" w="120000">
                  <a:moveTo>
                    <a:pt x="108000" y="102857"/>
                  </a:moveTo>
                  <a:cubicBezTo>
                    <a:pt x="108000" y="102857"/>
                    <a:pt x="108000" y="85714"/>
                    <a:pt x="96000" y="68571"/>
                  </a:cubicBezTo>
                  <a:cubicBezTo>
                    <a:pt x="96000" y="68571"/>
                    <a:pt x="84000" y="51428"/>
                    <a:pt x="72000" y="34285"/>
                  </a:cubicBezTo>
                  <a:cubicBezTo>
                    <a:pt x="48000" y="17142"/>
                    <a:pt x="36000" y="17142"/>
                    <a:pt x="12000" y="0"/>
                  </a:cubicBezTo>
                  <a:cubicBezTo>
                    <a:pt x="0" y="0"/>
                    <a:pt x="0" y="17142"/>
                    <a:pt x="0" y="17142"/>
                  </a:cubicBezTo>
                  <a:cubicBezTo>
                    <a:pt x="24000" y="34285"/>
                    <a:pt x="36000" y="51428"/>
                    <a:pt x="48000" y="68571"/>
                  </a:cubicBezTo>
                  <a:cubicBezTo>
                    <a:pt x="60000" y="85714"/>
                    <a:pt x="72000" y="102857"/>
                    <a:pt x="72000" y="102857"/>
                  </a:cubicBezTo>
                  <a:cubicBezTo>
                    <a:pt x="84000" y="119999"/>
                    <a:pt x="96000" y="119999"/>
                    <a:pt x="108000" y="119999"/>
                  </a:cubicBezTo>
                  <a:cubicBezTo>
                    <a:pt x="108000" y="119999"/>
                    <a:pt x="120000" y="119999"/>
                    <a:pt x="108000" y="10285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5043488" y="4654551"/>
              <a:ext cx="142800" cy="147600"/>
            </a:xfrm>
            <a:custGeom>
              <a:rect b="b" l="l" r="r" t="t"/>
              <a:pathLst>
                <a:path extrusionOk="0" h="120000" w="120000">
                  <a:moveTo>
                    <a:pt x="120000" y="114782"/>
                  </a:moveTo>
                  <a:cubicBezTo>
                    <a:pt x="103636" y="93913"/>
                    <a:pt x="76363" y="83478"/>
                    <a:pt x="54545" y="62608"/>
                  </a:cubicBezTo>
                  <a:cubicBezTo>
                    <a:pt x="38181" y="41739"/>
                    <a:pt x="27272" y="20869"/>
                    <a:pt x="10909" y="0"/>
                  </a:cubicBezTo>
                  <a:cubicBezTo>
                    <a:pt x="10909" y="0"/>
                    <a:pt x="5454" y="0"/>
                    <a:pt x="5454" y="5217"/>
                  </a:cubicBezTo>
                  <a:cubicBezTo>
                    <a:pt x="0" y="26086"/>
                    <a:pt x="21818" y="52173"/>
                    <a:pt x="38181" y="67826"/>
                  </a:cubicBezTo>
                  <a:cubicBezTo>
                    <a:pt x="60000" y="88695"/>
                    <a:pt x="87272" y="114782"/>
                    <a:pt x="114545" y="120000"/>
                  </a:cubicBezTo>
                  <a:cubicBezTo>
                    <a:pt x="120000" y="120000"/>
                    <a:pt x="120000" y="114782"/>
                    <a:pt x="120000" y="1147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4721225" y="4154488"/>
              <a:ext cx="96900" cy="77700"/>
            </a:xfrm>
            <a:custGeom>
              <a:rect b="b" l="l" r="r" t="t"/>
              <a:pathLst>
                <a:path extrusionOk="0" h="120000" w="120000">
                  <a:moveTo>
                    <a:pt x="120000" y="10000"/>
                  </a:moveTo>
                  <a:cubicBezTo>
                    <a:pt x="72000" y="0"/>
                    <a:pt x="32000" y="60000"/>
                    <a:pt x="0" y="100000"/>
                  </a:cubicBezTo>
                  <a:cubicBezTo>
                    <a:pt x="0" y="110000"/>
                    <a:pt x="8000" y="120000"/>
                    <a:pt x="16000" y="110000"/>
                  </a:cubicBezTo>
                  <a:cubicBezTo>
                    <a:pt x="32000" y="90000"/>
                    <a:pt x="48000" y="80000"/>
                    <a:pt x="64000" y="60000"/>
                  </a:cubicBezTo>
                  <a:cubicBezTo>
                    <a:pt x="80000" y="40000"/>
                    <a:pt x="104000" y="30000"/>
                    <a:pt x="120000" y="20000"/>
                  </a:cubicBezTo>
                  <a:cubicBezTo>
                    <a:pt x="120000" y="10000"/>
                    <a:pt x="120000" y="10000"/>
                    <a:pt x="120000" y="1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4792663" y="4200526"/>
              <a:ext cx="103200" cy="103200"/>
            </a:xfrm>
            <a:custGeom>
              <a:rect b="b" l="l" r="r" t="t"/>
              <a:pathLst>
                <a:path extrusionOk="0" h="120000" w="120000">
                  <a:moveTo>
                    <a:pt x="112500" y="0"/>
                  </a:moveTo>
                  <a:cubicBezTo>
                    <a:pt x="82500" y="0"/>
                    <a:pt x="60000" y="30000"/>
                    <a:pt x="45000" y="52500"/>
                  </a:cubicBezTo>
                  <a:cubicBezTo>
                    <a:pt x="30000" y="67500"/>
                    <a:pt x="0" y="97500"/>
                    <a:pt x="0" y="120000"/>
                  </a:cubicBezTo>
                  <a:cubicBezTo>
                    <a:pt x="0" y="120000"/>
                    <a:pt x="7500" y="120000"/>
                    <a:pt x="7500" y="120000"/>
                  </a:cubicBezTo>
                  <a:cubicBezTo>
                    <a:pt x="15000" y="120000"/>
                    <a:pt x="22500" y="112500"/>
                    <a:pt x="30000" y="105000"/>
                  </a:cubicBezTo>
                  <a:cubicBezTo>
                    <a:pt x="37500" y="90000"/>
                    <a:pt x="45000" y="75000"/>
                    <a:pt x="60000" y="67500"/>
                  </a:cubicBezTo>
                  <a:cubicBezTo>
                    <a:pt x="67500" y="52500"/>
                    <a:pt x="82500" y="45000"/>
                    <a:pt x="90000" y="37500"/>
                  </a:cubicBezTo>
                  <a:cubicBezTo>
                    <a:pt x="105000" y="30000"/>
                    <a:pt x="112500" y="22500"/>
                    <a:pt x="120000" y="7500"/>
                  </a:cubicBezTo>
                  <a:cubicBezTo>
                    <a:pt x="120000" y="0"/>
                    <a:pt x="112500" y="0"/>
                    <a:pt x="1125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4759325" y="4187826"/>
              <a:ext cx="77700" cy="714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100000" y="0"/>
                    <a:pt x="70000" y="21818"/>
                    <a:pt x="60000" y="32727"/>
                  </a:cubicBezTo>
                  <a:cubicBezTo>
                    <a:pt x="40000" y="54545"/>
                    <a:pt x="20000" y="76363"/>
                    <a:pt x="10000" y="109090"/>
                  </a:cubicBezTo>
                  <a:cubicBezTo>
                    <a:pt x="0" y="109090"/>
                    <a:pt x="10000" y="120000"/>
                    <a:pt x="10000" y="120000"/>
                  </a:cubicBezTo>
                  <a:cubicBezTo>
                    <a:pt x="30000" y="98181"/>
                    <a:pt x="50000" y="87272"/>
                    <a:pt x="70000" y="65454"/>
                  </a:cubicBezTo>
                  <a:cubicBezTo>
                    <a:pt x="80000" y="54545"/>
                    <a:pt x="90000" y="43636"/>
                    <a:pt x="100000" y="32727"/>
                  </a:cubicBezTo>
                  <a:cubicBezTo>
                    <a:pt x="110000" y="32727"/>
                    <a:pt x="120000" y="21818"/>
                    <a:pt x="120000" y="10909"/>
                  </a:cubicBezTo>
                  <a:cubicBezTo>
                    <a:pt x="120000" y="10909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4799013" y="4997451"/>
              <a:ext cx="50700" cy="84000"/>
            </a:xfrm>
            <a:custGeom>
              <a:rect b="b" l="l" r="r" t="t"/>
              <a:pathLst>
                <a:path extrusionOk="0" h="120000" w="120000">
                  <a:moveTo>
                    <a:pt x="75000" y="55384"/>
                  </a:moveTo>
                  <a:cubicBezTo>
                    <a:pt x="60000" y="36923"/>
                    <a:pt x="45000" y="18461"/>
                    <a:pt x="15000" y="9230"/>
                  </a:cubicBezTo>
                  <a:cubicBezTo>
                    <a:pt x="15000" y="0"/>
                    <a:pt x="0" y="0"/>
                    <a:pt x="0" y="9230"/>
                  </a:cubicBezTo>
                  <a:cubicBezTo>
                    <a:pt x="0" y="27692"/>
                    <a:pt x="15000" y="46153"/>
                    <a:pt x="30000" y="64615"/>
                  </a:cubicBezTo>
                  <a:cubicBezTo>
                    <a:pt x="45000" y="83076"/>
                    <a:pt x="75000" y="101538"/>
                    <a:pt x="105000" y="110769"/>
                  </a:cubicBezTo>
                  <a:cubicBezTo>
                    <a:pt x="105000" y="120000"/>
                    <a:pt x="120000" y="110769"/>
                    <a:pt x="120000" y="110769"/>
                  </a:cubicBezTo>
                  <a:cubicBezTo>
                    <a:pt x="120000" y="83076"/>
                    <a:pt x="90000" y="73846"/>
                    <a:pt x="75000" y="55384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4824413" y="4991101"/>
              <a:ext cx="39600" cy="507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000" y="15000"/>
                    <a:pt x="40000" y="30000"/>
                    <a:pt x="60000" y="60000"/>
                  </a:cubicBezTo>
                  <a:cubicBezTo>
                    <a:pt x="60000" y="75000"/>
                    <a:pt x="80000" y="90000"/>
                    <a:pt x="100000" y="105000"/>
                  </a:cubicBezTo>
                  <a:cubicBezTo>
                    <a:pt x="100000" y="120000"/>
                    <a:pt x="120000" y="120000"/>
                    <a:pt x="120000" y="105000"/>
                  </a:cubicBezTo>
                  <a:cubicBezTo>
                    <a:pt x="120000" y="60000"/>
                    <a:pt x="40000" y="15000"/>
                    <a:pt x="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4824413" y="4964113"/>
              <a:ext cx="71400" cy="33300"/>
            </a:xfrm>
            <a:custGeom>
              <a:rect b="b" l="l" r="r" t="t"/>
              <a:pathLst>
                <a:path extrusionOk="0" h="120000" w="120000">
                  <a:moveTo>
                    <a:pt x="109090" y="72000"/>
                  </a:moveTo>
                  <a:cubicBezTo>
                    <a:pt x="98181" y="48000"/>
                    <a:pt x="76363" y="48000"/>
                    <a:pt x="54545" y="24000"/>
                  </a:cubicBezTo>
                  <a:cubicBezTo>
                    <a:pt x="32727" y="24000"/>
                    <a:pt x="10909" y="0"/>
                    <a:pt x="0" y="0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10909" y="72000"/>
                    <a:pt x="32727" y="72000"/>
                    <a:pt x="43636" y="72000"/>
                  </a:cubicBezTo>
                  <a:cubicBezTo>
                    <a:pt x="65454" y="96000"/>
                    <a:pt x="87272" y="120000"/>
                    <a:pt x="109090" y="120000"/>
                  </a:cubicBezTo>
                  <a:cubicBezTo>
                    <a:pt x="120000" y="96000"/>
                    <a:pt x="120000" y="96000"/>
                    <a:pt x="109090" y="7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3849688" y="4932363"/>
              <a:ext cx="71400" cy="39600"/>
            </a:xfrm>
            <a:custGeom>
              <a:rect b="b" l="l" r="r" t="t"/>
              <a:pathLst>
                <a:path extrusionOk="0" h="120000" w="120000">
                  <a:moveTo>
                    <a:pt x="120000" y="20000"/>
                  </a:moveTo>
                  <a:cubicBezTo>
                    <a:pt x="98181" y="0"/>
                    <a:pt x="76363" y="20000"/>
                    <a:pt x="54545" y="20000"/>
                  </a:cubicBezTo>
                  <a:cubicBezTo>
                    <a:pt x="43636" y="40000"/>
                    <a:pt x="10909" y="40000"/>
                    <a:pt x="10909" y="80000"/>
                  </a:cubicBezTo>
                  <a:cubicBezTo>
                    <a:pt x="0" y="80000"/>
                    <a:pt x="0" y="100000"/>
                    <a:pt x="10909" y="100000"/>
                  </a:cubicBezTo>
                  <a:cubicBezTo>
                    <a:pt x="21818" y="120000"/>
                    <a:pt x="43636" y="100000"/>
                    <a:pt x="54545" y="80000"/>
                  </a:cubicBezTo>
                  <a:cubicBezTo>
                    <a:pt x="76363" y="80000"/>
                    <a:pt x="109090" y="80000"/>
                    <a:pt x="120000" y="40000"/>
                  </a:cubicBezTo>
                  <a:cubicBezTo>
                    <a:pt x="120000" y="40000"/>
                    <a:pt x="120000" y="20000"/>
                    <a:pt x="120000" y="2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3883025" y="4951413"/>
              <a:ext cx="50700" cy="39600"/>
            </a:xfrm>
            <a:custGeom>
              <a:rect b="b" l="l" r="r" t="t"/>
              <a:pathLst>
                <a:path extrusionOk="0" h="120000" w="120000">
                  <a:moveTo>
                    <a:pt x="105000" y="0"/>
                  </a:moveTo>
                  <a:cubicBezTo>
                    <a:pt x="90000" y="20000"/>
                    <a:pt x="75000" y="40000"/>
                    <a:pt x="60000" y="40000"/>
                  </a:cubicBezTo>
                  <a:cubicBezTo>
                    <a:pt x="45000" y="80000"/>
                    <a:pt x="15000" y="100000"/>
                    <a:pt x="0" y="10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30000" y="100000"/>
                    <a:pt x="45000" y="80000"/>
                    <a:pt x="60000" y="60000"/>
                  </a:cubicBezTo>
                  <a:cubicBezTo>
                    <a:pt x="75000" y="60000"/>
                    <a:pt x="105000" y="40000"/>
                    <a:pt x="105000" y="20000"/>
                  </a:cubicBezTo>
                  <a:cubicBezTo>
                    <a:pt x="120000" y="20000"/>
                    <a:pt x="105000" y="0"/>
                    <a:pt x="105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3895725" y="4964113"/>
              <a:ext cx="63600" cy="71400"/>
            </a:xfrm>
            <a:custGeom>
              <a:rect b="b" l="l" r="r" t="t"/>
              <a:pathLst>
                <a:path extrusionOk="0" h="120000" w="120000">
                  <a:moveTo>
                    <a:pt x="96000" y="0"/>
                  </a:moveTo>
                  <a:cubicBezTo>
                    <a:pt x="72000" y="10909"/>
                    <a:pt x="60000" y="32727"/>
                    <a:pt x="48000" y="54545"/>
                  </a:cubicBezTo>
                  <a:cubicBezTo>
                    <a:pt x="24000" y="65454"/>
                    <a:pt x="12000" y="87272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36000" y="109090"/>
                    <a:pt x="48000" y="98181"/>
                    <a:pt x="72000" y="76363"/>
                  </a:cubicBezTo>
                  <a:cubicBezTo>
                    <a:pt x="84000" y="65454"/>
                    <a:pt x="108000" y="32727"/>
                    <a:pt x="120000" y="10909"/>
                  </a:cubicBezTo>
                  <a:cubicBezTo>
                    <a:pt x="120000" y="0"/>
                    <a:pt x="108000" y="0"/>
                    <a:pt x="96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3952875" y="4795838"/>
              <a:ext cx="162000" cy="84000"/>
            </a:xfrm>
            <a:custGeom>
              <a:rect b="b" l="l" r="r" t="t"/>
              <a:pathLst>
                <a:path extrusionOk="0" h="120000" w="120000">
                  <a:moveTo>
                    <a:pt x="100800" y="27692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9600" y="18461"/>
                  </a:cubicBezTo>
                  <a:cubicBezTo>
                    <a:pt x="0" y="36923"/>
                    <a:pt x="0" y="55384"/>
                    <a:pt x="9600" y="73846"/>
                  </a:cubicBezTo>
                  <a:cubicBezTo>
                    <a:pt x="19200" y="92307"/>
                    <a:pt x="33600" y="101538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15200" y="101538"/>
                    <a:pt x="120000" y="36923"/>
                    <a:pt x="100800" y="27692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4437063" y="4848226"/>
              <a:ext cx="168300" cy="84000"/>
            </a:xfrm>
            <a:custGeom>
              <a:rect b="b" l="l" r="r" t="t"/>
              <a:pathLst>
                <a:path extrusionOk="0" h="120000" w="120000">
                  <a:moveTo>
                    <a:pt x="73846" y="9230"/>
                  </a:moveTo>
                  <a:cubicBezTo>
                    <a:pt x="50769" y="18461"/>
                    <a:pt x="23076" y="0"/>
                    <a:pt x="4615" y="36923"/>
                  </a:cubicBezTo>
                  <a:cubicBezTo>
                    <a:pt x="0" y="46153"/>
                    <a:pt x="4615" y="73846"/>
                    <a:pt x="9230" y="83076"/>
                  </a:cubicBezTo>
                  <a:cubicBezTo>
                    <a:pt x="18461" y="101538"/>
                    <a:pt x="32307" y="101538"/>
                    <a:pt x="41538" y="110769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92307"/>
                    <a:pt x="106153" y="0"/>
                    <a:pt x="73846" y="923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3708400" y="3967163"/>
              <a:ext cx="1844700" cy="1217700"/>
            </a:xfrm>
            <a:custGeom>
              <a:rect b="b" l="l" r="r" t="t"/>
              <a:pathLst>
                <a:path extrusionOk="0" h="120000" w="120000">
                  <a:moveTo>
                    <a:pt x="117062" y="44042"/>
                  </a:moveTo>
                  <a:cubicBezTo>
                    <a:pt x="118321" y="38936"/>
                    <a:pt x="120000" y="32553"/>
                    <a:pt x="119580" y="27446"/>
                  </a:cubicBezTo>
                  <a:cubicBezTo>
                    <a:pt x="119580" y="25531"/>
                    <a:pt x="118741" y="22978"/>
                    <a:pt x="117062" y="22978"/>
                  </a:cubicBezTo>
                  <a:cubicBezTo>
                    <a:pt x="115804" y="23617"/>
                    <a:pt x="115804" y="25531"/>
                    <a:pt x="114965" y="27446"/>
                  </a:cubicBezTo>
                  <a:cubicBezTo>
                    <a:pt x="113286" y="30000"/>
                    <a:pt x="109510" y="30000"/>
                    <a:pt x="107412" y="30638"/>
                  </a:cubicBezTo>
                  <a:cubicBezTo>
                    <a:pt x="103216" y="31276"/>
                    <a:pt x="99020" y="31914"/>
                    <a:pt x="95244" y="33829"/>
                  </a:cubicBezTo>
                  <a:cubicBezTo>
                    <a:pt x="88951" y="37021"/>
                    <a:pt x="84755" y="45319"/>
                    <a:pt x="83916" y="55531"/>
                  </a:cubicBezTo>
                  <a:cubicBezTo>
                    <a:pt x="80979" y="51702"/>
                    <a:pt x="75524" y="42127"/>
                    <a:pt x="76363" y="36382"/>
                  </a:cubicBezTo>
                  <a:cubicBezTo>
                    <a:pt x="77202" y="29361"/>
                    <a:pt x="82237" y="24893"/>
                    <a:pt x="85594" y="21063"/>
                  </a:cubicBezTo>
                  <a:cubicBezTo>
                    <a:pt x="86853" y="19787"/>
                    <a:pt x="88531" y="17872"/>
                    <a:pt x="87692" y="15319"/>
                  </a:cubicBezTo>
                  <a:cubicBezTo>
                    <a:pt x="86433" y="12765"/>
                    <a:pt x="82237" y="12765"/>
                    <a:pt x="80559" y="11489"/>
                  </a:cubicBezTo>
                  <a:cubicBezTo>
                    <a:pt x="75524" y="8297"/>
                    <a:pt x="71748" y="3829"/>
                    <a:pt x="66713" y="1914"/>
                  </a:cubicBezTo>
                  <a:cubicBezTo>
                    <a:pt x="61258" y="0"/>
                    <a:pt x="55384" y="638"/>
                    <a:pt x="49930" y="2553"/>
                  </a:cubicBezTo>
                  <a:cubicBezTo>
                    <a:pt x="47832" y="3829"/>
                    <a:pt x="45734" y="5106"/>
                    <a:pt x="44055" y="7021"/>
                  </a:cubicBezTo>
                  <a:cubicBezTo>
                    <a:pt x="41538" y="8936"/>
                    <a:pt x="39860" y="12127"/>
                    <a:pt x="37762" y="14042"/>
                  </a:cubicBezTo>
                  <a:cubicBezTo>
                    <a:pt x="36083" y="15319"/>
                    <a:pt x="33146" y="15319"/>
                    <a:pt x="31048" y="16595"/>
                  </a:cubicBezTo>
                  <a:cubicBezTo>
                    <a:pt x="28951" y="17872"/>
                    <a:pt x="26853" y="19787"/>
                    <a:pt x="24755" y="21702"/>
                  </a:cubicBezTo>
                  <a:cubicBezTo>
                    <a:pt x="20979" y="25531"/>
                    <a:pt x="18041" y="31276"/>
                    <a:pt x="15944" y="37021"/>
                  </a:cubicBezTo>
                  <a:cubicBezTo>
                    <a:pt x="10069" y="51702"/>
                    <a:pt x="4615" y="72765"/>
                    <a:pt x="9650" y="89361"/>
                  </a:cubicBezTo>
                  <a:cubicBezTo>
                    <a:pt x="6293" y="89361"/>
                    <a:pt x="0" y="90638"/>
                    <a:pt x="0" y="97659"/>
                  </a:cubicBezTo>
                  <a:cubicBezTo>
                    <a:pt x="419" y="102765"/>
                    <a:pt x="3776" y="108510"/>
                    <a:pt x="6713" y="111063"/>
                  </a:cubicBezTo>
                  <a:cubicBezTo>
                    <a:pt x="10489" y="114255"/>
                    <a:pt x="14265" y="113617"/>
                    <a:pt x="17202" y="108510"/>
                  </a:cubicBezTo>
                  <a:cubicBezTo>
                    <a:pt x="18041" y="107234"/>
                    <a:pt x="18041" y="106595"/>
                    <a:pt x="18881" y="106595"/>
                  </a:cubicBezTo>
                  <a:cubicBezTo>
                    <a:pt x="19720" y="107234"/>
                    <a:pt x="20979" y="109148"/>
                    <a:pt x="21818" y="109787"/>
                  </a:cubicBezTo>
                  <a:cubicBezTo>
                    <a:pt x="23496" y="111702"/>
                    <a:pt x="25594" y="112978"/>
                    <a:pt x="27272" y="114255"/>
                  </a:cubicBezTo>
                  <a:cubicBezTo>
                    <a:pt x="35664" y="119361"/>
                    <a:pt x="45314" y="120000"/>
                    <a:pt x="54125" y="118085"/>
                  </a:cubicBezTo>
                  <a:cubicBezTo>
                    <a:pt x="56223" y="117446"/>
                    <a:pt x="57902" y="116808"/>
                    <a:pt x="60000" y="115531"/>
                  </a:cubicBezTo>
                  <a:cubicBezTo>
                    <a:pt x="60839" y="114893"/>
                    <a:pt x="62097" y="114255"/>
                    <a:pt x="62937" y="113617"/>
                  </a:cubicBezTo>
                  <a:cubicBezTo>
                    <a:pt x="64195" y="112978"/>
                    <a:pt x="65874" y="111063"/>
                    <a:pt x="67132" y="110425"/>
                  </a:cubicBezTo>
                  <a:cubicBezTo>
                    <a:pt x="68811" y="110425"/>
                    <a:pt x="71328" y="114893"/>
                    <a:pt x="73426" y="116170"/>
                  </a:cubicBezTo>
                  <a:cubicBezTo>
                    <a:pt x="78041" y="117446"/>
                    <a:pt x="82657" y="112340"/>
                    <a:pt x="84755" y="107234"/>
                  </a:cubicBezTo>
                  <a:cubicBezTo>
                    <a:pt x="85594" y="104680"/>
                    <a:pt x="87272" y="100212"/>
                    <a:pt x="86433" y="97021"/>
                  </a:cubicBezTo>
                  <a:cubicBezTo>
                    <a:pt x="85594" y="93829"/>
                    <a:pt x="82237" y="93191"/>
                    <a:pt x="80139" y="92553"/>
                  </a:cubicBezTo>
                  <a:cubicBezTo>
                    <a:pt x="82237" y="88085"/>
                    <a:pt x="83076" y="83617"/>
                    <a:pt x="84335" y="79148"/>
                  </a:cubicBezTo>
                  <a:cubicBezTo>
                    <a:pt x="86433" y="88723"/>
                    <a:pt x="91888" y="93829"/>
                    <a:pt x="98181" y="96382"/>
                  </a:cubicBezTo>
                  <a:cubicBezTo>
                    <a:pt x="101958" y="97659"/>
                    <a:pt x="105734" y="98297"/>
                    <a:pt x="109510" y="98936"/>
                  </a:cubicBezTo>
                  <a:cubicBezTo>
                    <a:pt x="110769" y="99574"/>
                    <a:pt x="112867" y="99574"/>
                    <a:pt x="114125" y="100212"/>
                  </a:cubicBezTo>
                  <a:cubicBezTo>
                    <a:pt x="115384" y="101489"/>
                    <a:pt x="114965" y="103404"/>
                    <a:pt x="115804" y="104680"/>
                  </a:cubicBezTo>
                  <a:cubicBezTo>
                    <a:pt x="116643" y="105957"/>
                    <a:pt x="118321" y="105957"/>
                    <a:pt x="119160" y="104680"/>
                  </a:cubicBezTo>
                  <a:cubicBezTo>
                    <a:pt x="120000" y="102765"/>
                    <a:pt x="119580" y="100212"/>
                    <a:pt x="119580" y="98297"/>
                  </a:cubicBezTo>
                  <a:cubicBezTo>
                    <a:pt x="119160" y="93191"/>
                    <a:pt x="118321" y="88723"/>
                    <a:pt x="117062" y="84893"/>
                  </a:cubicBezTo>
                  <a:cubicBezTo>
                    <a:pt x="114965" y="75957"/>
                    <a:pt x="110769" y="68297"/>
                    <a:pt x="104895" y="64468"/>
                  </a:cubicBezTo>
                  <a:cubicBezTo>
                    <a:pt x="111188" y="60638"/>
                    <a:pt x="114545" y="52978"/>
                    <a:pt x="117062" y="44042"/>
                  </a:cubicBezTo>
                  <a:close/>
                  <a:moveTo>
                    <a:pt x="109510" y="93829"/>
                  </a:moveTo>
                  <a:cubicBezTo>
                    <a:pt x="103636" y="92553"/>
                    <a:pt x="96923" y="91914"/>
                    <a:pt x="91468" y="86808"/>
                  </a:cubicBezTo>
                  <a:cubicBezTo>
                    <a:pt x="88951" y="83617"/>
                    <a:pt x="87272" y="79787"/>
                    <a:pt x="86853" y="74680"/>
                  </a:cubicBezTo>
                  <a:cubicBezTo>
                    <a:pt x="86853" y="72765"/>
                    <a:pt x="87272" y="70212"/>
                    <a:pt x="85594" y="70212"/>
                  </a:cubicBezTo>
                  <a:cubicBezTo>
                    <a:pt x="84335" y="70212"/>
                    <a:pt x="83076" y="72127"/>
                    <a:pt x="82657" y="73404"/>
                  </a:cubicBezTo>
                  <a:cubicBezTo>
                    <a:pt x="80559" y="77234"/>
                    <a:pt x="80139" y="81702"/>
                    <a:pt x="78881" y="85531"/>
                  </a:cubicBezTo>
                  <a:cubicBezTo>
                    <a:pt x="78461" y="88085"/>
                    <a:pt x="77202" y="90000"/>
                    <a:pt x="76363" y="91914"/>
                  </a:cubicBezTo>
                  <a:cubicBezTo>
                    <a:pt x="75524" y="93191"/>
                    <a:pt x="75524" y="93191"/>
                    <a:pt x="74265" y="93829"/>
                  </a:cubicBezTo>
                  <a:cubicBezTo>
                    <a:pt x="73846" y="93829"/>
                    <a:pt x="72587" y="93191"/>
                    <a:pt x="72587" y="94468"/>
                  </a:cubicBezTo>
                  <a:cubicBezTo>
                    <a:pt x="71748" y="97659"/>
                    <a:pt x="77202" y="97021"/>
                    <a:pt x="78041" y="97021"/>
                  </a:cubicBezTo>
                  <a:cubicBezTo>
                    <a:pt x="79720" y="97659"/>
                    <a:pt x="82657" y="97659"/>
                    <a:pt x="83076" y="100212"/>
                  </a:cubicBezTo>
                  <a:cubicBezTo>
                    <a:pt x="83496" y="102127"/>
                    <a:pt x="80979" y="107234"/>
                    <a:pt x="79720" y="108510"/>
                  </a:cubicBezTo>
                  <a:cubicBezTo>
                    <a:pt x="77622" y="110425"/>
                    <a:pt x="75104" y="111702"/>
                    <a:pt x="73006" y="109787"/>
                  </a:cubicBezTo>
                  <a:cubicBezTo>
                    <a:pt x="71328" y="108510"/>
                    <a:pt x="70489" y="104680"/>
                    <a:pt x="68811" y="104042"/>
                  </a:cubicBezTo>
                  <a:cubicBezTo>
                    <a:pt x="67132" y="103404"/>
                    <a:pt x="65034" y="106595"/>
                    <a:pt x="63776" y="107872"/>
                  </a:cubicBezTo>
                  <a:cubicBezTo>
                    <a:pt x="60839" y="109787"/>
                    <a:pt x="57902" y="111702"/>
                    <a:pt x="54965" y="112340"/>
                  </a:cubicBezTo>
                  <a:cubicBezTo>
                    <a:pt x="60839" y="108510"/>
                    <a:pt x="66293" y="102127"/>
                    <a:pt x="69650" y="93829"/>
                  </a:cubicBezTo>
                  <a:cubicBezTo>
                    <a:pt x="71328" y="89361"/>
                    <a:pt x="72587" y="84893"/>
                    <a:pt x="73426" y="79787"/>
                  </a:cubicBezTo>
                  <a:cubicBezTo>
                    <a:pt x="73846" y="75957"/>
                    <a:pt x="74685" y="69574"/>
                    <a:pt x="73426" y="66382"/>
                  </a:cubicBezTo>
                  <a:cubicBezTo>
                    <a:pt x="72167" y="62553"/>
                    <a:pt x="71748" y="66382"/>
                    <a:pt x="71748" y="68936"/>
                  </a:cubicBezTo>
                  <a:cubicBezTo>
                    <a:pt x="71328" y="72765"/>
                    <a:pt x="71748" y="75957"/>
                    <a:pt x="71328" y="80425"/>
                  </a:cubicBezTo>
                  <a:cubicBezTo>
                    <a:pt x="70069" y="88723"/>
                    <a:pt x="66713" y="95744"/>
                    <a:pt x="62517" y="101489"/>
                  </a:cubicBezTo>
                  <a:cubicBezTo>
                    <a:pt x="53706" y="112978"/>
                    <a:pt x="41958" y="116808"/>
                    <a:pt x="31048" y="111063"/>
                  </a:cubicBezTo>
                  <a:cubicBezTo>
                    <a:pt x="20559" y="105957"/>
                    <a:pt x="10069" y="91914"/>
                    <a:pt x="10909" y="73404"/>
                  </a:cubicBezTo>
                  <a:cubicBezTo>
                    <a:pt x="11328" y="61914"/>
                    <a:pt x="14685" y="49787"/>
                    <a:pt x="18461" y="40212"/>
                  </a:cubicBezTo>
                  <a:cubicBezTo>
                    <a:pt x="22657" y="30000"/>
                    <a:pt x="28531" y="22340"/>
                    <a:pt x="36083" y="19787"/>
                  </a:cubicBezTo>
                  <a:cubicBezTo>
                    <a:pt x="35664" y="21702"/>
                    <a:pt x="33986" y="23617"/>
                    <a:pt x="33986" y="26170"/>
                  </a:cubicBezTo>
                  <a:cubicBezTo>
                    <a:pt x="33986" y="29361"/>
                    <a:pt x="35244" y="28085"/>
                    <a:pt x="36083" y="26170"/>
                  </a:cubicBezTo>
                  <a:cubicBezTo>
                    <a:pt x="39440" y="19148"/>
                    <a:pt x="42377" y="13404"/>
                    <a:pt x="47412" y="9574"/>
                  </a:cubicBezTo>
                  <a:cubicBezTo>
                    <a:pt x="53286" y="5744"/>
                    <a:pt x="60000" y="5106"/>
                    <a:pt x="66293" y="7021"/>
                  </a:cubicBezTo>
                  <a:cubicBezTo>
                    <a:pt x="72167" y="8936"/>
                    <a:pt x="76783" y="16595"/>
                    <a:pt x="82657" y="17872"/>
                  </a:cubicBezTo>
                  <a:cubicBezTo>
                    <a:pt x="78881" y="22340"/>
                    <a:pt x="74265" y="28085"/>
                    <a:pt x="73006" y="35106"/>
                  </a:cubicBezTo>
                  <a:cubicBezTo>
                    <a:pt x="67552" y="21702"/>
                    <a:pt x="59160" y="16595"/>
                    <a:pt x="49090" y="15319"/>
                  </a:cubicBezTo>
                  <a:cubicBezTo>
                    <a:pt x="48251" y="15319"/>
                    <a:pt x="45734" y="14042"/>
                    <a:pt x="45734" y="16595"/>
                  </a:cubicBezTo>
                  <a:cubicBezTo>
                    <a:pt x="45734" y="19148"/>
                    <a:pt x="49090" y="18510"/>
                    <a:pt x="49930" y="18510"/>
                  </a:cubicBezTo>
                  <a:cubicBezTo>
                    <a:pt x="55384" y="19148"/>
                    <a:pt x="60419" y="21063"/>
                    <a:pt x="64615" y="25531"/>
                  </a:cubicBezTo>
                  <a:cubicBezTo>
                    <a:pt x="71328" y="32553"/>
                    <a:pt x="73426" y="45319"/>
                    <a:pt x="78881" y="54255"/>
                  </a:cubicBezTo>
                  <a:cubicBezTo>
                    <a:pt x="80139" y="56808"/>
                    <a:pt x="82657" y="61914"/>
                    <a:pt x="85174" y="62553"/>
                  </a:cubicBezTo>
                  <a:cubicBezTo>
                    <a:pt x="88531" y="63829"/>
                    <a:pt x="87272" y="54893"/>
                    <a:pt x="87692" y="51702"/>
                  </a:cubicBezTo>
                  <a:cubicBezTo>
                    <a:pt x="89370" y="44042"/>
                    <a:pt x="93986" y="39574"/>
                    <a:pt x="99020" y="37659"/>
                  </a:cubicBezTo>
                  <a:cubicBezTo>
                    <a:pt x="104475" y="35744"/>
                    <a:pt x="110769" y="36382"/>
                    <a:pt x="115804" y="32553"/>
                  </a:cubicBezTo>
                  <a:cubicBezTo>
                    <a:pt x="114545" y="42127"/>
                    <a:pt x="111608" y="51063"/>
                    <a:pt x="106573" y="56808"/>
                  </a:cubicBezTo>
                  <a:cubicBezTo>
                    <a:pt x="104055" y="59361"/>
                    <a:pt x="101118" y="61276"/>
                    <a:pt x="97762" y="61914"/>
                  </a:cubicBezTo>
                  <a:cubicBezTo>
                    <a:pt x="96923" y="62553"/>
                    <a:pt x="92727" y="61914"/>
                    <a:pt x="93146" y="65106"/>
                  </a:cubicBezTo>
                  <a:cubicBezTo>
                    <a:pt x="93566" y="67021"/>
                    <a:pt x="96503" y="66382"/>
                    <a:pt x="97762" y="67021"/>
                  </a:cubicBezTo>
                  <a:cubicBezTo>
                    <a:pt x="100699" y="67659"/>
                    <a:pt x="103636" y="69574"/>
                    <a:pt x="106153" y="72127"/>
                  </a:cubicBezTo>
                  <a:cubicBezTo>
                    <a:pt x="111608" y="77872"/>
                    <a:pt x="114545" y="86808"/>
                    <a:pt x="115804" y="96382"/>
                  </a:cubicBezTo>
                  <a:cubicBezTo>
                    <a:pt x="113706" y="94468"/>
                    <a:pt x="111188" y="94468"/>
                    <a:pt x="108671" y="93829"/>
                  </a:cubicBezTo>
                  <a:cubicBezTo>
                    <a:pt x="108671" y="93829"/>
                    <a:pt x="109090" y="93829"/>
                    <a:pt x="109510" y="93829"/>
                  </a:cubicBezTo>
                  <a:close/>
                  <a:moveTo>
                    <a:pt x="109510" y="93829"/>
                  </a:moveTo>
                  <a:cubicBezTo>
                    <a:pt x="109510" y="93829"/>
                    <a:pt x="109510" y="93829"/>
                    <a:pt x="109510" y="93829"/>
                  </a:cubicBezTo>
                  <a:close/>
                  <a:moveTo>
                    <a:pt x="4195" y="98936"/>
                  </a:moveTo>
                  <a:cubicBezTo>
                    <a:pt x="3356" y="97021"/>
                    <a:pt x="3356" y="97021"/>
                    <a:pt x="4195" y="96382"/>
                  </a:cubicBezTo>
                  <a:cubicBezTo>
                    <a:pt x="5034" y="95744"/>
                    <a:pt x="6713" y="95106"/>
                    <a:pt x="7132" y="95106"/>
                  </a:cubicBezTo>
                  <a:cubicBezTo>
                    <a:pt x="8811" y="94468"/>
                    <a:pt x="10909" y="93829"/>
                    <a:pt x="12587" y="94468"/>
                  </a:cubicBezTo>
                  <a:cubicBezTo>
                    <a:pt x="13426" y="95106"/>
                    <a:pt x="16363" y="99574"/>
                    <a:pt x="16363" y="100851"/>
                  </a:cubicBezTo>
                  <a:cubicBezTo>
                    <a:pt x="16783" y="103404"/>
                    <a:pt x="13426" y="107234"/>
                    <a:pt x="11748" y="107872"/>
                  </a:cubicBezTo>
                  <a:cubicBezTo>
                    <a:pt x="8391" y="108510"/>
                    <a:pt x="5034" y="103404"/>
                    <a:pt x="4195" y="98936"/>
                  </a:cubicBezTo>
                  <a:cubicBezTo>
                    <a:pt x="3776" y="98297"/>
                    <a:pt x="5034" y="103404"/>
                    <a:pt x="4195" y="98936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5367338" y="4919663"/>
              <a:ext cx="12600" cy="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120000" y="0"/>
                    <a:pt x="12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3952875" y="4997451"/>
              <a:ext cx="12600" cy="126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5367338" y="4919663"/>
              <a:ext cx="1500" cy="1500"/>
            </a:xfrm>
            <a:prstGeom prst="rect">
              <a:avLst/>
            </a:pr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5367338" y="491966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4173538" y="4816476"/>
              <a:ext cx="200100" cy="77700"/>
            </a:xfrm>
            <a:custGeom>
              <a:rect b="b" l="l" r="r" t="t"/>
              <a:pathLst>
                <a:path extrusionOk="0" h="120000" w="120000">
                  <a:moveTo>
                    <a:pt x="81290" y="120000"/>
                  </a:moveTo>
                  <a:cubicBezTo>
                    <a:pt x="81290" y="120000"/>
                    <a:pt x="77419" y="120000"/>
                    <a:pt x="77419" y="120000"/>
                  </a:cubicBezTo>
                  <a:cubicBezTo>
                    <a:pt x="69677" y="120000"/>
                    <a:pt x="65806" y="110000"/>
                    <a:pt x="58064" y="100000"/>
                  </a:cubicBezTo>
                  <a:cubicBezTo>
                    <a:pt x="54193" y="110000"/>
                    <a:pt x="50322" y="120000"/>
                    <a:pt x="42580" y="120000"/>
                  </a:cubicBezTo>
                  <a:cubicBezTo>
                    <a:pt x="42580" y="120000"/>
                    <a:pt x="42580" y="120000"/>
                    <a:pt x="38709" y="120000"/>
                  </a:cubicBezTo>
                  <a:cubicBezTo>
                    <a:pt x="27096" y="120000"/>
                    <a:pt x="15483" y="100000"/>
                    <a:pt x="7741" y="70000"/>
                  </a:cubicBezTo>
                  <a:cubicBezTo>
                    <a:pt x="7741" y="70000"/>
                    <a:pt x="0" y="30000"/>
                    <a:pt x="7741" y="10000"/>
                  </a:cubicBezTo>
                  <a:cubicBezTo>
                    <a:pt x="11612" y="10000"/>
                    <a:pt x="11612" y="0"/>
                    <a:pt x="15483" y="0"/>
                  </a:cubicBezTo>
                  <a:cubicBezTo>
                    <a:pt x="15483" y="0"/>
                    <a:pt x="19354" y="10000"/>
                    <a:pt x="19354" y="10000"/>
                  </a:cubicBezTo>
                  <a:cubicBezTo>
                    <a:pt x="23225" y="20000"/>
                    <a:pt x="23225" y="20000"/>
                    <a:pt x="23225" y="30000"/>
                  </a:cubicBezTo>
                  <a:cubicBezTo>
                    <a:pt x="23225" y="40000"/>
                    <a:pt x="23225" y="50000"/>
                    <a:pt x="27096" y="60000"/>
                  </a:cubicBezTo>
                  <a:cubicBezTo>
                    <a:pt x="30967" y="70000"/>
                    <a:pt x="34838" y="70000"/>
                    <a:pt x="38709" y="70000"/>
                  </a:cubicBezTo>
                  <a:cubicBezTo>
                    <a:pt x="42580" y="70000"/>
                    <a:pt x="42580" y="70000"/>
                    <a:pt x="46451" y="70000"/>
                  </a:cubicBezTo>
                  <a:cubicBezTo>
                    <a:pt x="50322" y="60000"/>
                    <a:pt x="50322" y="60000"/>
                    <a:pt x="54193" y="50000"/>
                  </a:cubicBezTo>
                  <a:cubicBezTo>
                    <a:pt x="54193" y="50000"/>
                    <a:pt x="58064" y="40000"/>
                    <a:pt x="61935" y="40000"/>
                  </a:cubicBezTo>
                  <a:cubicBezTo>
                    <a:pt x="61935" y="40000"/>
                    <a:pt x="65806" y="50000"/>
                    <a:pt x="69677" y="60000"/>
                  </a:cubicBezTo>
                  <a:cubicBezTo>
                    <a:pt x="73548" y="70000"/>
                    <a:pt x="77419" y="80000"/>
                    <a:pt x="81290" y="80000"/>
                  </a:cubicBezTo>
                  <a:cubicBezTo>
                    <a:pt x="89032" y="80000"/>
                    <a:pt x="96774" y="70000"/>
                    <a:pt x="96774" y="50000"/>
                  </a:cubicBezTo>
                  <a:cubicBezTo>
                    <a:pt x="96774" y="50000"/>
                    <a:pt x="96774" y="50000"/>
                    <a:pt x="100645" y="50000"/>
                  </a:cubicBezTo>
                  <a:cubicBezTo>
                    <a:pt x="100645" y="30000"/>
                    <a:pt x="100645" y="20000"/>
                    <a:pt x="108387" y="20000"/>
                  </a:cubicBezTo>
                  <a:cubicBezTo>
                    <a:pt x="112258" y="20000"/>
                    <a:pt x="112258" y="20000"/>
                    <a:pt x="116129" y="30000"/>
                  </a:cubicBezTo>
                  <a:cubicBezTo>
                    <a:pt x="120000" y="40000"/>
                    <a:pt x="116129" y="50000"/>
                    <a:pt x="112258" y="70000"/>
                  </a:cubicBezTo>
                  <a:cubicBezTo>
                    <a:pt x="108387" y="100000"/>
                    <a:pt x="96774" y="120000"/>
                    <a:pt x="81290" y="120000"/>
                  </a:cubicBezTo>
                  <a:cubicBezTo>
                    <a:pt x="81290" y="120000"/>
                    <a:pt x="81290" y="120000"/>
                    <a:pt x="8129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4005263" y="4699001"/>
              <a:ext cx="115800" cy="130200"/>
            </a:xfrm>
            <a:custGeom>
              <a:rect b="b" l="l" r="r" t="t"/>
              <a:pathLst>
                <a:path extrusionOk="0" h="120000" w="120000">
                  <a:moveTo>
                    <a:pt x="66666" y="0"/>
                  </a:moveTo>
                  <a:cubicBezTo>
                    <a:pt x="60000" y="0"/>
                    <a:pt x="60000" y="0"/>
                    <a:pt x="53333" y="6000"/>
                  </a:cubicBezTo>
                  <a:cubicBezTo>
                    <a:pt x="60000" y="6000"/>
                    <a:pt x="66666" y="12000"/>
                    <a:pt x="66666" y="24000"/>
                  </a:cubicBezTo>
                  <a:cubicBezTo>
                    <a:pt x="66666" y="36000"/>
                    <a:pt x="60000" y="42000"/>
                    <a:pt x="46666" y="42000"/>
                  </a:cubicBezTo>
                  <a:cubicBezTo>
                    <a:pt x="33333" y="42000"/>
                    <a:pt x="20000" y="36000"/>
                    <a:pt x="20000" y="24000"/>
                  </a:cubicBezTo>
                  <a:cubicBezTo>
                    <a:pt x="13333" y="30000"/>
                    <a:pt x="6666" y="48000"/>
                    <a:pt x="6666" y="60000"/>
                  </a:cubicBezTo>
                  <a:cubicBezTo>
                    <a:pt x="0" y="90000"/>
                    <a:pt x="26666" y="120000"/>
                    <a:pt x="60000" y="120000"/>
                  </a:cubicBezTo>
                  <a:cubicBezTo>
                    <a:pt x="93333" y="120000"/>
                    <a:pt x="120000" y="96000"/>
                    <a:pt x="120000" y="60000"/>
                  </a:cubicBezTo>
                  <a:cubicBezTo>
                    <a:pt x="120000" y="30000"/>
                    <a:pt x="100000" y="600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4443413" y="4738688"/>
              <a:ext cx="122100" cy="135000"/>
            </a:xfrm>
            <a:custGeom>
              <a:rect b="b" l="l" r="r" t="t"/>
              <a:pathLst>
                <a:path extrusionOk="0" h="120000" w="120000">
                  <a:moveTo>
                    <a:pt x="69473" y="0"/>
                  </a:moveTo>
                  <a:cubicBezTo>
                    <a:pt x="63157" y="0"/>
                    <a:pt x="56842" y="0"/>
                    <a:pt x="44210" y="5714"/>
                  </a:cubicBezTo>
                  <a:cubicBezTo>
                    <a:pt x="56842" y="5714"/>
                    <a:pt x="63157" y="17142"/>
                    <a:pt x="63157" y="22857"/>
                  </a:cubicBezTo>
                  <a:cubicBezTo>
                    <a:pt x="63157" y="34285"/>
                    <a:pt x="56842" y="45714"/>
                    <a:pt x="44210" y="45714"/>
                  </a:cubicBezTo>
                  <a:cubicBezTo>
                    <a:pt x="31578" y="45714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34285"/>
                    <a:pt x="6315" y="40000"/>
                    <a:pt x="6315" y="51428"/>
                  </a:cubicBezTo>
                  <a:cubicBezTo>
                    <a:pt x="0" y="85714"/>
                    <a:pt x="18947" y="114285"/>
                    <a:pt x="50526" y="120000"/>
                  </a:cubicBezTo>
                  <a:cubicBezTo>
                    <a:pt x="82105" y="120000"/>
                    <a:pt x="107368" y="97142"/>
                    <a:pt x="113684" y="62857"/>
                  </a:cubicBezTo>
                  <a:cubicBezTo>
                    <a:pt x="120000" y="34285"/>
                    <a:pt x="101052" y="5714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3" name="Google Shape;293;p8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"/>
          <p:cNvSpPr/>
          <p:nvPr/>
        </p:nvSpPr>
        <p:spPr>
          <a:xfrm>
            <a:off x="-75" y="4253100"/>
            <a:ext cx="9144000" cy="89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6" name="Google Shape;296;p9"/>
          <p:cNvGrpSpPr/>
          <p:nvPr/>
        </p:nvGrpSpPr>
        <p:grpSpPr>
          <a:xfrm>
            <a:off x="388375" y="557031"/>
            <a:ext cx="7205283" cy="4029437"/>
            <a:chOff x="388375" y="548150"/>
            <a:chExt cx="7205283" cy="4029437"/>
          </a:xfrm>
        </p:grpSpPr>
        <p:sp>
          <p:nvSpPr>
            <p:cNvPr id="297" name="Google Shape;297;p9"/>
            <p:cNvSpPr/>
            <p:nvPr/>
          </p:nvSpPr>
          <p:spPr>
            <a:xfrm>
              <a:off x="428433" y="583382"/>
              <a:ext cx="7165225" cy="3994205"/>
            </a:xfrm>
            <a:custGeom>
              <a:rect b="b" l="l" r="r" t="t"/>
              <a:pathLst>
                <a:path extrusionOk="0" h="181658" w="286609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</p:sp>
        <p:sp>
          <p:nvSpPr>
            <p:cNvPr id="298" name="Google Shape;298;p9"/>
            <p:cNvSpPr/>
            <p:nvPr/>
          </p:nvSpPr>
          <p:spPr>
            <a:xfrm>
              <a:off x="388375" y="548150"/>
              <a:ext cx="7165225" cy="3994205"/>
            </a:xfrm>
            <a:custGeom>
              <a:rect b="b" l="l" r="r" t="t"/>
              <a:pathLst>
                <a:path extrusionOk="0" h="181658" w="286609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99" name="Google Shape;299;p9"/>
          <p:cNvSpPr txBox="1"/>
          <p:nvPr>
            <p:ph idx="1" type="body"/>
          </p:nvPr>
        </p:nvSpPr>
        <p:spPr>
          <a:xfrm>
            <a:off x="527675" y="3949100"/>
            <a:ext cx="6594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grpSp>
        <p:nvGrpSpPr>
          <p:cNvPr id="300" name="Google Shape;300;p9"/>
          <p:cNvGrpSpPr/>
          <p:nvPr/>
        </p:nvGrpSpPr>
        <p:grpSpPr>
          <a:xfrm>
            <a:off x="7522239" y="3121170"/>
            <a:ext cx="1194510" cy="1523626"/>
            <a:chOff x="1300163" y="3487738"/>
            <a:chExt cx="1549500" cy="1976425"/>
          </a:xfrm>
        </p:grpSpPr>
        <p:sp>
          <p:nvSpPr>
            <p:cNvPr id="301" name="Google Shape;301;p9"/>
            <p:cNvSpPr/>
            <p:nvPr/>
          </p:nvSpPr>
          <p:spPr>
            <a:xfrm>
              <a:off x="2674938" y="3643313"/>
              <a:ext cx="52500" cy="38100"/>
            </a:xfrm>
            <a:custGeom>
              <a:rect b="b" l="l" r="r" t="t"/>
              <a:pathLst>
                <a:path extrusionOk="0" h="120000" w="120000">
                  <a:moveTo>
                    <a:pt x="60000" y="60000"/>
                  </a:moveTo>
                  <a:cubicBezTo>
                    <a:pt x="75000" y="80000"/>
                    <a:pt x="105000" y="100000"/>
                    <a:pt x="120000" y="120000"/>
                  </a:cubicBezTo>
                  <a:cubicBezTo>
                    <a:pt x="75000" y="80000"/>
                    <a:pt x="0" y="0"/>
                    <a:pt x="60000" y="600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2727325" y="368141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2727325" y="3681413"/>
              <a:ext cx="12600" cy="63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120000" y="120000"/>
                    <a:pt x="60000" y="12000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1300163" y="3487738"/>
              <a:ext cx="1549500" cy="1917600"/>
            </a:xfrm>
            <a:custGeom>
              <a:rect b="b" l="l" r="r" t="t"/>
              <a:pathLst>
                <a:path extrusionOk="0" h="120000" w="120000">
                  <a:moveTo>
                    <a:pt x="108500" y="10945"/>
                  </a:moveTo>
                  <a:cubicBezTo>
                    <a:pt x="103000" y="7297"/>
                    <a:pt x="95500" y="5270"/>
                    <a:pt x="89000" y="6891"/>
                  </a:cubicBezTo>
                  <a:cubicBezTo>
                    <a:pt x="85500" y="7702"/>
                    <a:pt x="83000" y="8918"/>
                    <a:pt x="81000" y="10945"/>
                  </a:cubicBezTo>
                  <a:cubicBezTo>
                    <a:pt x="79500" y="11756"/>
                    <a:pt x="79000" y="13378"/>
                    <a:pt x="78000" y="13783"/>
                  </a:cubicBezTo>
                  <a:cubicBezTo>
                    <a:pt x="77000" y="14189"/>
                    <a:pt x="77000" y="14594"/>
                    <a:pt x="77000" y="14594"/>
                  </a:cubicBezTo>
                  <a:cubicBezTo>
                    <a:pt x="77000" y="14594"/>
                    <a:pt x="76500" y="14594"/>
                    <a:pt x="76000" y="14594"/>
                  </a:cubicBezTo>
                  <a:cubicBezTo>
                    <a:pt x="75000" y="14189"/>
                    <a:pt x="74000" y="13783"/>
                    <a:pt x="73000" y="13378"/>
                  </a:cubicBezTo>
                  <a:cubicBezTo>
                    <a:pt x="66000" y="11756"/>
                    <a:pt x="59000" y="11351"/>
                    <a:pt x="51500" y="12567"/>
                  </a:cubicBezTo>
                  <a:cubicBezTo>
                    <a:pt x="50500" y="12972"/>
                    <a:pt x="49000" y="13378"/>
                    <a:pt x="48000" y="13378"/>
                  </a:cubicBezTo>
                  <a:cubicBezTo>
                    <a:pt x="46500" y="14189"/>
                    <a:pt x="47000" y="14189"/>
                    <a:pt x="45500" y="12972"/>
                  </a:cubicBezTo>
                  <a:cubicBezTo>
                    <a:pt x="43500" y="11351"/>
                    <a:pt x="42500" y="9324"/>
                    <a:pt x="40500" y="7702"/>
                  </a:cubicBezTo>
                  <a:cubicBezTo>
                    <a:pt x="29000" y="0"/>
                    <a:pt x="14000" y="7702"/>
                    <a:pt x="7500" y="16216"/>
                  </a:cubicBezTo>
                  <a:cubicBezTo>
                    <a:pt x="0" y="26756"/>
                    <a:pt x="6500" y="38918"/>
                    <a:pt x="20500" y="42567"/>
                  </a:cubicBezTo>
                  <a:cubicBezTo>
                    <a:pt x="21500" y="42972"/>
                    <a:pt x="22000" y="42567"/>
                    <a:pt x="22000" y="43378"/>
                  </a:cubicBezTo>
                  <a:cubicBezTo>
                    <a:pt x="22500" y="44189"/>
                    <a:pt x="21500" y="45405"/>
                    <a:pt x="21500" y="46216"/>
                  </a:cubicBezTo>
                  <a:cubicBezTo>
                    <a:pt x="21500" y="47837"/>
                    <a:pt x="21000" y="49459"/>
                    <a:pt x="21500" y="51081"/>
                  </a:cubicBezTo>
                  <a:cubicBezTo>
                    <a:pt x="22000" y="54324"/>
                    <a:pt x="23000" y="57162"/>
                    <a:pt x="25000" y="60000"/>
                  </a:cubicBezTo>
                  <a:cubicBezTo>
                    <a:pt x="27500" y="64864"/>
                    <a:pt x="32000" y="68513"/>
                    <a:pt x="37500" y="70945"/>
                  </a:cubicBezTo>
                  <a:cubicBezTo>
                    <a:pt x="28000" y="78648"/>
                    <a:pt x="21000" y="91216"/>
                    <a:pt x="27000" y="101756"/>
                  </a:cubicBezTo>
                  <a:cubicBezTo>
                    <a:pt x="28000" y="103378"/>
                    <a:pt x="29500" y="105000"/>
                    <a:pt x="31000" y="106621"/>
                  </a:cubicBezTo>
                  <a:cubicBezTo>
                    <a:pt x="32000" y="107837"/>
                    <a:pt x="32000" y="107837"/>
                    <a:pt x="30500" y="109054"/>
                  </a:cubicBezTo>
                  <a:cubicBezTo>
                    <a:pt x="29500" y="110270"/>
                    <a:pt x="28500" y="111891"/>
                    <a:pt x="28000" y="113513"/>
                  </a:cubicBezTo>
                  <a:cubicBezTo>
                    <a:pt x="27000" y="118378"/>
                    <a:pt x="34000" y="119594"/>
                    <a:pt x="39000" y="119189"/>
                  </a:cubicBezTo>
                  <a:cubicBezTo>
                    <a:pt x="42000" y="119189"/>
                    <a:pt x="45500" y="117972"/>
                    <a:pt x="48000" y="116351"/>
                  </a:cubicBezTo>
                  <a:cubicBezTo>
                    <a:pt x="49000" y="115945"/>
                    <a:pt x="50000" y="115135"/>
                    <a:pt x="50500" y="114324"/>
                  </a:cubicBezTo>
                  <a:cubicBezTo>
                    <a:pt x="52000" y="113108"/>
                    <a:pt x="53000" y="113108"/>
                    <a:pt x="55500" y="113108"/>
                  </a:cubicBezTo>
                  <a:cubicBezTo>
                    <a:pt x="59000" y="112702"/>
                    <a:pt x="62000" y="112297"/>
                    <a:pt x="65500" y="112702"/>
                  </a:cubicBezTo>
                  <a:cubicBezTo>
                    <a:pt x="68500" y="112702"/>
                    <a:pt x="69500" y="115135"/>
                    <a:pt x="72500" y="116351"/>
                  </a:cubicBezTo>
                  <a:cubicBezTo>
                    <a:pt x="77000" y="118783"/>
                    <a:pt x="84500" y="120000"/>
                    <a:pt x="89500" y="117567"/>
                  </a:cubicBezTo>
                  <a:cubicBezTo>
                    <a:pt x="92000" y="116351"/>
                    <a:pt x="92500" y="114324"/>
                    <a:pt x="91500" y="111891"/>
                  </a:cubicBezTo>
                  <a:cubicBezTo>
                    <a:pt x="91000" y="110675"/>
                    <a:pt x="90000" y="109864"/>
                    <a:pt x="89000" y="108648"/>
                  </a:cubicBezTo>
                  <a:cubicBezTo>
                    <a:pt x="88500" y="108648"/>
                    <a:pt x="87500" y="107837"/>
                    <a:pt x="87500" y="107432"/>
                  </a:cubicBezTo>
                  <a:cubicBezTo>
                    <a:pt x="87500" y="107027"/>
                    <a:pt x="89500" y="105405"/>
                    <a:pt x="89500" y="105000"/>
                  </a:cubicBezTo>
                  <a:cubicBezTo>
                    <a:pt x="94000" y="99729"/>
                    <a:pt x="96500" y="94054"/>
                    <a:pt x="94500" y="87567"/>
                  </a:cubicBezTo>
                  <a:cubicBezTo>
                    <a:pt x="93000" y="81891"/>
                    <a:pt x="89500" y="75810"/>
                    <a:pt x="84000" y="71351"/>
                  </a:cubicBezTo>
                  <a:cubicBezTo>
                    <a:pt x="90500" y="68513"/>
                    <a:pt x="96500" y="64054"/>
                    <a:pt x="99000" y="57972"/>
                  </a:cubicBezTo>
                  <a:cubicBezTo>
                    <a:pt x="100000" y="55135"/>
                    <a:pt x="101000" y="51891"/>
                    <a:pt x="100500" y="49054"/>
                  </a:cubicBezTo>
                  <a:cubicBezTo>
                    <a:pt x="100500" y="48243"/>
                    <a:pt x="100500" y="47432"/>
                    <a:pt x="100000" y="46621"/>
                  </a:cubicBezTo>
                  <a:cubicBezTo>
                    <a:pt x="100000" y="45000"/>
                    <a:pt x="99500" y="45405"/>
                    <a:pt x="101000" y="44594"/>
                  </a:cubicBezTo>
                  <a:cubicBezTo>
                    <a:pt x="102500" y="43783"/>
                    <a:pt x="105000" y="43378"/>
                    <a:pt x="107000" y="42567"/>
                  </a:cubicBezTo>
                  <a:cubicBezTo>
                    <a:pt x="113500" y="39324"/>
                    <a:pt x="119000" y="34054"/>
                    <a:pt x="119500" y="27972"/>
                  </a:cubicBezTo>
                  <a:cubicBezTo>
                    <a:pt x="120000" y="21081"/>
                    <a:pt x="115000" y="15000"/>
                    <a:pt x="108500" y="10945"/>
                  </a:cubicBezTo>
                  <a:close/>
                </a:path>
              </a:pathLst>
            </a:custGeom>
            <a:solidFill>
              <a:srgbClr val="E6C39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693863" y="4699001"/>
              <a:ext cx="742800" cy="512700"/>
            </a:xfrm>
            <a:custGeom>
              <a:rect b="b" l="l" r="r" t="t"/>
              <a:pathLst>
                <a:path extrusionOk="0" h="120000" w="120000">
                  <a:moveTo>
                    <a:pt x="29217" y="21265"/>
                  </a:moveTo>
                  <a:cubicBezTo>
                    <a:pt x="29217" y="21265"/>
                    <a:pt x="36521" y="7594"/>
                    <a:pt x="46956" y="7594"/>
                  </a:cubicBezTo>
                  <a:cubicBezTo>
                    <a:pt x="57391" y="9113"/>
                    <a:pt x="90782" y="0"/>
                    <a:pt x="92869" y="22784"/>
                  </a:cubicBezTo>
                  <a:cubicBezTo>
                    <a:pt x="92869" y="22784"/>
                    <a:pt x="80347" y="44050"/>
                    <a:pt x="85565" y="50126"/>
                  </a:cubicBezTo>
                  <a:cubicBezTo>
                    <a:pt x="90782" y="56202"/>
                    <a:pt x="102260" y="53164"/>
                    <a:pt x="106434" y="47088"/>
                  </a:cubicBezTo>
                  <a:cubicBezTo>
                    <a:pt x="110608" y="41012"/>
                    <a:pt x="120000" y="110886"/>
                    <a:pt x="59478" y="115443"/>
                  </a:cubicBezTo>
                  <a:cubicBezTo>
                    <a:pt x="0" y="120000"/>
                    <a:pt x="14608" y="45569"/>
                    <a:pt x="14608" y="45569"/>
                  </a:cubicBezTo>
                  <a:cubicBezTo>
                    <a:pt x="14608" y="45569"/>
                    <a:pt x="30260" y="62278"/>
                    <a:pt x="37565" y="50126"/>
                  </a:cubicBezTo>
                  <a:cubicBezTo>
                    <a:pt x="39652" y="44050"/>
                    <a:pt x="29217" y="21265"/>
                    <a:pt x="29217" y="212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700213" y="4303713"/>
              <a:ext cx="742800" cy="357300"/>
            </a:xfrm>
            <a:custGeom>
              <a:rect b="b" l="l" r="r" t="t"/>
              <a:pathLst>
                <a:path extrusionOk="0" h="120000" w="120000">
                  <a:moveTo>
                    <a:pt x="97043" y="15272"/>
                  </a:moveTo>
                  <a:cubicBezTo>
                    <a:pt x="87652" y="10909"/>
                    <a:pt x="75130" y="6545"/>
                    <a:pt x="69913" y="30545"/>
                  </a:cubicBezTo>
                  <a:cubicBezTo>
                    <a:pt x="64695" y="54545"/>
                    <a:pt x="56347" y="34909"/>
                    <a:pt x="56347" y="34909"/>
                  </a:cubicBezTo>
                  <a:cubicBezTo>
                    <a:pt x="52173" y="43636"/>
                    <a:pt x="44869" y="37090"/>
                    <a:pt x="41739" y="24000"/>
                  </a:cubicBezTo>
                  <a:cubicBezTo>
                    <a:pt x="39652" y="13090"/>
                    <a:pt x="33391" y="8727"/>
                    <a:pt x="24000" y="2181"/>
                  </a:cubicBezTo>
                  <a:cubicBezTo>
                    <a:pt x="17739" y="0"/>
                    <a:pt x="13565" y="2181"/>
                    <a:pt x="9391" y="8727"/>
                  </a:cubicBezTo>
                  <a:cubicBezTo>
                    <a:pt x="8347" y="10909"/>
                    <a:pt x="7304" y="13090"/>
                    <a:pt x="6260" y="15272"/>
                  </a:cubicBezTo>
                  <a:cubicBezTo>
                    <a:pt x="0" y="30545"/>
                    <a:pt x="0" y="50181"/>
                    <a:pt x="0" y="61090"/>
                  </a:cubicBezTo>
                  <a:cubicBezTo>
                    <a:pt x="13565" y="98181"/>
                    <a:pt x="36521" y="120000"/>
                    <a:pt x="62608" y="120000"/>
                  </a:cubicBezTo>
                  <a:cubicBezTo>
                    <a:pt x="63652" y="120000"/>
                    <a:pt x="64695" y="120000"/>
                    <a:pt x="65739" y="120000"/>
                  </a:cubicBezTo>
                  <a:cubicBezTo>
                    <a:pt x="80347" y="117818"/>
                    <a:pt x="93913" y="111272"/>
                    <a:pt x="106434" y="96000"/>
                  </a:cubicBezTo>
                  <a:cubicBezTo>
                    <a:pt x="110608" y="91636"/>
                    <a:pt x="113739" y="87272"/>
                    <a:pt x="116869" y="82909"/>
                  </a:cubicBezTo>
                  <a:cubicBezTo>
                    <a:pt x="120000" y="58909"/>
                    <a:pt x="105391" y="19636"/>
                    <a:pt x="97043" y="1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1649413" y="5224463"/>
              <a:ext cx="838200" cy="239700"/>
            </a:xfrm>
            <a:custGeom>
              <a:rect b="b" l="l" r="r" t="t"/>
              <a:pathLst>
                <a:path extrusionOk="0" h="120000" w="120000">
                  <a:moveTo>
                    <a:pt x="108923" y="16216"/>
                  </a:moveTo>
                  <a:cubicBezTo>
                    <a:pt x="108923" y="16216"/>
                    <a:pt x="108923" y="16216"/>
                    <a:pt x="108923" y="16216"/>
                  </a:cubicBezTo>
                  <a:cubicBezTo>
                    <a:pt x="108923" y="16216"/>
                    <a:pt x="108923" y="16216"/>
                    <a:pt x="108923" y="16216"/>
                  </a:cubicBezTo>
                  <a:cubicBezTo>
                    <a:pt x="110769" y="22702"/>
                    <a:pt x="114461" y="35675"/>
                    <a:pt x="113538" y="45405"/>
                  </a:cubicBezTo>
                  <a:cubicBezTo>
                    <a:pt x="112615" y="55135"/>
                    <a:pt x="107076" y="58378"/>
                    <a:pt x="104307" y="58378"/>
                  </a:cubicBezTo>
                  <a:cubicBezTo>
                    <a:pt x="104307" y="58378"/>
                    <a:pt x="104307" y="58378"/>
                    <a:pt x="104307" y="58378"/>
                  </a:cubicBezTo>
                  <a:cubicBezTo>
                    <a:pt x="103384" y="58378"/>
                    <a:pt x="103384" y="58378"/>
                    <a:pt x="102461" y="58378"/>
                  </a:cubicBezTo>
                  <a:cubicBezTo>
                    <a:pt x="95076" y="58378"/>
                    <a:pt x="86769" y="45405"/>
                    <a:pt x="82153" y="29189"/>
                  </a:cubicBezTo>
                  <a:cubicBezTo>
                    <a:pt x="82153" y="25945"/>
                    <a:pt x="82153" y="25945"/>
                    <a:pt x="82153" y="25945"/>
                  </a:cubicBezTo>
                  <a:cubicBezTo>
                    <a:pt x="82153" y="22702"/>
                    <a:pt x="82153" y="22702"/>
                    <a:pt x="83076" y="22702"/>
                  </a:cubicBezTo>
                  <a:cubicBezTo>
                    <a:pt x="83076" y="22702"/>
                    <a:pt x="83076" y="22702"/>
                    <a:pt x="83076" y="22702"/>
                  </a:cubicBezTo>
                  <a:cubicBezTo>
                    <a:pt x="84000" y="22702"/>
                    <a:pt x="84923" y="22702"/>
                    <a:pt x="85846" y="22702"/>
                  </a:cubicBezTo>
                  <a:cubicBezTo>
                    <a:pt x="89538" y="22702"/>
                    <a:pt x="91384" y="22702"/>
                    <a:pt x="93230" y="16216"/>
                  </a:cubicBezTo>
                  <a:cubicBezTo>
                    <a:pt x="93230" y="12972"/>
                    <a:pt x="93230" y="12972"/>
                    <a:pt x="93230" y="12972"/>
                  </a:cubicBezTo>
                  <a:cubicBezTo>
                    <a:pt x="93230" y="12972"/>
                    <a:pt x="93230" y="9729"/>
                    <a:pt x="91384" y="9729"/>
                  </a:cubicBezTo>
                  <a:cubicBezTo>
                    <a:pt x="89538" y="9729"/>
                    <a:pt x="86769" y="12972"/>
                    <a:pt x="84923" y="12972"/>
                  </a:cubicBezTo>
                  <a:cubicBezTo>
                    <a:pt x="84000" y="12972"/>
                    <a:pt x="84000" y="12972"/>
                    <a:pt x="83076" y="12972"/>
                  </a:cubicBezTo>
                  <a:cubicBezTo>
                    <a:pt x="81230" y="12972"/>
                    <a:pt x="78461" y="12972"/>
                    <a:pt x="75692" y="9729"/>
                  </a:cubicBezTo>
                  <a:cubicBezTo>
                    <a:pt x="74769" y="9729"/>
                    <a:pt x="74769" y="9729"/>
                    <a:pt x="74769" y="9729"/>
                  </a:cubicBezTo>
                  <a:cubicBezTo>
                    <a:pt x="72000" y="9729"/>
                    <a:pt x="69230" y="6486"/>
                    <a:pt x="66461" y="6486"/>
                  </a:cubicBezTo>
                  <a:cubicBezTo>
                    <a:pt x="65538" y="6486"/>
                    <a:pt x="64615" y="6486"/>
                    <a:pt x="63692" y="6486"/>
                  </a:cubicBezTo>
                  <a:cubicBezTo>
                    <a:pt x="58153" y="6486"/>
                    <a:pt x="52615" y="9729"/>
                    <a:pt x="48000" y="9729"/>
                  </a:cubicBezTo>
                  <a:cubicBezTo>
                    <a:pt x="47076" y="12972"/>
                    <a:pt x="47076" y="12972"/>
                    <a:pt x="47076" y="12972"/>
                  </a:cubicBezTo>
                  <a:cubicBezTo>
                    <a:pt x="44307" y="12972"/>
                    <a:pt x="41538" y="12972"/>
                    <a:pt x="38769" y="12972"/>
                  </a:cubicBezTo>
                  <a:cubicBezTo>
                    <a:pt x="37846" y="12972"/>
                    <a:pt x="37846" y="12972"/>
                    <a:pt x="37846" y="12972"/>
                  </a:cubicBezTo>
                  <a:cubicBezTo>
                    <a:pt x="36923" y="12972"/>
                    <a:pt x="35076" y="12972"/>
                    <a:pt x="34153" y="12972"/>
                  </a:cubicBezTo>
                  <a:cubicBezTo>
                    <a:pt x="33230" y="12972"/>
                    <a:pt x="32307" y="9729"/>
                    <a:pt x="31384" y="9729"/>
                  </a:cubicBezTo>
                  <a:cubicBezTo>
                    <a:pt x="31384" y="9729"/>
                    <a:pt x="31384" y="9729"/>
                    <a:pt x="30461" y="9729"/>
                  </a:cubicBezTo>
                  <a:cubicBezTo>
                    <a:pt x="30461" y="12972"/>
                    <a:pt x="29538" y="12972"/>
                    <a:pt x="29538" y="16216"/>
                  </a:cubicBezTo>
                  <a:cubicBezTo>
                    <a:pt x="29538" y="16216"/>
                    <a:pt x="30461" y="19459"/>
                    <a:pt x="30461" y="19459"/>
                  </a:cubicBezTo>
                  <a:cubicBezTo>
                    <a:pt x="33230" y="22702"/>
                    <a:pt x="35076" y="22702"/>
                    <a:pt x="37846" y="22702"/>
                  </a:cubicBezTo>
                  <a:cubicBezTo>
                    <a:pt x="38769" y="22702"/>
                    <a:pt x="38769" y="25945"/>
                    <a:pt x="38769" y="25945"/>
                  </a:cubicBezTo>
                  <a:cubicBezTo>
                    <a:pt x="38769" y="25945"/>
                    <a:pt x="38769" y="29189"/>
                    <a:pt x="38769" y="29189"/>
                  </a:cubicBezTo>
                  <a:cubicBezTo>
                    <a:pt x="38769" y="32432"/>
                    <a:pt x="38769" y="32432"/>
                    <a:pt x="38769" y="32432"/>
                  </a:cubicBezTo>
                  <a:cubicBezTo>
                    <a:pt x="37846" y="32432"/>
                    <a:pt x="37846" y="35675"/>
                    <a:pt x="36923" y="35675"/>
                  </a:cubicBezTo>
                  <a:cubicBezTo>
                    <a:pt x="32307" y="51891"/>
                    <a:pt x="26769" y="61621"/>
                    <a:pt x="21230" y="61621"/>
                  </a:cubicBezTo>
                  <a:cubicBezTo>
                    <a:pt x="19384" y="61621"/>
                    <a:pt x="18461" y="64864"/>
                    <a:pt x="17538" y="64864"/>
                  </a:cubicBezTo>
                  <a:cubicBezTo>
                    <a:pt x="13846" y="64864"/>
                    <a:pt x="11076" y="61621"/>
                    <a:pt x="9230" y="55135"/>
                  </a:cubicBezTo>
                  <a:cubicBezTo>
                    <a:pt x="8307" y="51891"/>
                    <a:pt x="7384" y="48648"/>
                    <a:pt x="8307" y="42162"/>
                  </a:cubicBezTo>
                  <a:cubicBezTo>
                    <a:pt x="8307" y="35675"/>
                    <a:pt x="10153" y="25945"/>
                    <a:pt x="11076" y="22702"/>
                  </a:cubicBezTo>
                  <a:cubicBezTo>
                    <a:pt x="12000" y="19459"/>
                    <a:pt x="12923" y="16216"/>
                    <a:pt x="14769" y="9729"/>
                  </a:cubicBezTo>
                  <a:cubicBezTo>
                    <a:pt x="15692" y="6486"/>
                    <a:pt x="16615" y="3243"/>
                    <a:pt x="17538" y="0"/>
                  </a:cubicBezTo>
                  <a:cubicBezTo>
                    <a:pt x="9230" y="9729"/>
                    <a:pt x="3692" y="29189"/>
                    <a:pt x="0" y="58378"/>
                  </a:cubicBezTo>
                  <a:cubicBezTo>
                    <a:pt x="0" y="58378"/>
                    <a:pt x="7384" y="120000"/>
                    <a:pt x="33230" y="81081"/>
                  </a:cubicBezTo>
                  <a:cubicBezTo>
                    <a:pt x="58153" y="45405"/>
                    <a:pt x="75692" y="64864"/>
                    <a:pt x="84000" y="74594"/>
                  </a:cubicBezTo>
                  <a:cubicBezTo>
                    <a:pt x="91384" y="84324"/>
                    <a:pt x="118153" y="110270"/>
                    <a:pt x="120000" y="55135"/>
                  </a:cubicBezTo>
                  <a:cubicBezTo>
                    <a:pt x="120000" y="35675"/>
                    <a:pt x="115384" y="22702"/>
                    <a:pt x="108923" y="1621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636713" y="4316413"/>
              <a:ext cx="928800" cy="350700"/>
            </a:xfrm>
            <a:custGeom>
              <a:rect b="b" l="l" r="r" t="t"/>
              <a:pathLst>
                <a:path extrusionOk="0" h="120000" w="120000">
                  <a:moveTo>
                    <a:pt x="115833" y="6666"/>
                  </a:moveTo>
                  <a:cubicBezTo>
                    <a:pt x="111666" y="40000"/>
                    <a:pt x="103333" y="64444"/>
                    <a:pt x="91666" y="80000"/>
                  </a:cubicBezTo>
                  <a:cubicBezTo>
                    <a:pt x="80833" y="93333"/>
                    <a:pt x="68333" y="95555"/>
                    <a:pt x="56666" y="93333"/>
                  </a:cubicBezTo>
                  <a:cubicBezTo>
                    <a:pt x="34166" y="91111"/>
                    <a:pt x="12500" y="73333"/>
                    <a:pt x="833" y="17777"/>
                  </a:cubicBezTo>
                  <a:cubicBezTo>
                    <a:pt x="833" y="17777"/>
                    <a:pt x="0" y="17777"/>
                    <a:pt x="0" y="20000"/>
                  </a:cubicBezTo>
                  <a:cubicBezTo>
                    <a:pt x="3333" y="48888"/>
                    <a:pt x="10833" y="71111"/>
                    <a:pt x="20833" y="88888"/>
                  </a:cubicBezTo>
                  <a:cubicBezTo>
                    <a:pt x="25833" y="97777"/>
                    <a:pt x="31666" y="104444"/>
                    <a:pt x="38333" y="106666"/>
                  </a:cubicBezTo>
                  <a:cubicBezTo>
                    <a:pt x="38333" y="108888"/>
                    <a:pt x="38333" y="108888"/>
                    <a:pt x="38333" y="108888"/>
                  </a:cubicBezTo>
                  <a:cubicBezTo>
                    <a:pt x="42500" y="115555"/>
                    <a:pt x="47500" y="115555"/>
                    <a:pt x="52500" y="117777"/>
                  </a:cubicBezTo>
                  <a:cubicBezTo>
                    <a:pt x="55833" y="117777"/>
                    <a:pt x="60833" y="120000"/>
                    <a:pt x="65000" y="115555"/>
                  </a:cubicBezTo>
                  <a:cubicBezTo>
                    <a:pt x="75833" y="115555"/>
                    <a:pt x="86666" y="108888"/>
                    <a:pt x="96666" y="93333"/>
                  </a:cubicBezTo>
                  <a:cubicBezTo>
                    <a:pt x="107500" y="77777"/>
                    <a:pt x="117500" y="42222"/>
                    <a:pt x="120000" y="8888"/>
                  </a:cubicBezTo>
                  <a:cubicBezTo>
                    <a:pt x="120000" y="2222"/>
                    <a:pt x="116666" y="0"/>
                    <a:pt x="115833" y="666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2390775" y="3694113"/>
              <a:ext cx="349200" cy="395400"/>
            </a:xfrm>
            <a:custGeom>
              <a:rect b="b" l="l" r="r" t="t"/>
              <a:pathLst>
                <a:path extrusionOk="0" h="120000" w="120000">
                  <a:moveTo>
                    <a:pt x="0" y="41311"/>
                  </a:moveTo>
                  <a:cubicBezTo>
                    <a:pt x="0" y="41311"/>
                    <a:pt x="35555" y="80655"/>
                    <a:pt x="42222" y="120000"/>
                  </a:cubicBezTo>
                  <a:cubicBezTo>
                    <a:pt x="42222" y="120000"/>
                    <a:pt x="120000" y="102295"/>
                    <a:pt x="93333" y="51147"/>
                  </a:cubicBezTo>
                  <a:cubicBezTo>
                    <a:pt x="66666" y="0"/>
                    <a:pt x="6666" y="9836"/>
                    <a:pt x="0" y="413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1443038" y="3668713"/>
              <a:ext cx="368400" cy="395400"/>
            </a:xfrm>
            <a:custGeom>
              <a:rect b="b" l="l" r="r" t="t"/>
              <a:pathLst>
                <a:path extrusionOk="0" h="120000" w="120000">
                  <a:moveTo>
                    <a:pt x="119999" y="43278"/>
                  </a:moveTo>
                  <a:cubicBezTo>
                    <a:pt x="119999" y="43278"/>
                    <a:pt x="84210" y="82622"/>
                    <a:pt x="75789" y="120000"/>
                  </a:cubicBezTo>
                  <a:cubicBezTo>
                    <a:pt x="75789" y="120000"/>
                    <a:pt x="0" y="100327"/>
                    <a:pt x="29473" y="51147"/>
                  </a:cubicBezTo>
                  <a:cubicBezTo>
                    <a:pt x="56842" y="0"/>
                    <a:pt x="113684" y="11803"/>
                    <a:pt x="119999" y="43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2178050" y="4829176"/>
              <a:ext cx="252300" cy="128700"/>
            </a:xfrm>
            <a:custGeom>
              <a:rect b="b" l="l" r="r" t="t"/>
              <a:pathLst>
                <a:path extrusionOk="0" h="120000" w="120000">
                  <a:moveTo>
                    <a:pt x="101538" y="18000"/>
                  </a:moveTo>
                  <a:cubicBezTo>
                    <a:pt x="95384" y="60000"/>
                    <a:pt x="76923" y="78000"/>
                    <a:pt x="58461" y="84000"/>
                  </a:cubicBezTo>
                  <a:cubicBezTo>
                    <a:pt x="58461" y="84000"/>
                    <a:pt x="58461" y="84000"/>
                    <a:pt x="58461" y="84000"/>
                  </a:cubicBezTo>
                  <a:cubicBezTo>
                    <a:pt x="61538" y="78000"/>
                    <a:pt x="58461" y="66000"/>
                    <a:pt x="55384" y="60000"/>
                  </a:cubicBezTo>
                  <a:cubicBezTo>
                    <a:pt x="52307" y="54000"/>
                    <a:pt x="49230" y="54000"/>
                    <a:pt x="46153" y="54000"/>
                  </a:cubicBezTo>
                  <a:cubicBezTo>
                    <a:pt x="43076" y="54000"/>
                    <a:pt x="43076" y="54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36923" y="48000"/>
                    <a:pt x="36923" y="48000"/>
                    <a:pt x="36923" y="48000"/>
                  </a:cubicBezTo>
                  <a:cubicBezTo>
                    <a:pt x="36923" y="48000"/>
                    <a:pt x="36923" y="42000"/>
                    <a:pt x="33846" y="42000"/>
                  </a:cubicBezTo>
                  <a:cubicBezTo>
                    <a:pt x="36923" y="42000"/>
                    <a:pt x="33846" y="42000"/>
                    <a:pt x="33846" y="36000"/>
                  </a:cubicBezTo>
                  <a:cubicBezTo>
                    <a:pt x="33846" y="36000"/>
                    <a:pt x="33846" y="30000"/>
                    <a:pt x="30769" y="30000"/>
                  </a:cubicBezTo>
                  <a:cubicBezTo>
                    <a:pt x="27692" y="24000"/>
                    <a:pt x="24615" y="24000"/>
                    <a:pt x="21538" y="30000"/>
                  </a:cubicBezTo>
                  <a:cubicBezTo>
                    <a:pt x="18461" y="42000"/>
                    <a:pt x="21538" y="66000"/>
                    <a:pt x="24615" y="72000"/>
                  </a:cubicBezTo>
                  <a:cubicBezTo>
                    <a:pt x="27692" y="78000"/>
                    <a:pt x="27692" y="78000"/>
                    <a:pt x="27692" y="78000"/>
                  </a:cubicBezTo>
                  <a:cubicBezTo>
                    <a:pt x="24615" y="78000"/>
                    <a:pt x="18461" y="72000"/>
                    <a:pt x="15384" y="78000"/>
                  </a:cubicBezTo>
                  <a:cubicBezTo>
                    <a:pt x="0" y="90000"/>
                    <a:pt x="27692" y="114000"/>
                    <a:pt x="30769" y="114000"/>
                  </a:cubicBezTo>
                  <a:cubicBezTo>
                    <a:pt x="40000" y="120000"/>
                    <a:pt x="52307" y="120000"/>
                    <a:pt x="61538" y="114000"/>
                  </a:cubicBezTo>
                  <a:cubicBezTo>
                    <a:pt x="89230" y="108000"/>
                    <a:pt x="107692" y="84000"/>
                    <a:pt x="116923" y="30000"/>
                  </a:cubicBezTo>
                  <a:cubicBezTo>
                    <a:pt x="120000" y="6000"/>
                    <a:pt x="104615" y="0"/>
                    <a:pt x="101538" y="1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1714500" y="4835526"/>
              <a:ext cx="219000" cy="149100"/>
            </a:xfrm>
            <a:custGeom>
              <a:rect b="b" l="l" r="r" t="t"/>
              <a:pathLst>
                <a:path extrusionOk="0" h="120000" w="120000">
                  <a:moveTo>
                    <a:pt x="112941" y="67826"/>
                  </a:moveTo>
                  <a:cubicBezTo>
                    <a:pt x="102352" y="67826"/>
                    <a:pt x="98823" y="73043"/>
                    <a:pt x="88235" y="73043"/>
                  </a:cubicBezTo>
                  <a:cubicBezTo>
                    <a:pt x="77647" y="78260"/>
                    <a:pt x="63529" y="73043"/>
                    <a:pt x="52941" y="62608"/>
                  </a:cubicBezTo>
                  <a:cubicBezTo>
                    <a:pt x="35294" y="46956"/>
                    <a:pt x="24705" y="26086"/>
                    <a:pt x="14117" y="0"/>
                  </a:cubicBezTo>
                  <a:cubicBezTo>
                    <a:pt x="14117" y="0"/>
                    <a:pt x="14117" y="0"/>
                    <a:pt x="10588" y="5217"/>
                  </a:cubicBezTo>
                  <a:cubicBezTo>
                    <a:pt x="0" y="36521"/>
                    <a:pt x="24705" y="73043"/>
                    <a:pt x="42352" y="88695"/>
                  </a:cubicBezTo>
                  <a:cubicBezTo>
                    <a:pt x="63529" y="104347"/>
                    <a:pt x="105882" y="120000"/>
                    <a:pt x="116470" y="83478"/>
                  </a:cubicBezTo>
                  <a:cubicBezTo>
                    <a:pt x="120000" y="78260"/>
                    <a:pt x="116470" y="73043"/>
                    <a:pt x="112941" y="6782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2527300" y="3805238"/>
              <a:ext cx="277800" cy="376200"/>
            </a:xfrm>
            <a:custGeom>
              <a:rect b="b" l="l" r="r" t="t"/>
              <a:pathLst>
                <a:path extrusionOk="0" h="120000" w="120000">
                  <a:moveTo>
                    <a:pt x="117209" y="37241"/>
                  </a:moveTo>
                  <a:cubicBezTo>
                    <a:pt x="117209" y="35172"/>
                    <a:pt x="117209" y="33103"/>
                    <a:pt x="117209" y="31034"/>
                  </a:cubicBezTo>
                  <a:cubicBezTo>
                    <a:pt x="117209" y="20689"/>
                    <a:pt x="111627" y="12413"/>
                    <a:pt x="108837" y="2068"/>
                  </a:cubicBezTo>
                  <a:cubicBezTo>
                    <a:pt x="108837" y="0"/>
                    <a:pt x="103255" y="0"/>
                    <a:pt x="103255" y="2068"/>
                  </a:cubicBezTo>
                  <a:cubicBezTo>
                    <a:pt x="106046" y="28965"/>
                    <a:pt x="94883" y="55862"/>
                    <a:pt x="69767" y="74482"/>
                  </a:cubicBezTo>
                  <a:cubicBezTo>
                    <a:pt x="61395" y="82758"/>
                    <a:pt x="47441" y="88965"/>
                    <a:pt x="36279" y="95172"/>
                  </a:cubicBezTo>
                  <a:cubicBezTo>
                    <a:pt x="22325" y="101379"/>
                    <a:pt x="13953" y="99310"/>
                    <a:pt x="2790" y="97241"/>
                  </a:cubicBezTo>
                  <a:cubicBezTo>
                    <a:pt x="0" y="97241"/>
                    <a:pt x="0" y="97241"/>
                    <a:pt x="0" y="97241"/>
                  </a:cubicBezTo>
                  <a:cubicBezTo>
                    <a:pt x="0" y="99310"/>
                    <a:pt x="2790" y="103448"/>
                    <a:pt x="5581" y="107586"/>
                  </a:cubicBezTo>
                  <a:cubicBezTo>
                    <a:pt x="5581" y="109655"/>
                    <a:pt x="5581" y="111724"/>
                    <a:pt x="8372" y="113793"/>
                  </a:cubicBezTo>
                  <a:cubicBezTo>
                    <a:pt x="36279" y="120000"/>
                    <a:pt x="64186" y="101379"/>
                    <a:pt x="83720" y="88965"/>
                  </a:cubicBezTo>
                  <a:cubicBezTo>
                    <a:pt x="94883" y="82758"/>
                    <a:pt x="106046" y="72413"/>
                    <a:pt x="111627" y="62068"/>
                  </a:cubicBezTo>
                  <a:cubicBezTo>
                    <a:pt x="114418" y="55862"/>
                    <a:pt x="120000" y="45517"/>
                    <a:pt x="117209" y="3724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1352550" y="3805238"/>
              <a:ext cx="315900" cy="330300"/>
            </a:xfrm>
            <a:custGeom>
              <a:rect b="b" l="l" r="r" t="t"/>
              <a:pathLst>
                <a:path extrusionOk="0" h="120000" w="120000">
                  <a:moveTo>
                    <a:pt x="105306" y="96470"/>
                  </a:moveTo>
                  <a:cubicBezTo>
                    <a:pt x="53877" y="89411"/>
                    <a:pt x="19591" y="49411"/>
                    <a:pt x="26938" y="0"/>
                  </a:cubicBezTo>
                  <a:cubicBezTo>
                    <a:pt x="26938" y="0"/>
                    <a:pt x="26938" y="0"/>
                    <a:pt x="26938" y="0"/>
                  </a:cubicBezTo>
                  <a:cubicBezTo>
                    <a:pt x="0" y="51764"/>
                    <a:pt x="44081" y="110588"/>
                    <a:pt x="97959" y="117647"/>
                  </a:cubicBezTo>
                  <a:cubicBezTo>
                    <a:pt x="112653" y="120000"/>
                    <a:pt x="119999" y="98823"/>
                    <a:pt x="105306" y="9647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1836738" y="4608513"/>
              <a:ext cx="509700" cy="115800"/>
            </a:xfrm>
            <a:custGeom>
              <a:rect b="b" l="l" r="r" t="t"/>
              <a:pathLst>
                <a:path extrusionOk="0" h="120000" w="120000">
                  <a:moveTo>
                    <a:pt x="109367" y="13333"/>
                  </a:moveTo>
                  <a:cubicBezTo>
                    <a:pt x="92658" y="53333"/>
                    <a:pt x="71392" y="60000"/>
                    <a:pt x="53164" y="66666"/>
                  </a:cubicBezTo>
                  <a:cubicBezTo>
                    <a:pt x="42531" y="66666"/>
                    <a:pt x="33417" y="53333"/>
                    <a:pt x="22784" y="46666"/>
                  </a:cubicBezTo>
                  <a:cubicBezTo>
                    <a:pt x="19746" y="40000"/>
                    <a:pt x="16708" y="33333"/>
                    <a:pt x="13670" y="26666"/>
                  </a:cubicBezTo>
                  <a:cubicBezTo>
                    <a:pt x="9113" y="20000"/>
                    <a:pt x="4556" y="13333"/>
                    <a:pt x="0" y="26666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6075" y="66666"/>
                    <a:pt x="21265" y="86666"/>
                    <a:pt x="33417" y="93333"/>
                  </a:cubicBezTo>
                  <a:cubicBezTo>
                    <a:pt x="39493" y="106666"/>
                    <a:pt x="45569" y="113333"/>
                    <a:pt x="53164" y="113333"/>
                  </a:cubicBezTo>
                  <a:cubicBezTo>
                    <a:pt x="72911" y="120000"/>
                    <a:pt x="97215" y="93333"/>
                    <a:pt x="113924" y="53333"/>
                  </a:cubicBezTo>
                  <a:cubicBezTo>
                    <a:pt x="120000" y="33333"/>
                    <a:pt x="113924" y="0"/>
                    <a:pt x="109367" y="13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1849438" y="4848226"/>
              <a:ext cx="77700" cy="84000"/>
            </a:xfrm>
            <a:custGeom>
              <a:rect b="b" l="l" r="r" t="t"/>
              <a:pathLst>
                <a:path extrusionOk="0" h="120000" w="120000">
                  <a:moveTo>
                    <a:pt x="120000" y="27692"/>
                  </a:moveTo>
                  <a:cubicBezTo>
                    <a:pt x="120000" y="9230"/>
                    <a:pt x="90000" y="0"/>
                    <a:pt x="80000" y="9230"/>
                  </a:cubicBezTo>
                  <a:cubicBezTo>
                    <a:pt x="60000" y="9230"/>
                    <a:pt x="50000" y="27692"/>
                    <a:pt x="60000" y="46153"/>
                  </a:cubicBezTo>
                  <a:cubicBezTo>
                    <a:pt x="60000" y="46153"/>
                    <a:pt x="60000" y="46153"/>
                    <a:pt x="50000" y="55384"/>
                  </a:cubicBezTo>
                  <a:cubicBezTo>
                    <a:pt x="50000" y="55384"/>
                    <a:pt x="50000" y="55384"/>
                    <a:pt x="50000" y="64615"/>
                  </a:cubicBezTo>
                  <a:cubicBezTo>
                    <a:pt x="40000" y="73846"/>
                    <a:pt x="20000" y="73846"/>
                    <a:pt x="10000" y="73846"/>
                  </a:cubicBezTo>
                  <a:cubicBezTo>
                    <a:pt x="0" y="83076"/>
                    <a:pt x="0" y="92307"/>
                    <a:pt x="10000" y="101538"/>
                  </a:cubicBezTo>
                  <a:cubicBezTo>
                    <a:pt x="30000" y="120000"/>
                    <a:pt x="60000" y="110769"/>
                    <a:pt x="80000" y="101538"/>
                  </a:cubicBezTo>
                  <a:cubicBezTo>
                    <a:pt x="110000" y="83076"/>
                    <a:pt x="120000" y="55384"/>
                    <a:pt x="120000" y="2769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1681163" y="5237163"/>
              <a:ext cx="265200" cy="122100"/>
            </a:xfrm>
            <a:custGeom>
              <a:rect b="b" l="l" r="r" t="t"/>
              <a:pathLst>
                <a:path extrusionOk="0" h="120000" w="120000">
                  <a:moveTo>
                    <a:pt x="96585" y="18947"/>
                  </a:moveTo>
                  <a:cubicBezTo>
                    <a:pt x="84878" y="37894"/>
                    <a:pt x="70243" y="56842"/>
                    <a:pt x="58536" y="69473"/>
                  </a:cubicBezTo>
                  <a:cubicBezTo>
                    <a:pt x="46829" y="82105"/>
                    <a:pt x="20487" y="113684"/>
                    <a:pt x="17560" y="69473"/>
                  </a:cubicBezTo>
                  <a:cubicBezTo>
                    <a:pt x="17560" y="56842"/>
                    <a:pt x="8780" y="63157"/>
                    <a:pt x="8780" y="69473"/>
                  </a:cubicBezTo>
                  <a:cubicBezTo>
                    <a:pt x="0" y="113684"/>
                    <a:pt x="26341" y="120000"/>
                    <a:pt x="40975" y="113684"/>
                  </a:cubicBezTo>
                  <a:cubicBezTo>
                    <a:pt x="64390" y="107368"/>
                    <a:pt x="84878" y="82105"/>
                    <a:pt x="105365" y="69473"/>
                  </a:cubicBezTo>
                  <a:cubicBezTo>
                    <a:pt x="120000" y="56842"/>
                    <a:pt x="108292" y="0"/>
                    <a:pt x="96585" y="1894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2217738" y="5249863"/>
              <a:ext cx="238200" cy="109500"/>
            </a:xfrm>
            <a:custGeom>
              <a:rect b="b" l="l" r="r" t="t"/>
              <a:pathLst>
                <a:path extrusionOk="0" h="120000" w="120000">
                  <a:moveTo>
                    <a:pt x="113513" y="42352"/>
                  </a:moveTo>
                  <a:cubicBezTo>
                    <a:pt x="110270" y="35294"/>
                    <a:pt x="110270" y="35294"/>
                    <a:pt x="107027" y="35294"/>
                  </a:cubicBezTo>
                  <a:cubicBezTo>
                    <a:pt x="103783" y="42352"/>
                    <a:pt x="103783" y="42352"/>
                    <a:pt x="100540" y="49411"/>
                  </a:cubicBezTo>
                  <a:cubicBezTo>
                    <a:pt x="90810" y="120000"/>
                    <a:pt x="29189" y="0"/>
                    <a:pt x="6486" y="14117"/>
                  </a:cubicBezTo>
                  <a:cubicBezTo>
                    <a:pt x="3243" y="14117"/>
                    <a:pt x="0" y="28235"/>
                    <a:pt x="3243" y="35294"/>
                  </a:cubicBezTo>
                  <a:cubicBezTo>
                    <a:pt x="12972" y="77647"/>
                    <a:pt x="45405" y="98823"/>
                    <a:pt x="64864" y="105882"/>
                  </a:cubicBezTo>
                  <a:cubicBezTo>
                    <a:pt x="87567" y="120000"/>
                    <a:pt x="110270" y="112941"/>
                    <a:pt x="116756" y="63529"/>
                  </a:cubicBezTo>
                  <a:cubicBezTo>
                    <a:pt x="120000" y="56470"/>
                    <a:pt x="116756" y="42352"/>
                    <a:pt x="113513" y="4235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2405063" y="4310063"/>
              <a:ext cx="109500" cy="33300"/>
            </a:xfrm>
            <a:custGeom>
              <a:rect b="b" l="l" r="r" t="t"/>
              <a:pathLst>
                <a:path extrusionOk="0" h="120000" w="120000">
                  <a:moveTo>
                    <a:pt x="14117" y="120000"/>
                  </a:moveTo>
                  <a:cubicBezTo>
                    <a:pt x="28235" y="120000"/>
                    <a:pt x="120000" y="96000"/>
                    <a:pt x="105882" y="48000"/>
                  </a:cubicBezTo>
                  <a:cubicBezTo>
                    <a:pt x="98823" y="0"/>
                    <a:pt x="56470" y="24000"/>
                    <a:pt x="42352" y="24000"/>
                  </a:cubicBezTo>
                  <a:cubicBezTo>
                    <a:pt x="35294" y="24000"/>
                    <a:pt x="21176" y="24000"/>
                    <a:pt x="7058" y="48000"/>
                  </a:cubicBezTo>
                  <a:cubicBezTo>
                    <a:pt x="0" y="72000"/>
                    <a:pt x="0" y="120000"/>
                    <a:pt x="14117" y="120000"/>
                  </a:cubicBezTo>
                  <a:cubicBezTo>
                    <a:pt x="14117" y="120000"/>
                    <a:pt x="7058" y="120000"/>
                    <a:pt x="14117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2384425" y="4375151"/>
              <a:ext cx="71400" cy="52500"/>
            </a:xfrm>
            <a:custGeom>
              <a:rect b="b" l="l" r="r" t="t"/>
              <a:pathLst>
                <a:path extrusionOk="0" h="120000" w="120000">
                  <a:moveTo>
                    <a:pt x="21818" y="45000"/>
                  </a:moveTo>
                  <a:cubicBezTo>
                    <a:pt x="43636" y="75000"/>
                    <a:pt x="54545" y="90000"/>
                    <a:pt x="87272" y="105000"/>
                  </a:cubicBezTo>
                  <a:cubicBezTo>
                    <a:pt x="109090" y="120000"/>
                    <a:pt x="120000" y="75000"/>
                    <a:pt x="98181" y="60000"/>
                  </a:cubicBezTo>
                  <a:cubicBezTo>
                    <a:pt x="76363" y="60000"/>
                    <a:pt x="54545" y="30000"/>
                    <a:pt x="43636" y="15000"/>
                  </a:cubicBezTo>
                  <a:cubicBezTo>
                    <a:pt x="21818" y="0"/>
                    <a:pt x="0" y="30000"/>
                    <a:pt x="21818" y="45000"/>
                  </a:cubicBezTo>
                  <a:cubicBezTo>
                    <a:pt x="32727" y="60000"/>
                    <a:pt x="10909" y="45000"/>
                    <a:pt x="21818" y="45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1643063" y="4238626"/>
              <a:ext cx="96900" cy="71400"/>
            </a:xfrm>
            <a:custGeom>
              <a:rect b="b" l="l" r="r" t="t"/>
              <a:pathLst>
                <a:path extrusionOk="0" h="120000" w="120000">
                  <a:moveTo>
                    <a:pt x="24000" y="10909"/>
                  </a:moveTo>
                  <a:cubicBezTo>
                    <a:pt x="8000" y="0"/>
                    <a:pt x="0" y="32727"/>
                    <a:pt x="16000" y="43636"/>
                  </a:cubicBezTo>
                  <a:cubicBezTo>
                    <a:pt x="40000" y="54545"/>
                    <a:pt x="72000" y="76363"/>
                    <a:pt x="88000" y="98181"/>
                  </a:cubicBezTo>
                  <a:cubicBezTo>
                    <a:pt x="104000" y="120000"/>
                    <a:pt x="120000" y="98181"/>
                    <a:pt x="112000" y="76363"/>
                  </a:cubicBezTo>
                  <a:cubicBezTo>
                    <a:pt x="88000" y="43636"/>
                    <a:pt x="56000" y="21818"/>
                    <a:pt x="24000" y="10909"/>
                  </a:cubicBezTo>
                  <a:cubicBezTo>
                    <a:pt x="16000" y="10909"/>
                    <a:pt x="48000" y="21818"/>
                    <a:pt x="24000" y="1090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1662113" y="4329113"/>
              <a:ext cx="65100" cy="33300"/>
            </a:xfrm>
            <a:custGeom>
              <a:rect b="b" l="l" r="r" t="t"/>
              <a:pathLst>
                <a:path extrusionOk="0" h="120000" w="120000">
                  <a:moveTo>
                    <a:pt x="96000" y="24000"/>
                  </a:moveTo>
                  <a:cubicBezTo>
                    <a:pt x="72000" y="24000"/>
                    <a:pt x="24000" y="24000"/>
                    <a:pt x="12000" y="72000"/>
                  </a:cubicBezTo>
                  <a:cubicBezTo>
                    <a:pt x="0" y="96000"/>
                    <a:pt x="12000" y="120000"/>
                    <a:pt x="24000" y="120000"/>
                  </a:cubicBezTo>
                  <a:cubicBezTo>
                    <a:pt x="48000" y="120000"/>
                    <a:pt x="84000" y="96000"/>
                    <a:pt x="96000" y="96000"/>
                  </a:cubicBezTo>
                  <a:cubicBezTo>
                    <a:pt x="120000" y="72000"/>
                    <a:pt x="120000" y="0"/>
                    <a:pt x="96000" y="24000"/>
                  </a:cubicBezTo>
                  <a:cubicBezTo>
                    <a:pt x="84000" y="24000"/>
                    <a:pt x="96000" y="0"/>
                    <a:pt x="96000" y="24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2411413" y="3843338"/>
              <a:ext cx="90600" cy="65100"/>
            </a:xfrm>
            <a:custGeom>
              <a:rect b="b" l="l" r="r" t="t"/>
              <a:pathLst>
                <a:path extrusionOk="0" h="120000" w="120000">
                  <a:moveTo>
                    <a:pt x="111428" y="12000"/>
                  </a:moveTo>
                  <a:cubicBezTo>
                    <a:pt x="77142" y="0"/>
                    <a:pt x="42857" y="36000"/>
                    <a:pt x="17142" y="72000"/>
                  </a:cubicBezTo>
                  <a:cubicBezTo>
                    <a:pt x="0" y="96000"/>
                    <a:pt x="17142" y="120000"/>
                    <a:pt x="34285" y="108000"/>
                  </a:cubicBezTo>
                  <a:cubicBezTo>
                    <a:pt x="59999" y="72000"/>
                    <a:pt x="94285" y="60000"/>
                    <a:pt x="119999" y="24000"/>
                  </a:cubicBezTo>
                  <a:cubicBezTo>
                    <a:pt x="119999" y="24000"/>
                    <a:pt x="119999" y="12000"/>
                    <a:pt x="111428" y="1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2436813" y="3895726"/>
              <a:ext cx="96900" cy="31800"/>
            </a:xfrm>
            <a:custGeom>
              <a:rect b="b" l="l" r="r" t="t"/>
              <a:pathLst>
                <a:path extrusionOk="0" h="120000" w="120000">
                  <a:moveTo>
                    <a:pt x="112000" y="48000"/>
                  </a:moveTo>
                  <a:cubicBezTo>
                    <a:pt x="96000" y="0"/>
                    <a:pt x="80000" y="0"/>
                    <a:pt x="56000" y="0"/>
                  </a:cubicBezTo>
                  <a:cubicBezTo>
                    <a:pt x="40000" y="0"/>
                    <a:pt x="16000" y="24000"/>
                    <a:pt x="8000" y="72000"/>
                  </a:cubicBezTo>
                  <a:cubicBezTo>
                    <a:pt x="0" y="96000"/>
                    <a:pt x="8000" y="120000"/>
                    <a:pt x="8000" y="120000"/>
                  </a:cubicBezTo>
                  <a:cubicBezTo>
                    <a:pt x="24000" y="120000"/>
                    <a:pt x="40000" y="96000"/>
                    <a:pt x="56000" y="96000"/>
                  </a:cubicBezTo>
                  <a:cubicBezTo>
                    <a:pt x="80000" y="96000"/>
                    <a:pt x="96000" y="120000"/>
                    <a:pt x="112000" y="72000"/>
                  </a:cubicBezTo>
                  <a:cubicBezTo>
                    <a:pt x="120000" y="72000"/>
                    <a:pt x="120000" y="48000"/>
                    <a:pt x="112000" y="4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1733550" y="3779838"/>
              <a:ext cx="77700" cy="63600"/>
            </a:xfrm>
            <a:custGeom>
              <a:rect b="b" l="l" r="r" t="t"/>
              <a:pathLst>
                <a:path extrusionOk="0" h="120000" w="120000">
                  <a:moveTo>
                    <a:pt x="20000" y="12000"/>
                  </a:moveTo>
                  <a:cubicBezTo>
                    <a:pt x="10000" y="12000"/>
                    <a:pt x="0" y="24000"/>
                    <a:pt x="10000" y="36000"/>
                  </a:cubicBezTo>
                  <a:cubicBezTo>
                    <a:pt x="20000" y="48000"/>
                    <a:pt x="40000" y="48000"/>
                    <a:pt x="50000" y="60000"/>
                  </a:cubicBezTo>
                  <a:cubicBezTo>
                    <a:pt x="70000" y="84000"/>
                    <a:pt x="70000" y="96000"/>
                    <a:pt x="80000" y="120000"/>
                  </a:cubicBezTo>
                  <a:cubicBezTo>
                    <a:pt x="90000" y="120000"/>
                    <a:pt x="90000" y="120000"/>
                    <a:pt x="90000" y="120000"/>
                  </a:cubicBezTo>
                  <a:cubicBezTo>
                    <a:pt x="120000" y="60000"/>
                    <a:pt x="60000" y="0"/>
                    <a:pt x="20000" y="1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1727200" y="3830638"/>
              <a:ext cx="50700" cy="33300"/>
            </a:xfrm>
            <a:custGeom>
              <a:rect b="b" l="l" r="r" t="t"/>
              <a:pathLst>
                <a:path extrusionOk="0" h="120000" w="120000">
                  <a:moveTo>
                    <a:pt x="90000" y="48000"/>
                  </a:moveTo>
                  <a:cubicBezTo>
                    <a:pt x="75000" y="24000"/>
                    <a:pt x="45000" y="0"/>
                    <a:pt x="30000" y="24000"/>
                  </a:cubicBezTo>
                  <a:cubicBezTo>
                    <a:pt x="15000" y="24000"/>
                    <a:pt x="0" y="48000"/>
                    <a:pt x="15000" y="72000"/>
                  </a:cubicBezTo>
                  <a:cubicBezTo>
                    <a:pt x="30000" y="96000"/>
                    <a:pt x="45000" y="96000"/>
                    <a:pt x="60000" y="96000"/>
                  </a:cubicBezTo>
                  <a:cubicBezTo>
                    <a:pt x="75000" y="120000"/>
                    <a:pt x="75000" y="120000"/>
                    <a:pt x="75000" y="120000"/>
                  </a:cubicBezTo>
                  <a:cubicBezTo>
                    <a:pt x="90000" y="120000"/>
                    <a:pt x="90000" y="120000"/>
                    <a:pt x="105000" y="120000"/>
                  </a:cubicBezTo>
                  <a:cubicBezTo>
                    <a:pt x="105000" y="120000"/>
                    <a:pt x="120000" y="120000"/>
                    <a:pt x="120000" y="96000"/>
                  </a:cubicBezTo>
                  <a:cubicBezTo>
                    <a:pt x="120000" y="72000"/>
                    <a:pt x="105000" y="48000"/>
                    <a:pt x="90000" y="4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1733550" y="4356101"/>
              <a:ext cx="160200" cy="84000"/>
            </a:xfrm>
            <a:custGeom>
              <a:rect b="b" l="l" r="r" t="t"/>
              <a:pathLst>
                <a:path extrusionOk="0" h="120000" w="120000">
                  <a:moveTo>
                    <a:pt x="100800" y="27692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14400" y="18461"/>
                  </a:cubicBezTo>
                  <a:cubicBezTo>
                    <a:pt x="4800" y="36923"/>
                    <a:pt x="0" y="55384"/>
                    <a:pt x="9600" y="73846"/>
                  </a:cubicBezTo>
                  <a:cubicBezTo>
                    <a:pt x="19200" y="92307"/>
                    <a:pt x="33600" y="101538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20000" y="101538"/>
                    <a:pt x="120000" y="36923"/>
                    <a:pt x="100800" y="27692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2217738" y="4400551"/>
              <a:ext cx="160200" cy="84000"/>
            </a:xfrm>
            <a:custGeom>
              <a:rect b="b" l="l" r="r" t="t"/>
              <a:pathLst>
                <a:path extrusionOk="0" h="120000" w="120000">
                  <a:moveTo>
                    <a:pt x="76800" y="9230"/>
                  </a:moveTo>
                  <a:cubicBezTo>
                    <a:pt x="52800" y="18461"/>
                    <a:pt x="19200" y="0"/>
                    <a:pt x="4800" y="36923"/>
                  </a:cubicBezTo>
                  <a:cubicBezTo>
                    <a:pt x="0" y="55384"/>
                    <a:pt x="0" y="73846"/>
                    <a:pt x="4800" y="92307"/>
                  </a:cubicBezTo>
                  <a:cubicBezTo>
                    <a:pt x="14400" y="110769"/>
                    <a:pt x="28800" y="110769"/>
                    <a:pt x="43200" y="110769"/>
                  </a:cubicBezTo>
                  <a:cubicBezTo>
                    <a:pt x="57600" y="120000"/>
                    <a:pt x="72000" y="120000"/>
                    <a:pt x="86400" y="110769"/>
                  </a:cubicBezTo>
                  <a:cubicBezTo>
                    <a:pt x="120000" y="92307"/>
                    <a:pt x="110400" y="0"/>
                    <a:pt x="76800" y="923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300163" y="3487738"/>
              <a:ext cx="1549500" cy="1917600"/>
            </a:xfrm>
            <a:custGeom>
              <a:rect b="b" l="l" r="r" t="t"/>
              <a:pathLst>
                <a:path extrusionOk="0" h="120000" w="120000">
                  <a:moveTo>
                    <a:pt x="108500" y="10945"/>
                  </a:moveTo>
                  <a:cubicBezTo>
                    <a:pt x="103000" y="7297"/>
                    <a:pt x="95500" y="5270"/>
                    <a:pt x="89000" y="6891"/>
                  </a:cubicBezTo>
                  <a:cubicBezTo>
                    <a:pt x="85500" y="7702"/>
                    <a:pt x="83000" y="8918"/>
                    <a:pt x="81000" y="10945"/>
                  </a:cubicBezTo>
                  <a:cubicBezTo>
                    <a:pt x="79500" y="11756"/>
                    <a:pt x="79000" y="13378"/>
                    <a:pt x="78000" y="13783"/>
                  </a:cubicBezTo>
                  <a:cubicBezTo>
                    <a:pt x="76000" y="15000"/>
                    <a:pt x="78000" y="14594"/>
                    <a:pt x="76000" y="14594"/>
                  </a:cubicBezTo>
                  <a:cubicBezTo>
                    <a:pt x="75000" y="14189"/>
                    <a:pt x="74000" y="13783"/>
                    <a:pt x="73000" y="13378"/>
                  </a:cubicBezTo>
                  <a:cubicBezTo>
                    <a:pt x="66000" y="11756"/>
                    <a:pt x="59000" y="11351"/>
                    <a:pt x="51500" y="12567"/>
                  </a:cubicBezTo>
                  <a:cubicBezTo>
                    <a:pt x="50500" y="12972"/>
                    <a:pt x="49000" y="13378"/>
                    <a:pt x="48000" y="13378"/>
                  </a:cubicBezTo>
                  <a:cubicBezTo>
                    <a:pt x="46500" y="14189"/>
                    <a:pt x="47000" y="14189"/>
                    <a:pt x="45500" y="12972"/>
                  </a:cubicBezTo>
                  <a:cubicBezTo>
                    <a:pt x="43500" y="11351"/>
                    <a:pt x="42500" y="9324"/>
                    <a:pt x="40500" y="7702"/>
                  </a:cubicBezTo>
                  <a:cubicBezTo>
                    <a:pt x="29000" y="0"/>
                    <a:pt x="14000" y="7702"/>
                    <a:pt x="7500" y="16216"/>
                  </a:cubicBezTo>
                  <a:cubicBezTo>
                    <a:pt x="0" y="26756"/>
                    <a:pt x="6500" y="38918"/>
                    <a:pt x="20500" y="42567"/>
                  </a:cubicBezTo>
                  <a:cubicBezTo>
                    <a:pt x="21500" y="42972"/>
                    <a:pt x="22000" y="42567"/>
                    <a:pt x="22000" y="43378"/>
                  </a:cubicBezTo>
                  <a:cubicBezTo>
                    <a:pt x="22500" y="44189"/>
                    <a:pt x="21500" y="45405"/>
                    <a:pt x="21500" y="46216"/>
                  </a:cubicBezTo>
                  <a:cubicBezTo>
                    <a:pt x="21500" y="47837"/>
                    <a:pt x="21000" y="49459"/>
                    <a:pt x="21500" y="51081"/>
                  </a:cubicBezTo>
                  <a:cubicBezTo>
                    <a:pt x="22000" y="54324"/>
                    <a:pt x="23000" y="57162"/>
                    <a:pt x="25000" y="60000"/>
                  </a:cubicBezTo>
                  <a:cubicBezTo>
                    <a:pt x="27500" y="64864"/>
                    <a:pt x="32000" y="68513"/>
                    <a:pt x="37500" y="70945"/>
                  </a:cubicBezTo>
                  <a:cubicBezTo>
                    <a:pt x="28000" y="78648"/>
                    <a:pt x="21000" y="91216"/>
                    <a:pt x="27000" y="101756"/>
                  </a:cubicBezTo>
                  <a:cubicBezTo>
                    <a:pt x="28000" y="103378"/>
                    <a:pt x="29500" y="105000"/>
                    <a:pt x="31000" y="106621"/>
                  </a:cubicBezTo>
                  <a:cubicBezTo>
                    <a:pt x="32000" y="107837"/>
                    <a:pt x="32000" y="107837"/>
                    <a:pt x="30500" y="109054"/>
                  </a:cubicBezTo>
                  <a:cubicBezTo>
                    <a:pt x="29500" y="110270"/>
                    <a:pt x="28500" y="111891"/>
                    <a:pt x="28000" y="113513"/>
                  </a:cubicBezTo>
                  <a:cubicBezTo>
                    <a:pt x="27000" y="118378"/>
                    <a:pt x="34000" y="119594"/>
                    <a:pt x="39000" y="119189"/>
                  </a:cubicBezTo>
                  <a:cubicBezTo>
                    <a:pt x="42000" y="119189"/>
                    <a:pt x="45500" y="117972"/>
                    <a:pt x="48000" y="116351"/>
                  </a:cubicBezTo>
                  <a:cubicBezTo>
                    <a:pt x="49000" y="115945"/>
                    <a:pt x="50000" y="115135"/>
                    <a:pt x="50500" y="114324"/>
                  </a:cubicBezTo>
                  <a:cubicBezTo>
                    <a:pt x="52000" y="113108"/>
                    <a:pt x="53000" y="113108"/>
                    <a:pt x="55500" y="113108"/>
                  </a:cubicBezTo>
                  <a:cubicBezTo>
                    <a:pt x="59000" y="112702"/>
                    <a:pt x="62000" y="112297"/>
                    <a:pt x="65500" y="112702"/>
                  </a:cubicBezTo>
                  <a:cubicBezTo>
                    <a:pt x="68500" y="112702"/>
                    <a:pt x="69500" y="115135"/>
                    <a:pt x="72500" y="116351"/>
                  </a:cubicBezTo>
                  <a:cubicBezTo>
                    <a:pt x="77000" y="118783"/>
                    <a:pt x="84500" y="120000"/>
                    <a:pt x="89500" y="117567"/>
                  </a:cubicBezTo>
                  <a:cubicBezTo>
                    <a:pt x="92000" y="116351"/>
                    <a:pt x="92500" y="114324"/>
                    <a:pt x="91500" y="111891"/>
                  </a:cubicBezTo>
                  <a:cubicBezTo>
                    <a:pt x="91000" y="110675"/>
                    <a:pt x="90000" y="109864"/>
                    <a:pt x="89000" y="108648"/>
                  </a:cubicBezTo>
                  <a:cubicBezTo>
                    <a:pt x="88500" y="108648"/>
                    <a:pt x="87500" y="107837"/>
                    <a:pt x="87500" y="107432"/>
                  </a:cubicBezTo>
                  <a:cubicBezTo>
                    <a:pt x="87500" y="107027"/>
                    <a:pt x="89500" y="105405"/>
                    <a:pt x="89500" y="105000"/>
                  </a:cubicBezTo>
                  <a:cubicBezTo>
                    <a:pt x="94000" y="99729"/>
                    <a:pt x="96500" y="94054"/>
                    <a:pt x="94500" y="87567"/>
                  </a:cubicBezTo>
                  <a:cubicBezTo>
                    <a:pt x="93000" y="81891"/>
                    <a:pt x="89500" y="75810"/>
                    <a:pt x="84000" y="71351"/>
                  </a:cubicBezTo>
                  <a:cubicBezTo>
                    <a:pt x="90500" y="68513"/>
                    <a:pt x="96500" y="64054"/>
                    <a:pt x="99000" y="57972"/>
                  </a:cubicBezTo>
                  <a:cubicBezTo>
                    <a:pt x="100000" y="55135"/>
                    <a:pt x="101000" y="51891"/>
                    <a:pt x="100500" y="49054"/>
                  </a:cubicBezTo>
                  <a:cubicBezTo>
                    <a:pt x="100500" y="48243"/>
                    <a:pt x="100500" y="47432"/>
                    <a:pt x="100000" y="46621"/>
                  </a:cubicBezTo>
                  <a:cubicBezTo>
                    <a:pt x="100000" y="45000"/>
                    <a:pt x="99500" y="45405"/>
                    <a:pt x="101000" y="44594"/>
                  </a:cubicBezTo>
                  <a:cubicBezTo>
                    <a:pt x="102500" y="43783"/>
                    <a:pt x="105000" y="43378"/>
                    <a:pt x="107000" y="42567"/>
                  </a:cubicBezTo>
                  <a:cubicBezTo>
                    <a:pt x="113500" y="39324"/>
                    <a:pt x="119000" y="34054"/>
                    <a:pt x="119500" y="27972"/>
                  </a:cubicBezTo>
                  <a:cubicBezTo>
                    <a:pt x="120000" y="21081"/>
                    <a:pt x="115000" y="15000"/>
                    <a:pt x="108500" y="10945"/>
                  </a:cubicBezTo>
                  <a:cubicBezTo>
                    <a:pt x="105000" y="8918"/>
                    <a:pt x="116000" y="15810"/>
                    <a:pt x="108500" y="10945"/>
                  </a:cubicBezTo>
                  <a:close/>
                  <a:moveTo>
                    <a:pt x="98000" y="41756"/>
                  </a:moveTo>
                  <a:cubicBezTo>
                    <a:pt x="96500" y="41756"/>
                    <a:pt x="95000" y="32432"/>
                    <a:pt x="92500" y="33648"/>
                  </a:cubicBezTo>
                  <a:cubicBezTo>
                    <a:pt x="91500" y="34054"/>
                    <a:pt x="95000" y="42162"/>
                    <a:pt x="95000" y="42972"/>
                  </a:cubicBezTo>
                  <a:cubicBezTo>
                    <a:pt x="96500" y="47432"/>
                    <a:pt x="97500" y="51891"/>
                    <a:pt x="95500" y="56351"/>
                  </a:cubicBezTo>
                  <a:cubicBezTo>
                    <a:pt x="94500" y="58378"/>
                    <a:pt x="93500" y="60405"/>
                    <a:pt x="91500" y="62027"/>
                  </a:cubicBezTo>
                  <a:cubicBezTo>
                    <a:pt x="91000" y="62837"/>
                    <a:pt x="87000" y="65270"/>
                    <a:pt x="87000" y="65675"/>
                  </a:cubicBezTo>
                  <a:cubicBezTo>
                    <a:pt x="87000" y="66891"/>
                    <a:pt x="81500" y="68918"/>
                    <a:pt x="80000" y="69324"/>
                  </a:cubicBezTo>
                  <a:cubicBezTo>
                    <a:pt x="78000" y="70135"/>
                    <a:pt x="75000" y="70945"/>
                    <a:pt x="72500" y="71756"/>
                  </a:cubicBezTo>
                  <a:cubicBezTo>
                    <a:pt x="67500" y="72972"/>
                    <a:pt x="62000" y="72972"/>
                    <a:pt x="56500" y="72567"/>
                  </a:cubicBezTo>
                  <a:cubicBezTo>
                    <a:pt x="46500" y="71756"/>
                    <a:pt x="36500" y="68108"/>
                    <a:pt x="30000" y="61216"/>
                  </a:cubicBezTo>
                  <a:cubicBezTo>
                    <a:pt x="26000" y="56756"/>
                    <a:pt x="25000" y="51486"/>
                    <a:pt x="26000" y="45810"/>
                  </a:cubicBezTo>
                  <a:cubicBezTo>
                    <a:pt x="26500" y="42972"/>
                    <a:pt x="27500" y="40540"/>
                    <a:pt x="28500" y="37702"/>
                  </a:cubicBezTo>
                  <a:cubicBezTo>
                    <a:pt x="29500" y="35675"/>
                    <a:pt x="31500" y="33648"/>
                    <a:pt x="32000" y="31216"/>
                  </a:cubicBezTo>
                  <a:cubicBezTo>
                    <a:pt x="32500" y="30405"/>
                    <a:pt x="33000" y="28783"/>
                    <a:pt x="31000" y="29189"/>
                  </a:cubicBezTo>
                  <a:cubicBezTo>
                    <a:pt x="30000" y="29594"/>
                    <a:pt x="29000" y="32027"/>
                    <a:pt x="28500" y="32432"/>
                  </a:cubicBezTo>
                  <a:cubicBezTo>
                    <a:pt x="28000" y="34054"/>
                    <a:pt x="27000" y="35675"/>
                    <a:pt x="26500" y="37297"/>
                  </a:cubicBezTo>
                  <a:cubicBezTo>
                    <a:pt x="26500" y="37702"/>
                    <a:pt x="26000" y="38108"/>
                    <a:pt x="26000" y="38513"/>
                  </a:cubicBezTo>
                  <a:cubicBezTo>
                    <a:pt x="25000" y="39729"/>
                    <a:pt x="25000" y="39729"/>
                    <a:pt x="23000" y="39324"/>
                  </a:cubicBezTo>
                  <a:cubicBezTo>
                    <a:pt x="10500" y="36891"/>
                    <a:pt x="4500" y="26351"/>
                    <a:pt x="11500" y="17432"/>
                  </a:cubicBezTo>
                  <a:cubicBezTo>
                    <a:pt x="18000" y="9324"/>
                    <a:pt x="31500" y="3648"/>
                    <a:pt x="40500" y="12567"/>
                  </a:cubicBezTo>
                  <a:cubicBezTo>
                    <a:pt x="41000" y="13378"/>
                    <a:pt x="42000" y="14189"/>
                    <a:pt x="42500" y="15405"/>
                  </a:cubicBezTo>
                  <a:cubicBezTo>
                    <a:pt x="43500" y="17027"/>
                    <a:pt x="43500" y="16621"/>
                    <a:pt x="42500" y="17837"/>
                  </a:cubicBezTo>
                  <a:cubicBezTo>
                    <a:pt x="42000" y="18243"/>
                    <a:pt x="40000" y="19054"/>
                    <a:pt x="40500" y="19864"/>
                  </a:cubicBezTo>
                  <a:cubicBezTo>
                    <a:pt x="41000" y="21081"/>
                    <a:pt x="42000" y="20270"/>
                    <a:pt x="43000" y="20270"/>
                  </a:cubicBezTo>
                  <a:cubicBezTo>
                    <a:pt x="45000" y="19459"/>
                    <a:pt x="46000" y="17837"/>
                    <a:pt x="48000" y="17027"/>
                  </a:cubicBezTo>
                  <a:cubicBezTo>
                    <a:pt x="51000" y="15810"/>
                    <a:pt x="54500" y="15000"/>
                    <a:pt x="58000" y="15000"/>
                  </a:cubicBezTo>
                  <a:cubicBezTo>
                    <a:pt x="64500" y="14594"/>
                    <a:pt x="71500" y="15810"/>
                    <a:pt x="77500" y="18648"/>
                  </a:cubicBezTo>
                  <a:cubicBezTo>
                    <a:pt x="78500" y="19054"/>
                    <a:pt x="79500" y="19459"/>
                    <a:pt x="80500" y="20270"/>
                  </a:cubicBezTo>
                  <a:cubicBezTo>
                    <a:pt x="81500" y="20675"/>
                    <a:pt x="83000" y="22702"/>
                    <a:pt x="84500" y="22702"/>
                  </a:cubicBezTo>
                  <a:cubicBezTo>
                    <a:pt x="87500" y="23918"/>
                    <a:pt x="85500" y="21081"/>
                    <a:pt x="84000" y="20270"/>
                  </a:cubicBezTo>
                  <a:cubicBezTo>
                    <a:pt x="83500" y="19864"/>
                    <a:pt x="80000" y="18243"/>
                    <a:pt x="80000" y="17837"/>
                  </a:cubicBezTo>
                  <a:cubicBezTo>
                    <a:pt x="79500" y="17027"/>
                    <a:pt x="82000" y="15000"/>
                    <a:pt x="82500" y="14594"/>
                  </a:cubicBezTo>
                  <a:cubicBezTo>
                    <a:pt x="84500" y="12162"/>
                    <a:pt x="87500" y="10135"/>
                    <a:pt x="91000" y="9729"/>
                  </a:cubicBezTo>
                  <a:cubicBezTo>
                    <a:pt x="97500" y="8513"/>
                    <a:pt x="104500" y="11756"/>
                    <a:pt x="109000" y="15810"/>
                  </a:cubicBezTo>
                  <a:cubicBezTo>
                    <a:pt x="114000" y="19864"/>
                    <a:pt x="117000" y="25540"/>
                    <a:pt x="114500" y="31216"/>
                  </a:cubicBezTo>
                  <a:cubicBezTo>
                    <a:pt x="112000" y="36891"/>
                    <a:pt x="105000" y="40540"/>
                    <a:pt x="98000" y="41756"/>
                  </a:cubicBezTo>
                  <a:cubicBezTo>
                    <a:pt x="97500" y="41756"/>
                    <a:pt x="100000" y="41351"/>
                    <a:pt x="98000" y="41756"/>
                  </a:cubicBezTo>
                  <a:close/>
                  <a:moveTo>
                    <a:pt x="84500" y="105000"/>
                  </a:moveTo>
                  <a:cubicBezTo>
                    <a:pt x="83500" y="105810"/>
                    <a:pt x="82000" y="106621"/>
                    <a:pt x="82000" y="107432"/>
                  </a:cubicBezTo>
                  <a:cubicBezTo>
                    <a:pt x="82000" y="108648"/>
                    <a:pt x="84000" y="109459"/>
                    <a:pt x="85000" y="110270"/>
                  </a:cubicBezTo>
                  <a:cubicBezTo>
                    <a:pt x="86500" y="111081"/>
                    <a:pt x="89500" y="113513"/>
                    <a:pt x="87000" y="114729"/>
                  </a:cubicBezTo>
                  <a:cubicBezTo>
                    <a:pt x="86000" y="115945"/>
                    <a:pt x="82500" y="115540"/>
                    <a:pt x="80500" y="115540"/>
                  </a:cubicBezTo>
                  <a:cubicBezTo>
                    <a:pt x="77500" y="115135"/>
                    <a:pt x="74000" y="113918"/>
                    <a:pt x="72000" y="111891"/>
                  </a:cubicBezTo>
                  <a:cubicBezTo>
                    <a:pt x="73000" y="111891"/>
                    <a:pt x="78000" y="112297"/>
                    <a:pt x="78000" y="110675"/>
                  </a:cubicBezTo>
                  <a:cubicBezTo>
                    <a:pt x="78000" y="109459"/>
                    <a:pt x="77500" y="109864"/>
                    <a:pt x="76500" y="109459"/>
                  </a:cubicBezTo>
                  <a:cubicBezTo>
                    <a:pt x="75500" y="109459"/>
                    <a:pt x="74000" y="109864"/>
                    <a:pt x="73000" y="109864"/>
                  </a:cubicBezTo>
                  <a:cubicBezTo>
                    <a:pt x="71000" y="109864"/>
                    <a:pt x="69000" y="109864"/>
                    <a:pt x="67000" y="109459"/>
                  </a:cubicBezTo>
                  <a:cubicBezTo>
                    <a:pt x="60500" y="108648"/>
                    <a:pt x="55000" y="109864"/>
                    <a:pt x="48500" y="109864"/>
                  </a:cubicBezTo>
                  <a:cubicBezTo>
                    <a:pt x="47500" y="109864"/>
                    <a:pt x="44000" y="109054"/>
                    <a:pt x="43000" y="109864"/>
                  </a:cubicBezTo>
                  <a:cubicBezTo>
                    <a:pt x="41000" y="111891"/>
                    <a:pt x="46500" y="111891"/>
                    <a:pt x="47500" y="111891"/>
                  </a:cubicBezTo>
                  <a:cubicBezTo>
                    <a:pt x="45000" y="115135"/>
                    <a:pt x="40000" y="116756"/>
                    <a:pt x="35000" y="115945"/>
                  </a:cubicBezTo>
                  <a:cubicBezTo>
                    <a:pt x="28000" y="115540"/>
                    <a:pt x="34500" y="111486"/>
                    <a:pt x="36500" y="109054"/>
                  </a:cubicBezTo>
                  <a:cubicBezTo>
                    <a:pt x="38000" y="107432"/>
                    <a:pt x="36500" y="106621"/>
                    <a:pt x="35000" y="105405"/>
                  </a:cubicBezTo>
                  <a:cubicBezTo>
                    <a:pt x="33000" y="103783"/>
                    <a:pt x="31500" y="102162"/>
                    <a:pt x="30500" y="100540"/>
                  </a:cubicBezTo>
                  <a:cubicBezTo>
                    <a:pt x="28000" y="95675"/>
                    <a:pt x="28500" y="91216"/>
                    <a:pt x="30500" y="86351"/>
                  </a:cubicBezTo>
                  <a:cubicBezTo>
                    <a:pt x="32000" y="82297"/>
                    <a:pt x="34500" y="78243"/>
                    <a:pt x="38500" y="75000"/>
                  </a:cubicBezTo>
                  <a:cubicBezTo>
                    <a:pt x="39500" y="74189"/>
                    <a:pt x="40500" y="73378"/>
                    <a:pt x="41500" y="72972"/>
                  </a:cubicBezTo>
                  <a:cubicBezTo>
                    <a:pt x="42500" y="72162"/>
                    <a:pt x="43000" y="72162"/>
                    <a:pt x="44500" y="72162"/>
                  </a:cubicBezTo>
                  <a:cubicBezTo>
                    <a:pt x="47000" y="72972"/>
                    <a:pt x="50000" y="73783"/>
                    <a:pt x="53000" y="74189"/>
                  </a:cubicBezTo>
                  <a:cubicBezTo>
                    <a:pt x="58500" y="75000"/>
                    <a:pt x="64500" y="75000"/>
                    <a:pt x="70500" y="73783"/>
                  </a:cubicBezTo>
                  <a:cubicBezTo>
                    <a:pt x="72000" y="73783"/>
                    <a:pt x="73500" y="73378"/>
                    <a:pt x="75000" y="72972"/>
                  </a:cubicBezTo>
                  <a:cubicBezTo>
                    <a:pt x="75500" y="72972"/>
                    <a:pt x="77500" y="72162"/>
                    <a:pt x="78500" y="72162"/>
                  </a:cubicBezTo>
                  <a:cubicBezTo>
                    <a:pt x="80000" y="72162"/>
                    <a:pt x="83000" y="75000"/>
                    <a:pt x="84000" y="76216"/>
                  </a:cubicBezTo>
                  <a:cubicBezTo>
                    <a:pt x="87500" y="80270"/>
                    <a:pt x="90500" y="85945"/>
                    <a:pt x="91500" y="90810"/>
                  </a:cubicBezTo>
                  <a:cubicBezTo>
                    <a:pt x="92000" y="96081"/>
                    <a:pt x="88500" y="101351"/>
                    <a:pt x="84500" y="105000"/>
                  </a:cubicBezTo>
                  <a:cubicBezTo>
                    <a:pt x="84000" y="105405"/>
                    <a:pt x="86000" y="103783"/>
                    <a:pt x="84500" y="105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2171700" y="4692651"/>
              <a:ext cx="246000" cy="258900"/>
            </a:xfrm>
            <a:custGeom>
              <a:rect b="b" l="l" r="r" t="t"/>
              <a:pathLst>
                <a:path extrusionOk="0" h="120000" w="120000">
                  <a:moveTo>
                    <a:pt x="104210" y="60000"/>
                  </a:moveTo>
                  <a:cubicBezTo>
                    <a:pt x="94736" y="66000"/>
                    <a:pt x="94736" y="78000"/>
                    <a:pt x="85263" y="87000"/>
                  </a:cubicBezTo>
                  <a:cubicBezTo>
                    <a:pt x="75789" y="93000"/>
                    <a:pt x="66315" y="96000"/>
                    <a:pt x="56842" y="96000"/>
                  </a:cubicBezTo>
                  <a:cubicBezTo>
                    <a:pt x="37894" y="102000"/>
                    <a:pt x="25263" y="102000"/>
                    <a:pt x="34736" y="78000"/>
                  </a:cubicBezTo>
                  <a:cubicBezTo>
                    <a:pt x="41052" y="66000"/>
                    <a:pt x="50526" y="57000"/>
                    <a:pt x="60000" y="45000"/>
                  </a:cubicBezTo>
                  <a:cubicBezTo>
                    <a:pt x="63157" y="39000"/>
                    <a:pt x="72631" y="30000"/>
                    <a:pt x="72631" y="24000"/>
                  </a:cubicBezTo>
                  <a:cubicBezTo>
                    <a:pt x="75789" y="0"/>
                    <a:pt x="53684" y="27000"/>
                    <a:pt x="47368" y="33000"/>
                  </a:cubicBezTo>
                  <a:cubicBezTo>
                    <a:pt x="37894" y="48000"/>
                    <a:pt x="0" y="90000"/>
                    <a:pt x="22105" y="108000"/>
                  </a:cubicBezTo>
                  <a:cubicBezTo>
                    <a:pt x="34736" y="120000"/>
                    <a:pt x="66315" y="111000"/>
                    <a:pt x="82105" y="105000"/>
                  </a:cubicBezTo>
                  <a:cubicBezTo>
                    <a:pt x="91578" y="99000"/>
                    <a:pt x="104210" y="90000"/>
                    <a:pt x="110526" y="81000"/>
                  </a:cubicBezTo>
                  <a:cubicBezTo>
                    <a:pt x="113684" y="75000"/>
                    <a:pt x="120000" y="48000"/>
                    <a:pt x="104210" y="60000"/>
                  </a:cubicBezTo>
                  <a:cubicBezTo>
                    <a:pt x="97894" y="66000"/>
                    <a:pt x="110526" y="54000"/>
                    <a:pt x="104210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714500" y="4699001"/>
              <a:ext cx="244500" cy="292200"/>
            </a:xfrm>
            <a:custGeom>
              <a:rect b="b" l="l" r="r" t="t"/>
              <a:pathLst>
                <a:path extrusionOk="0" h="120000" w="120000">
                  <a:moveTo>
                    <a:pt x="53684" y="13333"/>
                  </a:moveTo>
                  <a:cubicBezTo>
                    <a:pt x="47368" y="24000"/>
                    <a:pt x="85263" y="56000"/>
                    <a:pt x="88421" y="66666"/>
                  </a:cubicBezTo>
                  <a:cubicBezTo>
                    <a:pt x="94736" y="72000"/>
                    <a:pt x="101052" y="82666"/>
                    <a:pt x="94736" y="88000"/>
                  </a:cubicBezTo>
                  <a:cubicBezTo>
                    <a:pt x="88421" y="90666"/>
                    <a:pt x="72631" y="85333"/>
                    <a:pt x="69473" y="85333"/>
                  </a:cubicBezTo>
                  <a:cubicBezTo>
                    <a:pt x="56842" y="82666"/>
                    <a:pt x="47368" y="80000"/>
                    <a:pt x="41052" y="74666"/>
                  </a:cubicBezTo>
                  <a:cubicBezTo>
                    <a:pt x="34736" y="69333"/>
                    <a:pt x="25263" y="50666"/>
                    <a:pt x="18947" y="50666"/>
                  </a:cubicBezTo>
                  <a:cubicBezTo>
                    <a:pt x="0" y="48000"/>
                    <a:pt x="18947" y="72000"/>
                    <a:pt x="22105" y="74666"/>
                  </a:cubicBezTo>
                  <a:cubicBezTo>
                    <a:pt x="41052" y="93333"/>
                    <a:pt x="120000" y="120000"/>
                    <a:pt x="110526" y="77333"/>
                  </a:cubicBezTo>
                  <a:cubicBezTo>
                    <a:pt x="107368" y="61333"/>
                    <a:pt x="94736" y="45333"/>
                    <a:pt x="82105" y="34666"/>
                  </a:cubicBezTo>
                  <a:cubicBezTo>
                    <a:pt x="78947" y="29333"/>
                    <a:pt x="60000" y="0"/>
                    <a:pt x="53684" y="13333"/>
                  </a:cubicBezTo>
                  <a:cubicBezTo>
                    <a:pt x="47368" y="21333"/>
                    <a:pt x="60000" y="2666"/>
                    <a:pt x="53684" y="13333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952625" y="4362451"/>
              <a:ext cx="193800" cy="77700"/>
            </a:xfrm>
            <a:custGeom>
              <a:rect b="b" l="l" r="r" t="t"/>
              <a:pathLst>
                <a:path extrusionOk="0" h="120000" w="120000">
                  <a:moveTo>
                    <a:pt x="84000" y="120000"/>
                  </a:moveTo>
                  <a:cubicBezTo>
                    <a:pt x="80000" y="120000"/>
                    <a:pt x="80000" y="120000"/>
                    <a:pt x="76000" y="120000"/>
                  </a:cubicBezTo>
                  <a:cubicBezTo>
                    <a:pt x="72000" y="120000"/>
                    <a:pt x="64000" y="110000"/>
                    <a:pt x="60000" y="100000"/>
                  </a:cubicBezTo>
                  <a:cubicBezTo>
                    <a:pt x="56000" y="110000"/>
                    <a:pt x="48000" y="110000"/>
                    <a:pt x="44000" y="11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24000" y="120000"/>
                    <a:pt x="12000" y="100000"/>
                    <a:pt x="8000" y="70000"/>
                  </a:cubicBezTo>
                  <a:cubicBezTo>
                    <a:pt x="8000" y="60000"/>
                    <a:pt x="0" y="20000"/>
                    <a:pt x="8000" y="10000"/>
                  </a:cubicBezTo>
                  <a:cubicBezTo>
                    <a:pt x="8000" y="0"/>
                    <a:pt x="12000" y="0"/>
                    <a:pt x="12000" y="0"/>
                  </a:cubicBezTo>
                  <a:cubicBezTo>
                    <a:pt x="16000" y="0"/>
                    <a:pt x="16000" y="0"/>
                    <a:pt x="20000" y="10000"/>
                  </a:cubicBezTo>
                  <a:cubicBezTo>
                    <a:pt x="20000" y="10000"/>
                    <a:pt x="20000" y="20000"/>
                    <a:pt x="20000" y="30000"/>
                  </a:cubicBezTo>
                  <a:cubicBezTo>
                    <a:pt x="20000" y="40000"/>
                    <a:pt x="24000" y="50000"/>
                    <a:pt x="28000" y="60000"/>
                  </a:cubicBezTo>
                  <a:cubicBezTo>
                    <a:pt x="28000" y="60000"/>
                    <a:pt x="32000" y="70000"/>
                    <a:pt x="40000" y="70000"/>
                  </a:cubicBezTo>
                  <a:cubicBezTo>
                    <a:pt x="40000" y="70000"/>
                    <a:pt x="44000" y="70000"/>
                    <a:pt x="48000" y="60000"/>
                  </a:cubicBezTo>
                  <a:cubicBezTo>
                    <a:pt x="48000" y="60000"/>
                    <a:pt x="52000" y="50000"/>
                    <a:pt x="52000" y="50000"/>
                  </a:cubicBezTo>
                  <a:cubicBezTo>
                    <a:pt x="56000" y="40000"/>
                    <a:pt x="56000" y="40000"/>
                    <a:pt x="60000" y="40000"/>
                  </a:cubicBezTo>
                  <a:cubicBezTo>
                    <a:pt x="64000" y="40000"/>
                    <a:pt x="68000" y="50000"/>
                    <a:pt x="72000" y="60000"/>
                  </a:cubicBezTo>
                  <a:cubicBezTo>
                    <a:pt x="76000" y="70000"/>
                    <a:pt x="80000" y="80000"/>
                    <a:pt x="84000" y="80000"/>
                  </a:cubicBezTo>
                  <a:cubicBezTo>
                    <a:pt x="92000" y="80000"/>
                    <a:pt x="96000" y="70000"/>
                    <a:pt x="100000" y="50000"/>
                  </a:cubicBezTo>
                  <a:cubicBezTo>
                    <a:pt x="100000" y="50000"/>
                    <a:pt x="100000" y="50000"/>
                    <a:pt x="100000" y="40000"/>
                  </a:cubicBezTo>
                  <a:cubicBezTo>
                    <a:pt x="100000" y="30000"/>
                    <a:pt x="104000" y="10000"/>
                    <a:pt x="108000" y="10000"/>
                  </a:cubicBezTo>
                  <a:cubicBezTo>
                    <a:pt x="112000" y="10000"/>
                    <a:pt x="116000" y="20000"/>
                    <a:pt x="116000" y="20000"/>
                  </a:cubicBezTo>
                  <a:cubicBezTo>
                    <a:pt x="120000" y="30000"/>
                    <a:pt x="120000" y="50000"/>
                    <a:pt x="116000" y="70000"/>
                  </a:cubicBezTo>
                  <a:cubicBezTo>
                    <a:pt x="112000" y="100000"/>
                    <a:pt x="96000" y="120000"/>
                    <a:pt x="84000" y="120000"/>
                  </a:cubicBezTo>
                  <a:cubicBezTo>
                    <a:pt x="84000" y="120000"/>
                    <a:pt x="84000" y="120000"/>
                    <a:pt x="8400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784350" y="4244976"/>
              <a:ext cx="115800" cy="130200"/>
            </a:xfrm>
            <a:custGeom>
              <a:rect b="b" l="l" r="r" t="t"/>
              <a:pathLst>
                <a:path extrusionOk="0" h="120000" w="120000">
                  <a:moveTo>
                    <a:pt x="66666" y="0"/>
                  </a:moveTo>
                  <a:cubicBezTo>
                    <a:pt x="60000" y="0"/>
                    <a:pt x="53333" y="0"/>
                    <a:pt x="53333" y="0"/>
                  </a:cubicBezTo>
                  <a:cubicBezTo>
                    <a:pt x="60000" y="6000"/>
                    <a:pt x="66666" y="12000"/>
                    <a:pt x="66666" y="18000"/>
                  </a:cubicBezTo>
                  <a:cubicBezTo>
                    <a:pt x="66666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20000" y="18000"/>
                  </a:cubicBezTo>
                  <a:cubicBezTo>
                    <a:pt x="6666" y="30000"/>
                    <a:pt x="0" y="42000"/>
                    <a:pt x="0" y="60000"/>
                  </a:cubicBezTo>
                  <a:cubicBezTo>
                    <a:pt x="0" y="90000"/>
                    <a:pt x="26666" y="120000"/>
                    <a:pt x="53333" y="120000"/>
                  </a:cubicBezTo>
                  <a:cubicBezTo>
                    <a:pt x="86666" y="120000"/>
                    <a:pt x="113333" y="90000"/>
                    <a:pt x="120000" y="60000"/>
                  </a:cubicBezTo>
                  <a:cubicBezTo>
                    <a:pt x="120000" y="30000"/>
                    <a:pt x="93333" y="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2217738" y="4284663"/>
              <a:ext cx="122100" cy="136500"/>
            </a:xfrm>
            <a:custGeom>
              <a:rect b="b" l="l" r="r" t="t"/>
              <a:pathLst>
                <a:path extrusionOk="0" h="120000" w="120000">
                  <a:moveTo>
                    <a:pt x="75789" y="0"/>
                  </a:moveTo>
                  <a:cubicBezTo>
                    <a:pt x="63157" y="0"/>
                    <a:pt x="56842" y="0"/>
                    <a:pt x="50526" y="5714"/>
                  </a:cubicBezTo>
                  <a:cubicBezTo>
                    <a:pt x="63157" y="5714"/>
                    <a:pt x="69473" y="11428"/>
                    <a:pt x="69473" y="22857"/>
                  </a:cubicBezTo>
                  <a:cubicBezTo>
                    <a:pt x="69473" y="34285"/>
                    <a:pt x="56842" y="40000"/>
                    <a:pt x="44210" y="40000"/>
                  </a:cubicBezTo>
                  <a:cubicBezTo>
                    <a:pt x="31578" y="40000"/>
                    <a:pt x="25263" y="34285"/>
                    <a:pt x="25263" y="22857"/>
                  </a:cubicBezTo>
                  <a:cubicBezTo>
                    <a:pt x="25263" y="22857"/>
                    <a:pt x="25263" y="22857"/>
                    <a:pt x="25263" y="22857"/>
                  </a:cubicBezTo>
                  <a:cubicBezTo>
                    <a:pt x="18947" y="28571"/>
                    <a:pt x="12631" y="40000"/>
                    <a:pt x="6315" y="51428"/>
                  </a:cubicBezTo>
                  <a:cubicBezTo>
                    <a:pt x="0" y="85714"/>
                    <a:pt x="25263" y="114285"/>
                    <a:pt x="50526" y="114285"/>
                  </a:cubicBezTo>
                  <a:cubicBezTo>
                    <a:pt x="82105" y="120000"/>
                    <a:pt x="113684" y="97142"/>
                    <a:pt x="120000" y="62857"/>
                  </a:cubicBezTo>
                  <a:cubicBezTo>
                    <a:pt x="120000" y="34285"/>
                    <a:pt x="101052" y="5714"/>
                    <a:pt x="75789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p9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Dog)" type="blank">
  <p:cSld name="BLANK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0"/>
          <p:cNvSpPr/>
          <p:nvPr/>
        </p:nvSpPr>
        <p:spPr>
          <a:xfrm>
            <a:off x="-75" y="4557900"/>
            <a:ext cx="9144000" cy="58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8" name="Google Shape;338;p10"/>
          <p:cNvGrpSpPr/>
          <p:nvPr/>
        </p:nvGrpSpPr>
        <p:grpSpPr>
          <a:xfrm>
            <a:off x="7590820" y="3532509"/>
            <a:ext cx="1171804" cy="1387410"/>
            <a:chOff x="1384300" y="1439863"/>
            <a:chExt cx="1433400" cy="1697138"/>
          </a:xfrm>
        </p:grpSpPr>
        <p:sp>
          <p:nvSpPr>
            <p:cNvPr id="339" name="Google Shape;339;p10"/>
            <p:cNvSpPr/>
            <p:nvPr/>
          </p:nvSpPr>
          <p:spPr>
            <a:xfrm>
              <a:off x="2805113" y="2438401"/>
              <a:ext cx="0" cy="255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cubicBezTo>
                    <a:pt x="0" y="60000"/>
                    <a:pt x="0" y="30000"/>
                    <a:pt x="0" y="0"/>
                  </a:cubicBezTo>
                  <a:cubicBezTo>
                    <a:pt x="0" y="30000"/>
                    <a:pt x="0" y="60000"/>
                    <a:pt x="0" y="1200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2805113" y="2463801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1384300" y="1439863"/>
              <a:ext cx="1427100" cy="1671600"/>
            </a:xfrm>
            <a:custGeom>
              <a:rect b="b" l="l" r="r" t="t"/>
              <a:pathLst>
                <a:path extrusionOk="0" h="120000" w="120000">
                  <a:moveTo>
                    <a:pt x="115656" y="53488"/>
                  </a:moveTo>
                  <a:cubicBezTo>
                    <a:pt x="114570" y="51627"/>
                    <a:pt x="115113" y="52093"/>
                    <a:pt x="116199" y="50232"/>
                  </a:cubicBezTo>
                  <a:cubicBezTo>
                    <a:pt x="116742" y="49302"/>
                    <a:pt x="116742" y="47906"/>
                    <a:pt x="117285" y="46976"/>
                  </a:cubicBezTo>
                  <a:cubicBezTo>
                    <a:pt x="117828" y="44186"/>
                    <a:pt x="118371" y="41395"/>
                    <a:pt x="118371" y="38604"/>
                  </a:cubicBezTo>
                  <a:cubicBezTo>
                    <a:pt x="118371" y="36744"/>
                    <a:pt x="118371" y="33953"/>
                    <a:pt x="116199" y="33488"/>
                  </a:cubicBezTo>
                  <a:cubicBezTo>
                    <a:pt x="112941" y="33023"/>
                    <a:pt x="112398" y="35813"/>
                    <a:pt x="111855" y="37674"/>
                  </a:cubicBezTo>
                  <a:cubicBezTo>
                    <a:pt x="110769" y="40000"/>
                    <a:pt x="109683" y="42325"/>
                    <a:pt x="106968" y="43720"/>
                  </a:cubicBezTo>
                  <a:cubicBezTo>
                    <a:pt x="105882" y="44651"/>
                    <a:pt x="104796" y="45581"/>
                    <a:pt x="103710" y="45581"/>
                  </a:cubicBezTo>
                  <a:cubicBezTo>
                    <a:pt x="103167" y="45581"/>
                    <a:pt x="99366" y="45116"/>
                    <a:pt x="99366" y="45116"/>
                  </a:cubicBezTo>
                  <a:cubicBezTo>
                    <a:pt x="98823" y="44651"/>
                    <a:pt x="99366" y="41860"/>
                    <a:pt x="98823" y="40930"/>
                  </a:cubicBezTo>
                  <a:cubicBezTo>
                    <a:pt x="98823" y="39534"/>
                    <a:pt x="98280" y="38139"/>
                    <a:pt x="98280" y="36744"/>
                  </a:cubicBezTo>
                  <a:cubicBezTo>
                    <a:pt x="97194" y="33953"/>
                    <a:pt x="96108" y="30697"/>
                    <a:pt x="95565" y="27906"/>
                  </a:cubicBezTo>
                  <a:cubicBezTo>
                    <a:pt x="95022" y="26511"/>
                    <a:pt x="93393" y="23255"/>
                    <a:pt x="95565" y="22790"/>
                  </a:cubicBezTo>
                  <a:cubicBezTo>
                    <a:pt x="96651" y="22325"/>
                    <a:pt x="97737" y="23255"/>
                    <a:pt x="98280" y="23720"/>
                  </a:cubicBezTo>
                  <a:cubicBezTo>
                    <a:pt x="99909" y="24186"/>
                    <a:pt x="101538" y="25116"/>
                    <a:pt x="103167" y="25116"/>
                  </a:cubicBezTo>
                  <a:cubicBezTo>
                    <a:pt x="108597" y="26046"/>
                    <a:pt x="114570" y="23255"/>
                    <a:pt x="115656" y="18604"/>
                  </a:cubicBezTo>
                  <a:cubicBezTo>
                    <a:pt x="117285" y="12558"/>
                    <a:pt x="110226" y="7906"/>
                    <a:pt x="104253" y="6046"/>
                  </a:cubicBezTo>
                  <a:cubicBezTo>
                    <a:pt x="98280" y="3720"/>
                    <a:pt x="90678" y="3720"/>
                    <a:pt x="85248" y="6976"/>
                  </a:cubicBezTo>
                  <a:cubicBezTo>
                    <a:pt x="84705" y="7441"/>
                    <a:pt x="83619" y="7906"/>
                    <a:pt x="83076" y="8372"/>
                  </a:cubicBezTo>
                  <a:cubicBezTo>
                    <a:pt x="82533" y="8372"/>
                    <a:pt x="82533" y="8837"/>
                    <a:pt x="82533" y="8837"/>
                  </a:cubicBezTo>
                  <a:cubicBezTo>
                    <a:pt x="82533" y="8837"/>
                    <a:pt x="82533" y="8372"/>
                    <a:pt x="81447" y="8372"/>
                  </a:cubicBezTo>
                  <a:cubicBezTo>
                    <a:pt x="79819" y="7906"/>
                    <a:pt x="78733" y="6511"/>
                    <a:pt x="77104" y="6046"/>
                  </a:cubicBezTo>
                  <a:cubicBezTo>
                    <a:pt x="74932" y="4651"/>
                    <a:pt x="72217" y="3255"/>
                    <a:pt x="69502" y="2790"/>
                  </a:cubicBezTo>
                  <a:cubicBezTo>
                    <a:pt x="62986" y="465"/>
                    <a:pt x="55927" y="0"/>
                    <a:pt x="48868" y="1395"/>
                  </a:cubicBezTo>
                  <a:cubicBezTo>
                    <a:pt x="46153" y="1860"/>
                    <a:pt x="43438" y="2325"/>
                    <a:pt x="40723" y="3255"/>
                  </a:cubicBezTo>
                  <a:cubicBezTo>
                    <a:pt x="39638" y="3720"/>
                    <a:pt x="38009" y="5116"/>
                    <a:pt x="36380" y="5581"/>
                  </a:cubicBezTo>
                  <a:cubicBezTo>
                    <a:pt x="35837" y="5581"/>
                    <a:pt x="35837" y="5581"/>
                    <a:pt x="35837" y="5581"/>
                  </a:cubicBezTo>
                  <a:cubicBezTo>
                    <a:pt x="35837" y="5581"/>
                    <a:pt x="35294" y="5581"/>
                    <a:pt x="34751" y="5116"/>
                  </a:cubicBezTo>
                  <a:cubicBezTo>
                    <a:pt x="33665" y="5116"/>
                    <a:pt x="32579" y="4186"/>
                    <a:pt x="32036" y="3720"/>
                  </a:cubicBezTo>
                  <a:cubicBezTo>
                    <a:pt x="26063" y="465"/>
                    <a:pt x="19004" y="0"/>
                    <a:pt x="12488" y="1860"/>
                  </a:cubicBezTo>
                  <a:cubicBezTo>
                    <a:pt x="6515" y="3720"/>
                    <a:pt x="0" y="7906"/>
                    <a:pt x="542" y="13953"/>
                  </a:cubicBezTo>
                  <a:cubicBezTo>
                    <a:pt x="542" y="19534"/>
                    <a:pt x="7058" y="22790"/>
                    <a:pt x="13031" y="21860"/>
                  </a:cubicBezTo>
                  <a:cubicBezTo>
                    <a:pt x="14660" y="21395"/>
                    <a:pt x="16289" y="20930"/>
                    <a:pt x="17375" y="20000"/>
                  </a:cubicBezTo>
                  <a:cubicBezTo>
                    <a:pt x="18461" y="19534"/>
                    <a:pt x="19004" y="19069"/>
                    <a:pt x="19547" y="19069"/>
                  </a:cubicBezTo>
                  <a:cubicBezTo>
                    <a:pt x="22262" y="19534"/>
                    <a:pt x="21176" y="22325"/>
                    <a:pt x="20090" y="23720"/>
                  </a:cubicBezTo>
                  <a:cubicBezTo>
                    <a:pt x="17375" y="28372"/>
                    <a:pt x="14660" y="33488"/>
                    <a:pt x="14117" y="39069"/>
                  </a:cubicBezTo>
                  <a:cubicBezTo>
                    <a:pt x="10859" y="52558"/>
                    <a:pt x="22262" y="64186"/>
                    <a:pt x="35837" y="70232"/>
                  </a:cubicBezTo>
                  <a:cubicBezTo>
                    <a:pt x="31493" y="76744"/>
                    <a:pt x="31493" y="85116"/>
                    <a:pt x="32036" y="92558"/>
                  </a:cubicBezTo>
                  <a:cubicBezTo>
                    <a:pt x="32579" y="94883"/>
                    <a:pt x="33122" y="97674"/>
                    <a:pt x="33122" y="100000"/>
                  </a:cubicBezTo>
                  <a:cubicBezTo>
                    <a:pt x="33665" y="101395"/>
                    <a:pt x="34208" y="103255"/>
                    <a:pt x="33665" y="104186"/>
                  </a:cubicBezTo>
                  <a:cubicBezTo>
                    <a:pt x="33122" y="105581"/>
                    <a:pt x="32036" y="105581"/>
                    <a:pt x="30950" y="106976"/>
                  </a:cubicBezTo>
                  <a:cubicBezTo>
                    <a:pt x="28778" y="109302"/>
                    <a:pt x="29321" y="112558"/>
                    <a:pt x="32036" y="114418"/>
                  </a:cubicBezTo>
                  <a:cubicBezTo>
                    <a:pt x="34751" y="116279"/>
                    <a:pt x="39095" y="116279"/>
                    <a:pt x="42352" y="115813"/>
                  </a:cubicBezTo>
                  <a:cubicBezTo>
                    <a:pt x="49954" y="114883"/>
                    <a:pt x="47782" y="109302"/>
                    <a:pt x="48325" y="104186"/>
                  </a:cubicBezTo>
                  <a:cubicBezTo>
                    <a:pt x="48868" y="101860"/>
                    <a:pt x="48868" y="94883"/>
                    <a:pt x="52126" y="93488"/>
                  </a:cubicBezTo>
                  <a:cubicBezTo>
                    <a:pt x="54298" y="92093"/>
                    <a:pt x="57556" y="94883"/>
                    <a:pt x="58642" y="96744"/>
                  </a:cubicBezTo>
                  <a:cubicBezTo>
                    <a:pt x="60814" y="99069"/>
                    <a:pt x="61900" y="100930"/>
                    <a:pt x="61900" y="103720"/>
                  </a:cubicBezTo>
                  <a:cubicBezTo>
                    <a:pt x="62443" y="107441"/>
                    <a:pt x="61357" y="111627"/>
                    <a:pt x="61900" y="115348"/>
                  </a:cubicBezTo>
                  <a:cubicBezTo>
                    <a:pt x="61900" y="119069"/>
                    <a:pt x="65701" y="120000"/>
                    <a:pt x="69502" y="120000"/>
                  </a:cubicBezTo>
                  <a:cubicBezTo>
                    <a:pt x="74932" y="120000"/>
                    <a:pt x="85248" y="115813"/>
                    <a:pt x="78733" y="110232"/>
                  </a:cubicBezTo>
                  <a:cubicBezTo>
                    <a:pt x="77647" y="109767"/>
                    <a:pt x="76561" y="109302"/>
                    <a:pt x="76018" y="108372"/>
                  </a:cubicBezTo>
                  <a:cubicBezTo>
                    <a:pt x="75475" y="107441"/>
                    <a:pt x="76018" y="106046"/>
                    <a:pt x="76018" y="105116"/>
                  </a:cubicBezTo>
                  <a:cubicBezTo>
                    <a:pt x="76018" y="103720"/>
                    <a:pt x="75475" y="99069"/>
                    <a:pt x="77104" y="97674"/>
                  </a:cubicBezTo>
                  <a:cubicBezTo>
                    <a:pt x="77647" y="96744"/>
                    <a:pt x="80904" y="96279"/>
                    <a:pt x="81990" y="95813"/>
                  </a:cubicBezTo>
                  <a:cubicBezTo>
                    <a:pt x="84162" y="94883"/>
                    <a:pt x="86334" y="93953"/>
                    <a:pt x="89049" y="93023"/>
                  </a:cubicBezTo>
                  <a:cubicBezTo>
                    <a:pt x="93393" y="91162"/>
                    <a:pt x="97194" y="88372"/>
                    <a:pt x="100995" y="85581"/>
                  </a:cubicBezTo>
                  <a:cubicBezTo>
                    <a:pt x="100995" y="90232"/>
                    <a:pt x="100452" y="94418"/>
                    <a:pt x="100452" y="99069"/>
                  </a:cubicBezTo>
                  <a:cubicBezTo>
                    <a:pt x="100452" y="104651"/>
                    <a:pt x="111312" y="105116"/>
                    <a:pt x="115656" y="102790"/>
                  </a:cubicBezTo>
                  <a:cubicBezTo>
                    <a:pt x="117828" y="101860"/>
                    <a:pt x="119457" y="100000"/>
                    <a:pt x="118914" y="97674"/>
                  </a:cubicBezTo>
                  <a:cubicBezTo>
                    <a:pt x="118914" y="95813"/>
                    <a:pt x="117828" y="94883"/>
                    <a:pt x="116742" y="93953"/>
                  </a:cubicBezTo>
                  <a:cubicBezTo>
                    <a:pt x="116199" y="93488"/>
                    <a:pt x="115656" y="93488"/>
                    <a:pt x="115113" y="93023"/>
                  </a:cubicBezTo>
                  <a:cubicBezTo>
                    <a:pt x="114027" y="91162"/>
                    <a:pt x="116199" y="86976"/>
                    <a:pt x="116742" y="85581"/>
                  </a:cubicBezTo>
                  <a:cubicBezTo>
                    <a:pt x="117828" y="82325"/>
                    <a:pt x="118914" y="79534"/>
                    <a:pt x="118914" y="76744"/>
                  </a:cubicBezTo>
                  <a:cubicBezTo>
                    <a:pt x="120000" y="67906"/>
                    <a:pt x="119457" y="60930"/>
                    <a:pt x="115656" y="534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2805113" y="2438401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10"/>
            <p:cNvSpPr/>
            <p:nvPr/>
          </p:nvSpPr>
          <p:spPr>
            <a:xfrm>
              <a:off x="2798763" y="2509838"/>
              <a:ext cx="1500" cy="1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0"/>
            <p:cNvSpPr/>
            <p:nvPr/>
          </p:nvSpPr>
          <p:spPr>
            <a:xfrm>
              <a:off x="2798763" y="2463801"/>
              <a:ext cx="6300" cy="459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cubicBezTo>
                    <a:pt x="120000" y="17142"/>
                    <a:pt x="120000" y="68571"/>
                    <a:pt x="0" y="119999"/>
                  </a:cubicBezTo>
                  <a:cubicBezTo>
                    <a:pt x="0" y="119999"/>
                    <a:pt x="0" y="119999"/>
                    <a:pt x="0" y="119999"/>
                  </a:cubicBezTo>
                  <a:cubicBezTo>
                    <a:pt x="0" y="119999"/>
                    <a:pt x="120000" y="51428"/>
                    <a:pt x="12000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2805113" y="2438401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2798763" y="250983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2805113" y="2438401"/>
              <a:ext cx="1500" cy="1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1733550" y="2768601"/>
              <a:ext cx="1077900" cy="368400"/>
            </a:xfrm>
            <a:custGeom>
              <a:rect b="b" l="l" r="r" t="t"/>
              <a:pathLst>
                <a:path extrusionOk="0" h="120000" w="120000">
                  <a:moveTo>
                    <a:pt x="113532" y="12631"/>
                  </a:moveTo>
                  <a:cubicBezTo>
                    <a:pt x="113532" y="16842"/>
                    <a:pt x="112814" y="18947"/>
                    <a:pt x="112095" y="21052"/>
                  </a:cubicBezTo>
                  <a:cubicBezTo>
                    <a:pt x="112095" y="21052"/>
                    <a:pt x="112095" y="21052"/>
                    <a:pt x="111377" y="21052"/>
                  </a:cubicBezTo>
                  <a:cubicBezTo>
                    <a:pt x="109940" y="23157"/>
                    <a:pt x="107784" y="23157"/>
                    <a:pt x="105628" y="23157"/>
                  </a:cubicBezTo>
                  <a:cubicBezTo>
                    <a:pt x="105628" y="23157"/>
                    <a:pt x="105628" y="23157"/>
                    <a:pt x="105628" y="23157"/>
                  </a:cubicBezTo>
                  <a:cubicBezTo>
                    <a:pt x="103473" y="23157"/>
                    <a:pt x="101317" y="23157"/>
                    <a:pt x="99880" y="21052"/>
                  </a:cubicBezTo>
                  <a:cubicBezTo>
                    <a:pt x="99880" y="21052"/>
                    <a:pt x="99880" y="18947"/>
                    <a:pt x="99880" y="18947"/>
                  </a:cubicBezTo>
                  <a:cubicBezTo>
                    <a:pt x="99880" y="14736"/>
                    <a:pt x="99880" y="14736"/>
                    <a:pt x="99880" y="14736"/>
                  </a:cubicBezTo>
                  <a:cubicBezTo>
                    <a:pt x="89820" y="16842"/>
                    <a:pt x="78323" y="21052"/>
                    <a:pt x="73293" y="12631"/>
                  </a:cubicBezTo>
                  <a:cubicBezTo>
                    <a:pt x="68263" y="4210"/>
                    <a:pt x="63233" y="0"/>
                    <a:pt x="58203" y="2105"/>
                  </a:cubicBezTo>
                  <a:cubicBezTo>
                    <a:pt x="58203" y="6315"/>
                    <a:pt x="58203" y="10526"/>
                    <a:pt x="58203" y="16842"/>
                  </a:cubicBezTo>
                  <a:cubicBezTo>
                    <a:pt x="57485" y="33684"/>
                    <a:pt x="56766" y="61052"/>
                    <a:pt x="56766" y="65263"/>
                  </a:cubicBezTo>
                  <a:cubicBezTo>
                    <a:pt x="57485" y="69473"/>
                    <a:pt x="58922" y="71578"/>
                    <a:pt x="59640" y="73684"/>
                  </a:cubicBezTo>
                  <a:cubicBezTo>
                    <a:pt x="61077" y="75789"/>
                    <a:pt x="61796" y="77894"/>
                    <a:pt x="62514" y="82105"/>
                  </a:cubicBezTo>
                  <a:cubicBezTo>
                    <a:pt x="62514" y="84210"/>
                    <a:pt x="62514" y="88421"/>
                    <a:pt x="61796" y="90526"/>
                  </a:cubicBezTo>
                  <a:cubicBezTo>
                    <a:pt x="60359" y="96842"/>
                    <a:pt x="57485" y="96842"/>
                    <a:pt x="55329" y="96842"/>
                  </a:cubicBezTo>
                  <a:cubicBezTo>
                    <a:pt x="53173" y="96842"/>
                    <a:pt x="49580" y="94736"/>
                    <a:pt x="48862" y="92631"/>
                  </a:cubicBezTo>
                  <a:cubicBezTo>
                    <a:pt x="48143" y="90526"/>
                    <a:pt x="48143" y="90526"/>
                    <a:pt x="48143" y="90526"/>
                  </a:cubicBezTo>
                  <a:cubicBezTo>
                    <a:pt x="48143" y="86315"/>
                    <a:pt x="48862" y="84210"/>
                    <a:pt x="48862" y="80000"/>
                  </a:cubicBezTo>
                  <a:cubicBezTo>
                    <a:pt x="48862" y="69473"/>
                    <a:pt x="48862" y="58947"/>
                    <a:pt x="48862" y="48421"/>
                  </a:cubicBezTo>
                  <a:cubicBezTo>
                    <a:pt x="48862" y="48421"/>
                    <a:pt x="48862" y="48421"/>
                    <a:pt x="48862" y="48421"/>
                  </a:cubicBezTo>
                  <a:cubicBezTo>
                    <a:pt x="48143" y="35789"/>
                    <a:pt x="47425" y="23157"/>
                    <a:pt x="46706" y="16842"/>
                  </a:cubicBezTo>
                  <a:cubicBezTo>
                    <a:pt x="45988" y="18947"/>
                    <a:pt x="44550" y="23157"/>
                    <a:pt x="43832" y="25263"/>
                  </a:cubicBezTo>
                  <a:cubicBezTo>
                    <a:pt x="38083" y="37894"/>
                    <a:pt x="28742" y="42105"/>
                    <a:pt x="20119" y="48421"/>
                  </a:cubicBezTo>
                  <a:cubicBezTo>
                    <a:pt x="20119" y="50526"/>
                    <a:pt x="19401" y="52631"/>
                    <a:pt x="19401" y="54736"/>
                  </a:cubicBezTo>
                  <a:cubicBezTo>
                    <a:pt x="19401" y="61052"/>
                    <a:pt x="19401" y="67368"/>
                    <a:pt x="19401" y="73684"/>
                  </a:cubicBezTo>
                  <a:cubicBezTo>
                    <a:pt x="19401" y="73684"/>
                    <a:pt x="19401" y="75789"/>
                    <a:pt x="19401" y="75789"/>
                  </a:cubicBezTo>
                  <a:cubicBezTo>
                    <a:pt x="17245" y="77894"/>
                    <a:pt x="15808" y="80000"/>
                    <a:pt x="12934" y="80000"/>
                  </a:cubicBezTo>
                  <a:cubicBezTo>
                    <a:pt x="12215" y="80000"/>
                    <a:pt x="11497" y="80000"/>
                    <a:pt x="10778" y="77894"/>
                  </a:cubicBezTo>
                  <a:cubicBezTo>
                    <a:pt x="8622" y="77894"/>
                    <a:pt x="5748" y="77894"/>
                    <a:pt x="5748" y="67368"/>
                  </a:cubicBezTo>
                  <a:cubicBezTo>
                    <a:pt x="5029" y="61052"/>
                    <a:pt x="6467" y="58947"/>
                    <a:pt x="7904" y="58947"/>
                  </a:cubicBezTo>
                  <a:cubicBezTo>
                    <a:pt x="7904" y="56842"/>
                    <a:pt x="8622" y="56842"/>
                    <a:pt x="8622" y="54736"/>
                  </a:cubicBezTo>
                  <a:cubicBezTo>
                    <a:pt x="4311" y="61052"/>
                    <a:pt x="718" y="67368"/>
                    <a:pt x="0" y="80000"/>
                  </a:cubicBezTo>
                  <a:cubicBezTo>
                    <a:pt x="0" y="80000"/>
                    <a:pt x="718" y="101052"/>
                    <a:pt x="17964" y="94736"/>
                  </a:cubicBezTo>
                  <a:cubicBezTo>
                    <a:pt x="28023" y="90526"/>
                    <a:pt x="36646" y="94736"/>
                    <a:pt x="43113" y="105263"/>
                  </a:cubicBezTo>
                  <a:cubicBezTo>
                    <a:pt x="48862" y="115789"/>
                    <a:pt x="63233" y="119999"/>
                    <a:pt x="66826" y="101052"/>
                  </a:cubicBezTo>
                  <a:cubicBezTo>
                    <a:pt x="70419" y="82105"/>
                    <a:pt x="85508" y="52631"/>
                    <a:pt x="97724" y="46315"/>
                  </a:cubicBezTo>
                  <a:cubicBezTo>
                    <a:pt x="108502" y="37894"/>
                    <a:pt x="117844" y="48421"/>
                    <a:pt x="119281" y="23157"/>
                  </a:cubicBezTo>
                  <a:cubicBezTo>
                    <a:pt x="120000" y="16842"/>
                    <a:pt x="117125" y="12631"/>
                    <a:pt x="113532" y="1263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1693863" y="2152651"/>
              <a:ext cx="155700" cy="84000"/>
            </a:xfrm>
            <a:custGeom>
              <a:rect b="b" l="l" r="r" t="t"/>
              <a:pathLst>
                <a:path extrusionOk="0" h="120000" w="120000">
                  <a:moveTo>
                    <a:pt x="100000" y="18461"/>
                  </a:moveTo>
                  <a:cubicBezTo>
                    <a:pt x="85000" y="9230"/>
                    <a:pt x="70000" y="9230"/>
                    <a:pt x="55000" y="9230"/>
                  </a:cubicBezTo>
                  <a:cubicBezTo>
                    <a:pt x="40000" y="9230"/>
                    <a:pt x="20000" y="0"/>
                    <a:pt x="10000" y="18461"/>
                  </a:cubicBezTo>
                  <a:cubicBezTo>
                    <a:pt x="0" y="36923"/>
                    <a:pt x="0" y="55384"/>
                    <a:pt x="5000" y="73846"/>
                  </a:cubicBezTo>
                  <a:cubicBezTo>
                    <a:pt x="15000" y="92307"/>
                    <a:pt x="35000" y="92307"/>
                    <a:pt x="45000" y="101538"/>
                  </a:cubicBezTo>
                  <a:cubicBezTo>
                    <a:pt x="60000" y="110769"/>
                    <a:pt x="80000" y="120000"/>
                    <a:pt x="95000" y="110769"/>
                  </a:cubicBezTo>
                  <a:cubicBezTo>
                    <a:pt x="120000" y="101538"/>
                    <a:pt x="120000" y="36923"/>
                    <a:pt x="100000" y="1846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0"/>
            <p:cNvSpPr/>
            <p:nvPr/>
          </p:nvSpPr>
          <p:spPr>
            <a:xfrm>
              <a:off x="1655763" y="1874838"/>
              <a:ext cx="265200" cy="277800"/>
            </a:xfrm>
            <a:custGeom>
              <a:rect b="b" l="l" r="r" t="t"/>
              <a:pathLst>
                <a:path extrusionOk="0" h="120000" w="120000">
                  <a:moveTo>
                    <a:pt x="0" y="66976"/>
                  </a:moveTo>
                  <a:cubicBezTo>
                    <a:pt x="0" y="33488"/>
                    <a:pt x="32195" y="0"/>
                    <a:pt x="61463" y="0"/>
                  </a:cubicBezTo>
                  <a:cubicBezTo>
                    <a:pt x="93658" y="0"/>
                    <a:pt x="120000" y="33488"/>
                    <a:pt x="120000" y="66976"/>
                  </a:cubicBezTo>
                  <a:cubicBezTo>
                    <a:pt x="120000" y="97674"/>
                    <a:pt x="93658" y="120000"/>
                    <a:pt x="64390" y="120000"/>
                  </a:cubicBezTo>
                  <a:cubicBezTo>
                    <a:pt x="35121" y="120000"/>
                    <a:pt x="0" y="97674"/>
                    <a:pt x="0" y="66976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0"/>
            <p:cNvSpPr/>
            <p:nvPr/>
          </p:nvSpPr>
          <p:spPr>
            <a:xfrm>
              <a:off x="2178050" y="2198688"/>
              <a:ext cx="168300" cy="84000"/>
            </a:xfrm>
            <a:custGeom>
              <a:rect b="b" l="l" r="r" t="t"/>
              <a:pathLst>
                <a:path extrusionOk="0" h="120000" w="120000">
                  <a:moveTo>
                    <a:pt x="78461" y="9230"/>
                  </a:moveTo>
                  <a:cubicBezTo>
                    <a:pt x="50769" y="18461"/>
                    <a:pt x="23076" y="0"/>
                    <a:pt x="4615" y="46153"/>
                  </a:cubicBezTo>
                  <a:cubicBezTo>
                    <a:pt x="0" y="55384"/>
                    <a:pt x="4615" y="73846"/>
                    <a:pt x="9230" y="92307"/>
                  </a:cubicBezTo>
                  <a:cubicBezTo>
                    <a:pt x="18461" y="110769"/>
                    <a:pt x="32307" y="110769"/>
                    <a:pt x="41538" y="110769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92307"/>
                    <a:pt x="110769" y="9230"/>
                    <a:pt x="78461" y="923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0"/>
            <p:cNvSpPr/>
            <p:nvPr/>
          </p:nvSpPr>
          <p:spPr>
            <a:xfrm>
              <a:off x="2055813" y="1498601"/>
              <a:ext cx="690600" cy="511200"/>
            </a:xfrm>
            <a:custGeom>
              <a:rect b="b" l="l" r="r" t="t"/>
              <a:pathLst>
                <a:path extrusionOk="0" h="120000" w="120000">
                  <a:moveTo>
                    <a:pt x="14579" y="0"/>
                  </a:moveTo>
                  <a:cubicBezTo>
                    <a:pt x="14579" y="0"/>
                    <a:pt x="0" y="36455"/>
                    <a:pt x="26915" y="77468"/>
                  </a:cubicBezTo>
                  <a:cubicBezTo>
                    <a:pt x="54953" y="120000"/>
                    <a:pt x="77383" y="97215"/>
                    <a:pt x="77383" y="97215"/>
                  </a:cubicBezTo>
                  <a:cubicBezTo>
                    <a:pt x="77383" y="97215"/>
                    <a:pt x="68411" y="57721"/>
                    <a:pt x="77383" y="53164"/>
                  </a:cubicBezTo>
                  <a:cubicBezTo>
                    <a:pt x="86355" y="48607"/>
                    <a:pt x="94205" y="59240"/>
                    <a:pt x="94205" y="59240"/>
                  </a:cubicBezTo>
                  <a:cubicBezTo>
                    <a:pt x="94205" y="59240"/>
                    <a:pt x="111028" y="66835"/>
                    <a:pt x="115514" y="47088"/>
                  </a:cubicBezTo>
                  <a:cubicBezTo>
                    <a:pt x="120000" y="28860"/>
                    <a:pt x="102056" y="13670"/>
                    <a:pt x="93084" y="10632"/>
                  </a:cubicBezTo>
                  <a:cubicBezTo>
                    <a:pt x="84112" y="7594"/>
                    <a:pt x="65046" y="4556"/>
                    <a:pt x="56074" y="28860"/>
                  </a:cubicBezTo>
                  <a:cubicBezTo>
                    <a:pt x="56074" y="28860"/>
                    <a:pt x="33644" y="0"/>
                    <a:pt x="14579" y="0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1984375" y="2120901"/>
              <a:ext cx="77700" cy="31800"/>
            </a:xfrm>
            <a:custGeom>
              <a:rect b="b" l="l" r="r" t="t"/>
              <a:pathLst>
                <a:path extrusionOk="0" h="120000" w="120000">
                  <a:moveTo>
                    <a:pt x="100000" y="24000"/>
                  </a:moveTo>
                  <a:cubicBezTo>
                    <a:pt x="80000" y="0"/>
                    <a:pt x="70000" y="0"/>
                    <a:pt x="60000" y="0"/>
                  </a:cubicBezTo>
                  <a:cubicBezTo>
                    <a:pt x="40000" y="24000"/>
                    <a:pt x="30000" y="0"/>
                    <a:pt x="20000" y="24000"/>
                  </a:cubicBezTo>
                  <a:cubicBezTo>
                    <a:pt x="0" y="24000"/>
                    <a:pt x="0" y="96000"/>
                    <a:pt x="20000" y="96000"/>
                  </a:cubicBezTo>
                  <a:cubicBezTo>
                    <a:pt x="30000" y="120000"/>
                    <a:pt x="40000" y="120000"/>
                    <a:pt x="50000" y="120000"/>
                  </a:cubicBezTo>
                  <a:cubicBezTo>
                    <a:pt x="60000" y="120000"/>
                    <a:pt x="80000" y="120000"/>
                    <a:pt x="90000" y="120000"/>
                  </a:cubicBezTo>
                  <a:cubicBezTo>
                    <a:pt x="120000" y="120000"/>
                    <a:pt x="120000" y="48000"/>
                    <a:pt x="100000" y="24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2449513" y="2100263"/>
              <a:ext cx="297000" cy="246000"/>
            </a:xfrm>
            <a:custGeom>
              <a:rect b="b" l="l" r="r" t="t"/>
              <a:pathLst>
                <a:path extrusionOk="0" h="120000" w="120000">
                  <a:moveTo>
                    <a:pt x="31304" y="0"/>
                  </a:moveTo>
                  <a:cubicBezTo>
                    <a:pt x="31304" y="0"/>
                    <a:pt x="101739" y="0"/>
                    <a:pt x="120000" y="60000"/>
                  </a:cubicBezTo>
                  <a:cubicBezTo>
                    <a:pt x="120000" y="60000"/>
                    <a:pt x="112173" y="120000"/>
                    <a:pt x="31304" y="107368"/>
                  </a:cubicBezTo>
                  <a:cubicBezTo>
                    <a:pt x="31304" y="107368"/>
                    <a:pt x="2608" y="101052"/>
                    <a:pt x="0" y="88421"/>
                  </a:cubicBezTo>
                  <a:cubicBezTo>
                    <a:pt x="0" y="88421"/>
                    <a:pt x="39130" y="31578"/>
                    <a:pt x="31304" y="0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2255838" y="2457451"/>
              <a:ext cx="355500" cy="298500"/>
            </a:xfrm>
            <a:custGeom>
              <a:rect b="b" l="l" r="r" t="t"/>
              <a:pathLst>
                <a:path extrusionOk="0" h="120000" w="120000">
                  <a:moveTo>
                    <a:pt x="98181" y="13043"/>
                  </a:moveTo>
                  <a:cubicBezTo>
                    <a:pt x="91636" y="41739"/>
                    <a:pt x="80727" y="60000"/>
                    <a:pt x="61090" y="75652"/>
                  </a:cubicBezTo>
                  <a:cubicBezTo>
                    <a:pt x="52363" y="83478"/>
                    <a:pt x="43636" y="88695"/>
                    <a:pt x="34909" y="91304"/>
                  </a:cubicBezTo>
                  <a:cubicBezTo>
                    <a:pt x="26181" y="96521"/>
                    <a:pt x="15272" y="96521"/>
                    <a:pt x="4363" y="101739"/>
                  </a:cubicBezTo>
                  <a:cubicBezTo>
                    <a:pt x="2181" y="101739"/>
                    <a:pt x="2181" y="106956"/>
                    <a:pt x="4363" y="109565"/>
                  </a:cubicBezTo>
                  <a:cubicBezTo>
                    <a:pt x="4363" y="109565"/>
                    <a:pt x="4363" y="109565"/>
                    <a:pt x="4363" y="109565"/>
                  </a:cubicBezTo>
                  <a:cubicBezTo>
                    <a:pt x="4363" y="109565"/>
                    <a:pt x="4363" y="109565"/>
                    <a:pt x="4363" y="109565"/>
                  </a:cubicBezTo>
                  <a:cubicBezTo>
                    <a:pt x="0" y="112173"/>
                    <a:pt x="2181" y="120000"/>
                    <a:pt x="6545" y="120000"/>
                  </a:cubicBezTo>
                  <a:cubicBezTo>
                    <a:pt x="8727" y="120000"/>
                    <a:pt x="10909" y="120000"/>
                    <a:pt x="10909" y="120000"/>
                  </a:cubicBezTo>
                  <a:cubicBezTo>
                    <a:pt x="15272" y="117391"/>
                    <a:pt x="19636" y="117391"/>
                    <a:pt x="24000" y="117391"/>
                  </a:cubicBezTo>
                  <a:cubicBezTo>
                    <a:pt x="24000" y="117391"/>
                    <a:pt x="24000" y="117391"/>
                    <a:pt x="24000" y="114782"/>
                  </a:cubicBezTo>
                  <a:cubicBezTo>
                    <a:pt x="43636" y="114782"/>
                    <a:pt x="63272" y="101739"/>
                    <a:pt x="74181" y="93913"/>
                  </a:cubicBezTo>
                  <a:cubicBezTo>
                    <a:pt x="93818" y="75652"/>
                    <a:pt x="115636" y="46956"/>
                    <a:pt x="120000" y="18260"/>
                  </a:cubicBezTo>
                  <a:cubicBezTo>
                    <a:pt x="120000" y="2608"/>
                    <a:pt x="100363" y="0"/>
                    <a:pt x="98181" y="1304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2649538" y="2087563"/>
              <a:ext cx="71400" cy="58800"/>
            </a:xfrm>
            <a:custGeom>
              <a:rect b="b" l="l" r="r" t="t"/>
              <a:pathLst>
                <a:path extrusionOk="0" h="120000" w="120000">
                  <a:moveTo>
                    <a:pt x="109090" y="53333"/>
                  </a:moveTo>
                  <a:cubicBezTo>
                    <a:pt x="109090" y="40000"/>
                    <a:pt x="87272" y="26666"/>
                    <a:pt x="76363" y="26666"/>
                  </a:cubicBezTo>
                  <a:cubicBezTo>
                    <a:pt x="65454" y="13333"/>
                    <a:pt x="54545" y="13333"/>
                    <a:pt x="54545" y="13333"/>
                  </a:cubicBezTo>
                  <a:cubicBezTo>
                    <a:pt x="43636" y="0"/>
                    <a:pt x="43636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10909" y="0"/>
                    <a:pt x="0" y="13333"/>
                    <a:pt x="0" y="40000"/>
                  </a:cubicBezTo>
                  <a:cubicBezTo>
                    <a:pt x="0" y="53333"/>
                    <a:pt x="10909" y="53333"/>
                    <a:pt x="10909" y="66666"/>
                  </a:cubicBezTo>
                  <a:cubicBezTo>
                    <a:pt x="21818" y="80000"/>
                    <a:pt x="21818" y="80000"/>
                    <a:pt x="32727" y="93333"/>
                  </a:cubicBezTo>
                  <a:cubicBezTo>
                    <a:pt x="43636" y="106666"/>
                    <a:pt x="65454" y="120000"/>
                    <a:pt x="87272" y="120000"/>
                  </a:cubicBezTo>
                  <a:cubicBezTo>
                    <a:pt x="98181" y="120000"/>
                    <a:pt x="109090" y="120000"/>
                    <a:pt x="109090" y="106666"/>
                  </a:cubicBezTo>
                  <a:cubicBezTo>
                    <a:pt x="120000" y="93333"/>
                    <a:pt x="120000" y="80000"/>
                    <a:pt x="109090" y="53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1765300" y="2684463"/>
              <a:ext cx="200100" cy="336600"/>
            </a:xfrm>
            <a:custGeom>
              <a:rect b="b" l="l" r="r" t="t"/>
              <a:pathLst>
                <a:path extrusionOk="0" h="120000" w="120000">
                  <a:moveTo>
                    <a:pt x="112258" y="9230"/>
                  </a:moveTo>
                  <a:cubicBezTo>
                    <a:pt x="85161" y="0"/>
                    <a:pt x="73548" y="43846"/>
                    <a:pt x="73548" y="50769"/>
                  </a:cubicBezTo>
                  <a:cubicBezTo>
                    <a:pt x="69677" y="62307"/>
                    <a:pt x="69677" y="76153"/>
                    <a:pt x="61935" y="87692"/>
                  </a:cubicBezTo>
                  <a:cubicBezTo>
                    <a:pt x="58064" y="103846"/>
                    <a:pt x="38709" y="96923"/>
                    <a:pt x="19354" y="94615"/>
                  </a:cubicBezTo>
                  <a:cubicBezTo>
                    <a:pt x="3870" y="94615"/>
                    <a:pt x="0" y="108461"/>
                    <a:pt x="11612" y="113076"/>
                  </a:cubicBezTo>
                  <a:cubicBezTo>
                    <a:pt x="27096" y="120000"/>
                    <a:pt x="42580" y="120000"/>
                    <a:pt x="58064" y="117692"/>
                  </a:cubicBezTo>
                  <a:cubicBezTo>
                    <a:pt x="65806" y="117692"/>
                    <a:pt x="73548" y="115384"/>
                    <a:pt x="81290" y="113076"/>
                  </a:cubicBezTo>
                  <a:cubicBezTo>
                    <a:pt x="89032" y="110769"/>
                    <a:pt x="89032" y="103846"/>
                    <a:pt x="85161" y="101538"/>
                  </a:cubicBezTo>
                  <a:cubicBezTo>
                    <a:pt x="89032" y="94615"/>
                    <a:pt x="92903" y="87692"/>
                    <a:pt x="96774" y="80769"/>
                  </a:cubicBezTo>
                  <a:cubicBezTo>
                    <a:pt x="96774" y="66923"/>
                    <a:pt x="96774" y="50769"/>
                    <a:pt x="100645" y="36923"/>
                  </a:cubicBezTo>
                  <a:cubicBezTo>
                    <a:pt x="104516" y="32307"/>
                    <a:pt x="120000" y="11538"/>
                    <a:pt x="112258" y="923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2139950" y="2787651"/>
              <a:ext cx="135000" cy="292200"/>
            </a:xfrm>
            <a:custGeom>
              <a:rect b="b" l="l" r="r" t="t"/>
              <a:pathLst>
                <a:path extrusionOk="0" h="120000" w="120000">
                  <a:moveTo>
                    <a:pt x="91428" y="101333"/>
                  </a:moveTo>
                  <a:cubicBezTo>
                    <a:pt x="57142" y="98666"/>
                    <a:pt x="51428" y="80000"/>
                    <a:pt x="45714" y="66666"/>
                  </a:cubicBezTo>
                  <a:cubicBezTo>
                    <a:pt x="40000" y="42666"/>
                    <a:pt x="40000" y="1866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14" y="8000"/>
                    <a:pt x="11428" y="16000"/>
                    <a:pt x="17142" y="24000"/>
                  </a:cubicBezTo>
                  <a:cubicBezTo>
                    <a:pt x="17142" y="24000"/>
                    <a:pt x="17142" y="24000"/>
                    <a:pt x="17142" y="21333"/>
                  </a:cubicBezTo>
                  <a:cubicBezTo>
                    <a:pt x="17142" y="21333"/>
                    <a:pt x="17142" y="21333"/>
                    <a:pt x="17142" y="24000"/>
                  </a:cubicBezTo>
                  <a:cubicBezTo>
                    <a:pt x="28571" y="40000"/>
                    <a:pt x="11428" y="74666"/>
                    <a:pt x="22857" y="96000"/>
                  </a:cubicBezTo>
                  <a:cubicBezTo>
                    <a:pt x="22857" y="101333"/>
                    <a:pt x="28571" y="106666"/>
                    <a:pt x="34285" y="112000"/>
                  </a:cubicBezTo>
                  <a:cubicBezTo>
                    <a:pt x="40000" y="114666"/>
                    <a:pt x="45714" y="117333"/>
                    <a:pt x="51428" y="114666"/>
                  </a:cubicBezTo>
                  <a:cubicBezTo>
                    <a:pt x="57142" y="117333"/>
                    <a:pt x="68571" y="120000"/>
                    <a:pt x="80000" y="120000"/>
                  </a:cubicBezTo>
                  <a:cubicBezTo>
                    <a:pt x="108571" y="120000"/>
                    <a:pt x="120000" y="101333"/>
                    <a:pt x="91428" y="101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2605088" y="2547938"/>
              <a:ext cx="128700" cy="324000"/>
            </a:xfrm>
            <a:custGeom>
              <a:rect b="b" l="l" r="r" t="t"/>
              <a:pathLst>
                <a:path extrusionOk="0" h="120000" w="120000">
                  <a:moveTo>
                    <a:pt x="108000" y="96000"/>
                  </a:moveTo>
                  <a:cubicBezTo>
                    <a:pt x="96000" y="91200"/>
                    <a:pt x="72000" y="91200"/>
                    <a:pt x="60000" y="86400"/>
                  </a:cubicBezTo>
                  <a:cubicBezTo>
                    <a:pt x="48000" y="76800"/>
                    <a:pt x="54000" y="67200"/>
                    <a:pt x="54000" y="60000"/>
                  </a:cubicBezTo>
                  <a:cubicBezTo>
                    <a:pt x="54000" y="43200"/>
                    <a:pt x="60000" y="9600"/>
                    <a:pt x="2400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0" y="9600"/>
                    <a:pt x="12000" y="24000"/>
                    <a:pt x="12000" y="36000"/>
                  </a:cubicBezTo>
                  <a:cubicBezTo>
                    <a:pt x="18000" y="50400"/>
                    <a:pt x="18000" y="64800"/>
                    <a:pt x="18000" y="79200"/>
                  </a:cubicBezTo>
                  <a:cubicBezTo>
                    <a:pt x="18000" y="84000"/>
                    <a:pt x="18000" y="91200"/>
                    <a:pt x="24000" y="96000"/>
                  </a:cubicBezTo>
                  <a:cubicBezTo>
                    <a:pt x="24000" y="96000"/>
                    <a:pt x="24000" y="98400"/>
                    <a:pt x="18000" y="98400"/>
                  </a:cubicBezTo>
                  <a:cubicBezTo>
                    <a:pt x="18000" y="100800"/>
                    <a:pt x="18000" y="100800"/>
                    <a:pt x="24000" y="103200"/>
                  </a:cubicBezTo>
                  <a:cubicBezTo>
                    <a:pt x="24000" y="105600"/>
                    <a:pt x="30000" y="105600"/>
                    <a:pt x="36000" y="105600"/>
                  </a:cubicBezTo>
                  <a:cubicBezTo>
                    <a:pt x="36000" y="105600"/>
                    <a:pt x="36000" y="105600"/>
                    <a:pt x="36000" y="105600"/>
                  </a:cubicBezTo>
                  <a:cubicBezTo>
                    <a:pt x="54000" y="115200"/>
                    <a:pt x="78000" y="120000"/>
                    <a:pt x="102000" y="110400"/>
                  </a:cubicBezTo>
                  <a:cubicBezTo>
                    <a:pt x="114000" y="108000"/>
                    <a:pt x="120000" y="100800"/>
                    <a:pt x="108000" y="96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0"/>
            <p:cNvSpPr/>
            <p:nvPr/>
          </p:nvSpPr>
          <p:spPr>
            <a:xfrm>
              <a:off x="1403350" y="1620838"/>
              <a:ext cx="271500" cy="104700"/>
            </a:xfrm>
            <a:custGeom>
              <a:rect b="b" l="l" r="r" t="t"/>
              <a:pathLst>
                <a:path extrusionOk="0" h="120000" w="120000">
                  <a:moveTo>
                    <a:pt x="80000" y="22500"/>
                  </a:moveTo>
                  <a:cubicBezTo>
                    <a:pt x="68571" y="30000"/>
                    <a:pt x="60000" y="45000"/>
                    <a:pt x="45714" y="45000"/>
                  </a:cubicBezTo>
                  <a:cubicBezTo>
                    <a:pt x="31428" y="37500"/>
                    <a:pt x="25714" y="30000"/>
                    <a:pt x="17142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0" y="37500"/>
                    <a:pt x="22857" y="82500"/>
                    <a:pt x="34285" y="97500"/>
                  </a:cubicBezTo>
                  <a:cubicBezTo>
                    <a:pt x="62857" y="120000"/>
                    <a:pt x="91428" y="37500"/>
                    <a:pt x="117142" y="90000"/>
                  </a:cubicBezTo>
                  <a:cubicBezTo>
                    <a:pt x="117142" y="90000"/>
                    <a:pt x="120000" y="90000"/>
                    <a:pt x="120000" y="82500"/>
                  </a:cubicBezTo>
                  <a:cubicBezTo>
                    <a:pt x="117142" y="30000"/>
                    <a:pt x="100000" y="15000"/>
                    <a:pt x="80000" y="225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0"/>
            <p:cNvSpPr/>
            <p:nvPr/>
          </p:nvSpPr>
          <p:spPr>
            <a:xfrm>
              <a:off x="2424113" y="1633538"/>
              <a:ext cx="303300" cy="201600"/>
            </a:xfrm>
            <a:custGeom>
              <a:rect b="b" l="l" r="r" t="t"/>
              <a:pathLst>
                <a:path extrusionOk="0" h="120000" w="120000">
                  <a:moveTo>
                    <a:pt x="112340" y="7741"/>
                  </a:moveTo>
                  <a:cubicBezTo>
                    <a:pt x="102127" y="34838"/>
                    <a:pt x="97021" y="38709"/>
                    <a:pt x="79148" y="38709"/>
                  </a:cubicBezTo>
                  <a:cubicBezTo>
                    <a:pt x="66382" y="38709"/>
                    <a:pt x="56170" y="34838"/>
                    <a:pt x="43404" y="30967"/>
                  </a:cubicBezTo>
                  <a:cubicBezTo>
                    <a:pt x="17872" y="27096"/>
                    <a:pt x="0" y="61935"/>
                    <a:pt x="10212" y="92903"/>
                  </a:cubicBezTo>
                  <a:cubicBezTo>
                    <a:pt x="12765" y="92903"/>
                    <a:pt x="20425" y="120000"/>
                    <a:pt x="20425" y="120000"/>
                  </a:cubicBezTo>
                  <a:cubicBezTo>
                    <a:pt x="20425" y="89032"/>
                    <a:pt x="22978" y="58064"/>
                    <a:pt x="38297" y="54193"/>
                  </a:cubicBezTo>
                  <a:cubicBezTo>
                    <a:pt x="48510" y="54193"/>
                    <a:pt x="61276" y="61935"/>
                    <a:pt x="74042" y="61935"/>
                  </a:cubicBezTo>
                  <a:cubicBezTo>
                    <a:pt x="94468" y="65806"/>
                    <a:pt x="120000" y="54193"/>
                    <a:pt x="120000" y="15483"/>
                  </a:cubicBezTo>
                  <a:cubicBezTo>
                    <a:pt x="120000" y="7741"/>
                    <a:pt x="114893" y="0"/>
                    <a:pt x="112340" y="774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>
              <a:off x="1720850" y="2055813"/>
              <a:ext cx="877800" cy="439800"/>
            </a:xfrm>
            <a:custGeom>
              <a:rect b="b" l="l" r="r" t="t"/>
              <a:pathLst>
                <a:path extrusionOk="0" h="120000" w="120000">
                  <a:moveTo>
                    <a:pt x="111176" y="15882"/>
                  </a:moveTo>
                  <a:cubicBezTo>
                    <a:pt x="111176" y="15882"/>
                    <a:pt x="111176" y="15882"/>
                    <a:pt x="111176" y="15882"/>
                  </a:cubicBezTo>
                  <a:cubicBezTo>
                    <a:pt x="111176" y="15882"/>
                    <a:pt x="111176" y="14117"/>
                    <a:pt x="111176" y="14117"/>
                  </a:cubicBezTo>
                  <a:cubicBezTo>
                    <a:pt x="112941" y="5294"/>
                    <a:pt x="110294" y="0"/>
                    <a:pt x="108529" y="7058"/>
                  </a:cubicBezTo>
                  <a:cubicBezTo>
                    <a:pt x="100588" y="47647"/>
                    <a:pt x="79411" y="74117"/>
                    <a:pt x="60000" y="84705"/>
                  </a:cubicBezTo>
                  <a:cubicBezTo>
                    <a:pt x="50294" y="88235"/>
                    <a:pt x="37941" y="90000"/>
                    <a:pt x="28235" y="86470"/>
                  </a:cubicBezTo>
                  <a:cubicBezTo>
                    <a:pt x="17647" y="84705"/>
                    <a:pt x="8823" y="74117"/>
                    <a:pt x="0" y="67058"/>
                  </a:cubicBezTo>
                  <a:cubicBezTo>
                    <a:pt x="0" y="67058"/>
                    <a:pt x="0" y="68823"/>
                    <a:pt x="0" y="68823"/>
                  </a:cubicBezTo>
                  <a:cubicBezTo>
                    <a:pt x="5294" y="86470"/>
                    <a:pt x="16764" y="93529"/>
                    <a:pt x="26470" y="97058"/>
                  </a:cubicBezTo>
                  <a:cubicBezTo>
                    <a:pt x="37941" y="104117"/>
                    <a:pt x="51176" y="105882"/>
                    <a:pt x="62647" y="100588"/>
                  </a:cubicBezTo>
                  <a:cubicBezTo>
                    <a:pt x="75882" y="93529"/>
                    <a:pt x="89117" y="81176"/>
                    <a:pt x="97941" y="61764"/>
                  </a:cubicBezTo>
                  <a:cubicBezTo>
                    <a:pt x="91764" y="77647"/>
                    <a:pt x="82941" y="90000"/>
                    <a:pt x="71470" y="98823"/>
                  </a:cubicBezTo>
                  <a:cubicBezTo>
                    <a:pt x="62647" y="104117"/>
                    <a:pt x="53823" y="105882"/>
                    <a:pt x="45000" y="105882"/>
                  </a:cubicBezTo>
                  <a:cubicBezTo>
                    <a:pt x="36176" y="105882"/>
                    <a:pt x="28235" y="98823"/>
                    <a:pt x="19411" y="98823"/>
                  </a:cubicBezTo>
                  <a:cubicBezTo>
                    <a:pt x="18529" y="98823"/>
                    <a:pt x="17647" y="100588"/>
                    <a:pt x="18529" y="102352"/>
                  </a:cubicBezTo>
                  <a:cubicBezTo>
                    <a:pt x="25588" y="114705"/>
                    <a:pt x="36176" y="116470"/>
                    <a:pt x="45000" y="118235"/>
                  </a:cubicBezTo>
                  <a:cubicBezTo>
                    <a:pt x="55588" y="120000"/>
                    <a:pt x="65294" y="116470"/>
                    <a:pt x="75000" y="109411"/>
                  </a:cubicBezTo>
                  <a:cubicBezTo>
                    <a:pt x="83823" y="104117"/>
                    <a:pt x="92647" y="93529"/>
                    <a:pt x="99705" y="79411"/>
                  </a:cubicBezTo>
                  <a:cubicBezTo>
                    <a:pt x="109411" y="63529"/>
                    <a:pt x="113823" y="42352"/>
                    <a:pt x="118235" y="19411"/>
                  </a:cubicBezTo>
                  <a:cubicBezTo>
                    <a:pt x="120000" y="10588"/>
                    <a:pt x="112941" y="7058"/>
                    <a:pt x="111176" y="158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0"/>
            <p:cNvSpPr/>
            <p:nvPr/>
          </p:nvSpPr>
          <p:spPr>
            <a:xfrm>
              <a:off x="1933575" y="2438401"/>
              <a:ext cx="141300" cy="155700"/>
            </a:xfrm>
            <a:custGeom>
              <a:rect b="b" l="l" r="r" t="t"/>
              <a:pathLst>
                <a:path extrusionOk="0" h="120000" w="120000">
                  <a:moveTo>
                    <a:pt x="87272" y="110000"/>
                  </a:moveTo>
                  <a:cubicBezTo>
                    <a:pt x="70909" y="110000"/>
                    <a:pt x="16363" y="120000"/>
                    <a:pt x="16363" y="90000"/>
                  </a:cubicBezTo>
                  <a:cubicBezTo>
                    <a:pt x="16363" y="70000"/>
                    <a:pt x="0" y="10000"/>
                    <a:pt x="38181" y="10000"/>
                  </a:cubicBezTo>
                  <a:cubicBezTo>
                    <a:pt x="54545" y="5000"/>
                    <a:pt x="109090" y="0"/>
                    <a:pt x="109090" y="30000"/>
                  </a:cubicBezTo>
                  <a:cubicBezTo>
                    <a:pt x="109090" y="45000"/>
                    <a:pt x="120000" y="110000"/>
                    <a:pt x="87272" y="110000"/>
                  </a:cubicBezTo>
                  <a:close/>
                  <a:moveTo>
                    <a:pt x="38181" y="25000"/>
                  </a:moveTo>
                  <a:cubicBezTo>
                    <a:pt x="27272" y="25000"/>
                    <a:pt x="32727" y="80000"/>
                    <a:pt x="32727" y="90000"/>
                  </a:cubicBezTo>
                  <a:cubicBezTo>
                    <a:pt x="32727" y="95000"/>
                    <a:pt x="87272" y="95000"/>
                    <a:pt x="87272" y="95000"/>
                  </a:cubicBezTo>
                  <a:cubicBezTo>
                    <a:pt x="98181" y="95000"/>
                    <a:pt x="92727" y="35000"/>
                    <a:pt x="92727" y="30000"/>
                  </a:cubicBezTo>
                  <a:cubicBezTo>
                    <a:pt x="92727" y="20000"/>
                    <a:pt x="43636" y="25000"/>
                    <a:pt x="38181" y="25000"/>
                  </a:cubicBezTo>
                  <a:cubicBezTo>
                    <a:pt x="38181" y="25000"/>
                    <a:pt x="38181" y="25000"/>
                    <a:pt x="38181" y="25000"/>
                  </a:cubicBezTo>
                  <a:cubicBezTo>
                    <a:pt x="32727" y="25000"/>
                    <a:pt x="38181" y="25000"/>
                    <a:pt x="38181" y="2500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0"/>
            <p:cNvSpPr/>
            <p:nvPr/>
          </p:nvSpPr>
          <p:spPr>
            <a:xfrm>
              <a:off x="1965325" y="2463801"/>
              <a:ext cx="84000" cy="96900"/>
            </a:xfrm>
            <a:custGeom>
              <a:rect b="b" l="l" r="r" t="t"/>
              <a:pathLst>
                <a:path extrusionOk="0" h="120000" w="120000">
                  <a:moveTo>
                    <a:pt x="18461" y="8000"/>
                  </a:moveTo>
                  <a:cubicBezTo>
                    <a:pt x="0" y="8000"/>
                    <a:pt x="9230" y="96000"/>
                    <a:pt x="9230" y="112000"/>
                  </a:cubicBezTo>
                  <a:cubicBezTo>
                    <a:pt x="9230" y="120000"/>
                    <a:pt x="101538" y="120000"/>
                    <a:pt x="101538" y="120000"/>
                  </a:cubicBezTo>
                  <a:cubicBezTo>
                    <a:pt x="120000" y="120000"/>
                    <a:pt x="110769" y="24000"/>
                    <a:pt x="110769" y="16000"/>
                  </a:cubicBezTo>
                  <a:cubicBezTo>
                    <a:pt x="110769" y="0"/>
                    <a:pt x="27692" y="8000"/>
                    <a:pt x="18461" y="8000"/>
                  </a:cubicBezTo>
                  <a:cubicBezTo>
                    <a:pt x="18461" y="8000"/>
                    <a:pt x="18461" y="8000"/>
                    <a:pt x="18461" y="8000"/>
                  </a:cubicBezTo>
                  <a:cubicBezTo>
                    <a:pt x="9230" y="8000"/>
                    <a:pt x="18461" y="8000"/>
                    <a:pt x="18461" y="800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0"/>
            <p:cNvSpPr/>
            <p:nvPr/>
          </p:nvSpPr>
          <p:spPr>
            <a:xfrm>
              <a:off x="1384300" y="1439863"/>
              <a:ext cx="1433400" cy="1671600"/>
            </a:xfrm>
            <a:custGeom>
              <a:rect b="b" l="l" r="r" t="t"/>
              <a:pathLst>
                <a:path extrusionOk="0" h="120000" w="120000">
                  <a:moveTo>
                    <a:pt x="118378" y="76744"/>
                  </a:moveTo>
                  <a:cubicBezTo>
                    <a:pt x="119459" y="67906"/>
                    <a:pt x="118918" y="60930"/>
                    <a:pt x="115135" y="53488"/>
                  </a:cubicBezTo>
                  <a:cubicBezTo>
                    <a:pt x="114054" y="51627"/>
                    <a:pt x="114594" y="52093"/>
                    <a:pt x="115675" y="50232"/>
                  </a:cubicBezTo>
                  <a:cubicBezTo>
                    <a:pt x="116216" y="49302"/>
                    <a:pt x="116216" y="47906"/>
                    <a:pt x="116756" y="46976"/>
                  </a:cubicBezTo>
                  <a:cubicBezTo>
                    <a:pt x="117297" y="44186"/>
                    <a:pt x="117837" y="41395"/>
                    <a:pt x="117837" y="38604"/>
                  </a:cubicBezTo>
                  <a:cubicBezTo>
                    <a:pt x="117837" y="36744"/>
                    <a:pt x="117837" y="33953"/>
                    <a:pt x="115675" y="33488"/>
                  </a:cubicBezTo>
                  <a:cubicBezTo>
                    <a:pt x="112432" y="33023"/>
                    <a:pt x="111891" y="35813"/>
                    <a:pt x="111351" y="37674"/>
                  </a:cubicBezTo>
                  <a:cubicBezTo>
                    <a:pt x="110270" y="40000"/>
                    <a:pt x="109189" y="42325"/>
                    <a:pt x="106486" y="43720"/>
                  </a:cubicBezTo>
                  <a:cubicBezTo>
                    <a:pt x="105405" y="44651"/>
                    <a:pt x="104324" y="45581"/>
                    <a:pt x="103243" y="45581"/>
                  </a:cubicBezTo>
                  <a:cubicBezTo>
                    <a:pt x="102702" y="45581"/>
                    <a:pt x="98918" y="45116"/>
                    <a:pt x="98918" y="45116"/>
                  </a:cubicBezTo>
                  <a:cubicBezTo>
                    <a:pt x="98378" y="44651"/>
                    <a:pt x="98918" y="41860"/>
                    <a:pt x="98378" y="40930"/>
                  </a:cubicBezTo>
                  <a:cubicBezTo>
                    <a:pt x="98378" y="39534"/>
                    <a:pt x="97837" y="38139"/>
                    <a:pt x="97837" y="36744"/>
                  </a:cubicBezTo>
                  <a:cubicBezTo>
                    <a:pt x="96756" y="33953"/>
                    <a:pt x="95675" y="30697"/>
                    <a:pt x="95135" y="27906"/>
                  </a:cubicBezTo>
                  <a:cubicBezTo>
                    <a:pt x="94594" y="26511"/>
                    <a:pt x="92972" y="23255"/>
                    <a:pt x="95135" y="22790"/>
                  </a:cubicBezTo>
                  <a:cubicBezTo>
                    <a:pt x="96216" y="22325"/>
                    <a:pt x="97297" y="23255"/>
                    <a:pt x="97837" y="23720"/>
                  </a:cubicBezTo>
                  <a:cubicBezTo>
                    <a:pt x="99459" y="24186"/>
                    <a:pt x="101081" y="25116"/>
                    <a:pt x="102702" y="25116"/>
                  </a:cubicBezTo>
                  <a:cubicBezTo>
                    <a:pt x="108108" y="26046"/>
                    <a:pt x="114054" y="23255"/>
                    <a:pt x="115135" y="18604"/>
                  </a:cubicBezTo>
                  <a:cubicBezTo>
                    <a:pt x="116756" y="12558"/>
                    <a:pt x="109729" y="7906"/>
                    <a:pt x="103783" y="6046"/>
                  </a:cubicBezTo>
                  <a:cubicBezTo>
                    <a:pt x="97837" y="3720"/>
                    <a:pt x="90270" y="3720"/>
                    <a:pt x="84864" y="6976"/>
                  </a:cubicBezTo>
                  <a:cubicBezTo>
                    <a:pt x="84324" y="7441"/>
                    <a:pt x="83243" y="7906"/>
                    <a:pt x="82702" y="8372"/>
                  </a:cubicBezTo>
                  <a:cubicBezTo>
                    <a:pt x="81081" y="8837"/>
                    <a:pt x="83243" y="8837"/>
                    <a:pt x="81081" y="8372"/>
                  </a:cubicBezTo>
                  <a:cubicBezTo>
                    <a:pt x="79459" y="7906"/>
                    <a:pt x="78378" y="6511"/>
                    <a:pt x="76756" y="6046"/>
                  </a:cubicBezTo>
                  <a:cubicBezTo>
                    <a:pt x="74594" y="4651"/>
                    <a:pt x="71891" y="3255"/>
                    <a:pt x="69189" y="2790"/>
                  </a:cubicBezTo>
                  <a:cubicBezTo>
                    <a:pt x="62702" y="465"/>
                    <a:pt x="55675" y="0"/>
                    <a:pt x="48648" y="1395"/>
                  </a:cubicBezTo>
                  <a:cubicBezTo>
                    <a:pt x="45945" y="1860"/>
                    <a:pt x="43243" y="2325"/>
                    <a:pt x="40540" y="3255"/>
                  </a:cubicBezTo>
                  <a:cubicBezTo>
                    <a:pt x="39459" y="3720"/>
                    <a:pt x="37837" y="5116"/>
                    <a:pt x="36216" y="5581"/>
                  </a:cubicBezTo>
                  <a:cubicBezTo>
                    <a:pt x="34594" y="6046"/>
                    <a:pt x="36756" y="6046"/>
                    <a:pt x="34594" y="5116"/>
                  </a:cubicBezTo>
                  <a:cubicBezTo>
                    <a:pt x="33513" y="5116"/>
                    <a:pt x="32432" y="4186"/>
                    <a:pt x="31891" y="3720"/>
                  </a:cubicBezTo>
                  <a:cubicBezTo>
                    <a:pt x="25945" y="465"/>
                    <a:pt x="18918" y="0"/>
                    <a:pt x="12432" y="1860"/>
                  </a:cubicBezTo>
                  <a:cubicBezTo>
                    <a:pt x="6486" y="3720"/>
                    <a:pt x="0" y="7906"/>
                    <a:pt x="540" y="13953"/>
                  </a:cubicBezTo>
                  <a:cubicBezTo>
                    <a:pt x="540" y="19534"/>
                    <a:pt x="7027" y="22790"/>
                    <a:pt x="12972" y="21860"/>
                  </a:cubicBezTo>
                  <a:cubicBezTo>
                    <a:pt x="14594" y="21395"/>
                    <a:pt x="16216" y="20930"/>
                    <a:pt x="17297" y="20000"/>
                  </a:cubicBezTo>
                  <a:cubicBezTo>
                    <a:pt x="18378" y="19534"/>
                    <a:pt x="18918" y="19069"/>
                    <a:pt x="19459" y="19069"/>
                  </a:cubicBezTo>
                  <a:cubicBezTo>
                    <a:pt x="22162" y="19534"/>
                    <a:pt x="21081" y="22325"/>
                    <a:pt x="20000" y="23720"/>
                  </a:cubicBezTo>
                  <a:cubicBezTo>
                    <a:pt x="17297" y="28372"/>
                    <a:pt x="14594" y="33488"/>
                    <a:pt x="14054" y="39069"/>
                  </a:cubicBezTo>
                  <a:cubicBezTo>
                    <a:pt x="10810" y="52558"/>
                    <a:pt x="22162" y="64186"/>
                    <a:pt x="35675" y="70232"/>
                  </a:cubicBezTo>
                  <a:cubicBezTo>
                    <a:pt x="31351" y="76744"/>
                    <a:pt x="31351" y="85116"/>
                    <a:pt x="31891" y="92558"/>
                  </a:cubicBezTo>
                  <a:cubicBezTo>
                    <a:pt x="32432" y="94883"/>
                    <a:pt x="32972" y="97674"/>
                    <a:pt x="32972" y="100000"/>
                  </a:cubicBezTo>
                  <a:cubicBezTo>
                    <a:pt x="33513" y="101395"/>
                    <a:pt x="34054" y="103255"/>
                    <a:pt x="33513" y="104186"/>
                  </a:cubicBezTo>
                  <a:cubicBezTo>
                    <a:pt x="32972" y="105581"/>
                    <a:pt x="31891" y="105581"/>
                    <a:pt x="30810" y="106976"/>
                  </a:cubicBezTo>
                  <a:cubicBezTo>
                    <a:pt x="28648" y="109302"/>
                    <a:pt x="29189" y="112558"/>
                    <a:pt x="31891" y="114418"/>
                  </a:cubicBezTo>
                  <a:cubicBezTo>
                    <a:pt x="34594" y="116279"/>
                    <a:pt x="38918" y="116279"/>
                    <a:pt x="42162" y="115813"/>
                  </a:cubicBezTo>
                  <a:cubicBezTo>
                    <a:pt x="49729" y="114883"/>
                    <a:pt x="47567" y="109302"/>
                    <a:pt x="48108" y="104186"/>
                  </a:cubicBezTo>
                  <a:cubicBezTo>
                    <a:pt x="48648" y="101860"/>
                    <a:pt x="48648" y="94883"/>
                    <a:pt x="51891" y="93488"/>
                  </a:cubicBezTo>
                  <a:cubicBezTo>
                    <a:pt x="54054" y="92093"/>
                    <a:pt x="57297" y="94883"/>
                    <a:pt x="58378" y="96744"/>
                  </a:cubicBezTo>
                  <a:cubicBezTo>
                    <a:pt x="60540" y="99069"/>
                    <a:pt x="61621" y="100930"/>
                    <a:pt x="61621" y="103720"/>
                  </a:cubicBezTo>
                  <a:cubicBezTo>
                    <a:pt x="62162" y="107441"/>
                    <a:pt x="61081" y="111627"/>
                    <a:pt x="61621" y="115348"/>
                  </a:cubicBezTo>
                  <a:cubicBezTo>
                    <a:pt x="61621" y="119069"/>
                    <a:pt x="65405" y="120000"/>
                    <a:pt x="69189" y="120000"/>
                  </a:cubicBezTo>
                  <a:cubicBezTo>
                    <a:pt x="74594" y="120000"/>
                    <a:pt x="84864" y="115813"/>
                    <a:pt x="78378" y="110232"/>
                  </a:cubicBezTo>
                  <a:cubicBezTo>
                    <a:pt x="77297" y="109767"/>
                    <a:pt x="76216" y="109302"/>
                    <a:pt x="75675" y="108372"/>
                  </a:cubicBezTo>
                  <a:cubicBezTo>
                    <a:pt x="75135" y="107441"/>
                    <a:pt x="75675" y="106046"/>
                    <a:pt x="75675" y="105116"/>
                  </a:cubicBezTo>
                  <a:cubicBezTo>
                    <a:pt x="75675" y="103720"/>
                    <a:pt x="75135" y="99069"/>
                    <a:pt x="76756" y="97674"/>
                  </a:cubicBezTo>
                  <a:cubicBezTo>
                    <a:pt x="77297" y="96744"/>
                    <a:pt x="80540" y="96279"/>
                    <a:pt x="81621" y="95813"/>
                  </a:cubicBezTo>
                  <a:cubicBezTo>
                    <a:pt x="83783" y="94883"/>
                    <a:pt x="85945" y="93953"/>
                    <a:pt x="88648" y="93023"/>
                  </a:cubicBezTo>
                  <a:cubicBezTo>
                    <a:pt x="92972" y="91162"/>
                    <a:pt x="96756" y="88372"/>
                    <a:pt x="100540" y="85581"/>
                  </a:cubicBezTo>
                  <a:cubicBezTo>
                    <a:pt x="100540" y="90232"/>
                    <a:pt x="100000" y="94418"/>
                    <a:pt x="100000" y="99069"/>
                  </a:cubicBezTo>
                  <a:cubicBezTo>
                    <a:pt x="100000" y="104651"/>
                    <a:pt x="110810" y="105116"/>
                    <a:pt x="115135" y="102790"/>
                  </a:cubicBezTo>
                  <a:cubicBezTo>
                    <a:pt x="117297" y="101860"/>
                    <a:pt x="118918" y="100000"/>
                    <a:pt x="118378" y="97674"/>
                  </a:cubicBezTo>
                  <a:cubicBezTo>
                    <a:pt x="118378" y="95813"/>
                    <a:pt x="117297" y="94883"/>
                    <a:pt x="116216" y="93953"/>
                  </a:cubicBezTo>
                  <a:cubicBezTo>
                    <a:pt x="115675" y="93488"/>
                    <a:pt x="115135" y="93488"/>
                    <a:pt x="114594" y="93023"/>
                  </a:cubicBezTo>
                  <a:cubicBezTo>
                    <a:pt x="113513" y="91162"/>
                    <a:pt x="115675" y="86976"/>
                    <a:pt x="116216" y="85581"/>
                  </a:cubicBezTo>
                  <a:cubicBezTo>
                    <a:pt x="117297" y="82325"/>
                    <a:pt x="118378" y="79534"/>
                    <a:pt x="118378" y="76744"/>
                  </a:cubicBezTo>
                  <a:cubicBezTo>
                    <a:pt x="120000" y="64651"/>
                    <a:pt x="118378" y="78604"/>
                    <a:pt x="118378" y="76744"/>
                  </a:cubicBezTo>
                  <a:close/>
                  <a:moveTo>
                    <a:pt x="111351" y="48372"/>
                  </a:moveTo>
                  <a:cubicBezTo>
                    <a:pt x="109729" y="50697"/>
                    <a:pt x="109189" y="49302"/>
                    <a:pt x="106486" y="48372"/>
                  </a:cubicBezTo>
                  <a:cubicBezTo>
                    <a:pt x="109189" y="46976"/>
                    <a:pt x="111351" y="45116"/>
                    <a:pt x="112972" y="43255"/>
                  </a:cubicBezTo>
                  <a:cubicBezTo>
                    <a:pt x="112432" y="45116"/>
                    <a:pt x="112432" y="46511"/>
                    <a:pt x="111351" y="48372"/>
                  </a:cubicBezTo>
                  <a:close/>
                  <a:moveTo>
                    <a:pt x="18378" y="37209"/>
                  </a:moveTo>
                  <a:cubicBezTo>
                    <a:pt x="20000" y="33023"/>
                    <a:pt x="22702" y="28837"/>
                    <a:pt x="24324" y="24186"/>
                  </a:cubicBezTo>
                  <a:cubicBezTo>
                    <a:pt x="25945" y="20465"/>
                    <a:pt x="24864" y="14418"/>
                    <a:pt x="18918" y="15348"/>
                  </a:cubicBezTo>
                  <a:cubicBezTo>
                    <a:pt x="14054" y="15813"/>
                    <a:pt x="10810" y="20465"/>
                    <a:pt x="5945" y="16279"/>
                  </a:cubicBezTo>
                  <a:cubicBezTo>
                    <a:pt x="1081" y="11627"/>
                    <a:pt x="9189" y="6976"/>
                    <a:pt x="13513" y="5581"/>
                  </a:cubicBezTo>
                  <a:cubicBezTo>
                    <a:pt x="20000" y="3255"/>
                    <a:pt x="27027" y="4651"/>
                    <a:pt x="31891" y="8837"/>
                  </a:cubicBezTo>
                  <a:cubicBezTo>
                    <a:pt x="33513" y="9767"/>
                    <a:pt x="34054" y="10697"/>
                    <a:pt x="36216" y="10232"/>
                  </a:cubicBezTo>
                  <a:cubicBezTo>
                    <a:pt x="37297" y="9767"/>
                    <a:pt x="38378" y="8837"/>
                    <a:pt x="39459" y="8372"/>
                  </a:cubicBezTo>
                  <a:cubicBezTo>
                    <a:pt x="41081" y="7441"/>
                    <a:pt x="42702" y="6511"/>
                    <a:pt x="44864" y="6046"/>
                  </a:cubicBezTo>
                  <a:cubicBezTo>
                    <a:pt x="51351" y="3720"/>
                    <a:pt x="58378" y="4186"/>
                    <a:pt x="65405" y="5581"/>
                  </a:cubicBezTo>
                  <a:cubicBezTo>
                    <a:pt x="68108" y="6046"/>
                    <a:pt x="71351" y="6976"/>
                    <a:pt x="74054" y="8372"/>
                  </a:cubicBezTo>
                  <a:cubicBezTo>
                    <a:pt x="75675" y="8837"/>
                    <a:pt x="76756" y="9767"/>
                    <a:pt x="77837" y="10697"/>
                  </a:cubicBezTo>
                  <a:cubicBezTo>
                    <a:pt x="78918" y="11162"/>
                    <a:pt x="80540" y="13488"/>
                    <a:pt x="81621" y="13488"/>
                  </a:cubicBezTo>
                  <a:cubicBezTo>
                    <a:pt x="83243" y="13953"/>
                    <a:pt x="84324" y="12093"/>
                    <a:pt x="85405" y="11627"/>
                  </a:cubicBezTo>
                  <a:cubicBezTo>
                    <a:pt x="87567" y="9767"/>
                    <a:pt x="89729" y="8837"/>
                    <a:pt x="92972" y="8372"/>
                  </a:cubicBezTo>
                  <a:cubicBezTo>
                    <a:pt x="98918" y="7906"/>
                    <a:pt x="106486" y="9767"/>
                    <a:pt x="109729" y="13953"/>
                  </a:cubicBezTo>
                  <a:cubicBezTo>
                    <a:pt x="112972" y="18604"/>
                    <a:pt x="108108" y="22325"/>
                    <a:pt x="103243" y="21395"/>
                  </a:cubicBezTo>
                  <a:cubicBezTo>
                    <a:pt x="98918" y="20930"/>
                    <a:pt x="92972" y="16279"/>
                    <a:pt x="90270" y="21860"/>
                  </a:cubicBezTo>
                  <a:cubicBezTo>
                    <a:pt x="89189" y="25116"/>
                    <a:pt x="90810" y="28837"/>
                    <a:pt x="91891" y="31627"/>
                  </a:cubicBezTo>
                  <a:cubicBezTo>
                    <a:pt x="95675" y="42325"/>
                    <a:pt x="96216" y="53023"/>
                    <a:pt x="85945" y="61395"/>
                  </a:cubicBezTo>
                  <a:cubicBezTo>
                    <a:pt x="68108" y="75813"/>
                    <a:pt x="35135" y="73023"/>
                    <a:pt x="21621" y="54883"/>
                  </a:cubicBezTo>
                  <a:cubicBezTo>
                    <a:pt x="17297" y="48372"/>
                    <a:pt x="16756" y="43255"/>
                    <a:pt x="18378" y="37209"/>
                  </a:cubicBezTo>
                  <a:close/>
                  <a:moveTo>
                    <a:pt x="114054" y="76279"/>
                  </a:moveTo>
                  <a:cubicBezTo>
                    <a:pt x="113513" y="81860"/>
                    <a:pt x="108648" y="89302"/>
                    <a:pt x="110810" y="94418"/>
                  </a:cubicBezTo>
                  <a:cubicBezTo>
                    <a:pt x="111351" y="95813"/>
                    <a:pt x="111891" y="95813"/>
                    <a:pt x="112972" y="96744"/>
                  </a:cubicBezTo>
                  <a:cubicBezTo>
                    <a:pt x="114594" y="98139"/>
                    <a:pt x="114054" y="99534"/>
                    <a:pt x="111351" y="100000"/>
                  </a:cubicBezTo>
                  <a:cubicBezTo>
                    <a:pt x="110270" y="100465"/>
                    <a:pt x="108648" y="100465"/>
                    <a:pt x="107027" y="100000"/>
                  </a:cubicBezTo>
                  <a:cubicBezTo>
                    <a:pt x="105405" y="100000"/>
                    <a:pt x="104864" y="100000"/>
                    <a:pt x="104864" y="98604"/>
                  </a:cubicBezTo>
                  <a:cubicBezTo>
                    <a:pt x="104324" y="96744"/>
                    <a:pt x="104864" y="94418"/>
                    <a:pt x="104864" y="92558"/>
                  </a:cubicBezTo>
                  <a:cubicBezTo>
                    <a:pt x="104864" y="89302"/>
                    <a:pt x="104864" y="86511"/>
                    <a:pt x="104324" y="83720"/>
                  </a:cubicBezTo>
                  <a:cubicBezTo>
                    <a:pt x="104324" y="80465"/>
                    <a:pt x="104864" y="76279"/>
                    <a:pt x="102162" y="73953"/>
                  </a:cubicBezTo>
                  <a:cubicBezTo>
                    <a:pt x="101081" y="72558"/>
                    <a:pt x="98378" y="71627"/>
                    <a:pt x="96216" y="72558"/>
                  </a:cubicBezTo>
                  <a:cubicBezTo>
                    <a:pt x="94054" y="73953"/>
                    <a:pt x="96756" y="74418"/>
                    <a:pt x="98378" y="74883"/>
                  </a:cubicBezTo>
                  <a:cubicBezTo>
                    <a:pt x="102162" y="75348"/>
                    <a:pt x="101621" y="78139"/>
                    <a:pt x="99459" y="80930"/>
                  </a:cubicBezTo>
                  <a:cubicBezTo>
                    <a:pt x="97297" y="83720"/>
                    <a:pt x="94054" y="86046"/>
                    <a:pt x="90810" y="87906"/>
                  </a:cubicBezTo>
                  <a:cubicBezTo>
                    <a:pt x="86486" y="90697"/>
                    <a:pt x="80540" y="93488"/>
                    <a:pt x="75135" y="93953"/>
                  </a:cubicBezTo>
                  <a:cubicBezTo>
                    <a:pt x="75135" y="91162"/>
                    <a:pt x="75135" y="87906"/>
                    <a:pt x="74594" y="85581"/>
                  </a:cubicBezTo>
                  <a:cubicBezTo>
                    <a:pt x="73513" y="82325"/>
                    <a:pt x="72432" y="84186"/>
                    <a:pt x="72432" y="86511"/>
                  </a:cubicBezTo>
                  <a:cubicBezTo>
                    <a:pt x="71891" y="89302"/>
                    <a:pt x="72432" y="92093"/>
                    <a:pt x="72432" y="94883"/>
                  </a:cubicBezTo>
                  <a:cubicBezTo>
                    <a:pt x="72432" y="98139"/>
                    <a:pt x="71891" y="101860"/>
                    <a:pt x="71891" y="105116"/>
                  </a:cubicBezTo>
                  <a:cubicBezTo>
                    <a:pt x="71351" y="108372"/>
                    <a:pt x="70810" y="109767"/>
                    <a:pt x="74054" y="112093"/>
                  </a:cubicBezTo>
                  <a:cubicBezTo>
                    <a:pt x="77297" y="114418"/>
                    <a:pt x="75135" y="116279"/>
                    <a:pt x="71891" y="116279"/>
                  </a:cubicBezTo>
                  <a:cubicBezTo>
                    <a:pt x="70270" y="116279"/>
                    <a:pt x="68648" y="116279"/>
                    <a:pt x="67567" y="115813"/>
                  </a:cubicBezTo>
                  <a:cubicBezTo>
                    <a:pt x="65405" y="115348"/>
                    <a:pt x="65945" y="114883"/>
                    <a:pt x="66486" y="112558"/>
                  </a:cubicBezTo>
                  <a:cubicBezTo>
                    <a:pt x="66486" y="108837"/>
                    <a:pt x="66486" y="104651"/>
                    <a:pt x="65405" y="100930"/>
                  </a:cubicBezTo>
                  <a:cubicBezTo>
                    <a:pt x="64324" y="96279"/>
                    <a:pt x="61621" y="92093"/>
                    <a:pt x="56756" y="90232"/>
                  </a:cubicBezTo>
                  <a:cubicBezTo>
                    <a:pt x="54054" y="89302"/>
                    <a:pt x="48648" y="88372"/>
                    <a:pt x="45945" y="89767"/>
                  </a:cubicBezTo>
                  <a:cubicBezTo>
                    <a:pt x="43783" y="91162"/>
                    <a:pt x="45405" y="92093"/>
                    <a:pt x="47567" y="91627"/>
                  </a:cubicBezTo>
                  <a:cubicBezTo>
                    <a:pt x="45405" y="94883"/>
                    <a:pt x="44864" y="100000"/>
                    <a:pt x="44324" y="103720"/>
                  </a:cubicBezTo>
                  <a:cubicBezTo>
                    <a:pt x="43783" y="104651"/>
                    <a:pt x="43783" y="106046"/>
                    <a:pt x="43243" y="107441"/>
                  </a:cubicBezTo>
                  <a:cubicBezTo>
                    <a:pt x="43243" y="107906"/>
                    <a:pt x="43783" y="111162"/>
                    <a:pt x="43243" y="111627"/>
                  </a:cubicBezTo>
                  <a:cubicBezTo>
                    <a:pt x="42702" y="112558"/>
                    <a:pt x="39459" y="112558"/>
                    <a:pt x="37837" y="112558"/>
                  </a:cubicBezTo>
                  <a:cubicBezTo>
                    <a:pt x="35675" y="112093"/>
                    <a:pt x="32432" y="111162"/>
                    <a:pt x="34594" y="108837"/>
                  </a:cubicBezTo>
                  <a:cubicBezTo>
                    <a:pt x="35135" y="108372"/>
                    <a:pt x="36216" y="108372"/>
                    <a:pt x="36756" y="107441"/>
                  </a:cubicBezTo>
                  <a:cubicBezTo>
                    <a:pt x="37297" y="106511"/>
                    <a:pt x="37297" y="105116"/>
                    <a:pt x="37297" y="104186"/>
                  </a:cubicBezTo>
                  <a:cubicBezTo>
                    <a:pt x="37837" y="98604"/>
                    <a:pt x="36216" y="93023"/>
                    <a:pt x="36216" y="87441"/>
                  </a:cubicBezTo>
                  <a:cubicBezTo>
                    <a:pt x="35675" y="84186"/>
                    <a:pt x="35675" y="70232"/>
                    <a:pt x="42162" y="70697"/>
                  </a:cubicBezTo>
                  <a:cubicBezTo>
                    <a:pt x="43243" y="70697"/>
                    <a:pt x="44864" y="71627"/>
                    <a:pt x="46486" y="71627"/>
                  </a:cubicBezTo>
                  <a:cubicBezTo>
                    <a:pt x="48108" y="72093"/>
                    <a:pt x="50270" y="72558"/>
                    <a:pt x="51891" y="72558"/>
                  </a:cubicBezTo>
                  <a:cubicBezTo>
                    <a:pt x="56216" y="73023"/>
                    <a:pt x="60540" y="73023"/>
                    <a:pt x="64864" y="72558"/>
                  </a:cubicBezTo>
                  <a:cubicBezTo>
                    <a:pt x="72432" y="71162"/>
                    <a:pt x="80000" y="68372"/>
                    <a:pt x="85945" y="64186"/>
                  </a:cubicBezTo>
                  <a:cubicBezTo>
                    <a:pt x="88648" y="62325"/>
                    <a:pt x="90810" y="60465"/>
                    <a:pt x="92432" y="58139"/>
                  </a:cubicBezTo>
                  <a:cubicBezTo>
                    <a:pt x="93513" y="57209"/>
                    <a:pt x="94594" y="55813"/>
                    <a:pt x="95135" y="54418"/>
                  </a:cubicBezTo>
                  <a:cubicBezTo>
                    <a:pt x="95675" y="53488"/>
                    <a:pt x="96216" y="49302"/>
                    <a:pt x="96756" y="48837"/>
                  </a:cubicBezTo>
                  <a:cubicBezTo>
                    <a:pt x="98918" y="47441"/>
                    <a:pt x="105945" y="50232"/>
                    <a:pt x="107567" y="51162"/>
                  </a:cubicBezTo>
                  <a:cubicBezTo>
                    <a:pt x="109729" y="53023"/>
                    <a:pt x="111351" y="54883"/>
                    <a:pt x="112432" y="57209"/>
                  </a:cubicBezTo>
                  <a:cubicBezTo>
                    <a:pt x="115675" y="63255"/>
                    <a:pt x="115135" y="70232"/>
                    <a:pt x="114054" y="76279"/>
                  </a:cubicBezTo>
                  <a:cubicBezTo>
                    <a:pt x="113513" y="81860"/>
                    <a:pt x="115135" y="69767"/>
                    <a:pt x="114054" y="7627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0"/>
            <p:cNvSpPr/>
            <p:nvPr/>
          </p:nvSpPr>
          <p:spPr>
            <a:xfrm>
              <a:off x="1920875" y="2139951"/>
              <a:ext cx="193800" cy="77700"/>
            </a:xfrm>
            <a:custGeom>
              <a:rect b="b" l="l" r="r" t="t"/>
              <a:pathLst>
                <a:path extrusionOk="0" h="120000" w="120000">
                  <a:moveTo>
                    <a:pt x="84000" y="120000"/>
                  </a:moveTo>
                  <a:cubicBezTo>
                    <a:pt x="80000" y="120000"/>
                    <a:pt x="80000" y="120000"/>
                    <a:pt x="76000" y="120000"/>
                  </a:cubicBezTo>
                  <a:cubicBezTo>
                    <a:pt x="72000" y="120000"/>
                    <a:pt x="64000" y="110000"/>
                    <a:pt x="60000" y="100000"/>
                  </a:cubicBezTo>
                  <a:cubicBezTo>
                    <a:pt x="56000" y="110000"/>
                    <a:pt x="48000" y="110000"/>
                    <a:pt x="44000" y="120000"/>
                  </a:cubicBezTo>
                  <a:cubicBezTo>
                    <a:pt x="44000" y="120000"/>
                    <a:pt x="40000" y="120000"/>
                    <a:pt x="40000" y="120000"/>
                  </a:cubicBezTo>
                  <a:cubicBezTo>
                    <a:pt x="24000" y="120000"/>
                    <a:pt x="12000" y="100000"/>
                    <a:pt x="8000" y="70000"/>
                  </a:cubicBezTo>
                  <a:cubicBezTo>
                    <a:pt x="8000" y="60000"/>
                    <a:pt x="0" y="30000"/>
                    <a:pt x="8000" y="10000"/>
                  </a:cubicBezTo>
                  <a:cubicBezTo>
                    <a:pt x="8000" y="0"/>
                    <a:pt x="12000" y="0"/>
                    <a:pt x="12000" y="0"/>
                  </a:cubicBezTo>
                  <a:cubicBezTo>
                    <a:pt x="16000" y="0"/>
                    <a:pt x="20000" y="10000"/>
                    <a:pt x="20000" y="10000"/>
                  </a:cubicBezTo>
                  <a:cubicBezTo>
                    <a:pt x="20000" y="10000"/>
                    <a:pt x="24000" y="20000"/>
                    <a:pt x="24000" y="30000"/>
                  </a:cubicBezTo>
                  <a:cubicBezTo>
                    <a:pt x="24000" y="40000"/>
                    <a:pt x="24000" y="50000"/>
                    <a:pt x="28000" y="60000"/>
                  </a:cubicBezTo>
                  <a:cubicBezTo>
                    <a:pt x="32000" y="70000"/>
                    <a:pt x="36000" y="70000"/>
                    <a:pt x="40000" y="70000"/>
                  </a:cubicBezTo>
                  <a:cubicBezTo>
                    <a:pt x="40000" y="70000"/>
                    <a:pt x="44000" y="70000"/>
                    <a:pt x="48000" y="70000"/>
                  </a:cubicBezTo>
                  <a:cubicBezTo>
                    <a:pt x="52000" y="60000"/>
                    <a:pt x="52000" y="60000"/>
                    <a:pt x="56000" y="50000"/>
                  </a:cubicBezTo>
                  <a:cubicBezTo>
                    <a:pt x="56000" y="50000"/>
                    <a:pt x="60000" y="40000"/>
                    <a:pt x="60000" y="40000"/>
                  </a:cubicBezTo>
                  <a:cubicBezTo>
                    <a:pt x="64000" y="40000"/>
                    <a:pt x="68000" y="50000"/>
                    <a:pt x="72000" y="60000"/>
                  </a:cubicBezTo>
                  <a:cubicBezTo>
                    <a:pt x="76000" y="70000"/>
                    <a:pt x="80000" y="80000"/>
                    <a:pt x="84000" y="80000"/>
                  </a:cubicBezTo>
                  <a:cubicBezTo>
                    <a:pt x="92000" y="80000"/>
                    <a:pt x="96000" y="70000"/>
                    <a:pt x="100000" y="50000"/>
                  </a:cubicBezTo>
                  <a:cubicBezTo>
                    <a:pt x="100000" y="50000"/>
                    <a:pt x="100000" y="50000"/>
                    <a:pt x="100000" y="50000"/>
                  </a:cubicBezTo>
                  <a:cubicBezTo>
                    <a:pt x="104000" y="30000"/>
                    <a:pt x="104000" y="10000"/>
                    <a:pt x="112000" y="10000"/>
                  </a:cubicBezTo>
                  <a:cubicBezTo>
                    <a:pt x="112000" y="10000"/>
                    <a:pt x="116000" y="20000"/>
                    <a:pt x="116000" y="20000"/>
                  </a:cubicBezTo>
                  <a:cubicBezTo>
                    <a:pt x="120000" y="30000"/>
                    <a:pt x="120000" y="50000"/>
                    <a:pt x="116000" y="70000"/>
                  </a:cubicBezTo>
                  <a:cubicBezTo>
                    <a:pt x="112000" y="100000"/>
                    <a:pt x="100000" y="120000"/>
                    <a:pt x="84000" y="120000"/>
                  </a:cubicBezTo>
                  <a:cubicBezTo>
                    <a:pt x="84000" y="120000"/>
                    <a:pt x="84000" y="120000"/>
                    <a:pt x="8400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0"/>
            <p:cNvSpPr/>
            <p:nvPr/>
          </p:nvSpPr>
          <p:spPr>
            <a:xfrm>
              <a:off x="1752600" y="2016126"/>
              <a:ext cx="115800" cy="130200"/>
            </a:xfrm>
            <a:custGeom>
              <a:rect b="b" l="l" r="r" t="t"/>
              <a:pathLst>
                <a:path extrusionOk="0" h="120000" w="120000">
                  <a:moveTo>
                    <a:pt x="66666" y="0"/>
                  </a:moveTo>
                  <a:cubicBezTo>
                    <a:pt x="60000" y="0"/>
                    <a:pt x="60000" y="0"/>
                    <a:pt x="53333" y="0"/>
                  </a:cubicBezTo>
                  <a:cubicBezTo>
                    <a:pt x="60000" y="6000"/>
                    <a:pt x="66666" y="12000"/>
                    <a:pt x="66666" y="18000"/>
                  </a:cubicBezTo>
                  <a:cubicBezTo>
                    <a:pt x="66666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20000" y="18000"/>
                  </a:cubicBezTo>
                  <a:cubicBezTo>
                    <a:pt x="6666" y="30000"/>
                    <a:pt x="6666" y="42000"/>
                    <a:pt x="0" y="54000"/>
                  </a:cubicBezTo>
                  <a:cubicBezTo>
                    <a:pt x="0" y="90000"/>
                    <a:pt x="26666" y="114000"/>
                    <a:pt x="60000" y="114000"/>
                  </a:cubicBezTo>
                  <a:cubicBezTo>
                    <a:pt x="86666" y="120000"/>
                    <a:pt x="113333" y="90000"/>
                    <a:pt x="120000" y="60000"/>
                  </a:cubicBezTo>
                  <a:cubicBezTo>
                    <a:pt x="120000" y="24000"/>
                    <a:pt x="93333" y="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0"/>
            <p:cNvSpPr/>
            <p:nvPr/>
          </p:nvSpPr>
          <p:spPr>
            <a:xfrm>
              <a:off x="2190750" y="2055813"/>
              <a:ext cx="123900" cy="136500"/>
            </a:xfrm>
            <a:custGeom>
              <a:rect b="b" l="l" r="r" t="t"/>
              <a:pathLst>
                <a:path extrusionOk="0" h="120000" w="120000">
                  <a:moveTo>
                    <a:pt x="69473" y="0"/>
                  </a:moveTo>
                  <a:cubicBezTo>
                    <a:pt x="56842" y="0"/>
                    <a:pt x="50526" y="0"/>
                    <a:pt x="44210" y="0"/>
                  </a:cubicBezTo>
                  <a:cubicBezTo>
                    <a:pt x="56842" y="5714"/>
                    <a:pt x="63157" y="11428"/>
                    <a:pt x="63157" y="22857"/>
                  </a:cubicBezTo>
                  <a:cubicBezTo>
                    <a:pt x="63157" y="34285"/>
                    <a:pt x="50526" y="40000"/>
                    <a:pt x="37894" y="40000"/>
                  </a:cubicBezTo>
                  <a:cubicBezTo>
                    <a:pt x="25263" y="40000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28571"/>
                    <a:pt x="6315" y="40000"/>
                    <a:pt x="0" y="51428"/>
                  </a:cubicBezTo>
                  <a:cubicBezTo>
                    <a:pt x="0" y="85714"/>
                    <a:pt x="18947" y="114285"/>
                    <a:pt x="44210" y="114285"/>
                  </a:cubicBezTo>
                  <a:cubicBezTo>
                    <a:pt x="75789" y="120000"/>
                    <a:pt x="107368" y="97142"/>
                    <a:pt x="113684" y="62857"/>
                  </a:cubicBezTo>
                  <a:cubicBezTo>
                    <a:pt x="120000" y="28571"/>
                    <a:pt x="94736" y="0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10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accent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b="1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b="1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b="1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b="1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b="1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b="1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b="1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b="1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b="1" sz="24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82200" y="1040900"/>
            <a:ext cx="6525300" cy="3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Didact Gothic"/>
              <a:buChar char="●"/>
              <a:defRPr sz="3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Didact Gothic"/>
              <a:buChar char="○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Didact Gothic"/>
              <a:buChar char="■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○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■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○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■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google.com/sheets/about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6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fontsquirrel.com/fonts/varela-round" TargetMode="External"/><Relationship Id="rId4" Type="http://schemas.openxmlformats.org/officeDocument/2006/relationships/hyperlink" Target="https://fontlibrary.org/en/font/didact-gothic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4"/>
          <p:cNvSpPr txBox="1"/>
          <p:nvPr>
            <p:ph type="ctrTitle"/>
          </p:nvPr>
        </p:nvSpPr>
        <p:spPr>
          <a:xfrm>
            <a:off x="975350" y="1133950"/>
            <a:ext cx="5701800" cy="287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3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556" name="Google Shape;556;p23"/>
          <p:cNvSpPr txBox="1"/>
          <p:nvPr>
            <p:ph idx="1" type="body"/>
          </p:nvPr>
        </p:nvSpPr>
        <p:spPr>
          <a:xfrm>
            <a:off x="4394875" y="1039650"/>
            <a:ext cx="2588100" cy="3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descr="7.jpg" id="557" name="Google Shape;557;p23"/>
          <p:cNvPicPr preferRelativeResize="0"/>
          <p:nvPr/>
        </p:nvPicPr>
        <p:blipFill rotWithShape="1">
          <a:blip r:embed="rId3">
            <a:alphaModFix/>
          </a:blip>
          <a:srcRect b="0" l="21875" r="21875" t="0"/>
          <a:stretch/>
        </p:blipFill>
        <p:spPr>
          <a:xfrm>
            <a:off x="596575" y="1039648"/>
            <a:ext cx="3635450" cy="3635451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23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4"/>
          <p:cNvSpPr txBox="1"/>
          <p:nvPr>
            <p:ph idx="4294967295" type="title"/>
          </p:nvPr>
        </p:nvSpPr>
        <p:spPr>
          <a:xfrm>
            <a:off x="209600" y="4546925"/>
            <a:ext cx="7457100" cy="59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3E4A63"/>
                </a:solidFill>
              </a:rPr>
              <a:t>Want big impact? </a:t>
            </a:r>
            <a:r>
              <a:rPr lang="en" sz="1800">
                <a:solidFill>
                  <a:srgbClr val="3E4A63"/>
                </a:solidFill>
              </a:rPr>
              <a:t>Use big image.</a:t>
            </a:r>
            <a:endParaRPr sz="1800">
              <a:solidFill>
                <a:srgbClr val="3E4A63"/>
              </a:solidFill>
            </a:endParaRPr>
          </a:p>
        </p:txBody>
      </p:sp>
      <p:sp>
        <p:nvSpPr>
          <p:cNvPr id="564" name="Google Shape;564;p24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25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570" name="Google Shape;570;p25"/>
          <p:cNvSpPr/>
          <p:nvPr/>
        </p:nvSpPr>
        <p:spPr>
          <a:xfrm>
            <a:off x="925560" y="1800464"/>
            <a:ext cx="2133000" cy="2133000"/>
          </a:xfrm>
          <a:prstGeom prst="ellipse">
            <a:avLst/>
          </a:prstGeom>
          <a:noFill/>
          <a:ln cap="flat" cmpd="sng" w="114300">
            <a:solidFill>
              <a:srgbClr val="B1CD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White</a:t>
            </a:r>
            <a:endParaRPr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71" name="Google Shape;571;p25"/>
          <p:cNvSpPr/>
          <p:nvPr/>
        </p:nvSpPr>
        <p:spPr>
          <a:xfrm>
            <a:off x="4569810" y="1800464"/>
            <a:ext cx="2133000" cy="2133000"/>
          </a:xfrm>
          <a:prstGeom prst="ellipse">
            <a:avLst/>
          </a:prstGeom>
          <a:noFill/>
          <a:ln cap="flat" cmpd="sng" w="114300">
            <a:solidFill>
              <a:srgbClr val="B1CD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Black</a:t>
            </a:r>
            <a:endParaRPr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72" name="Google Shape;572;p25"/>
          <p:cNvSpPr/>
          <p:nvPr/>
        </p:nvSpPr>
        <p:spPr>
          <a:xfrm>
            <a:off x="2747685" y="1800464"/>
            <a:ext cx="2133000" cy="2133000"/>
          </a:xfrm>
          <a:prstGeom prst="ellipse">
            <a:avLst/>
          </a:prstGeom>
          <a:solidFill>
            <a:srgbClr val="0D0138">
              <a:alpha val="16540"/>
            </a:srgbClr>
          </a:solidFill>
          <a:ln cap="flat" cmpd="sng" w="114300">
            <a:solidFill>
              <a:srgbClr val="3E4A6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Gray</a:t>
            </a:r>
            <a:endParaRPr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73" name="Google Shape;573;p25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6"/>
          <p:cNvSpPr txBox="1"/>
          <p:nvPr>
            <p:ph idx="4294967295"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579" name="Google Shape;579;p26"/>
          <p:cNvGraphicFramePr/>
          <p:nvPr/>
        </p:nvGraphicFramePr>
        <p:xfrm>
          <a:off x="529200" y="10283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{C38141BF-A7F2-416E-9E24-C90A1DFEB919}</a:tableStyleId>
              </a:tblPr>
              <a:tblGrid>
                <a:gridCol w="1577975"/>
                <a:gridCol w="1577975"/>
                <a:gridCol w="1577975"/>
                <a:gridCol w="1577975"/>
              </a:tblGrid>
              <a:tr h="7711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solidFill>
                          <a:srgbClr val="3E4A63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3E4A63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A</a:t>
                      </a:r>
                      <a:endParaRPr sz="2400">
                        <a:solidFill>
                          <a:srgbClr val="3E4A63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3E4A63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B</a:t>
                      </a:r>
                      <a:endParaRPr sz="2400">
                        <a:solidFill>
                          <a:srgbClr val="3E4A63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3E4A63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C</a:t>
                      </a:r>
                      <a:endParaRPr sz="2400">
                        <a:solidFill>
                          <a:srgbClr val="3E4A63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1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3E4A63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Yellow</a:t>
                      </a:r>
                      <a:endParaRPr sz="2400">
                        <a:solidFill>
                          <a:srgbClr val="3E4A63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EEEEEE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b="1" sz="3000">
                        <a:solidFill>
                          <a:srgbClr val="EEEEEE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EEEEEE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20</a:t>
                      </a:r>
                      <a:endParaRPr b="1" sz="3000">
                        <a:solidFill>
                          <a:srgbClr val="EEEEEE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EEEEEE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7</a:t>
                      </a:r>
                      <a:endParaRPr b="1" sz="3000">
                        <a:solidFill>
                          <a:srgbClr val="EEEEEE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771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3E4A63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Blue</a:t>
                      </a:r>
                      <a:endParaRPr sz="2400">
                        <a:solidFill>
                          <a:srgbClr val="3E4A63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EEEEEE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30</a:t>
                      </a:r>
                      <a:endParaRPr b="1" sz="3000">
                        <a:solidFill>
                          <a:srgbClr val="EEEEEE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EEEEEE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15</a:t>
                      </a:r>
                      <a:endParaRPr b="1" sz="3000">
                        <a:solidFill>
                          <a:srgbClr val="EEEEEE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EEEEEE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10</a:t>
                      </a:r>
                      <a:endParaRPr b="1" sz="3000">
                        <a:solidFill>
                          <a:srgbClr val="EEEEEE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771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>
                          <a:solidFill>
                            <a:srgbClr val="3E4A63"/>
                          </a:solidFill>
                          <a:latin typeface="Didact Gothic"/>
                          <a:ea typeface="Didact Gothic"/>
                          <a:cs typeface="Didact Gothic"/>
                          <a:sym typeface="Didact Gothic"/>
                        </a:rPr>
                        <a:t>Orange</a:t>
                      </a:r>
                      <a:endParaRPr sz="2400">
                        <a:solidFill>
                          <a:srgbClr val="3E4A63"/>
                        </a:solidFill>
                        <a:latin typeface="Didact Gothic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EEEEEE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5</a:t>
                      </a:r>
                      <a:endParaRPr b="1" sz="3000">
                        <a:solidFill>
                          <a:srgbClr val="EEEEEE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EEEEEE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24</a:t>
                      </a:r>
                      <a:endParaRPr b="1" sz="3000">
                        <a:solidFill>
                          <a:srgbClr val="EEEEEE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EEEEEE"/>
                          </a:solidFill>
                          <a:latin typeface="Varela Round"/>
                          <a:ea typeface="Varela Round"/>
                          <a:cs typeface="Varela Round"/>
                          <a:sym typeface="Varela Round"/>
                        </a:rPr>
                        <a:t>16</a:t>
                      </a:r>
                      <a:endParaRPr b="1" sz="3000">
                        <a:solidFill>
                          <a:srgbClr val="EEEEEE"/>
                        </a:solidFill>
                        <a:latin typeface="Varela Round"/>
                        <a:ea typeface="Varela Round"/>
                        <a:cs typeface="Varela Round"/>
                        <a:sym typeface="Varela Roun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</a:tbl>
          </a:graphicData>
        </a:graphic>
      </p:graphicFrame>
      <p:sp>
        <p:nvSpPr>
          <p:cNvPr id="580" name="Google Shape;580;p26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514725" y="942576"/>
            <a:ext cx="7280910" cy="346846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27"/>
          <p:cNvSpPr txBox="1"/>
          <p:nvPr>
            <p:ph idx="4294967295"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587" name="Google Shape;587;p27"/>
          <p:cNvSpPr/>
          <p:nvPr/>
        </p:nvSpPr>
        <p:spPr>
          <a:xfrm>
            <a:off x="1793125" y="1660425"/>
            <a:ext cx="7221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rPr>
              <a:t>our office</a:t>
            </a:r>
            <a:endParaRPr sz="1000">
              <a:solidFill>
                <a:srgbClr val="FFFFFF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588" name="Google Shape;588;p27"/>
          <p:cNvSpPr/>
          <p:nvPr/>
        </p:nvSpPr>
        <p:spPr>
          <a:xfrm>
            <a:off x="1072250" y="208802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7"/>
          <p:cNvSpPr/>
          <p:nvPr/>
        </p:nvSpPr>
        <p:spPr>
          <a:xfrm>
            <a:off x="2667725" y="3264300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27"/>
          <p:cNvSpPr/>
          <p:nvPr/>
        </p:nvSpPr>
        <p:spPr>
          <a:xfrm>
            <a:off x="3481200" y="182847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27"/>
          <p:cNvSpPr/>
          <p:nvPr/>
        </p:nvSpPr>
        <p:spPr>
          <a:xfrm>
            <a:off x="4125375" y="377062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7"/>
          <p:cNvSpPr/>
          <p:nvPr/>
        </p:nvSpPr>
        <p:spPr>
          <a:xfrm>
            <a:off x="6003025" y="2290525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27"/>
          <p:cNvSpPr/>
          <p:nvPr/>
        </p:nvSpPr>
        <p:spPr>
          <a:xfrm>
            <a:off x="6598850" y="3809400"/>
            <a:ext cx="202500" cy="202500"/>
          </a:xfrm>
          <a:prstGeom prst="mathMultiply">
            <a:avLst>
              <a:gd fmla="val 23520" name="adj1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27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28"/>
          <p:cNvSpPr txBox="1"/>
          <p:nvPr>
            <p:ph idx="4294967295"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600" name="Google Shape;600;p28"/>
          <p:cNvSpPr txBox="1"/>
          <p:nvPr>
            <p:ph idx="4294967295" type="subTitle"/>
          </p:nvPr>
        </p:nvSpPr>
        <p:spPr>
          <a:xfrm>
            <a:off x="685800" y="2535250"/>
            <a:ext cx="48123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601" name="Google Shape;601;p28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9"/>
          <p:cNvSpPr txBox="1"/>
          <p:nvPr>
            <p:ph idx="4294967295" type="ctrTitle"/>
          </p:nvPr>
        </p:nvSpPr>
        <p:spPr>
          <a:xfrm>
            <a:off x="685800" y="6480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89,526,124$</a:t>
            </a:r>
            <a:endParaRPr sz="7200"/>
          </a:p>
        </p:txBody>
      </p:sp>
      <p:sp>
        <p:nvSpPr>
          <p:cNvPr id="607" name="Google Shape;607;p29"/>
          <p:cNvSpPr txBox="1"/>
          <p:nvPr>
            <p:ph idx="4294967295" type="subTitle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608" name="Google Shape;608;p29"/>
          <p:cNvSpPr txBox="1"/>
          <p:nvPr>
            <p:ph idx="4294967295" type="ctrTitle"/>
          </p:nvPr>
        </p:nvSpPr>
        <p:spPr>
          <a:xfrm>
            <a:off x="685800" y="35817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100%</a:t>
            </a:r>
            <a:endParaRPr sz="7200"/>
          </a:p>
        </p:txBody>
      </p:sp>
      <p:sp>
        <p:nvSpPr>
          <p:cNvPr id="609" name="Google Shape;609;p29"/>
          <p:cNvSpPr txBox="1"/>
          <p:nvPr>
            <p:ph idx="4294967295" type="subTitle"/>
          </p:nvPr>
        </p:nvSpPr>
        <p:spPr>
          <a:xfrm>
            <a:off x="685800" y="4116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610" name="Google Shape;610;p29"/>
          <p:cNvSpPr txBox="1"/>
          <p:nvPr>
            <p:ph idx="4294967295" type="ctrTitle"/>
          </p:nvPr>
        </p:nvSpPr>
        <p:spPr>
          <a:xfrm>
            <a:off x="685800" y="21148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185,244</a:t>
            </a:r>
            <a:r>
              <a:rPr lang="en" sz="4800"/>
              <a:t> users</a:t>
            </a:r>
            <a:endParaRPr sz="4800"/>
          </a:p>
        </p:txBody>
      </p:sp>
      <p:sp>
        <p:nvSpPr>
          <p:cNvPr id="611" name="Google Shape;611;p29"/>
          <p:cNvSpPr txBox="1"/>
          <p:nvPr>
            <p:ph idx="4294967295" type="subTitle"/>
          </p:nvPr>
        </p:nvSpPr>
        <p:spPr>
          <a:xfrm>
            <a:off x="685800" y="26495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612" name="Google Shape;612;p29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30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922700" y="1728225"/>
            <a:ext cx="2290200" cy="2144400"/>
          </a:xfrm>
          <a:prstGeom prst="homePlate">
            <a:avLst>
              <a:gd fmla="val 30129" name="adj"/>
            </a:avLst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first</a:t>
            </a:r>
            <a:endParaRPr sz="18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19" name="Google Shape;619;p30"/>
          <p:cNvSpPr/>
          <p:nvPr/>
        </p:nvSpPr>
        <p:spPr>
          <a:xfrm>
            <a:off x="2662391" y="1728225"/>
            <a:ext cx="2334000" cy="2144400"/>
          </a:xfrm>
          <a:prstGeom prst="chevron">
            <a:avLst>
              <a:gd fmla="val 29853" name="adj"/>
            </a:avLst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second</a:t>
            </a:r>
            <a:endParaRPr sz="18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20" name="Google Shape;620;p30"/>
          <p:cNvSpPr/>
          <p:nvPr/>
        </p:nvSpPr>
        <p:spPr>
          <a:xfrm>
            <a:off x="4446122" y="1728225"/>
            <a:ext cx="2334000" cy="2144400"/>
          </a:xfrm>
          <a:prstGeom prst="chevron">
            <a:avLst>
              <a:gd fmla="val 29853" name="adj"/>
            </a:avLst>
          </a:pr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last</a:t>
            </a:r>
            <a:endParaRPr sz="18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21" name="Google Shape;621;p30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1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627" name="Google Shape;627;p31"/>
          <p:cNvSpPr txBox="1"/>
          <p:nvPr>
            <p:ph idx="1" type="body"/>
          </p:nvPr>
        </p:nvSpPr>
        <p:spPr>
          <a:xfrm>
            <a:off x="535675" y="1276350"/>
            <a:ext cx="2133000" cy="14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628" name="Google Shape;628;p31"/>
          <p:cNvSpPr txBox="1"/>
          <p:nvPr>
            <p:ph idx="2" type="body"/>
          </p:nvPr>
        </p:nvSpPr>
        <p:spPr>
          <a:xfrm>
            <a:off x="2778052" y="1276350"/>
            <a:ext cx="2133000" cy="14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629" name="Google Shape;629;p31"/>
          <p:cNvSpPr txBox="1"/>
          <p:nvPr>
            <p:ph idx="3" type="body"/>
          </p:nvPr>
        </p:nvSpPr>
        <p:spPr>
          <a:xfrm>
            <a:off x="5020428" y="1276350"/>
            <a:ext cx="2133000" cy="14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30" name="Google Shape;630;p31"/>
          <p:cNvSpPr txBox="1"/>
          <p:nvPr>
            <p:ph idx="1" type="body"/>
          </p:nvPr>
        </p:nvSpPr>
        <p:spPr>
          <a:xfrm>
            <a:off x="535675" y="3028950"/>
            <a:ext cx="2133000" cy="14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631" name="Google Shape;631;p31"/>
          <p:cNvSpPr txBox="1"/>
          <p:nvPr>
            <p:ph idx="2" type="body"/>
          </p:nvPr>
        </p:nvSpPr>
        <p:spPr>
          <a:xfrm>
            <a:off x="2778052" y="3028950"/>
            <a:ext cx="2133000" cy="14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632" name="Google Shape;632;p31"/>
          <p:cNvSpPr txBox="1"/>
          <p:nvPr>
            <p:ph idx="3" type="body"/>
          </p:nvPr>
        </p:nvSpPr>
        <p:spPr>
          <a:xfrm>
            <a:off x="5020428" y="3028950"/>
            <a:ext cx="2133000" cy="14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633" name="Google Shape;633;p31"/>
          <p:cNvSpPr/>
          <p:nvPr/>
        </p:nvSpPr>
        <p:spPr>
          <a:xfrm>
            <a:off x="5601910" y="1393421"/>
            <a:ext cx="335248" cy="32577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1379850" y="1317782"/>
            <a:ext cx="372599" cy="37629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5" name="Google Shape;635;p31"/>
          <p:cNvSpPr/>
          <p:nvPr/>
        </p:nvSpPr>
        <p:spPr>
          <a:xfrm>
            <a:off x="3422484" y="1374748"/>
            <a:ext cx="361547" cy="363126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31"/>
          <p:cNvSpPr/>
          <p:nvPr/>
        </p:nvSpPr>
        <p:spPr>
          <a:xfrm>
            <a:off x="3433537" y="3065526"/>
            <a:ext cx="339444" cy="359449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7" name="Google Shape;637;p31"/>
          <p:cNvSpPr/>
          <p:nvPr/>
        </p:nvSpPr>
        <p:spPr>
          <a:xfrm>
            <a:off x="5598480" y="3039995"/>
            <a:ext cx="342082" cy="410512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31"/>
          <p:cNvSpPr/>
          <p:nvPr/>
        </p:nvSpPr>
        <p:spPr>
          <a:xfrm>
            <a:off x="1339060" y="3028954"/>
            <a:ext cx="253691" cy="432593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31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2"/>
          <p:cNvSpPr txBox="1"/>
          <p:nvPr>
            <p:ph idx="1" type="body"/>
          </p:nvPr>
        </p:nvSpPr>
        <p:spPr>
          <a:xfrm>
            <a:off x="527675" y="3949100"/>
            <a:ext cx="65940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E4A63"/>
                </a:solidFill>
              </a:rPr>
              <a:t>You can insert graphs from </a:t>
            </a:r>
            <a:r>
              <a:rPr lang="en" u="sng">
                <a:solidFill>
                  <a:srgbClr val="3E4A63"/>
                </a:solidFill>
                <a:hlinkClick r:id="rId3"/>
              </a:rPr>
              <a:t>Google Sheets</a:t>
            </a:r>
            <a:endParaRPr>
              <a:solidFill>
                <a:srgbClr val="3E4A63"/>
              </a:solidFill>
            </a:endParaRPr>
          </a:p>
        </p:txBody>
      </p:sp>
      <p:pic>
        <p:nvPicPr>
          <p:cNvPr id="645" name="Google Shape;645;p32" title="Gráfi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050" y="676615"/>
            <a:ext cx="6594001" cy="3348685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32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5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492" name="Google Shape;492;p15"/>
          <p:cNvSpPr txBox="1"/>
          <p:nvPr>
            <p:ph idx="2" type="body"/>
          </p:nvPr>
        </p:nvSpPr>
        <p:spPr>
          <a:xfrm>
            <a:off x="533400" y="1220350"/>
            <a:ext cx="3045900" cy="27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"Use as Google Slides Theme".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have to be signed in to your Google account.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493" name="Google Shape;493;p15"/>
          <p:cNvSpPr txBox="1"/>
          <p:nvPr>
            <p:ph idx="2" type="body"/>
          </p:nvPr>
        </p:nvSpPr>
        <p:spPr>
          <a:xfrm>
            <a:off x="3777854" y="1220350"/>
            <a:ext cx="3392700" cy="27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E4A63"/>
                </a:solidFill>
              </a:rPr>
              <a:t>EDIT IN POWERPOINT®</a:t>
            </a:r>
            <a:endParaRPr sz="1200">
              <a:solidFill>
                <a:srgbClr val="3E4A6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3E4A63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E4A63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3E4A63"/>
                </a:solidFill>
                <a:hlinkClick action="ppaction://hlinksldjump" r:id="rId3"/>
              </a:rPr>
              <a:t>Presentation design slide</a:t>
            </a:r>
            <a:r>
              <a:rPr lang="en" sz="1200">
                <a:solidFill>
                  <a:srgbClr val="3E4A63"/>
                </a:solidFill>
              </a:rPr>
              <a:t>)</a:t>
            </a:r>
            <a:endParaRPr sz="1200">
              <a:solidFill>
                <a:srgbClr val="3E4A63"/>
              </a:solidFill>
            </a:endParaRPr>
          </a:p>
        </p:txBody>
      </p:sp>
      <p:sp>
        <p:nvSpPr>
          <p:cNvPr id="494" name="Google Shape;494;p15"/>
          <p:cNvSpPr txBox="1"/>
          <p:nvPr>
            <p:ph idx="2" type="body"/>
          </p:nvPr>
        </p:nvSpPr>
        <p:spPr>
          <a:xfrm>
            <a:off x="533400" y="3753525"/>
            <a:ext cx="66372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C78D8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3C78D8"/>
                </a:solidFill>
                <a:hlinkClick r:id="rId4"/>
              </a:rPr>
              <a:t>www.slidescarnival.com/help-use-presentation-template</a:t>
            </a:r>
            <a:endParaRPr b="1" sz="12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C78D8"/>
                </a:solidFill>
              </a:rPr>
              <a:t>This template is free to use under </a:t>
            </a:r>
            <a:r>
              <a:rPr lang="en" sz="1200" u="sng">
                <a:solidFill>
                  <a:srgbClr val="3C78D8"/>
                </a:solidFill>
                <a:hlinkClick r:id="rId5"/>
              </a:rPr>
              <a:t>Creative Commons Attribution license</a:t>
            </a:r>
            <a:r>
              <a:rPr lang="en" sz="1200">
                <a:solidFill>
                  <a:srgbClr val="3C78D8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C78D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3C78D8"/>
              </a:solidFill>
            </a:endParaRPr>
          </a:p>
        </p:txBody>
      </p:sp>
      <p:sp>
        <p:nvSpPr>
          <p:cNvPr id="495" name="Google Shape;495;p15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3"/>
          <p:cNvSpPr/>
          <p:nvPr/>
        </p:nvSpPr>
        <p:spPr>
          <a:xfrm>
            <a:off x="4598610" y="7184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3E4A63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2" name="Google Shape;652;p33"/>
          <p:cNvSpPr txBox="1"/>
          <p:nvPr>
            <p:ph idx="4294967295" type="body"/>
          </p:nvPr>
        </p:nvSpPr>
        <p:spPr>
          <a:xfrm>
            <a:off x="457200" y="458650"/>
            <a:ext cx="3565800" cy="42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Android project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653" name="Google Shape;653;p33"/>
          <p:cNvSpPr/>
          <p:nvPr/>
        </p:nvSpPr>
        <p:spPr>
          <a:xfrm>
            <a:off x="4691925" y="10676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Place your screenshot here</a:t>
            </a:r>
            <a:endParaRPr sz="10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54" name="Google Shape;654;p33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34"/>
          <p:cNvSpPr/>
          <p:nvPr/>
        </p:nvSpPr>
        <p:spPr>
          <a:xfrm>
            <a:off x="4617375" y="518251"/>
            <a:ext cx="2094479" cy="4407679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3E4A63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0" name="Google Shape;660;p34"/>
          <p:cNvSpPr/>
          <p:nvPr/>
        </p:nvSpPr>
        <p:spPr>
          <a:xfrm>
            <a:off x="4765421" y="1154152"/>
            <a:ext cx="1786500" cy="316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Place your screenshot here</a:t>
            </a:r>
            <a:endParaRPr sz="10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1" name="Google Shape;661;p34"/>
          <p:cNvSpPr txBox="1"/>
          <p:nvPr>
            <p:ph idx="4294967295" type="body"/>
          </p:nvPr>
        </p:nvSpPr>
        <p:spPr>
          <a:xfrm>
            <a:off x="457200" y="458650"/>
            <a:ext cx="3565800" cy="42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iPhone project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662" name="Google Shape;662;p34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5"/>
          <p:cNvSpPr/>
          <p:nvPr/>
        </p:nvSpPr>
        <p:spPr>
          <a:xfrm>
            <a:off x="4178102" y="7642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3E4A63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8" name="Google Shape;668;p35"/>
          <p:cNvSpPr/>
          <p:nvPr/>
        </p:nvSpPr>
        <p:spPr>
          <a:xfrm>
            <a:off x="4376800" y="11389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Place your screenshot here</a:t>
            </a:r>
            <a:endParaRPr sz="10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69" name="Google Shape;669;p35"/>
          <p:cNvSpPr txBox="1"/>
          <p:nvPr>
            <p:ph idx="4294967295" type="body"/>
          </p:nvPr>
        </p:nvSpPr>
        <p:spPr>
          <a:xfrm>
            <a:off x="457200" y="458650"/>
            <a:ext cx="3565800" cy="425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Tablet project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670" name="Google Shape;670;p35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6"/>
          <p:cNvSpPr/>
          <p:nvPr/>
        </p:nvSpPr>
        <p:spPr>
          <a:xfrm>
            <a:off x="556825" y="598727"/>
            <a:ext cx="5465553" cy="4254995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3E4A63"/>
          </a:solidFill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6"/>
          <p:cNvSpPr/>
          <p:nvPr/>
        </p:nvSpPr>
        <p:spPr>
          <a:xfrm>
            <a:off x="785541" y="824688"/>
            <a:ext cx="5008200" cy="319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Place your screenshot here</a:t>
            </a:r>
            <a:endParaRPr sz="10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677" name="Google Shape;677;p36"/>
          <p:cNvSpPr txBox="1"/>
          <p:nvPr>
            <p:ph idx="4294967295" type="body"/>
          </p:nvPr>
        </p:nvSpPr>
        <p:spPr>
          <a:xfrm>
            <a:off x="6409225" y="458650"/>
            <a:ext cx="2491200" cy="42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Varela Round"/>
                <a:ea typeface="Varela Round"/>
                <a:cs typeface="Varela Round"/>
                <a:sym typeface="Varela Round"/>
              </a:rPr>
              <a:t>Desktop project</a:t>
            </a:r>
            <a:endParaRPr b="1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678" name="Google Shape;678;p36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37"/>
          <p:cNvSpPr txBox="1"/>
          <p:nvPr>
            <p:ph idx="4294967295" type="ctrTitle"/>
          </p:nvPr>
        </p:nvSpPr>
        <p:spPr>
          <a:xfrm>
            <a:off x="533400" y="1354750"/>
            <a:ext cx="659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Thanks!</a:t>
            </a:r>
            <a:endParaRPr sz="12000"/>
          </a:p>
        </p:txBody>
      </p:sp>
      <p:sp>
        <p:nvSpPr>
          <p:cNvPr id="684" name="Google Shape;684;p37"/>
          <p:cNvSpPr txBox="1"/>
          <p:nvPr>
            <p:ph idx="4294967295" type="subTitle"/>
          </p:nvPr>
        </p:nvSpPr>
        <p:spPr>
          <a:xfrm>
            <a:off x="685800" y="2532221"/>
            <a:ext cx="6593700" cy="21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/>
              <a:t>Any questions?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You can find me at @username &amp; user@mail.me</a:t>
            </a:r>
            <a:endParaRPr b="1" sz="2400"/>
          </a:p>
        </p:txBody>
      </p:sp>
      <p:sp>
        <p:nvSpPr>
          <p:cNvPr id="685" name="Google Shape;685;p37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8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691" name="Google Shape;691;p38"/>
          <p:cNvSpPr txBox="1"/>
          <p:nvPr>
            <p:ph idx="1" type="body"/>
          </p:nvPr>
        </p:nvSpPr>
        <p:spPr>
          <a:xfrm>
            <a:off x="582200" y="1040900"/>
            <a:ext cx="6525300" cy="36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E4A63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3E4A6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D9EEB"/>
              </a:buClr>
              <a:buSzPts val="2400"/>
              <a:buChar char="●"/>
            </a:pPr>
            <a:r>
              <a:rPr lang="en" sz="2400">
                <a:solidFill>
                  <a:srgbClr val="3E4A63"/>
                </a:solidFill>
              </a:rPr>
              <a:t>Presentation template by </a:t>
            </a:r>
            <a:r>
              <a:rPr lang="en" sz="2400" u="sng">
                <a:solidFill>
                  <a:srgbClr val="3E4A63"/>
                </a:solidFill>
                <a:hlinkClick r:id="rId3"/>
              </a:rPr>
              <a:t>SlidesCarnival</a:t>
            </a:r>
            <a:endParaRPr sz="2400">
              <a:solidFill>
                <a:srgbClr val="3E4A63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Char char="●"/>
            </a:pPr>
            <a:r>
              <a:rPr lang="en" sz="2400">
                <a:solidFill>
                  <a:srgbClr val="3E4A63"/>
                </a:solidFill>
              </a:rPr>
              <a:t>Photographs by </a:t>
            </a:r>
            <a:r>
              <a:rPr lang="en" sz="2400" u="sng">
                <a:solidFill>
                  <a:srgbClr val="3E4A63"/>
                </a:solidFill>
                <a:hlinkClick r:id="rId4"/>
              </a:rPr>
              <a:t>Unsplash</a:t>
            </a:r>
            <a:endParaRPr sz="2400">
              <a:solidFill>
                <a:srgbClr val="3E4A63"/>
              </a:solidFill>
            </a:endParaRPr>
          </a:p>
        </p:txBody>
      </p:sp>
      <p:sp>
        <p:nvSpPr>
          <p:cNvPr id="692" name="Google Shape;692;p38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9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698" name="Google Shape;698;p39"/>
          <p:cNvSpPr txBox="1"/>
          <p:nvPr>
            <p:ph idx="1" type="body"/>
          </p:nvPr>
        </p:nvSpPr>
        <p:spPr>
          <a:xfrm>
            <a:off x="609600" y="1047750"/>
            <a:ext cx="63633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E4A63"/>
                </a:solidFill>
              </a:rPr>
              <a:t>This presentation uses the following typographies:</a:t>
            </a:r>
            <a:endParaRPr sz="1800">
              <a:solidFill>
                <a:srgbClr val="3E4A6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4C2F4"/>
              </a:buClr>
              <a:buSzPts val="1800"/>
              <a:buChar char="●"/>
            </a:pPr>
            <a:r>
              <a:rPr lang="en" sz="1800">
                <a:solidFill>
                  <a:srgbClr val="3E4A63"/>
                </a:solidFill>
              </a:rPr>
              <a:t>Titles: Varela Round</a:t>
            </a:r>
            <a:endParaRPr sz="1800">
              <a:solidFill>
                <a:srgbClr val="3E4A6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4C2F4"/>
              </a:buClr>
              <a:buSzPts val="1800"/>
              <a:buChar char="●"/>
            </a:pPr>
            <a:r>
              <a:rPr lang="en" sz="1800">
                <a:solidFill>
                  <a:srgbClr val="3E4A63"/>
                </a:solidFill>
              </a:rPr>
              <a:t>Body copy: Didact Gothic</a:t>
            </a:r>
            <a:endParaRPr sz="1800">
              <a:solidFill>
                <a:srgbClr val="3E4A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E4A63"/>
                </a:solidFill>
              </a:rPr>
              <a:t>You can download the fonts on this page:</a:t>
            </a:r>
            <a:endParaRPr sz="1800">
              <a:solidFill>
                <a:srgbClr val="3E4A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3E4A63"/>
                </a:solidFill>
                <a:hlinkClick r:id="rId3"/>
              </a:rPr>
              <a:t>https://www.fontsquirrel.com/fonts/varela-round</a:t>
            </a:r>
            <a:endParaRPr sz="1800">
              <a:solidFill>
                <a:srgbClr val="3E4A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3E4A63"/>
                </a:solidFill>
                <a:hlinkClick r:id="rId4"/>
              </a:rPr>
              <a:t>https://fontlibrary.org/en/font/didact-gothic</a:t>
            </a:r>
            <a:endParaRPr sz="1800">
              <a:solidFill>
                <a:srgbClr val="3E4A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E4A6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E4A63"/>
              </a:solidFill>
            </a:endParaRPr>
          </a:p>
        </p:txBody>
      </p:sp>
      <p:sp>
        <p:nvSpPr>
          <p:cNvPr id="699" name="Google Shape;699;p39"/>
          <p:cNvSpPr txBox="1"/>
          <p:nvPr/>
        </p:nvSpPr>
        <p:spPr>
          <a:xfrm>
            <a:off x="388375" y="4270500"/>
            <a:ext cx="6802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D9EEB"/>
                </a:solidFill>
                <a:latin typeface="Didact Gothic"/>
                <a:ea typeface="Didact Gothic"/>
                <a:cs typeface="Didact Gothic"/>
                <a:sym typeface="Didact Gothic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6D9EEB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00" name="Google Shape;700;p39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1CDF4"/>
        </a:solidFill>
      </p:bgPr>
    </p:bg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0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SlidesCarnival icons are editable shapes</a:t>
            </a:r>
            <a:r>
              <a:rPr lang="en" sz="9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. </a:t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This means that you can:</a:t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ts val="900"/>
              <a:buFont typeface="Didact Gothic"/>
              <a:buChar char="●"/>
            </a:pPr>
            <a:r>
              <a:rPr lang="en" sz="9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Resize them without losing quality.</a:t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3E4A63"/>
              </a:buClr>
              <a:buSzPts val="900"/>
              <a:buFont typeface="Didact Gothic"/>
              <a:buChar char="●"/>
            </a:pPr>
            <a:r>
              <a:rPr lang="en" sz="9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Change fill color and opacity.</a:t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Isn’t that nice? :)</a:t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Examples:</a:t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06" name="Google Shape;706;p40"/>
          <p:cNvSpPr/>
          <p:nvPr/>
        </p:nvSpPr>
        <p:spPr>
          <a:xfrm>
            <a:off x="361248" y="271975"/>
            <a:ext cx="369982" cy="474702"/>
          </a:xfrm>
          <a:custGeom>
            <a:rect b="b" l="l" r="r" t="t"/>
            <a:pathLst>
              <a:path extrusionOk="0" h="21949" w="17107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40"/>
          <p:cNvSpPr/>
          <p:nvPr/>
        </p:nvSpPr>
        <p:spPr>
          <a:xfrm>
            <a:off x="930120" y="338286"/>
            <a:ext cx="394724" cy="334188"/>
          </a:xfrm>
          <a:custGeom>
            <a:rect b="b" l="l" r="r" t="t"/>
            <a:pathLst>
              <a:path extrusionOk="0" h="15452" w="18251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40"/>
          <p:cNvSpPr/>
          <p:nvPr/>
        </p:nvSpPr>
        <p:spPr>
          <a:xfrm>
            <a:off x="1516381" y="339324"/>
            <a:ext cx="383110" cy="338405"/>
          </a:xfrm>
          <a:custGeom>
            <a:rect b="b" l="l" r="r" t="t"/>
            <a:pathLst>
              <a:path extrusionOk="0" h="15647" w="17714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40"/>
          <p:cNvSpPr/>
          <p:nvPr/>
        </p:nvSpPr>
        <p:spPr>
          <a:xfrm>
            <a:off x="2135775" y="330391"/>
            <a:ext cx="312085" cy="350495"/>
          </a:xfrm>
          <a:custGeom>
            <a:rect b="b" l="l" r="r" t="t"/>
            <a:pathLst>
              <a:path extrusionOk="0" h="16206" w="1443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40"/>
          <p:cNvSpPr/>
          <p:nvPr/>
        </p:nvSpPr>
        <p:spPr>
          <a:xfrm>
            <a:off x="2736743" y="327234"/>
            <a:ext cx="265780" cy="353653"/>
          </a:xfrm>
          <a:custGeom>
            <a:rect b="b" l="l" r="r" t="t"/>
            <a:pathLst>
              <a:path extrusionOk="0" h="16352" w="12289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40"/>
          <p:cNvSpPr/>
          <p:nvPr/>
        </p:nvSpPr>
        <p:spPr>
          <a:xfrm>
            <a:off x="3244041" y="323016"/>
            <a:ext cx="410512" cy="362607"/>
          </a:xfrm>
          <a:custGeom>
            <a:rect b="b" l="l" r="r" t="t"/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0"/>
          <p:cNvSpPr/>
          <p:nvPr/>
        </p:nvSpPr>
        <p:spPr>
          <a:xfrm>
            <a:off x="3855563" y="301432"/>
            <a:ext cx="352074" cy="406813"/>
          </a:xfrm>
          <a:custGeom>
            <a:rect b="b" l="l" r="r" t="t"/>
            <a:pathLst>
              <a:path extrusionOk="0" h="18810" w="16279">
                <a:moveTo>
                  <a:pt x="8297" y="536"/>
                </a:moveTo>
                <a:lnTo>
                  <a:pt x="8078" y="658"/>
                </a:lnTo>
                <a:lnTo>
                  <a:pt x="7859" y="780"/>
                </a:lnTo>
                <a:lnTo>
                  <a:pt x="7567" y="974"/>
                </a:lnTo>
                <a:lnTo>
                  <a:pt x="7665" y="804"/>
                </a:lnTo>
                <a:lnTo>
                  <a:pt x="7786" y="682"/>
                </a:lnTo>
                <a:lnTo>
                  <a:pt x="7884" y="609"/>
                </a:lnTo>
                <a:lnTo>
                  <a:pt x="7981" y="585"/>
                </a:lnTo>
                <a:lnTo>
                  <a:pt x="8078" y="561"/>
                </a:lnTo>
                <a:lnTo>
                  <a:pt x="8200" y="536"/>
                </a:lnTo>
                <a:close/>
                <a:moveTo>
                  <a:pt x="8687" y="731"/>
                </a:moveTo>
                <a:lnTo>
                  <a:pt x="8760" y="828"/>
                </a:lnTo>
                <a:lnTo>
                  <a:pt x="8808" y="950"/>
                </a:lnTo>
                <a:lnTo>
                  <a:pt x="8760" y="974"/>
                </a:lnTo>
                <a:lnTo>
                  <a:pt x="8541" y="1072"/>
                </a:lnTo>
                <a:lnTo>
                  <a:pt x="8346" y="1169"/>
                </a:lnTo>
                <a:lnTo>
                  <a:pt x="7957" y="1412"/>
                </a:lnTo>
                <a:lnTo>
                  <a:pt x="7689" y="1583"/>
                </a:lnTo>
                <a:lnTo>
                  <a:pt x="7543" y="1680"/>
                </a:lnTo>
                <a:lnTo>
                  <a:pt x="7397" y="1777"/>
                </a:lnTo>
                <a:lnTo>
                  <a:pt x="7421" y="1534"/>
                </a:lnTo>
                <a:lnTo>
                  <a:pt x="7446" y="1315"/>
                </a:lnTo>
                <a:lnTo>
                  <a:pt x="8054" y="999"/>
                </a:lnTo>
                <a:lnTo>
                  <a:pt x="8370" y="853"/>
                </a:lnTo>
                <a:lnTo>
                  <a:pt x="8687" y="731"/>
                </a:lnTo>
                <a:close/>
                <a:moveTo>
                  <a:pt x="8881" y="1364"/>
                </a:moveTo>
                <a:lnTo>
                  <a:pt x="8881" y="1583"/>
                </a:lnTo>
                <a:lnTo>
                  <a:pt x="8687" y="1656"/>
                </a:lnTo>
                <a:lnTo>
                  <a:pt x="8492" y="1753"/>
                </a:lnTo>
                <a:lnTo>
                  <a:pt x="8249" y="1875"/>
                </a:lnTo>
                <a:lnTo>
                  <a:pt x="8005" y="2021"/>
                </a:lnTo>
                <a:lnTo>
                  <a:pt x="7957" y="2069"/>
                </a:lnTo>
                <a:lnTo>
                  <a:pt x="7932" y="2142"/>
                </a:lnTo>
                <a:lnTo>
                  <a:pt x="7786" y="2142"/>
                </a:lnTo>
                <a:lnTo>
                  <a:pt x="7373" y="2118"/>
                </a:lnTo>
                <a:lnTo>
                  <a:pt x="7373" y="2069"/>
                </a:lnTo>
                <a:lnTo>
                  <a:pt x="7470" y="2069"/>
                </a:lnTo>
                <a:lnTo>
                  <a:pt x="7567" y="2045"/>
                </a:lnTo>
                <a:lnTo>
                  <a:pt x="7738" y="1972"/>
                </a:lnTo>
                <a:lnTo>
                  <a:pt x="8054" y="1777"/>
                </a:lnTo>
                <a:lnTo>
                  <a:pt x="8881" y="1364"/>
                </a:lnTo>
                <a:close/>
                <a:moveTo>
                  <a:pt x="8857" y="2021"/>
                </a:moveTo>
                <a:lnTo>
                  <a:pt x="8857" y="2191"/>
                </a:lnTo>
                <a:lnTo>
                  <a:pt x="8541" y="2167"/>
                </a:lnTo>
                <a:lnTo>
                  <a:pt x="8857" y="2021"/>
                </a:lnTo>
                <a:close/>
                <a:moveTo>
                  <a:pt x="5937" y="2556"/>
                </a:moveTo>
                <a:lnTo>
                  <a:pt x="6765" y="2580"/>
                </a:lnTo>
                <a:lnTo>
                  <a:pt x="7592" y="2629"/>
                </a:lnTo>
                <a:lnTo>
                  <a:pt x="9173" y="2677"/>
                </a:lnTo>
                <a:lnTo>
                  <a:pt x="9976" y="2702"/>
                </a:lnTo>
                <a:lnTo>
                  <a:pt x="10755" y="2726"/>
                </a:lnTo>
                <a:lnTo>
                  <a:pt x="11582" y="2702"/>
                </a:lnTo>
                <a:lnTo>
                  <a:pt x="12385" y="2677"/>
                </a:lnTo>
                <a:lnTo>
                  <a:pt x="13213" y="2629"/>
                </a:lnTo>
                <a:lnTo>
                  <a:pt x="14016" y="2605"/>
                </a:lnTo>
                <a:lnTo>
                  <a:pt x="14064" y="2605"/>
                </a:lnTo>
                <a:lnTo>
                  <a:pt x="14235" y="2750"/>
                </a:lnTo>
                <a:lnTo>
                  <a:pt x="14405" y="2872"/>
                </a:lnTo>
                <a:lnTo>
                  <a:pt x="15038" y="3432"/>
                </a:lnTo>
                <a:lnTo>
                  <a:pt x="15329" y="3724"/>
                </a:lnTo>
                <a:lnTo>
                  <a:pt x="15597" y="4040"/>
                </a:lnTo>
                <a:lnTo>
                  <a:pt x="15694" y="4235"/>
                </a:lnTo>
                <a:lnTo>
                  <a:pt x="15792" y="4405"/>
                </a:lnTo>
                <a:lnTo>
                  <a:pt x="15694" y="4551"/>
                </a:lnTo>
                <a:lnTo>
                  <a:pt x="15573" y="4673"/>
                </a:lnTo>
                <a:lnTo>
                  <a:pt x="15402" y="4843"/>
                </a:lnTo>
                <a:lnTo>
                  <a:pt x="15232" y="4989"/>
                </a:lnTo>
                <a:lnTo>
                  <a:pt x="14843" y="5281"/>
                </a:lnTo>
                <a:lnTo>
                  <a:pt x="14454" y="5549"/>
                </a:lnTo>
                <a:lnTo>
                  <a:pt x="14235" y="5719"/>
                </a:lnTo>
                <a:lnTo>
                  <a:pt x="14064" y="5889"/>
                </a:lnTo>
                <a:lnTo>
                  <a:pt x="13286" y="5865"/>
                </a:lnTo>
                <a:lnTo>
                  <a:pt x="12507" y="5841"/>
                </a:lnTo>
                <a:lnTo>
                  <a:pt x="10974" y="5841"/>
                </a:lnTo>
                <a:lnTo>
                  <a:pt x="7859" y="5889"/>
                </a:lnTo>
                <a:lnTo>
                  <a:pt x="4623" y="5938"/>
                </a:lnTo>
                <a:lnTo>
                  <a:pt x="2385" y="5938"/>
                </a:lnTo>
                <a:lnTo>
                  <a:pt x="2117" y="5962"/>
                </a:lnTo>
                <a:lnTo>
                  <a:pt x="1874" y="6011"/>
                </a:lnTo>
                <a:lnTo>
                  <a:pt x="1849" y="5889"/>
                </a:lnTo>
                <a:lnTo>
                  <a:pt x="1849" y="5768"/>
                </a:lnTo>
                <a:lnTo>
                  <a:pt x="1801" y="5524"/>
                </a:lnTo>
                <a:lnTo>
                  <a:pt x="1655" y="4332"/>
                </a:lnTo>
                <a:lnTo>
                  <a:pt x="1606" y="3724"/>
                </a:lnTo>
                <a:lnTo>
                  <a:pt x="1557" y="3091"/>
                </a:lnTo>
                <a:lnTo>
                  <a:pt x="1557" y="2848"/>
                </a:lnTo>
                <a:lnTo>
                  <a:pt x="1533" y="2580"/>
                </a:lnTo>
                <a:lnTo>
                  <a:pt x="1874" y="2629"/>
                </a:lnTo>
                <a:lnTo>
                  <a:pt x="2214" y="2653"/>
                </a:lnTo>
                <a:lnTo>
                  <a:pt x="2920" y="2653"/>
                </a:lnTo>
                <a:lnTo>
                  <a:pt x="3626" y="2629"/>
                </a:lnTo>
                <a:lnTo>
                  <a:pt x="4283" y="2580"/>
                </a:lnTo>
                <a:lnTo>
                  <a:pt x="5110" y="2556"/>
                </a:lnTo>
                <a:close/>
                <a:moveTo>
                  <a:pt x="8468" y="6352"/>
                </a:moveTo>
                <a:lnTo>
                  <a:pt x="8200" y="6449"/>
                </a:lnTo>
                <a:lnTo>
                  <a:pt x="7835" y="6644"/>
                </a:lnTo>
                <a:lnTo>
                  <a:pt x="7665" y="6765"/>
                </a:lnTo>
                <a:lnTo>
                  <a:pt x="7494" y="6887"/>
                </a:lnTo>
                <a:lnTo>
                  <a:pt x="7470" y="6619"/>
                </a:lnTo>
                <a:lnTo>
                  <a:pt x="7421" y="6352"/>
                </a:lnTo>
                <a:close/>
                <a:moveTo>
                  <a:pt x="8735" y="6644"/>
                </a:moveTo>
                <a:lnTo>
                  <a:pt x="8735" y="6692"/>
                </a:lnTo>
                <a:lnTo>
                  <a:pt x="8735" y="6960"/>
                </a:lnTo>
                <a:lnTo>
                  <a:pt x="8103" y="6936"/>
                </a:lnTo>
                <a:lnTo>
                  <a:pt x="8030" y="6936"/>
                </a:lnTo>
                <a:lnTo>
                  <a:pt x="8200" y="6863"/>
                </a:lnTo>
                <a:lnTo>
                  <a:pt x="8735" y="6644"/>
                </a:lnTo>
                <a:close/>
                <a:moveTo>
                  <a:pt x="3942" y="7301"/>
                </a:moveTo>
                <a:lnTo>
                  <a:pt x="4331" y="7325"/>
                </a:lnTo>
                <a:lnTo>
                  <a:pt x="5061" y="7374"/>
                </a:lnTo>
                <a:lnTo>
                  <a:pt x="5864" y="7422"/>
                </a:lnTo>
                <a:lnTo>
                  <a:pt x="6667" y="7447"/>
                </a:lnTo>
                <a:lnTo>
                  <a:pt x="8297" y="7471"/>
                </a:lnTo>
                <a:lnTo>
                  <a:pt x="8833" y="7495"/>
                </a:lnTo>
                <a:lnTo>
                  <a:pt x="8930" y="7520"/>
                </a:lnTo>
                <a:lnTo>
                  <a:pt x="9052" y="7495"/>
                </a:lnTo>
                <a:lnTo>
                  <a:pt x="11607" y="7593"/>
                </a:lnTo>
                <a:lnTo>
                  <a:pt x="12361" y="7617"/>
                </a:lnTo>
                <a:lnTo>
                  <a:pt x="13115" y="7593"/>
                </a:lnTo>
                <a:lnTo>
                  <a:pt x="13870" y="7568"/>
                </a:lnTo>
                <a:lnTo>
                  <a:pt x="14624" y="7568"/>
                </a:lnTo>
                <a:lnTo>
                  <a:pt x="14600" y="7739"/>
                </a:lnTo>
                <a:lnTo>
                  <a:pt x="14575" y="7933"/>
                </a:lnTo>
                <a:lnTo>
                  <a:pt x="14575" y="8298"/>
                </a:lnTo>
                <a:lnTo>
                  <a:pt x="14624" y="8980"/>
                </a:lnTo>
                <a:lnTo>
                  <a:pt x="14697" y="9539"/>
                </a:lnTo>
                <a:lnTo>
                  <a:pt x="14746" y="10123"/>
                </a:lnTo>
                <a:lnTo>
                  <a:pt x="14770" y="10391"/>
                </a:lnTo>
                <a:lnTo>
                  <a:pt x="14794" y="10659"/>
                </a:lnTo>
                <a:lnTo>
                  <a:pt x="13310" y="10707"/>
                </a:lnTo>
                <a:lnTo>
                  <a:pt x="11826" y="10780"/>
                </a:lnTo>
                <a:lnTo>
                  <a:pt x="10341" y="10829"/>
                </a:lnTo>
                <a:lnTo>
                  <a:pt x="9587" y="10853"/>
                </a:lnTo>
                <a:lnTo>
                  <a:pt x="8833" y="10829"/>
                </a:lnTo>
                <a:lnTo>
                  <a:pt x="7178" y="10780"/>
                </a:lnTo>
                <a:lnTo>
                  <a:pt x="6327" y="10780"/>
                </a:lnTo>
                <a:lnTo>
                  <a:pt x="5499" y="10804"/>
                </a:lnTo>
                <a:lnTo>
                  <a:pt x="4088" y="10853"/>
                </a:lnTo>
                <a:lnTo>
                  <a:pt x="3358" y="10902"/>
                </a:lnTo>
                <a:lnTo>
                  <a:pt x="3017" y="10926"/>
                </a:lnTo>
                <a:lnTo>
                  <a:pt x="2677" y="10999"/>
                </a:lnTo>
                <a:lnTo>
                  <a:pt x="2677" y="10926"/>
                </a:lnTo>
                <a:lnTo>
                  <a:pt x="2652" y="10853"/>
                </a:lnTo>
                <a:lnTo>
                  <a:pt x="2604" y="10804"/>
                </a:lnTo>
                <a:lnTo>
                  <a:pt x="2531" y="10756"/>
                </a:lnTo>
                <a:lnTo>
                  <a:pt x="2239" y="10586"/>
                </a:lnTo>
                <a:lnTo>
                  <a:pt x="1947" y="10391"/>
                </a:lnTo>
                <a:lnTo>
                  <a:pt x="1411" y="10002"/>
                </a:lnTo>
                <a:lnTo>
                  <a:pt x="1168" y="9807"/>
                </a:lnTo>
                <a:lnTo>
                  <a:pt x="925" y="9612"/>
                </a:lnTo>
                <a:lnTo>
                  <a:pt x="681" y="9393"/>
                </a:lnTo>
                <a:lnTo>
                  <a:pt x="438" y="9199"/>
                </a:lnTo>
                <a:lnTo>
                  <a:pt x="633" y="9028"/>
                </a:lnTo>
                <a:lnTo>
                  <a:pt x="1338" y="8396"/>
                </a:lnTo>
                <a:lnTo>
                  <a:pt x="1703" y="8104"/>
                </a:lnTo>
                <a:lnTo>
                  <a:pt x="2068" y="7812"/>
                </a:lnTo>
                <a:lnTo>
                  <a:pt x="2336" y="7641"/>
                </a:lnTo>
                <a:lnTo>
                  <a:pt x="2458" y="7568"/>
                </a:lnTo>
                <a:lnTo>
                  <a:pt x="2579" y="7447"/>
                </a:lnTo>
                <a:lnTo>
                  <a:pt x="2604" y="7374"/>
                </a:lnTo>
                <a:lnTo>
                  <a:pt x="2847" y="7374"/>
                </a:lnTo>
                <a:lnTo>
                  <a:pt x="3115" y="7349"/>
                </a:lnTo>
                <a:lnTo>
                  <a:pt x="3577" y="7301"/>
                </a:lnTo>
                <a:close/>
                <a:moveTo>
                  <a:pt x="7446" y="11242"/>
                </a:moveTo>
                <a:lnTo>
                  <a:pt x="8541" y="11291"/>
                </a:lnTo>
                <a:lnTo>
                  <a:pt x="8395" y="11364"/>
                </a:lnTo>
                <a:lnTo>
                  <a:pt x="8249" y="11461"/>
                </a:lnTo>
                <a:lnTo>
                  <a:pt x="7981" y="11632"/>
                </a:lnTo>
                <a:lnTo>
                  <a:pt x="7567" y="11851"/>
                </a:lnTo>
                <a:lnTo>
                  <a:pt x="7519" y="11534"/>
                </a:lnTo>
                <a:lnTo>
                  <a:pt x="7494" y="11388"/>
                </a:lnTo>
                <a:lnTo>
                  <a:pt x="7446" y="11242"/>
                </a:lnTo>
                <a:close/>
                <a:moveTo>
                  <a:pt x="8784" y="11632"/>
                </a:moveTo>
                <a:lnTo>
                  <a:pt x="8735" y="12094"/>
                </a:lnTo>
                <a:lnTo>
                  <a:pt x="8541" y="12167"/>
                </a:lnTo>
                <a:lnTo>
                  <a:pt x="8370" y="12264"/>
                </a:lnTo>
                <a:lnTo>
                  <a:pt x="8005" y="12459"/>
                </a:lnTo>
                <a:lnTo>
                  <a:pt x="7762" y="12581"/>
                </a:lnTo>
                <a:lnTo>
                  <a:pt x="7640" y="12678"/>
                </a:lnTo>
                <a:lnTo>
                  <a:pt x="7543" y="12751"/>
                </a:lnTo>
                <a:lnTo>
                  <a:pt x="7543" y="12678"/>
                </a:lnTo>
                <a:lnTo>
                  <a:pt x="7567" y="12216"/>
                </a:lnTo>
                <a:lnTo>
                  <a:pt x="7713" y="12167"/>
                </a:lnTo>
                <a:lnTo>
                  <a:pt x="7859" y="12118"/>
                </a:lnTo>
                <a:lnTo>
                  <a:pt x="8103" y="11997"/>
                </a:lnTo>
                <a:lnTo>
                  <a:pt x="8443" y="11826"/>
                </a:lnTo>
                <a:lnTo>
                  <a:pt x="8614" y="11729"/>
                </a:lnTo>
                <a:lnTo>
                  <a:pt x="8784" y="11632"/>
                </a:lnTo>
                <a:close/>
                <a:moveTo>
                  <a:pt x="8735" y="12581"/>
                </a:moveTo>
                <a:lnTo>
                  <a:pt x="8735" y="13189"/>
                </a:lnTo>
                <a:lnTo>
                  <a:pt x="8662" y="13165"/>
                </a:lnTo>
                <a:lnTo>
                  <a:pt x="8565" y="13165"/>
                </a:lnTo>
                <a:lnTo>
                  <a:pt x="8468" y="13189"/>
                </a:lnTo>
                <a:lnTo>
                  <a:pt x="8249" y="13262"/>
                </a:lnTo>
                <a:lnTo>
                  <a:pt x="8054" y="13384"/>
                </a:lnTo>
                <a:lnTo>
                  <a:pt x="7859" y="13481"/>
                </a:lnTo>
                <a:lnTo>
                  <a:pt x="7665" y="13627"/>
                </a:lnTo>
                <a:lnTo>
                  <a:pt x="7446" y="13797"/>
                </a:lnTo>
                <a:lnTo>
                  <a:pt x="7494" y="13140"/>
                </a:lnTo>
                <a:lnTo>
                  <a:pt x="7665" y="13116"/>
                </a:lnTo>
                <a:lnTo>
                  <a:pt x="7835" y="13043"/>
                </a:lnTo>
                <a:lnTo>
                  <a:pt x="8151" y="12873"/>
                </a:lnTo>
                <a:lnTo>
                  <a:pt x="8735" y="12581"/>
                </a:lnTo>
                <a:close/>
                <a:moveTo>
                  <a:pt x="8735" y="13578"/>
                </a:moveTo>
                <a:lnTo>
                  <a:pt x="8735" y="14138"/>
                </a:lnTo>
                <a:lnTo>
                  <a:pt x="8541" y="14211"/>
                </a:lnTo>
                <a:lnTo>
                  <a:pt x="8346" y="14284"/>
                </a:lnTo>
                <a:lnTo>
                  <a:pt x="7981" y="14454"/>
                </a:lnTo>
                <a:lnTo>
                  <a:pt x="7689" y="14576"/>
                </a:lnTo>
                <a:lnTo>
                  <a:pt x="7543" y="14673"/>
                </a:lnTo>
                <a:lnTo>
                  <a:pt x="7421" y="14746"/>
                </a:lnTo>
                <a:lnTo>
                  <a:pt x="7421" y="14454"/>
                </a:lnTo>
                <a:lnTo>
                  <a:pt x="7421" y="14138"/>
                </a:lnTo>
                <a:lnTo>
                  <a:pt x="7567" y="14089"/>
                </a:lnTo>
                <a:lnTo>
                  <a:pt x="7738" y="14016"/>
                </a:lnTo>
                <a:lnTo>
                  <a:pt x="8005" y="13870"/>
                </a:lnTo>
                <a:lnTo>
                  <a:pt x="8176" y="13773"/>
                </a:lnTo>
                <a:lnTo>
                  <a:pt x="8370" y="13724"/>
                </a:lnTo>
                <a:lnTo>
                  <a:pt x="8735" y="13578"/>
                </a:lnTo>
                <a:close/>
                <a:moveTo>
                  <a:pt x="8735" y="14625"/>
                </a:moveTo>
                <a:lnTo>
                  <a:pt x="8735" y="15014"/>
                </a:lnTo>
                <a:lnTo>
                  <a:pt x="8687" y="15038"/>
                </a:lnTo>
                <a:lnTo>
                  <a:pt x="7908" y="15501"/>
                </a:lnTo>
                <a:lnTo>
                  <a:pt x="7689" y="15598"/>
                </a:lnTo>
                <a:lnTo>
                  <a:pt x="7446" y="15720"/>
                </a:lnTo>
                <a:lnTo>
                  <a:pt x="7421" y="15087"/>
                </a:lnTo>
                <a:lnTo>
                  <a:pt x="7592" y="15063"/>
                </a:lnTo>
                <a:lnTo>
                  <a:pt x="7738" y="15014"/>
                </a:lnTo>
                <a:lnTo>
                  <a:pt x="8054" y="14892"/>
                </a:lnTo>
                <a:lnTo>
                  <a:pt x="8735" y="14625"/>
                </a:lnTo>
                <a:close/>
                <a:moveTo>
                  <a:pt x="8711" y="15452"/>
                </a:moveTo>
                <a:lnTo>
                  <a:pt x="8711" y="16231"/>
                </a:lnTo>
                <a:lnTo>
                  <a:pt x="8419" y="16328"/>
                </a:lnTo>
                <a:lnTo>
                  <a:pt x="8151" y="16425"/>
                </a:lnTo>
                <a:lnTo>
                  <a:pt x="7811" y="16523"/>
                </a:lnTo>
                <a:lnTo>
                  <a:pt x="7494" y="16620"/>
                </a:lnTo>
                <a:lnTo>
                  <a:pt x="7470" y="16012"/>
                </a:lnTo>
                <a:lnTo>
                  <a:pt x="7567" y="16012"/>
                </a:lnTo>
                <a:lnTo>
                  <a:pt x="7689" y="15963"/>
                </a:lnTo>
                <a:lnTo>
                  <a:pt x="7908" y="15890"/>
                </a:lnTo>
                <a:lnTo>
                  <a:pt x="8322" y="15671"/>
                </a:lnTo>
                <a:lnTo>
                  <a:pt x="8711" y="15452"/>
                </a:lnTo>
                <a:close/>
                <a:moveTo>
                  <a:pt x="8687" y="16717"/>
                </a:moveTo>
                <a:lnTo>
                  <a:pt x="8687" y="17082"/>
                </a:lnTo>
                <a:lnTo>
                  <a:pt x="8687" y="17107"/>
                </a:lnTo>
                <a:lnTo>
                  <a:pt x="8346" y="17228"/>
                </a:lnTo>
                <a:lnTo>
                  <a:pt x="8005" y="17399"/>
                </a:lnTo>
                <a:lnTo>
                  <a:pt x="7543" y="17593"/>
                </a:lnTo>
                <a:lnTo>
                  <a:pt x="7519" y="17009"/>
                </a:lnTo>
                <a:lnTo>
                  <a:pt x="7689" y="17009"/>
                </a:lnTo>
                <a:lnTo>
                  <a:pt x="7859" y="16961"/>
                </a:lnTo>
                <a:lnTo>
                  <a:pt x="8176" y="16888"/>
                </a:lnTo>
                <a:lnTo>
                  <a:pt x="8687" y="16717"/>
                </a:lnTo>
                <a:close/>
                <a:moveTo>
                  <a:pt x="8687" y="17545"/>
                </a:moveTo>
                <a:lnTo>
                  <a:pt x="8687" y="18250"/>
                </a:lnTo>
                <a:lnTo>
                  <a:pt x="8370" y="18275"/>
                </a:lnTo>
                <a:lnTo>
                  <a:pt x="8054" y="18299"/>
                </a:lnTo>
                <a:lnTo>
                  <a:pt x="7835" y="18323"/>
                </a:lnTo>
                <a:lnTo>
                  <a:pt x="7592" y="18348"/>
                </a:lnTo>
                <a:lnTo>
                  <a:pt x="7543" y="18372"/>
                </a:lnTo>
                <a:lnTo>
                  <a:pt x="7543" y="18031"/>
                </a:lnTo>
                <a:lnTo>
                  <a:pt x="7689" y="17983"/>
                </a:lnTo>
                <a:lnTo>
                  <a:pt x="7811" y="17934"/>
                </a:lnTo>
                <a:lnTo>
                  <a:pt x="8078" y="17812"/>
                </a:lnTo>
                <a:lnTo>
                  <a:pt x="8687" y="17545"/>
                </a:lnTo>
                <a:close/>
                <a:moveTo>
                  <a:pt x="8078" y="1"/>
                </a:moveTo>
                <a:lnTo>
                  <a:pt x="7884" y="25"/>
                </a:lnTo>
                <a:lnTo>
                  <a:pt x="7713" y="74"/>
                </a:lnTo>
                <a:lnTo>
                  <a:pt x="7567" y="171"/>
                </a:lnTo>
                <a:lnTo>
                  <a:pt x="7446" y="269"/>
                </a:lnTo>
                <a:lnTo>
                  <a:pt x="7324" y="390"/>
                </a:lnTo>
                <a:lnTo>
                  <a:pt x="7227" y="536"/>
                </a:lnTo>
                <a:lnTo>
                  <a:pt x="7154" y="682"/>
                </a:lnTo>
                <a:lnTo>
                  <a:pt x="7081" y="853"/>
                </a:lnTo>
                <a:lnTo>
                  <a:pt x="7032" y="1023"/>
                </a:lnTo>
                <a:lnTo>
                  <a:pt x="6959" y="1388"/>
                </a:lnTo>
                <a:lnTo>
                  <a:pt x="6935" y="1753"/>
                </a:lnTo>
                <a:lnTo>
                  <a:pt x="6959" y="2118"/>
                </a:lnTo>
                <a:lnTo>
                  <a:pt x="6959" y="2118"/>
                </a:lnTo>
                <a:lnTo>
                  <a:pt x="5816" y="2094"/>
                </a:lnTo>
                <a:lnTo>
                  <a:pt x="4672" y="2094"/>
                </a:lnTo>
                <a:lnTo>
                  <a:pt x="2993" y="2167"/>
                </a:lnTo>
                <a:lnTo>
                  <a:pt x="1801" y="2167"/>
                </a:lnTo>
                <a:lnTo>
                  <a:pt x="1387" y="2191"/>
                </a:lnTo>
                <a:lnTo>
                  <a:pt x="1338" y="2191"/>
                </a:lnTo>
                <a:lnTo>
                  <a:pt x="1290" y="2215"/>
                </a:lnTo>
                <a:lnTo>
                  <a:pt x="1290" y="2240"/>
                </a:lnTo>
                <a:lnTo>
                  <a:pt x="1217" y="2288"/>
                </a:lnTo>
                <a:lnTo>
                  <a:pt x="1192" y="2361"/>
                </a:lnTo>
                <a:lnTo>
                  <a:pt x="1119" y="2556"/>
                </a:lnTo>
                <a:lnTo>
                  <a:pt x="1071" y="2775"/>
                </a:lnTo>
                <a:lnTo>
                  <a:pt x="1046" y="3018"/>
                </a:lnTo>
                <a:lnTo>
                  <a:pt x="1046" y="3261"/>
                </a:lnTo>
                <a:lnTo>
                  <a:pt x="1071" y="3748"/>
                </a:lnTo>
                <a:lnTo>
                  <a:pt x="1119" y="4162"/>
                </a:lnTo>
                <a:lnTo>
                  <a:pt x="1168" y="4770"/>
                </a:lnTo>
                <a:lnTo>
                  <a:pt x="1241" y="5378"/>
                </a:lnTo>
                <a:lnTo>
                  <a:pt x="1265" y="5622"/>
                </a:lnTo>
                <a:lnTo>
                  <a:pt x="1290" y="5889"/>
                </a:lnTo>
                <a:lnTo>
                  <a:pt x="1314" y="6011"/>
                </a:lnTo>
                <a:lnTo>
                  <a:pt x="1338" y="6133"/>
                </a:lnTo>
                <a:lnTo>
                  <a:pt x="1411" y="6230"/>
                </a:lnTo>
                <a:lnTo>
                  <a:pt x="1484" y="6303"/>
                </a:lnTo>
                <a:lnTo>
                  <a:pt x="1557" y="6352"/>
                </a:lnTo>
                <a:lnTo>
                  <a:pt x="1630" y="6352"/>
                </a:lnTo>
                <a:lnTo>
                  <a:pt x="1703" y="6327"/>
                </a:lnTo>
                <a:lnTo>
                  <a:pt x="1776" y="6279"/>
                </a:lnTo>
                <a:lnTo>
                  <a:pt x="1801" y="6254"/>
                </a:lnTo>
                <a:lnTo>
                  <a:pt x="2020" y="6303"/>
                </a:lnTo>
                <a:lnTo>
                  <a:pt x="2239" y="6327"/>
                </a:lnTo>
                <a:lnTo>
                  <a:pt x="2701" y="6352"/>
                </a:lnTo>
                <a:lnTo>
                  <a:pt x="4429" y="6376"/>
                </a:lnTo>
                <a:lnTo>
                  <a:pt x="6959" y="6352"/>
                </a:lnTo>
                <a:lnTo>
                  <a:pt x="6984" y="6595"/>
                </a:lnTo>
                <a:lnTo>
                  <a:pt x="7008" y="6911"/>
                </a:lnTo>
                <a:lnTo>
                  <a:pt x="5962" y="6887"/>
                </a:lnTo>
                <a:lnTo>
                  <a:pt x="4891" y="6838"/>
                </a:lnTo>
                <a:lnTo>
                  <a:pt x="4161" y="6814"/>
                </a:lnTo>
                <a:lnTo>
                  <a:pt x="3163" y="6814"/>
                </a:lnTo>
                <a:lnTo>
                  <a:pt x="2896" y="6863"/>
                </a:lnTo>
                <a:lnTo>
                  <a:pt x="2628" y="6936"/>
                </a:lnTo>
                <a:lnTo>
                  <a:pt x="2506" y="6984"/>
                </a:lnTo>
                <a:lnTo>
                  <a:pt x="2409" y="7057"/>
                </a:lnTo>
                <a:lnTo>
                  <a:pt x="2360" y="7033"/>
                </a:lnTo>
                <a:lnTo>
                  <a:pt x="2263" y="7033"/>
                </a:lnTo>
                <a:lnTo>
                  <a:pt x="2190" y="7057"/>
                </a:lnTo>
                <a:lnTo>
                  <a:pt x="1995" y="7130"/>
                </a:lnTo>
                <a:lnTo>
                  <a:pt x="1825" y="7228"/>
                </a:lnTo>
                <a:lnTo>
                  <a:pt x="1630" y="7374"/>
                </a:lnTo>
                <a:lnTo>
                  <a:pt x="1290" y="7666"/>
                </a:lnTo>
                <a:lnTo>
                  <a:pt x="1022" y="7933"/>
                </a:lnTo>
                <a:lnTo>
                  <a:pt x="681" y="8250"/>
                </a:lnTo>
                <a:lnTo>
                  <a:pt x="365" y="8590"/>
                </a:lnTo>
                <a:lnTo>
                  <a:pt x="243" y="8712"/>
                </a:lnTo>
                <a:lnTo>
                  <a:pt x="122" y="8858"/>
                </a:lnTo>
                <a:lnTo>
                  <a:pt x="24" y="9004"/>
                </a:lnTo>
                <a:lnTo>
                  <a:pt x="0" y="9077"/>
                </a:lnTo>
                <a:lnTo>
                  <a:pt x="0" y="9174"/>
                </a:lnTo>
                <a:lnTo>
                  <a:pt x="0" y="9199"/>
                </a:lnTo>
                <a:lnTo>
                  <a:pt x="0" y="9247"/>
                </a:lnTo>
                <a:lnTo>
                  <a:pt x="0" y="9320"/>
                </a:lnTo>
                <a:lnTo>
                  <a:pt x="73" y="9466"/>
                </a:lnTo>
                <a:lnTo>
                  <a:pt x="170" y="9612"/>
                </a:lnTo>
                <a:lnTo>
                  <a:pt x="292" y="9758"/>
                </a:lnTo>
                <a:lnTo>
                  <a:pt x="414" y="9904"/>
                </a:lnTo>
                <a:lnTo>
                  <a:pt x="681" y="10148"/>
                </a:lnTo>
                <a:lnTo>
                  <a:pt x="949" y="10367"/>
                </a:lnTo>
                <a:lnTo>
                  <a:pt x="1265" y="10610"/>
                </a:lnTo>
                <a:lnTo>
                  <a:pt x="1582" y="10829"/>
                </a:lnTo>
                <a:lnTo>
                  <a:pt x="1922" y="11048"/>
                </a:lnTo>
                <a:lnTo>
                  <a:pt x="2239" y="11242"/>
                </a:lnTo>
                <a:lnTo>
                  <a:pt x="2312" y="11267"/>
                </a:lnTo>
                <a:lnTo>
                  <a:pt x="2385" y="11267"/>
                </a:lnTo>
                <a:lnTo>
                  <a:pt x="2750" y="11340"/>
                </a:lnTo>
                <a:lnTo>
                  <a:pt x="3139" y="11388"/>
                </a:lnTo>
                <a:lnTo>
                  <a:pt x="3528" y="11388"/>
                </a:lnTo>
                <a:lnTo>
                  <a:pt x="3918" y="11364"/>
                </a:lnTo>
                <a:lnTo>
                  <a:pt x="4721" y="11315"/>
                </a:lnTo>
                <a:lnTo>
                  <a:pt x="5499" y="11267"/>
                </a:lnTo>
                <a:lnTo>
                  <a:pt x="6278" y="11242"/>
                </a:lnTo>
                <a:lnTo>
                  <a:pt x="7081" y="11242"/>
                </a:lnTo>
                <a:lnTo>
                  <a:pt x="7081" y="11607"/>
                </a:lnTo>
                <a:lnTo>
                  <a:pt x="7081" y="11972"/>
                </a:lnTo>
                <a:lnTo>
                  <a:pt x="7081" y="12313"/>
                </a:lnTo>
                <a:lnTo>
                  <a:pt x="7057" y="12678"/>
                </a:lnTo>
                <a:lnTo>
                  <a:pt x="6984" y="13578"/>
                </a:lnTo>
                <a:lnTo>
                  <a:pt x="6935" y="14016"/>
                </a:lnTo>
                <a:lnTo>
                  <a:pt x="6911" y="14454"/>
                </a:lnTo>
                <a:lnTo>
                  <a:pt x="6911" y="15476"/>
                </a:lnTo>
                <a:lnTo>
                  <a:pt x="6959" y="16498"/>
                </a:lnTo>
                <a:lnTo>
                  <a:pt x="7057" y="18542"/>
                </a:lnTo>
                <a:lnTo>
                  <a:pt x="7057" y="18615"/>
                </a:lnTo>
                <a:lnTo>
                  <a:pt x="7081" y="18688"/>
                </a:lnTo>
                <a:lnTo>
                  <a:pt x="7130" y="18737"/>
                </a:lnTo>
                <a:lnTo>
                  <a:pt x="7203" y="18761"/>
                </a:lnTo>
                <a:lnTo>
                  <a:pt x="7251" y="18786"/>
                </a:lnTo>
                <a:lnTo>
                  <a:pt x="7324" y="18786"/>
                </a:lnTo>
                <a:lnTo>
                  <a:pt x="7373" y="18761"/>
                </a:lnTo>
                <a:lnTo>
                  <a:pt x="7446" y="18737"/>
                </a:lnTo>
                <a:lnTo>
                  <a:pt x="7519" y="18786"/>
                </a:lnTo>
                <a:lnTo>
                  <a:pt x="7640" y="18810"/>
                </a:lnTo>
                <a:lnTo>
                  <a:pt x="8662" y="18810"/>
                </a:lnTo>
                <a:lnTo>
                  <a:pt x="8954" y="18786"/>
                </a:lnTo>
                <a:lnTo>
                  <a:pt x="9003" y="18786"/>
                </a:lnTo>
                <a:lnTo>
                  <a:pt x="9076" y="18761"/>
                </a:lnTo>
                <a:lnTo>
                  <a:pt x="9149" y="18664"/>
                </a:lnTo>
                <a:lnTo>
                  <a:pt x="9198" y="18542"/>
                </a:lnTo>
                <a:lnTo>
                  <a:pt x="9198" y="18421"/>
                </a:lnTo>
                <a:lnTo>
                  <a:pt x="9198" y="18323"/>
                </a:lnTo>
                <a:lnTo>
                  <a:pt x="9222" y="16547"/>
                </a:lnTo>
                <a:lnTo>
                  <a:pt x="9246" y="14771"/>
                </a:lnTo>
                <a:lnTo>
                  <a:pt x="9271" y="12946"/>
                </a:lnTo>
                <a:lnTo>
                  <a:pt x="9295" y="12118"/>
                </a:lnTo>
                <a:lnTo>
                  <a:pt x="9271" y="11729"/>
                </a:lnTo>
                <a:lnTo>
                  <a:pt x="9246" y="11315"/>
                </a:lnTo>
                <a:lnTo>
                  <a:pt x="10682" y="11315"/>
                </a:lnTo>
                <a:lnTo>
                  <a:pt x="12142" y="11267"/>
                </a:lnTo>
                <a:lnTo>
                  <a:pt x="13578" y="11194"/>
                </a:lnTo>
                <a:lnTo>
                  <a:pt x="14283" y="11169"/>
                </a:lnTo>
                <a:lnTo>
                  <a:pt x="15013" y="11169"/>
                </a:lnTo>
                <a:lnTo>
                  <a:pt x="15135" y="11145"/>
                </a:lnTo>
                <a:lnTo>
                  <a:pt x="15208" y="11072"/>
                </a:lnTo>
                <a:lnTo>
                  <a:pt x="15257" y="10999"/>
                </a:lnTo>
                <a:lnTo>
                  <a:pt x="15257" y="10902"/>
                </a:lnTo>
                <a:lnTo>
                  <a:pt x="15305" y="10731"/>
                </a:lnTo>
                <a:lnTo>
                  <a:pt x="15305" y="10586"/>
                </a:lnTo>
                <a:lnTo>
                  <a:pt x="15281" y="10245"/>
                </a:lnTo>
                <a:lnTo>
                  <a:pt x="15135" y="9126"/>
                </a:lnTo>
                <a:lnTo>
                  <a:pt x="15086" y="8615"/>
                </a:lnTo>
                <a:lnTo>
                  <a:pt x="15086" y="8104"/>
                </a:lnTo>
                <a:lnTo>
                  <a:pt x="15086" y="7933"/>
                </a:lnTo>
                <a:lnTo>
                  <a:pt x="15111" y="7739"/>
                </a:lnTo>
                <a:lnTo>
                  <a:pt x="15135" y="7568"/>
                </a:lnTo>
                <a:lnTo>
                  <a:pt x="15135" y="7374"/>
                </a:lnTo>
                <a:lnTo>
                  <a:pt x="15135" y="7276"/>
                </a:lnTo>
                <a:lnTo>
                  <a:pt x="15111" y="7179"/>
                </a:lnTo>
                <a:lnTo>
                  <a:pt x="15086" y="7130"/>
                </a:lnTo>
                <a:lnTo>
                  <a:pt x="15038" y="7106"/>
                </a:lnTo>
                <a:lnTo>
                  <a:pt x="14965" y="7057"/>
                </a:lnTo>
                <a:lnTo>
                  <a:pt x="14892" y="7033"/>
                </a:lnTo>
                <a:lnTo>
                  <a:pt x="14064" y="7033"/>
                </a:lnTo>
                <a:lnTo>
                  <a:pt x="13237" y="7057"/>
                </a:lnTo>
                <a:lnTo>
                  <a:pt x="12434" y="7082"/>
                </a:lnTo>
                <a:lnTo>
                  <a:pt x="11607" y="7082"/>
                </a:lnTo>
                <a:lnTo>
                  <a:pt x="9246" y="6984"/>
                </a:lnTo>
                <a:lnTo>
                  <a:pt x="9246" y="6765"/>
                </a:lnTo>
                <a:lnTo>
                  <a:pt x="9246" y="6571"/>
                </a:lnTo>
                <a:lnTo>
                  <a:pt x="9198" y="6352"/>
                </a:lnTo>
                <a:lnTo>
                  <a:pt x="9222" y="6327"/>
                </a:lnTo>
                <a:lnTo>
                  <a:pt x="10925" y="6303"/>
                </a:lnTo>
                <a:lnTo>
                  <a:pt x="12556" y="6303"/>
                </a:lnTo>
                <a:lnTo>
                  <a:pt x="14186" y="6376"/>
                </a:lnTo>
                <a:lnTo>
                  <a:pt x="14259" y="6376"/>
                </a:lnTo>
                <a:lnTo>
                  <a:pt x="14308" y="6352"/>
                </a:lnTo>
                <a:lnTo>
                  <a:pt x="14381" y="6279"/>
                </a:lnTo>
                <a:lnTo>
                  <a:pt x="14405" y="6206"/>
                </a:lnTo>
                <a:lnTo>
                  <a:pt x="14405" y="6108"/>
                </a:lnTo>
                <a:lnTo>
                  <a:pt x="14575" y="5962"/>
                </a:lnTo>
                <a:lnTo>
                  <a:pt x="14940" y="5670"/>
                </a:lnTo>
                <a:lnTo>
                  <a:pt x="15329" y="5427"/>
                </a:lnTo>
                <a:lnTo>
                  <a:pt x="15597" y="5232"/>
                </a:lnTo>
                <a:lnTo>
                  <a:pt x="15913" y="4965"/>
                </a:lnTo>
                <a:lnTo>
                  <a:pt x="16059" y="4819"/>
                </a:lnTo>
                <a:lnTo>
                  <a:pt x="16181" y="4673"/>
                </a:lnTo>
                <a:lnTo>
                  <a:pt x="16254" y="4502"/>
                </a:lnTo>
                <a:lnTo>
                  <a:pt x="16254" y="4429"/>
                </a:lnTo>
                <a:lnTo>
                  <a:pt x="16254" y="4356"/>
                </a:lnTo>
                <a:lnTo>
                  <a:pt x="16278" y="4283"/>
                </a:lnTo>
                <a:lnTo>
                  <a:pt x="16278" y="4210"/>
                </a:lnTo>
                <a:lnTo>
                  <a:pt x="16230" y="4064"/>
                </a:lnTo>
                <a:lnTo>
                  <a:pt x="16132" y="3894"/>
                </a:lnTo>
                <a:lnTo>
                  <a:pt x="16011" y="3724"/>
                </a:lnTo>
                <a:lnTo>
                  <a:pt x="15743" y="3432"/>
                </a:lnTo>
                <a:lnTo>
                  <a:pt x="15524" y="3213"/>
                </a:lnTo>
                <a:lnTo>
                  <a:pt x="15135" y="2848"/>
                </a:lnTo>
                <a:lnTo>
                  <a:pt x="14746" y="2532"/>
                </a:lnTo>
                <a:lnTo>
                  <a:pt x="14478" y="2288"/>
                </a:lnTo>
                <a:lnTo>
                  <a:pt x="14308" y="2215"/>
                </a:lnTo>
                <a:lnTo>
                  <a:pt x="14235" y="2167"/>
                </a:lnTo>
                <a:lnTo>
                  <a:pt x="14162" y="2167"/>
                </a:lnTo>
                <a:lnTo>
                  <a:pt x="14089" y="2118"/>
                </a:lnTo>
                <a:lnTo>
                  <a:pt x="14016" y="2118"/>
                </a:lnTo>
                <a:lnTo>
                  <a:pt x="13237" y="2142"/>
                </a:lnTo>
                <a:lnTo>
                  <a:pt x="12483" y="2167"/>
                </a:lnTo>
                <a:lnTo>
                  <a:pt x="11704" y="2215"/>
                </a:lnTo>
                <a:lnTo>
                  <a:pt x="10950" y="2240"/>
                </a:lnTo>
                <a:lnTo>
                  <a:pt x="10171" y="2240"/>
                </a:lnTo>
                <a:lnTo>
                  <a:pt x="9392" y="2215"/>
                </a:lnTo>
                <a:lnTo>
                  <a:pt x="9441" y="2069"/>
                </a:lnTo>
                <a:lnTo>
                  <a:pt x="9465" y="1899"/>
                </a:lnTo>
                <a:lnTo>
                  <a:pt x="9465" y="1558"/>
                </a:lnTo>
                <a:lnTo>
                  <a:pt x="9417" y="1218"/>
                </a:lnTo>
                <a:lnTo>
                  <a:pt x="9368" y="950"/>
                </a:lnTo>
                <a:lnTo>
                  <a:pt x="9295" y="755"/>
                </a:lnTo>
                <a:lnTo>
                  <a:pt x="9222" y="561"/>
                </a:lnTo>
                <a:lnTo>
                  <a:pt x="9125" y="415"/>
                </a:lnTo>
                <a:lnTo>
                  <a:pt x="8979" y="293"/>
                </a:lnTo>
                <a:lnTo>
                  <a:pt x="8833" y="196"/>
                </a:lnTo>
                <a:lnTo>
                  <a:pt x="8662" y="98"/>
                </a:lnTo>
                <a:lnTo>
                  <a:pt x="8492" y="50"/>
                </a:lnTo>
                <a:lnTo>
                  <a:pt x="829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0"/>
          <p:cNvSpPr/>
          <p:nvPr/>
        </p:nvSpPr>
        <p:spPr>
          <a:xfrm>
            <a:off x="4408647" y="327753"/>
            <a:ext cx="409971" cy="358389"/>
          </a:xfrm>
          <a:custGeom>
            <a:rect b="b" l="l" r="r" t="t"/>
            <a:pathLst>
              <a:path extrusionOk="0" h="16571" w="18956">
                <a:moveTo>
                  <a:pt x="9222" y="2604"/>
                </a:moveTo>
                <a:lnTo>
                  <a:pt x="9149" y="2628"/>
                </a:lnTo>
                <a:lnTo>
                  <a:pt x="9028" y="2701"/>
                </a:lnTo>
                <a:lnTo>
                  <a:pt x="8809" y="2896"/>
                </a:lnTo>
                <a:lnTo>
                  <a:pt x="8517" y="3139"/>
                </a:lnTo>
                <a:lnTo>
                  <a:pt x="8249" y="3358"/>
                </a:lnTo>
                <a:lnTo>
                  <a:pt x="7957" y="3577"/>
                </a:lnTo>
                <a:lnTo>
                  <a:pt x="7665" y="3821"/>
                </a:lnTo>
                <a:lnTo>
                  <a:pt x="6619" y="4818"/>
                </a:lnTo>
                <a:lnTo>
                  <a:pt x="5573" y="5816"/>
                </a:lnTo>
                <a:lnTo>
                  <a:pt x="5256" y="6181"/>
                </a:lnTo>
                <a:lnTo>
                  <a:pt x="4964" y="6546"/>
                </a:lnTo>
                <a:lnTo>
                  <a:pt x="4380" y="7325"/>
                </a:lnTo>
                <a:lnTo>
                  <a:pt x="4210" y="7495"/>
                </a:lnTo>
                <a:lnTo>
                  <a:pt x="3942" y="7763"/>
                </a:lnTo>
                <a:lnTo>
                  <a:pt x="3821" y="7909"/>
                </a:lnTo>
                <a:lnTo>
                  <a:pt x="3723" y="8055"/>
                </a:lnTo>
                <a:lnTo>
                  <a:pt x="3675" y="8176"/>
                </a:lnTo>
                <a:lnTo>
                  <a:pt x="3675" y="8225"/>
                </a:lnTo>
                <a:lnTo>
                  <a:pt x="3699" y="8274"/>
                </a:lnTo>
                <a:lnTo>
                  <a:pt x="3796" y="8347"/>
                </a:lnTo>
                <a:lnTo>
                  <a:pt x="3918" y="8347"/>
                </a:lnTo>
                <a:lnTo>
                  <a:pt x="4040" y="8322"/>
                </a:lnTo>
                <a:lnTo>
                  <a:pt x="4186" y="8249"/>
                </a:lnTo>
                <a:lnTo>
                  <a:pt x="4332" y="8128"/>
                </a:lnTo>
                <a:lnTo>
                  <a:pt x="4478" y="8006"/>
                </a:lnTo>
                <a:lnTo>
                  <a:pt x="4794" y="7665"/>
                </a:lnTo>
                <a:lnTo>
                  <a:pt x="5086" y="7300"/>
                </a:lnTo>
                <a:lnTo>
                  <a:pt x="5354" y="6935"/>
                </a:lnTo>
                <a:lnTo>
                  <a:pt x="5694" y="6473"/>
                </a:lnTo>
                <a:lnTo>
                  <a:pt x="6108" y="6035"/>
                </a:lnTo>
                <a:lnTo>
                  <a:pt x="6521" y="5621"/>
                </a:lnTo>
                <a:lnTo>
                  <a:pt x="7422" y="4818"/>
                </a:lnTo>
                <a:lnTo>
                  <a:pt x="7860" y="4380"/>
                </a:lnTo>
                <a:lnTo>
                  <a:pt x="8322" y="3967"/>
                </a:lnTo>
                <a:lnTo>
                  <a:pt x="8663" y="3699"/>
                </a:lnTo>
                <a:lnTo>
                  <a:pt x="9003" y="3456"/>
                </a:lnTo>
                <a:lnTo>
                  <a:pt x="9174" y="3285"/>
                </a:lnTo>
                <a:lnTo>
                  <a:pt x="9295" y="3139"/>
                </a:lnTo>
                <a:lnTo>
                  <a:pt x="9320" y="3139"/>
                </a:lnTo>
                <a:lnTo>
                  <a:pt x="9466" y="3285"/>
                </a:lnTo>
                <a:lnTo>
                  <a:pt x="10366" y="4113"/>
                </a:lnTo>
                <a:lnTo>
                  <a:pt x="11169" y="4916"/>
                </a:lnTo>
                <a:lnTo>
                  <a:pt x="11558" y="5329"/>
                </a:lnTo>
                <a:lnTo>
                  <a:pt x="11923" y="5767"/>
                </a:lnTo>
                <a:lnTo>
                  <a:pt x="12264" y="6181"/>
                </a:lnTo>
                <a:lnTo>
                  <a:pt x="12605" y="6643"/>
                </a:lnTo>
                <a:lnTo>
                  <a:pt x="12945" y="7057"/>
                </a:lnTo>
                <a:lnTo>
                  <a:pt x="13116" y="7276"/>
                </a:lnTo>
                <a:lnTo>
                  <a:pt x="13310" y="7471"/>
                </a:lnTo>
                <a:lnTo>
                  <a:pt x="13675" y="7787"/>
                </a:lnTo>
                <a:lnTo>
                  <a:pt x="14040" y="8079"/>
                </a:lnTo>
                <a:lnTo>
                  <a:pt x="14308" y="8322"/>
                </a:lnTo>
                <a:lnTo>
                  <a:pt x="14429" y="8420"/>
                </a:lnTo>
                <a:lnTo>
                  <a:pt x="14502" y="8444"/>
                </a:lnTo>
                <a:lnTo>
                  <a:pt x="14600" y="8493"/>
                </a:lnTo>
                <a:lnTo>
                  <a:pt x="14697" y="8493"/>
                </a:lnTo>
                <a:lnTo>
                  <a:pt x="14770" y="8444"/>
                </a:lnTo>
                <a:lnTo>
                  <a:pt x="14843" y="8371"/>
                </a:lnTo>
                <a:lnTo>
                  <a:pt x="14867" y="8274"/>
                </a:lnTo>
                <a:lnTo>
                  <a:pt x="14867" y="8201"/>
                </a:lnTo>
                <a:lnTo>
                  <a:pt x="14843" y="8103"/>
                </a:lnTo>
                <a:lnTo>
                  <a:pt x="14746" y="7957"/>
                </a:lnTo>
                <a:lnTo>
                  <a:pt x="14648" y="7811"/>
                </a:lnTo>
                <a:lnTo>
                  <a:pt x="14502" y="7690"/>
                </a:lnTo>
                <a:lnTo>
                  <a:pt x="14186" y="7446"/>
                </a:lnTo>
                <a:lnTo>
                  <a:pt x="13894" y="7252"/>
                </a:lnTo>
                <a:lnTo>
                  <a:pt x="13675" y="7057"/>
                </a:lnTo>
                <a:lnTo>
                  <a:pt x="13481" y="6862"/>
                </a:lnTo>
                <a:lnTo>
                  <a:pt x="13116" y="6424"/>
                </a:lnTo>
                <a:lnTo>
                  <a:pt x="12434" y="5500"/>
                </a:lnTo>
                <a:lnTo>
                  <a:pt x="12045" y="5037"/>
                </a:lnTo>
                <a:lnTo>
                  <a:pt x="11607" y="4599"/>
                </a:lnTo>
                <a:lnTo>
                  <a:pt x="11169" y="4161"/>
                </a:lnTo>
                <a:lnTo>
                  <a:pt x="10731" y="3723"/>
                </a:lnTo>
                <a:lnTo>
                  <a:pt x="10293" y="3334"/>
                </a:lnTo>
                <a:lnTo>
                  <a:pt x="9806" y="2920"/>
                </a:lnTo>
                <a:lnTo>
                  <a:pt x="9660" y="2799"/>
                </a:lnTo>
                <a:lnTo>
                  <a:pt x="9514" y="2726"/>
                </a:lnTo>
                <a:lnTo>
                  <a:pt x="9417" y="2628"/>
                </a:lnTo>
                <a:lnTo>
                  <a:pt x="9368" y="2604"/>
                </a:lnTo>
                <a:close/>
                <a:moveTo>
                  <a:pt x="9271" y="8979"/>
                </a:moveTo>
                <a:lnTo>
                  <a:pt x="9247" y="9125"/>
                </a:lnTo>
                <a:lnTo>
                  <a:pt x="9271" y="9271"/>
                </a:lnTo>
                <a:lnTo>
                  <a:pt x="9295" y="9563"/>
                </a:lnTo>
                <a:lnTo>
                  <a:pt x="8517" y="9563"/>
                </a:lnTo>
                <a:lnTo>
                  <a:pt x="8298" y="9587"/>
                </a:lnTo>
                <a:lnTo>
                  <a:pt x="8176" y="9612"/>
                </a:lnTo>
                <a:lnTo>
                  <a:pt x="8054" y="9636"/>
                </a:lnTo>
                <a:lnTo>
                  <a:pt x="8054" y="9466"/>
                </a:lnTo>
                <a:lnTo>
                  <a:pt x="8054" y="9320"/>
                </a:lnTo>
                <a:lnTo>
                  <a:pt x="8006" y="9174"/>
                </a:lnTo>
                <a:lnTo>
                  <a:pt x="7957" y="9028"/>
                </a:lnTo>
                <a:lnTo>
                  <a:pt x="8614" y="9028"/>
                </a:lnTo>
                <a:lnTo>
                  <a:pt x="9271" y="8979"/>
                </a:lnTo>
                <a:close/>
                <a:moveTo>
                  <a:pt x="10317" y="8979"/>
                </a:moveTo>
                <a:lnTo>
                  <a:pt x="10682" y="9028"/>
                </a:lnTo>
                <a:lnTo>
                  <a:pt x="11047" y="9052"/>
                </a:lnTo>
                <a:lnTo>
                  <a:pt x="11047" y="9344"/>
                </a:lnTo>
                <a:lnTo>
                  <a:pt x="11047" y="9636"/>
                </a:lnTo>
                <a:lnTo>
                  <a:pt x="10731" y="9612"/>
                </a:lnTo>
                <a:lnTo>
                  <a:pt x="9685" y="9587"/>
                </a:lnTo>
                <a:lnTo>
                  <a:pt x="9636" y="9271"/>
                </a:lnTo>
                <a:lnTo>
                  <a:pt x="9612" y="9125"/>
                </a:lnTo>
                <a:lnTo>
                  <a:pt x="9563" y="8979"/>
                </a:lnTo>
                <a:close/>
                <a:moveTo>
                  <a:pt x="8054" y="10001"/>
                </a:moveTo>
                <a:lnTo>
                  <a:pt x="8176" y="10025"/>
                </a:lnTo>
                <a:lnTo>
                  <a:pt x="8930" y="10025"/>
                </a:lnTo>
                <a:lnTo>
                  <a:pt x="9320" y="10050"/>
                </a:lnTo>
                <a:lnTo>
                  <a:pt x="9295" y="10707"/>
                </a:lnTo>
                <a:lnTo>
                  <a:pt x="8638" y="10634"/>
                </a:lnTo>
                <a:lnTo>
                  <a:pt x="8298" y="10634"/>
                </a:lnTo>
                <a:lnTo>
                  <a:pt x="8006" y="10658"/>
                </a:lnTo>
                <a:lnTo>
                  <a:pt x="8030" y="10342"/>
                </a:lnTo>
                <a:lnTo>
                  <a:pt x="8054" y="10001"/>
                </a:lnTo>
                <a:close/>
                <a:moveTo>
                  <a:pt x="9709" y="10074"/>
                </a:moveTo>
                <a:lnTo>
                  <a:pt x="10366" y="10147"/>
                </a:lnTo>
                <a:lnTo>
                  <a:pt x="10901" y="10147"/>
                </a:lnTo>
                <a:lnTo>
                  <a:pt x="11047" y="10123"/>
                </a:lnTo>
                <a:lnTo>
                  <a:pt x="11047" y="10123"/>
                </a:lnTo>
                <a:lnTo>
                  <a:pt x="11023" y="10390"/>
                </a:lnTo>
                <a:lnTo>
                  <a:pt x="10974" y="10634"/>
                </a:lnTo>
                <a:lnTo>
                  <a:pt x="10755" y="10707"/>
                </a:lnTo>
                <a:lnTo>
                  <a:pt x="10536" y="10731"/>
                </a:lnTo>
                <a:lnTo>
                  <a:pt x="10123" y="10755"/>
                </a:lnTo>
                <a:lnTo>
                  <a:pt x="9685" y="10755"/>
                </a:lnTo>
                <a:lnTo>
                  <a:pt x="9685" y="10707"/>
                </a:lnTo>
                <a:lnTo>
                  <a:pt x="9709" y="10390"/>
                </a:lnTo>
                <a:lnTo>
                  <a:pt x="9709" y="10074"/>
                </a:lnTo>
                <a:close/>
                <a:moveTo>
                  <a:pt x="8955" y="8468"/>
                </a:moveTo>
                <a:lnTo>
                  <a:pt x="8541" y="8493"/>
                </a:lnTo>
                <a:lnTo>
                  <a:pt x="8346" y="8517"/>
                </a:lnTo>
                <a:lnTo>
                  <a:pt x="8152" y="8566"/>
                </a:lnTo>
                <a:lnTo>
                  <a:pt x="7957" y="8614"/>
                </a:lnTo>
                <a:lnTo>
                  <a:pt x="7762" y="8687"/>
                </a:lnTo>
                <a:lnTo>
                  <a:pt x="7738" y="8736"/>
                </a:lnTo>
                <a:lnTo>
                  <a:pt x="7714" y="8760"/>
                </a:lnTo>
                <a:lnTo>
                  <a:pt x="7689" y="8833"/>
                </a:lnTo>
                <a:lnTo>
                  <a:pt x="7641" y="8882"/>
                </a:lnTo>
                <a:lnTo>
                  <a:pt x="7592" y="8906"/>
                </a:lnTo>
                <a:lnTo>
                  <a:pt x="7568" y="8979"/>
                </a:lnTo>
                <a:lnTo>
                  <a:pt x="7568" y="9028"/>
                </a:lnTo>
                <a:lnTo>
                  <a:pt x="7616" y="9247"/>
                </a:lnTo>
                <a:lnTo>
                  <a:pt x="7616" y="9490"/>
                </a:lnTo>
                <a:lnTo>
                  <a:pt x="7592" y="9709"/>
                </a:lnTo>
                <a:lnTo>
                  <a:pt x="7568" y="9952"/>
                </a:lnTo>
                <a:lnTo>
                  <a:pt x="7495" y="10415"/>
                </a:lnTo>
                <a:lnTo>
                  <a:pt x="7495" y="10634"/>
                </a:lnTo>
                <a:lnTo>
                  <a:pt x="7519" y="10877"/>
                </a:lnTo>
                <a:lnTo>
                  <a:pt x="7519" y="10926"/>
                </a:lnTo>
                <a:lnTo>
                  <a:pt x="7568" y="10974"/>
                </a:lnTo>
                <a:lnTo>
                  <a:pt x="7641" y="11023"/>
                </a:lnTo>
                <a:lnTo>
                  <a:pt x="7762" y="11047"/>
                </a:lnTo>
                <a:lnTo>
                  <a:pt x="7860" y="10999"/>
                </a:lnTo>
                <a:lnTo>
                  <a:pt x="8079" y="11072"/>
                </a:lnTo>
                <a:lnTo>
                  <a:pt x="8298" y="11120"/>
                </a:lnTo>
                <a:lnTo>
                  <a:pt x="8784" y="11169"/>
                </a:lnTo>
                <a:lnTo>
                  <a:pt x="9733" y="11218"/>
                </a:lnTo>
                <a:lnTo>
                  <a:pt x="10123" y="11242"/>
                </a:lnTo>
                <a:lnTo>
                  <a:pt x="10561" y="11218"/>
                </a:lnTo>
                <a:lnTo>
                  <a:pt x="10780" y="11193"/>
                </a:lnTo>
                <a:lnTo>
                  <a:pt x="10999" y="11145"/>
                </a:lnTo>
                <a:lnTo>
                  <a:pt x="11169" y="11072"/>
                </a:lnTo>
                <a:lnTo>
                  <a:pt x="11339" y="10950"/>
                </a:lnTo>
                <a:lnTo>
                  <a:pt x="11388" y="10877"/>
                </a:lnTo>
                <a:lnTo>
                  <a:pt x="11388" y="10828"/>
                </a:lnTo>
                <a:lnTo>
                  <a:pt x="11412" y="10804"/>
                </a:lnTo>
                <a:lnTo>
                  <a:pt x="11461" y="10561"/>
                </a:lnTo>
                <a:lnTo>
                  <a:pt x="11510" y="10293"/>
                </a:lnTo>
                <a:lnTo>
                  <a:pt x="11510" y="10025"/>
                </a:lnTo>
                <a:lnTo>
                  <a:pt x="11510" y="9782"/>
                </a:lnTo>
                <a:lnTo>
                  <a:pt x="11510" y="9223"/>
                </a:lnTo>
                <a:lnTo>
                  <a:pt x="11485" y="8931"/>
                </a:lnTo>
                <a:lnTo>
                  <a:pt x="11437" y="8663"/>
                </a:lnTo>
                <a:lnTo>
                  <a:pt x="11412" y="8614"/>
                </a:lnTo>
                <a:lnTo>
                  <a:pt x="11364" y="8590"/>
                </a:lnTo>
                <a:lnTo>
                  <a:pt x="11315" y="8566"/>
                </a:lnTo>
                <a:lnTo>
                  <a:pt x="11218" y="8566"/>
                </a:lnTo>
                <a:lnTo>
                  <a:pt x="10755" y="8493"/>
                </a:lnTo>
                <a:lnTo>
                  <a:pt x="10293" y="8468"/>
                </a:lnTo>
                <a:close/>
                <a:moveTo>
                  <a:pt x="10244" y="12556"/>
                </a:moveTo>
                <a:lnTo>
                  <a:pt x="10390" y="12678"/>
                </a:lnTo>
                <a:lnTo>
                  <a:pt x="10536" y="12799"/>
                </a:lnTo>
                <a:lnTo>
                  <a:pt x="10634" y="12970"/>
                </a:lnTo>
                <a:lnTo>
                  <a:pt x="10415" y="13018"/>
                </a:lnTo>
                <a:lnTo>
                  <a:pt x="10342" y="12775"/>
                </a:lnTo>
                <a:lnTo>
                  <a:pt x="10244" y="12556"/>
                </a:lnTo>
                <a:close/>
                <a:moveTo>
                  <a:pt x="10828" y="13359"/>
                </a:moveTo>
                <a:lnTo>
                  <a:pt x="10901" y="13578"/>
                </a:lnTo>
                <a:lnTo>
                  <a:pt x="10707" y="13675"/>
                </a:lnTo>
                <a:lnTo>
                  <a:pt x="10536" y="13797"/>
                </a:lnTo>
                <a:lnTo>
                  <a:pt x="10536" y="13773"/>
                </a:lnTo>
                <a:lnTo>
                  <a:pt x="10488" y="13383"/>
                </a:lnTo>
                <a:lnTo>
                  <a:pt x="10512" y="13359"/>
                </a:lnTo>
                <a:close/>
                <a:moveTo>
                  <a:pt x="10974" y="13919"/>
                </a:moveTo>
                <a:lnTo>
                  <a:pt x="11023" y="14332"/>
                </a:lnTo>
                <a:lnTo>
                  <a:pt x="10853" y="14381"/>
                </a:lnTo>
                <a:lnTo>
                  <a:pt x="10707" y="14430"/>
                </a:lnTo>
                <a:lnTo>
                  <a:pt x="10536" y="14478"/>
                </a:lnTo>
                <a:lnTo>
                  <a:pt x="10536" y="14113"/>
                </a:lnTo>
                <a:lnTo>
                  <a:pt x="10658" y="14065"/>
                </a:lnTo>
                <a:lnTo>
                  <a:pt x="10780" y="13992"/>
                </a:lnTo>
                <a:lnTo>
                  <a:pt x="10974" y="13919"/>
                </a:lnTo>
                <a:close/>
                <a:moveTo>
                  <a:pt x="11047" y="14722"/>
                </a:moveTo>
                <a:lnTo>
                  <a:pt x="11047" y="14941"/>
                </a:lnTo>
                <a:lnTo>
                  <a:pt x="10755" y="15038"/>
                </a:lnTo>
                <a:lnTo>
                  <a:pt x="10609" y="15087"/>
                </a:lnTo>
                <a:lnTo>
                  <a:pt x="10463" y="15160"/>
                </a:lnTo>
                <a:lnTo>
                  <a:pt x="10512" y="14819"/>
                </a:lnTo>
                <a:lnTo>
                  <a:pt x="10804" y="14746"/>
                </a:lnTo>
                <a:lnTo>
                  <a:pt x="11047" y="14722"/>
                </a:lnTo>
                <a:close/>
                <a:moveTo>
                  <a:pt x="11047" y="15306"/>
                </a:moveTo>
                <a:lnTo>
                  <a:pt x="11023" y="15573"/>
                </a:lnTo>
                <a:lnTo>
                  <a:pt x="11023" y="15671"/>
                </a:lnTo>
                <a:lnTo>
                  <a:pt x="10999" y="15671"/>
                </a:lnTo>
                <a:lnTo>
                  <a:pt x="10804" y="15719"/>
                </a:lnTo>
                <a:lnTo>
                  <a:pt x="10585" y="15792"/>
                </a:lnTo>
                <a:lnTo>
                  <a:pt x="10488" y="15841"/>
                </a:lnTo>
                <a:lnTo>
                  <a:pt x="10390" y="15890"/>
                </a:lnTo>
                <a:lnTo>
                  <a:pt x="10390" y="15890"/>
                </a:lnTo>
                <a:lnTo>
                  <a:pt x="10439" y="15427"/>
                </a:lnTo>
                <a:lnTo>
                  <a:pt x="10585" y="15427"/>
                </a:lnTo>
                <a:lnTo>
                  <a:pt x="10731" y="15403"/>
                </a:lnTo>
                <a:lnTo>
                  <a:pt x="11047" y="15306"/>
                </a:lnTo>
                <a:close/>
                <a:moveTo>
                  <a:pt x="9441" y="536"/>
                </a:moveTo>
                <a:lnTo>
                  <a:pt x="9612" y="804"/>
                </a:lnTo>
                <a:lnTo>
                  <a:pt x="9831" y="1023"/>
                </a:lnTo>
                <a:lnTo>
                  <a:pt x="10050" y="1242"/>
                </a:lnTo>
                <a:lnTo>
                  <a:pt x="10293" y="1460"/>
                </a:lnTo>
                <a:lnTo>
                  <a:pt x="10780" y="1825"/>
                </a:lnTo>
                <a:lnTo>
                  <a:pt x="11266" y="2215"/>
                </a:lnTo>
                <a:lnTo>
                  <a:pt x="11899" y="2750"/>
                </a:lnTo>
                <a:lnTo>
                  <a:pt x="12507" y="3334"/>
                </a:lnTo>
                <a:lnTo>
                  <a:pt x="13091" y="3942"/>
                </a:lnTo>
                <a:lnTo>
                  <a:pt x="13651" y="4575"/>
                </a:lnTo>
                <a:lnTo>
                  <a:pt x="14746" y="5792"/>
                </a:lnTo>
                <a:lnTo>
                  <a:pt x="15305" y="6376"/>
                </a:lnTo>
                <a:lnTo>
                  <a:pt x="15622" y="6668"/>
                </a:lnTo>
                <a:lnTo>
                  <a:pt x="15914" y="6935"/>
                </a:lnTo>
                <a:lnTo>
                  <a:pt x="16206" y="7179"/>
                </a:lnTo>
                <a:lnTo>
                  <a:pt x="16522" y="7398"/>
                </a:lnTo>
                <a:lnTo>
                  <a:pt x="17155" y="7884"/>
                </a:lnTo>
                <a:lnTo>
                  <a:pt x="17471" y="8128"/>
                </a:lnTo>
                <a:lnTo>
                  <a:pt x="17763" y="8371"/>
                </a:lnTo>
                <a:lnTo>
                  <a:pt x="18031" y="8639"/>
                </a:lnTo>
                <a:lnTo>
                  <a:pt x="18274" y="8931"/>
                </a:lnTo>
                <a:lnTo>
                  <a:pt x="17885" y="8955"/>
                </a:lnTo>
                <a:lnTo>
                  <a:pt x="16741" y="8955"/>
                </a:lnTo>
                <a:lnTo>
                  <a:pt x="16425" y="8931"/>
                </a:lnTo>
                <a:lnTo>
                  <a:pt x="16060" y="8931"/>
                </a:lnTo>
                <a:lnTo>
                  <a:pt x="15889" y="8955"/>
                </a:lnTo>
                <a:lnTo>
                  <a:pt x="15719" y="8979"/>
                </a:lnTo>
                <a:lnTo>
                  <a:pt x="15597" y="9052"/>
                </a:lnTo>
                <a:lnTo>
                  <a:pt x="15524" y="9125"/>
                </a:lnTo>
                <a:lnTo>
                  <a:pt x="15500" y="9174"/>
                </a:lnTo>
                <a:lnTo>
                  <a:pt x="15500" y="9223"/>
                </a:lnTo>
                <a:lnTo>
                  <a:pt x="15573" y="9296"/>
                </a:lnTo>
                <a:lnTo>
                  <a:pt x="15549" y="9369"/>
                </a:lnTo>
                <a:lnTo>
                  <a:pt x="15549" y="10317"/>
                </a:lnTo>
                <a:lnTo>
                  <a:pt x="15549" y="11266"/>
                </a:lnTo>
                <a:lnTo>
                  <a:pt x="15524" y="12215"/>
                </a:lnTo>
                <a:lnTo>
                  <a:pt x="15476" y="13164"/>
                </a:lnTo>
                <a:lnTo>
                  <a:pt x="15451" y="14065"/>
                </a:lnTo>
                <a:lnTo>
                  <a:pt x="15427" y="14989"/>
                </a:lnTo>
                <a:lnTo>
                  <a:pt x="15427" y="15427"/>
                </a:lnTo>
                <a:lnTo>
                  <a:pt x="15451" y="15646"/>
                </a:lnTo>
                <a:lnTo>
                  <a:pt x="15500" y="15890"/>
                </a:lnTo>
                <a:lnTo>
                  <a:pt x="15208" y="15938"/>
                </a:lnTo>
                <a:lnTo>
                  <a:pt x="14965" y="15987"/>
                </a:lnTo>
                <a:lnTo>
                  <a:pt x="14210" y="16060"/>
                </a:lnTo>
                <a:lnTo>
                  <a:pt x="12069" y="16060"/>
                </a:lnTo>
                <a:lnTo>
                  <a:pt x="11826" y="16036"/>
                </a:lnTo>
                <a:lnTo>
                  <a:pt x="11680" y="16011"/>
                </a:lnTo>
                <a:lnTo>
                  <a:pt x="11510" y="16011"/>
                </a:lnTo>
                <a:lnTo>
                  <a:pt x="11534" y="15744"/>
                </a:lnTo>
                <a:lnTo>
                  <a:pt x="11558" y="15500"/>
                </a:lnTo>
                <a:lnTo>
                  <a:pt x="11558" y="15135"/>
                </a:lnTo>
                <a:lnTo>
                  <a:pt x="11558" y="14795"/>
                </a:lnTo>
                <a:lnTo>
                  <a:pt x="11534" y="14454"/>
                </a:lnTo>
                <a:lnTo>
                  <a:pt x="11510" y="14113"/>
                </a:lnTo>
                <a:lnTo>
                  <a:pt x="11461" y="13821"/>
                </a:lnTo>
                <a:lnTo>
                  <a:pt x="11388" y="13505"/>
                </a:lnTo>
                <a:lnTo>
                  <a:pt x="11291" y="13213"/>
                </a:lnTo>
                <a:lnTo>
                  <a:pt x="11169" y="12921"/>
                </a:lnTo>
                <a:lnTo>
                  <a:pt x="11023" y="12629"/>
                </a:lnTo>
                <a:lnTo>
                  <a:pt x="10828" y="12410"/>
                </a:lnTo>
                <a:lnTo>
                  <a:pt x="10731" y="12288"/>
                </a:lnTo>
                <a:lnTo>
                  <a:pt x="10609" y="12191"/>
                </a:lnTo>
                <a:lnTo>
                  <a:pt x="10463" y="12118"/>
                </a:lnTo>
                <a:lnTo>
                  <a:pt x="10342" y="12045"/>
                </a:lnTo>
                <a:lnTo>
                  <a:pt x="10147" y="11972"/>
                </a:lnTo>
                <a:lnTo>
                  <a:pt x="9977" y="11948"/>
                </a:lnTo>
                <a:lnTo>
                  <a:pt x="9782" y="11923"/>
                </a:lnTo>
                <a:lnTo>
                  <a:pt x="9587" y="11923"/>
                </a:lnTo>
                <a:lnTo>
                  <a:pt x="9417" y="11948"/>
                </a:lnTo>
                <a:lnTo>
                  <a:pt x="9222" y="11996"/>
                </a:lnTo>
                <a:lnTo>
                  <a:pt x="9052" y="12045"/>
                </a:lnTo>
                <a:lnTo>
                  <a:pt x="8857" y="12118"/>
                </a:lnTo>
                <a:lnTo>
                  <a:pt x="8687" y="12215"/>
                </a:lnTo>
                <a:lnTo>
                  <a:pt x="8541" y="12313"/>
                </a:lnTo>
                <a:lnTo>
                  <a:pt x="8371" y="12434"/>
                </a:lnTo>
                <a:lnTo>
                  <a:pt x="8249" y="12580"/>
                </a:lnTo>
                <a:lnTo>
                  <a:pt x="8103" y="12702"/>
                </a:lnTo>
                <a:lnTo>
                  <a:pt x="7981" y="12848"/>
                </a:lnTo>
                <a:lnTo>
                  <a:pt x="7884" y="13018"/>
                </a:lnTo>
                <a:lnTo>
                  <a:pt x="7811" y="13164"/>
                </a:lnTo>
                <a:lnTo>
                  <a:pt x="7714" y="13383"/>
                </a:lnTo>
                <a:lnTo>
                  <a:pt x="7665" y="13578"/>
                </a:lnTo>
                <a:lnTo>
                  <a:pt x="7568" y="14016"/>
                </a:lnTo>
                <a:lnTo>
                  <a:pt x="7495" y="14454"/>
                </a:lnTo>
                <a:lnTo>
                  <a:pt x="7446" y="14892"/>
                </a:lnTo>
                <a:lnTo>
                  <a:pt x="7397" y="15281"/>
                </a:lnTo>
                <a:lnTo>
                  <a:pt x="7373" y="15525"/>
                </a:lnTo>
                <a:lnTo>
                  <a:pt x="7373" y="15768"/>
                </a:lnTo>
                <a:lnTo>
                  <a:pt x="6181" y="15768"/>
                </a:lnTo>
                <a:lnTo>
                  <a:pt x="5013" y="15817"/>
                </a:lnTo>
                <a:lnTo>
                  <a:pt x="4234" y="15817"/>
                </a:lnTo>
                <a:lnTo>
                  <a:pt x="3796" y="15841"/>
                </a:lnTo>
                <a:lnTo>
                  <a:pt x="3602" y="15865"/>
                </a:lnTo>
                <a:lnTo>
                  <a:pt x="3407" y="15914"/>
                </a:lnTo>
                <a:lnTo>
                  <a:pt x="3431" y="15598"/>
                </a:lnTo>
                <a:lnTo>
                  <a:pt x="3456" y="15281"/>
                </a:lnTo>
                <a:lnTo>
                  <a:pt x="3431" y="14965"/>
                </a:lnTo>
                <a:lnTo>
                  <a:pt x="3456" y="14673"/>
                </a:lnTo>
                <a:lnTo>
                  <a:pt x="3504" y="13651"/>
                </a:lnTo>
                <a:lnTo>
                  <a:pt x="3553" y="12605"/>
                </a:lnTo>
                <a:lnTo>
                  <a:pt x="3529" y="12191"/>
                </a:lnTo>
                <a:lnTo>
                  <a:pt x="3504" y="11777"/>
                </a:lnTo>
                <a:lnTo>
                  <a:pt x="3383" y="10950"/>
                </a:lnTo>
                <a:lnTo>
                  <a:pt x="3334" y="10512"/>
                </a:lnTo>
                <a:lnTo>
                  <a:pt x="3285" y="10098"/>
                </a:lnTo>
                <a:lnTo>
                  <a:pt x="3261" y="9685"/>
                </a:lnTo>
                <a:lnTo>
                  <a:pt x="3261" y="9271"/>
                </a:lnTo>
                <a:lnTo>
                  <a:pt x="3261" y="9247"/>
                </a:lnTo>
                <a:lnTo>
                  <a:pt x="3334" y="9198"/>
                </a:lnTo>
                <a:lnTo>
                  <a:pt x="3383" y="9125"/>
                </a:lnTo>
                <a:lnTo>
                  <a:pt x="3407" y="9028"/>
                </a:lnTo>
                <a:lnTo>
                  <a:pt x="3383" y="8931"/>
                </a:lnTo>
                <a:lnTo>
                  <a:pt x="3334" y="8833"/>
                </a:lnTo>
                <a:lnTo>
                  <a:pt x="3261" y="8760"/>
                </a:lnTo>
                <a:lnTo>
                  <a:pt x="3164" y="8736"/>
                </a:lnTo>
                <a:lnTo>
                  <a:pt x="3042" y="8736"/>
                </a:lnTo>
                <a:lnTo>
                  <a:pt x="2774" y="8760"/>
                </a:lnTo>
                <a:lnTo>
                  <a:pt x="2507" y="8785"/>
                </a:lnTo>
                <a:lnTo>
                  <a:pt x="1947" y="8809"/>
                </a:lnTo>
                <a:lnTo>
                  <a:pt x="1412" y="8785"/>
                </a:lnTo>
                <a:lnTo>
                  <a:pt x="876" y="8785"/>
                </a:lnTo>
                <a:lnTo>
                  <a:pt x="1850" y="7982"/>
                </a:lnTo>
                <a:lnTo>
                  <a:pt x="2336" y="7544"/>
                </a:lnTo>
                <a:lnTo>
                  <a:pt x="2799" y="7106"/>
                </a:lnTo>
                <a:lnTo>
                  <a:pt x="4040" y="5792"/>
                </a:lnTo>
                <a:lnTo>
                  <a:pt x="4648" y="5135"/>
                </a:lnTo>
                <a:lnTo>
                  <a:pt x="5256" y="4502"/>
                </a:lnTo>
                <a:lnTo>
                  <a:pt x="6546" y="3237"/>
                </a:lnTo>
                <a:lnTo>
                  <a:pt x="7835" y="1971"/>
                </a:lnTo>
                <a:lnTo>
                  <a:pt x="8371" y="1485"/>
                </a:lnTo>
                <a:lnTo>
                  <a:pt x="8906" y="998"/>
                </a:lnTo>
                <a:lnTo>
                  <a:pt x="9247" y="706"/>
                </a:lnTo>
                <a:lnTo>
                  <a:pt x="9368" y="609"/>
                </a:lnTo>
                <a:lnTo>
                  <a:pt x="9417" y="560"/>
                </a:lnTo>
                <a:lnTo>
                  <a:pt x="9441" y="560"/>
                </a:lnTo>
                <a:lnTo>
                  <a:pt x="9441" y="536"/>
                </a:lnTo>
                <a:close/>
                <a:moveTo>
                  <a:pt x="9198" y="1"/>
                </a:moveTo>
                <a:lnTo>
                  <a:pt x="9125" y="25"/>
                </a:lnTo>
                <a:lnTo>
                  <a:pt x="8979" y="122"/>
                </a:lnTo>
                <a:lnTo>
                  <a:pt x="8736" y="341"/>
                </a:lnTo>
                <a:lnTo>
                  <a:pt x="7884" y="1120"/>
                </a:lnTo>
                <a:lnTo>
                  <a:pt x="7227" y="1752"/>
                </a:lnTo>
                <a:lnTo>
                  <a:pt x="6546" y="2385"/>
                </a:lnTo>
                <a:lnTo>
                  <a:pt x="5232" y="3675"/>
                </a:lnTo>
                <a:lnTo>
                  <a:pt x="4551" y="4356"/>
                </a:lnTo>
                <a:lnTo>
                  <a:pt x="3918" y="5037"/>
                </a:lnTo>
                <a:lnTo>
                  <a:pt x="2628" y="6424"/>
                </a:lnTo>
                <a:lnTo>
                  <a:pt x="2020" y="7033"/>
                </a:lnTo>
                <a:lnTo>
                  <a:pt x="1704" y="7325"/>
                </a:lnTo>
                <a:lnTo>
                  <a:pt x="1387" y="7617"/>
                </a:lnTo>
                <a:lnTo>
                  <a:pt x="706" y="8176"/>
                </a:lnTo>
                <a:lnTo>
                  <a:pt x="365" y="8493"/>
                </a:lnTo>
                <a:lnTo>
                  <a:pt x="73" y="8833"/>
                </a:lnTo>
                <a:lnTo>
                  <a:pt x="25" y="8931"/>
                </a:lnTo>
                <a:lnTo>
                  <a:pt x="0" y="9028"/>
                </a:lnTo>
                <a:lnTo>
                  <a:pt x="25" y="9101"/>
                </a:lnTo>
                <a:lnTo>
                  <a:pt x="73" y="9174"/>
                </a:lnTo>
                <a:lnTo>
                  <a:pt x="146" y="9223"/>
                </a:lnTo>
                <a:lnTo>
                  <a:pt x="244" y="9247"/>
                </a:lnTo>
                <a:lnTo>
                  <a:pt x="317" y="9223"/>
                </a:lnTo>
                <a:lnTo>
                  <a:pt x="414" y="9174"/>
                </a:lnTo>
                <a:lnTo>
                  <a:pt x="560" y="9247"/>
                </a:lnTo>
                <a:lnTo>
                  <a:pt x="706" y="9296"/>
                </a:lnTo>
                <a:lnTo>
                  <a:pt x="876" y="9320"/>
                </a:lnTo>
                <a:lnTo>
                  <a:pt x="1047" y="9344"/>
                </a:lnTo>
                <a:lnTo>
                  <a:pt x="2555" y="9344"/>
                </a:lnTo>
                <a:lnTo>
                  <a:pt x="2847" y="9320"/>
                </a:lnTo>
                <a:lnTo>
                  <a:pt x="2823" y="9490"/>
                </a:lnTo>
                <a:lnTo>
                  <a:pt x="2799" y="9636"/>
                </a:lnTo>
                <a:lnTo>
                  <a:pt x="2774" y="9952"/>
                </a:lnTo>
                <a:lnTo>
                  <a:pt x="2774" y="10269"/>
                </a:lnTo>
                <a:lnTo>
                  <a:pt x="2823" y="10585"/>
                </a:lnTo>
                <a:lnTo>
                  <a:pt x="2969" y="11510"/>
                </a:lnTo>
                <a:lnTo>
                  <a:pt x="2993" y="11972"/>
                </a:lnTo>
                <a:lnTo>
                  <a:pt x="3018" y="12434"/>
                </a:lnTo>
                <a:lnTo>
                  <a:pt x="3018" y="12970"/>
                </a:lnTo>
                <a:lnTo>
                  <a:pt x="2993" y="13481"/>
                </a:lnTo>
                <a:lnTo>
                  <a:pt x="2920" y="14503"/>
                </a:lnTo>
                <a:lnTo>
                  <a:pt x="2872" y="14892"/>
                </a:lnTo>
                <a:lnTo>
                  <a:pt x="2823" y="15330"/>
                </a:lnTo>
                <a:lnTo>
                  <a:pt x="2823" y="15549"/>
                </a:lnTo>
                <a:lnTo>
                  <a:pt x="2823" y="15768"/>
                </a:lnTo>
                <a:lnTo>
                  <a:pt x="2847" y="15963"/>
                </a:lnTo>
                <a:lnTo>
                  <a:pt x="2920" y="16133"/>
                </a:lnTo>
                <a:lnTo>
                  <a:pt x="2896" y="16157"/>
                </a:lnTo>
                <a:lnTo>
                  <a:pt x="2872" y="16230"/>
                </a:lnTo>
                <a:lnTo>
                  <a:pt x="2872" y="16303"/>
                </a:lnTo>
                <a:lnTo>
                  <a:pt x="2920" y="16352"/>
                </a:lnTo>
                <a:lnTo>
                  <a:pt x="2969" y="16401"/>
                </a:lnTo>
                <a:lnTo>
                  <a:pt x="3091" y="16449"/>
                </a:lnTo>
                <a:lnTo>
                  <a:pt x="3212" y="16474"/>
                </a:lnTo>
                <a:lnTo>
                  <a:pt x="3480" y="16474"/>
                </a:lnTo>
                <a:lnTo>
                  <a:pt x="3991" y="16425"/>
                </a:lnTo>
                <a:lnTo>
                  <a:pt x="4599" y="16401"/>
                </a:lnTo>
                <a:lnTo>
                  <a:pt x="5183" y="16401"/>
                </a:lnTo>
                <a:lnTo>
                  <a:pt x="6375" y="16425"/>
                </a:lnTo>
                <a:lnTo>
                  <a:pt x="6984" y="16401"/>
                </a:lnTo>
                <a:lnTo>
                  <a:pt x="7276" y="16376"/>
                </a:lnTo>
                <a:lnTo>
                  <a:pt x="7568" y="16328"/>
                </a:lnTo>
                <a:lnTo>
                  <a:pt x="7641" y="16303"/>
                </a:lnTo>
                <a:lnTo>
                  <a:pt x="7714" y="16255"/>
                </a:lnTo>
                <a:lnTo>
                  <a:pt x="7738" y="16206"/>
                </a:lnTo>
                <a:lnTo>
                  <a:pt x="7762" y="16157"/>
                </a:lnTo>
                <a:lnTo>
                  <a:pt x="7835" y="16084"/>
                </a:lnTo>
                <a:lnTo>
                  <a:pt x="7860" y="16011"/>
                </a:lnTo>
                <a:lnTo>
                  <a:pt x="7860" y="15354"/>
                </a:lnTo>
                <a:lnTo>
                  <a:pt x="7884" y="14989"/>
                </a:lnTo>
                <a:lnTo>
                  <a:pt x="7908" y="14649"/>
                </a:lnTo>
                <a:lnTo>
                  <a:pt x="7981" y="14284"/>
                </a:lnTo>
                <a:lnTo>
                  <a:pt x="8054" y="13943"/>
                </a:lnTo>
                <a:lnTo>
                  <a:pt x="8152" y="13627"/>
                </a:lnTo>
                <a:lnTo>
                  <a:pt x="8273" y="13310"/>
                </a:lnTo>
                <a:lnTo>
                  <a:pt x="8371" y="13164"/>
                </a:lnTo>
                <a:lnTo>
                  <a:pt x="8492" y="12994"/>
                </a:lnTo>
                <a:lnTo>
                  <a:pt x="8638" y="12848"/>
                </a:lnTo>
                <a:lnTo>
                  <a:pt x="8784" y="12726"/>
                </a:lnTo>
                <a:lnTo>
                  <a:pt x="8979" y="12629"/>
                </a:lnTo>
                <a:lnTo>
                  <a:pt x="9149" y="12532"/>
                </a:lnTo>
                <a:lnTo>
                  <a:pt x="9344" y="12483"/>
                </a:lnTo>
                <a:lnTo>
                  <a:pt x="9539" y="12434"/>
                </a:lnTo>
                <a:lnTo>
                  <a:pt x="9660" y="12580"/>
                </a:lnTo>
                <a:lnTo>
                  <a:pt x="9758" y="12726"/>
                </a:lnTo>
                <a:lnTo>
                  <a:pt x="9855" y="12872"/>
                </a:lnTo>
                <a:lnTo>
                  <a:pt x="9952" y="13043"/>
                </a:lnTo>
                <a:lnTo>
                  <a:pt x="10025" y="13335"/>
                </a:lnTo>
                <a:lnTo>
                  <a:pt x="10050" y="13627"/>
                </a:lnTo>
                <a:lnTo>
                  <a:pt x="10050" y="13919"/>
                </a:lnTo>
                <a:lnTo>
                  <a:pt x="10050" y="14211"/>
                </a:lnTo>
                <a:lnTo>
                  <a:pt x="10025" y="14697"/>
                </a:lnTo>
                <a:lnTo>
                  <a:pt x="9977" y="15208"/>
                </a:lnTo>
                <a:lnTo>
                  <a:pt x="9928" y="15695"/>
                </a:lnTo>
                <a:lnTo>
                  <a:pt x="9879" y="16206"/>
                </a:lnTo>
                <a:lnTo>
                  <a:pt x="9904" y="16303"/>
                </a:lnTo>
                <a:lnTo>
                  <a:pt x="9952" y="16376"/>
                </a:lnTo>
                <a:lnTo>
                  <a:pt x="10025" y="16425"/>
                </a:lnTo>
                <a:lnTo>
                  <a:pt x="10123" y="16449"/>
                </a:lnTo>
                <a:lnTo>
                  <a:pt x="10488" y="16498"/>
                </a:lnTo>
                <a:lnTo>
                  <a:pt x="10853" y="16522"/>
                </a:lnTo>
                <a:lnTo>
                  <a:pt x="11218" y="16522"/>
                </a:lnTo>
                <a:lnTo>
                  <a:pt x="11583" y="16498"/>
                </a:lnTo>
                <a:lnTo>
                  <a:pt x="11753" y="16522"/>
                </a:lnTo>
                <a:lnTo>
                  <a:pt x="11948" y="16547"/>
                </a:lnTo>
                <a:lnTo>
                  <a:pt x="12313" y="16547"/>
                </a:lnTo>
                <a:lnTo>
                  <a:pt x="13091" y="16571"/>
                </a:lnTo>
                <a:lnTo>
                  <a:pt x="14892" y="16571"/>
                </a:lnTo>
                <a:lnTo>
                  <a:pt x="15208" y="16547"/>
                </a:lnTo>
                <a:lnTo>
                  <a:pt x="15476" y="16474"/>
                </a:lnTo>
                <a:lnTo>
                  <a:pt x="15597" y="16425"/>
                </a:lnTo>
                <a:lnTo>
                  <a:pt x="15719" y="16376"/>
                </a:lnTo>
                <a:lnTo>
                  <a:pt x="15792" y="16303"/>
                </a:lnTo>
                <a:lnTo>
                  <a:pt x="15865" y="16230"/>
                </a:lnTo>
                <a:lnTo>
                  <a:pt x="15962" y="16206"/>
                </a:lnTo>
                <a:lnTo>
                  <a:pt x="16035" y="16157"/>
                </a:lnTo>
                <a:lnTo>
                  <a:pt x="16084" y="16060"/>
                </a:lnTo>
                <a:lnTo>
                  <a:pt x="16108" y="15963"/>
                </a:lnTo>
                <a:lnTo>
                  <a:pt x="16108" y="15841"/>
                </a:lnTo>
                <a:lnTo>
                  <a:pt x="16084" y="15719"/>
                </a:lnTo>
                <a:lnTo>
                  <a:pt x="16035" y="15476"/>
                </a:lnTo>
                <a:lnTo>
                  <a:pt x="16011" y="15111"/>
                </a:lnTo>
                <a:lnTo>
                  <a:pt x="16011" y="14746"/>
                </a:lnTo>
                <a:lnTo>
                  <a:pt x="16035" y="13846"/>
                </a:lnTo>
                <a:lnTo>
                  <a:pt x="16084" y="12945"/>
                </a:lnTo>
                <a:lnTo>
                  <a:pt x="16108" y="12069"/>
                </a:lnTo>
                <a:lnTo>
                  <a:pt x="16133" y="11193"/>
                </a:lnTo>
                <a:lnTo>
                  <a:pt x="16133" y="10755"/>
                </a:lnTo>
                <a:lnTo>
                  <a:pt x="16108" y="10317"/>
                </a:lnTo>
                <a:lnTo>
                  <a:pt x="16084" y="9879"/>
                </a:lnTo>
                <a:lnTo>
                  <a:pt x="16035" y="9466"/>
                </a:lnTo>
                <a:lnTo>
                  <a:pt x="16741" y="9466"/>
                </a:lnTo>
                <a:lnTo>
                  <a:pt x="17252" y="9490"/>
                </a:lnTo>
                <a:lnTo>
                  <a:pt x="17763" y="9490"/>
                </a:lnTo>
                <a:lnTo>
                  <a:pt x="18250" y="9466"/>
                </a:lnTo>
                <a:lnTo>
                  <a:pt x="18761" y="9417"/>
                </a:lnTo>
                <a:lnTo>
                  <a:pt x="18834" y="9393"/>
                </a:lnTo>
                <a:lnTo>
                  <a:pt x="18907" y="9344"/>
                </a:lnTo>
                <a:lnTo>
                  <a:pt x="18931" y="9296"/>
                </a:lnTo>
                <a:lnTo>
                  <a:pt x="18955" y="9223"/>
                </a:lnTo>
                <a:lnTo>
                  <a:pt x="18955" y="9150"/>
                </a:lnTo>
                <a:lnTo>
                  <a:pt x="18931" y="9077"/>
                </a:lnTo>
                <a:lnTo>
                  <a:pt x="18907" y="9028"/>
                </a:lnTo>
                <a:lnTo>
                  <a:pt x="18858" y="8955"/>
                </a:lnTo>
                <a:lnTo>
                  <a:pt x="18882" y="8858"/>
                </a:lnTo>
                <a:lnTo>
                  <a:pt x="18834" y="8760"/>
                </a:lnTo>
                <a:lnTo>
                  <a:pt x="18761" y="8639"/>
                </a:lnTo>
                <a:lnTo>
                  <a:pt x="18688" y="8517"/>
                </a:lnTo>
                <a:lnTo>
                  <a:pt x="18469" y="8298"/>
                </a:lnTo>
                <a:lnTo>
                  <a:pt x="18031" y="7909"/>
                </a:lnTo>
                <a:lnTo>
                  <a:pt x="17374" y="7373"/>
                </a:lnTo>
                <a:lnTo>
                  <a:pt x="16717" y="6862"/>
                </a:lnTo>
                <a:lnTo>
                  <a:pt x="16084" y="6327"/>
                </a:lnTo>
                <a:lnTo>
                  <a:pt x="15476" y="5767"/>
                </a:lnTo>
                <a:lnTo>
                  <a:pt x="14916" y="5159"/>
                </a:lnTo>
                <a:lnTo>
                  <a:pt x="14356" y="4551"/>
                </a:lnTo>
                <a:lnTo>
                  <a:pt x="13797" y="3918"/>
                </a:lnTo>
                <a:lnTo>
                  <a:pt x="13237" y="3334"/>
                </a:lnTo>
                <a:lnTo>
                  <a:pt x="12653" y="2726"/>
                </a:lnTo>
                <a:lnTo>
                  <a:pt x="12045" y="2166"/>
                </a:lnTo>
                <a:lnTo>
                  <a:pt x="11753" y="1923"/>
                </a:lnTo>
                <a:lnTo>
                  <a:pt x="11437" y="1679"/>
                </a:lnTo>
                <a:lnTo>
                  <a:pt x="10804" y="1193"/>
                </a:lnTo>
                <a:lnTo>
                  <a:pt x="10488" y="950"/>
                </a:lnTo>
                <a:lnTo>
                  <a:pt x="10196" y="682"/>
                </a:lnTo>
                <a:lnTo>
                  <a:pt x="9904" y="414"/>
                </a:lnTo>
                <a:lnTo>
                  <a:pt x="9660" y="98"/>
                </a:lnTo>
                <a:lnTo>
                  <a:pt x="9612" y="25"/>
                </a:lnTo>
                <a:lnTo>
                  <a:pt x="9539" y="1"/>
                </a:lnTo>
                <a:lnTo>
                  <a:pt x="9466" y="1"/>
                </a:lnTo>
                <a:lnTo>
                  <a:pt x="9393" y="25"/>
                </a:lnTo>
                <a:lnTo>
                  <a:pt x="93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40"/>
          <p:cNvSpPr/>
          <p:nvPr/>
        </p:nvSpPr>
        <p:spPr>
          <a:xfrm>
            <a:off x="5012253" y="334068"/>
            <a:ext cx="362607" cy="345759"/>
          </a:xfrm>
          <a:custGeom>
            <a:rect b="b" l="l" r="r" t="t"/>
            <a:pathLst>
              <a:path extrusionOk="0" h="15987" w="16766">
                <a:moveTo>
                  <a:pt x="14284" y="487"/>
                </a:moveTo>
                <a:lnTo>
                  <a:pt x="14405" y="536"/>
                </a:lnTo>
                <a:lnTo>
                  <a:pt x="14478" y="585"/>
                </a:lnTo>
                <a:lnTo>
                  <a:pt x="14527" y="658"/>
                </a:lnTo>
                <a:lnTo>
                  <a:pt x="14527" y="755"/>
                </a:lnTo>
                <a:lnTo>
                  <a:pt x="14527" y="852"/>
                </a:lnTo>
                <a:lnTo>
                  <a:pt x="14551" y="925"/>
                </a:lnTo>
                <a:lnTo>
                  <a:pt x="13578" y="925"/>
                </a:lnTo>
                <a:lnTo>
                  <a:pt x="13627" y="804"/>
                </a:lnTo>
                <a:lnTo>
                  <a:pt x="13700" y="706"/>
                </a:lnTo>
                <a:lnTo>
                  <a:pt x="13797" y="609"/>
                </a:lnTo>
                <a:lnTo>
                  <a:pt x="13894" y="536"/>
                </a:lnTo>
                <a:lnTo>
                  <a:pt x="13967" y="512"/>
                </a:lnTo>
                <a:lnTo>
                  <a:pt x="14065" y="487"/>
                </a:lnTo>
                <a:close/>
                <a:moveTo>
                  <a:pt x="4064" y="633"/>
                </a:moveTo>
                <a:lnTo>
                  <a:pt x="4137" y="682"/>
                </a:lnTo>
                <a:lnTo>
                  <a:pt x="4210" y="755"/>
                </a:lnTo>
                <a:lnTo>
                  <a:pt x="4259" y="852"/>
                </a:lnTo>
                <a:lnTo>
                  <a:pt x="4283" y="950"/>
                </a:lnTo>
                <a:lnTo>
                  <a:pt x="3529" y="974"/>
                </a:lnTo>
                <a:lnTo>
                  <a:pt x="3602" y="804"/>
                </a:lnTo>
                <a:lnTo>
                  <a:pt x="3650" y="755"/>
                </a:lnTo>
                <a:lnTo>
                  <a:pt x="3675" y="706"/>
                </a:lnTo>
                <a:lnTo>
                  <a:pt x="3796" y="633"/>
                </a:lnTo>
                <a:close/>
                <a:moveTo>
                  <a:pt x="13724" y="2020"/>
                </a:moveTo>
                <a:lnTo>
                  <a:pt x="13797" y="2044"/>
                </a:lnTo>
                <a:lnTo>
                  <a:pt x="13870" y="2093"/>
                </a:lnTo>
                <a:lnTo>
                  <a:pt x="13943" y="2142"/>
                </a:lnTo>
                <a:lnTo>
                  <a:pt x="13992" y="2215"/>
                </a:lnTo>
                <a:lnTo>
                  <a:pt x="14040" y="2288"/>
                </a:lnTo>
                <a:lnTo>
                  <a:pt x="14089" y="2385"/>
                </a:lnTo>
                <a:lnTo>
                  <a:pt x="14113" y="2531"/>
                </a:lnTo>
                <a:lnTo>
                  <a:pt x="13992" y="2555"/>
                </a:lnTo>
                <a:lnTo>
                  <a:pt x="13870" y="2555"/>
                </a:lnTo>
                <a:lnTo>
                  <a:pt x="13773" y="2531"/>
                </a:lnTo>
                <a:lnTo>
                  <a:pt x="13724" y="2482"/>
                </a:lnTo>
                <a:lnTo>
                  <a:pt x="13675" y="2409"/>
                </a:lnTo>
                <a:lnTo>
                  <a:pt x="13602" y="2215"/>
                </a:lnTo>
                <a:lnTo>
                  <a:pt x="13554" y="2020"/>
                </a:lnTo>
                <a:close/>
                <a:moveTo>
                  <a:pt x="3407" y="1874"/>
                </a:moveTo>
                <a:lnTo>
                  <a:pt x="3529" y="1923"/>
                </a:lnTo>
                <a:lnTo>
                  <a:pt x="3602" y="1971"/>
                </a:lnTo>
                <a:lnTo>
                  <a:pt x="3675" y="2044"/>
                </a:lnTo>
                <a:lnTo>
                  <a:pt x="3723" y="2142"/>
                </a:lnTo>
                <a:lnTo>
                  <a:pt x="3772" y="2215"/>
                </a:lnTo>
                <a:lnTo>
                  <a:pt x="3821" y="2434"/>
                </a:lnTo>
                <a:lnTo>
                  <a:pt x="3821" y="2531"/>
                </a:lnTo>
                <a:lnTo>
                  <a:pt x="3796" y="2628"/>
                </a:lnTo>
                <a:lnTo>
                  <a:pt x="3699" y="2628"/>
                </a:lnTo>
                <a:lnTo>
                  <a:pt x="3602" y="2555"/>
                </a:lnTo>
                <a:lnTo>
                  <a:pt x="3529" y="2482"/>
                </a:lnTo>
                <a:lnTo>
                  <a:pt x="3480" y="2385"/>
                </a:lnTo>
                <a:lnTo>
                  <a:pt x="3456" y="2263"/>
                </a:lnTo>
                <a:lnTo>
                  <a:pt x="3431" y="2142"/>
                </a:lnTo>
                <a:lnTo>
                  <a:pt x="3407" y="1874"/>
                </a:lnTo>
                <a:close/>
                <a:moveTo>
                  <a:pt x="2920" y="1923"/>
                </a:moveTo>
                <a:lnTo>
                  <a:pt x="2969" y="2263"/>
                </a:lnTo>
                <a:lnTo>
                  <a:pt x="2993" y="2434"/>
                </a:lnTo>
                <a:lnTo>
                  <a:pt x="3042" y="2580"/>
                </a:lnTo>
                <a:lnTo>
                  <a:pt x="3115" y="2726"/>
                </a:lnTo>
                <a:lnTo>
                  <a:pt x="3188" y="2847"/>
                </a:lnTo>
                <a:lnTo>
                  <a:pt x="3310" y="2945"/>
                </a:lnTo>
                <a:lnTo>
                  <a:pt x="3407" y="3042"/>
                </a:lnTo>
                <a:lnTo>
                  <a:pt x="3164" y="3042"/>
                </a:lnTo>
                <a:lnTo>
                  <a:pt x="3042" y="3018"/>
                </a:lnTo>
                <a:lnTo>
                  <a:pt x="2920" y="2945"/>
                </a:lnTo>
                <a:lnTo>
                  <a:pt x="2823" y="2872"/>
                </a:lnTo>
                <a:lnTo>
                  <a:pt x="2750" y="2774"/>
                </a:lnTo>
                <a:lnTo>
                  <a:pt x="2701" y="2653"/>
                </a:lnTo>
                <a:lnTo>
                  <a:pt x="2677" y="2531"/>
                </a:lnTo>
                <a:lnTo>
                  <a:pt x="2677" y="2385"/>
                </a:lnTo>
                <a:lnTo>
                  <a:pt x="2726" y="2239"/>
                </a:lnTo>
                <a:lnTo>
                  <a:pt x="2774" y="2117"/>
                </a:lnTo>
                <a:lnTo>
                  <a:pt x="2872" y="1996"/>
                </a:lnTo>
                <a:lnTo>
                  <a:pt x="2920" y="1923"/>
                </a:lnTo>
                <a:close/>
                <a:moveTo>
                  <a:pt x="13067" y="2069"/>
                </a:moveTo>
                <a:lnTo>
                  <a:pt x="13140" y="2385"/>
                </a:lnTo>
                <a:lnTo>
                  <a:pt x="13262" y="2653"/>
                </a:lnTo>
                <a:lnTo>
                  <a:pt x="13310" y="2750"/>
                </a:lnTo>
                <a:lnTo>
                  <a:pt x="13383" y="2823"/>
                </a:lnTo>
                <a:lnTo>
                  <a:pt x="13529" y="2969"/>
                </a:lnTo>
                <a:lnTo>
                  <a:pt x="13724" y="3042"/>
                </a:lnTo>
                <a:lnTo>
                  <a:pt x="13919" y="3091"/>
                </a:lnTo>
                <a:lnTo>
                  <a:pt x="13870" y="3139"/>
                </a:lnTo>
                <a:lnTo>
                  <a:pt x="13724" y="3188"/>
                </a:lnTo>
                <a:lnTo>
                  <a:pt x="13578" y="3212"/>
                </a:lnTo>
                <a:lnTo>
                  <a:pt x="13456" y="3188"/>
                </a:lnTo>
                <a:lnTo>
                  <a:pt x="13310" y="3139"/>
                </a:lnTo>
                <a:lnTo>
                  <a:pt x="13213" y="3066"/>
                </a:lnTo>
                <a:lnTo>
                  <a:pt x="13116" y="2945"/>
                </a:lnTo>
                <a:lnTo>
                  <a:pt x="13018" y="2847"/>
                </a:lnTo>
                <a:lnTo>
                  <a:pt x="12970" y="2701"/>
                </a:lnTo>
                <a:lnTo>
                  <a:pt x="12945" y="2531"/>
                </a:lnTo>
                <a:lnTo>
                  <a:pt x="12945" y="2361"/>
                </a:lnTo>
                <a:lnTo>
                  <a:pt x="12994" y="2215"/>
                </a:lnTo>
                <a:lnTo>
                  <a:pt x="13067" y="2069"/>
                </a:lnTo>
                <a:close/>
                <a:moveTo>
                  <a:pt x="5548" y="1339"/>
                </a:moveTo>
                <a:lnTo>
                  <a:pt x="7641" y="1387"/>
                </a:lnTo>
                <a:lnTo>
                  <a:pt x="13018" y="1387"/>
                </a:lnTo>
                <a:lnTo>
                  <a:pt x="13018" y="1533"/>
                </a:lnTo>
                <a:lnTo>
                  <a:pt x="12872" y="1631"/>
                </a:lnTo>
                <a:lnTo>
                  <a:pt x="12775" y="1752"/>
                </a:lnTo>
                <a:lnTo>
                  <a:pt x="12702" y="1923"/>
                </a:lnTo>
                <a:lnTo>
                  <a:pt x="12629" y="2069"/>
                </a:lnTo>
                <a:lnTo>
                  <a:pt x="12580" y="2239"/>
                </a:lnTo>
                <a:lnTo>
                  <a:pt x="12556" y="2434"/>
                </a:lnTo>
                <a:lnTo>
                  <a:pt x="12556" y="2604"/>
                </a:lnTo>
                <a:lnTo>
                  <a:pt x="12580" y="2750"/>
                </a:lnTo>
                <a:lnTo>
                  <a:pt x="12629" y="2993"/>
                </a:lnTo>
                <a:lnTo>
                  <a:pt x="12751" y="3188"/>
                </a:lnTo>
                <a:lnTo>
                  <a:pt x="12897" y="3334"/>
                </a:lnTo>
                <a:lnTo>
                  <a:pt x="13067" y="3480"/>
                </a:lnTo>
                <a:lnTo>
                  <a:pt x="13262" y="3553"/>
                </a:lnTo>
                <a:lnTo>
                  <a:pt x="13481" y="3602"/>
                </a:lnTo>
                <a:lnTo>
                  <a:pt x="13724" y="3602"/>
                </a:lnTo>
                <a:lnTo>
                  <a:pt x="13943" y="3553"/>
                </a:lnTo>
                <a:lnTo>
                  <a:pt x="14113" y="3480"/>
                </a:lnTo>
                <a:lnTo>
                  <a:pt x="14259" y="3358"/>
                </a:lnTo>
                <a:lnTo>
                  <a:pt x="14381" y="3212"/>
                </a:lnTo>
                <a:lnTo>
                  <a:pt x="14454" y="3042"/>
                </a:lnTo>
                <a:lnTo>
                  <a:pt x="14503" y="2872"/>
                </a:lnTo>
                <a:lnTo>
                  <a:pt x="14527" y="2701"/>
                </a:lnTo>
                <a:lnTo>
                  <a:pt x="14551" y="2507"/>
                </a:lnTo>
                <a:lnTo>
                  <a:pt x="14527" y="2312"/>
                </a:lnTo>
                <a:lnTo>
                  <a:pt x="14454" y="2142"/>
                </a:lnTo>
                <a:lnTo>
                  <a:pt x="14381" y="1996"/>
                </a:lnTo>
                <a:lnTo>
                  <a:pt x="14284" y="1874"/>
                </a:lnTo>
                <a:lnTo>
                  <a:pt x="14186" y="1777"/>
                </a:lnTo>
                <a:lnTo>
                  <a:pt x="14040" y="1704"/>
                </a:lnTo>
                <a:lnTo>
                  <a:pt x="13894" y="1631"/>
                </a:lnTo>
                <a:lnTo>
                  <a:pt x="13748" y="1606"/>
                </a:lnTo>
                <a:lnTo>
                  <a:pt x="13602" y="1582"/>
                </a:lnTo>
                <a:lnTo>
                  <a:pt x="13554" y="1533"/>
                </a:lnTo>
                <a:lnTo>
                  <a:pt x="13505" y="1485"/>
                </a:lnTo>
                <a:lnTo>
                  <a:pt x="13505" y="1387"/>
                </a:lnTo>
                <a:lnTo>
                  <a:pt x="16255" y="1387"/>
                </a:lnTo>
                <a:lnTo>
                  <a:pt x="16230" y="1996"/>
                </a:lnTo>
                <a:lnTo>
                  <a:pt x="16230" y="2604"/>
                </a:lnTo>
                <a:lnTo>
                  <a:pt x="16279" y="3821"/>
                </a:lnTo>
                <a:lnTo>
                  <a:pt x="15890" y="3748"/>
                </a:lnTo>
                <a:lnTo>
                  <a:pt x="15476" y="3723"/>
                </a:lnTo>
                <a:lnTo>
                  <a:pt x="15038" y="3699"/>
                </a:lnTo>
                <a:lnTo>
                  <a:pt x="14624" y="3723"/>
                </a:lnTo>
                <a:lnTo>
                  <a:pt x="13797" y="3796"/>
                </a:lnTo>
                <a:lnTo>
                  <a:pt x="12970" y="3796"/>
                </a:lnTo>
                <a:lnTo>
                  <a:pt x="12386" y="3772"/>
                </a:lnTo>
                <a:lnTo>
                  <a:pt x="11802" y="3772"/>
                </a:lnTo>
                <a:lnTo>
                  <a:pt x="10634" y="3796"/>
                </a:lnTo>
                <a:lnTo>
                  <a:pt x="9466" y="3821"/>
                </a:lnTo>
                <a:lnTo>
                  <a:pt x="8322" y="3845"/>
                </a:lnTo>
                <a:lnTo>
                  <a:pt x="7130" y="3821"/>
                </a:lnTo>
                <a:lnTo>
                  <a:pt x="5962" y="3772"/>
                </a:lnTo>
                <a:lnTo>
                  <a:pt x="4794" y="3723"/>
                </a:lnTo>
                <a:lnTo>
                  <a:pt x="3139" y="3723"/>
                </a:lnTo>
                <a:lnTo>
                  <a:pt x="2653" y="3772"/>
                </a:lnTo>
                <a:lnTo>
                  <a:pt x="2166" y="3796"/>
                </a:lnTo>
                <a:lnTo>
                  <a:pt x="1679" y="3796"/>
                </a:lnTo>
                <a:lnTo>
                  <a:pt x="1096" y="3772"/>
                </a:lnTo>
                <a:lnTo>
                  <a:pt x="804" y="3772"/>
                </a:lnTo>
                <a:lnTo>
                  <a:pt x="512" y="3821"/>
                </a:lnTo>
                <a:lnTo>
                  <a:pt x="585" y="3115"/>
                </a:lnTo>
                <a:lnTo>
                  <a:pt x="658" y="2409"/>
                </a:lnTo>
                <a:lnTo>
                  <a:pt x="682" y="2166"/>
                </a:lnTo>
                <a:lnTo>
                  <a:pt x="682" y="1874"/>
                </a:lnTo>
                <a:lnTo>
                  <a:pt x="658" y="1606"/>
                </a:lnTo>
                <a:lnTo>
                  <a:pt x="585" y="1339"/>
                </a:lnTo>
                <a:lnTo>
                  <a:pt x="585" y="1339"/>
                </a:lnTo>
                <a:lnTo>
                  <a:pt x="877" y="1363"/>
                </a:lnTo>
                <a:lnTo>
                  <a:pt x="1169" y="1387"/>
                </a:lnTo>
                <a:lnTo>
                  <a:pt x="2069" y="1387"/>
                </a:lnTo>
                <a:lnTo>
                  <a:pt x="2969" y="1363"/>
                </a:lnTo>
                <a:lnTo>
                  <a:pt x="2945" y="1412"/>
                </a:lnTo>
                <a:lnTo>
                  <a:pt x="2774" y="1509"/>
                </a:lnTo>
                <a:lnTo>
                  <a:pt x="2604" y="1631"/>
                </a:lnTo>
                <a:lnTo>
                  <a:pt x="2458" y="1801"/>
                </a:lnTo>
                <a:lnTo>
                  <a:pt x="2336" y="1971"/>
                </a:lnTo>
                <a:lnTo>
                  <a:pt x="2288" y="2117"/>
                </a:lnTo>
                <a:lnTo>
                  <a:pt x="2239" y="2263"/>
                </a:lnTo>
                <a:lnTo>
                  <a:pt x="2239" y="2434"/>
                </a:lnTo>
                <a:lnTo>
                  <a:pt x="2215" y="2580"/>
                </a:lnTo>
                <a:lnTo>
                  <a:pt x="2239" y="2750"/>
                </a:lnTo>
                <a:lnTo>
                  <a:pt x="2288" y="2896"/>
                </a:lnTo>
                <a:lnTo>
                  <a:pt x="2361" y="3042"/>
                </a:lnTo>
                <a:lnTo>
                  <a:pt x="2458" y="3164"/>
                </a:lnTo>
                <a:lnTo>
                  <a:pt x="2604" y="3310"/>
                </a:lnTo>
                <a:lnTo>
                  <a:pt x="2750" y="3383"/>
                </a:lnTo>
                <a:lnTo>
                  <a:pt x="2920" y="3456"/>
                </a:lnTo>
                <a:lnTo>
                  <a:pt x="3091" y="3480"/>
                </a:lnTo>
                <a:lnTo>
                  <a:pt x="3285" y="3480"/>
                </a:lnTo>
                <a:lnTo>
                  <a:pt x="3480" y="3456"/>
                </a:lnTo>
                <a:lnTo>
                  <a:pt x="3650" y="3407"/>
                </a:lnTo>
                <a:lnTo>
                  <a:pt x="3821" y="3334"/>
                </a:lnTo>
                <a:lnTo>
                  <a:pt x="3967" y="3237"/>
                </a:lnTo>
                <a:lnTo>
                  <a:pt x="4088" y="3139"/>
                </a:lnTo>
                <a:lnTo>
                  <a:pt x="4161" y="2993"/>
                </a:lnTo>
                <a:lnTo>
                  <a:pt x="4234" y="2847"/>
                </a:lnTo>
                <a:lnTo>
                  <a:pt x="4259" y="2701"/>
                </a:lnTo>
                <a:lnTo>
                  <a:pt x="4283" y="2531"/>
                </a:lnTo>
                <a:lnTo>
                  <a:pt x="4259" y="2385"/>
                </a:lnTo>
                <a:lnTo>
                  <a:pt x="4234" y="2215"/>
                </a:lnTo>
                <a:lnTo>
                  <a:pt x="4186" y="2093"/>
                </a:lnTo>
                <a:lnTo>
                  <a:pt x="4137" y="1947"/>
                </a:lnTo>
                <a:lnTo>
                  <a:pt x="4064" y="1825"/>
                </a:lnTo>
                <a:lnTo>
                  <a:pt x="3967" y="1704"/>
                </a:lnTo>
                <a:lnTo>
                  <a:pt x="3869" y="1582"/>
                </a:lnTo>
                <a:lnTo>
                  <a:pt x="3748" y="1509"/>
                </a:lnTo>
                <a:lnTo>
                  <a:pt x="3626" y="1436"/>
                </a:lnTo>
                <a:lnTo>
                  <a:pt x="3480" y="1412"/>
                </a:lnTo>
                <a:lnTo>
                  <a:pt x="3431" y="1412"/>
                </a:lnTo>
                <a:lnTo>
                  <a:pt x="3456" y="1363"/>
                </a:lnTo>
                <a:lnTo>
                  <a:pt x="4502" y="1339"/>
                </a:lnTo>
                <a:close/>
                <a:moveTo>
                  <a:pt x="11802" y="6011"/>
                </a:moveTo>
                <a:lnTo>
                  <a:pt x="11753" y="6132"/>
                </a:lnTo>
                <a:lnTo>
                  <a:pt x="11704" y="6254"/>
                </a:lnTo>
                <a:lnTo>
                  <a:pt x="11680" y="6522"/>
                </a:lnTo>
                <a:lnTo>
                  <a:pt x="11656" y="6789"/>
                </a:lnTo>
                <a:lnTo>
                  <a:pt x="11656" y="7057"/>
                </a:lnTo>
                <a:lnTo>
                  <a:pt x="11656" y="7446"/>
                </a:lnTo>
                <a:lnTo>
                  <a:pt x="11704" y="7860"/>
                </a:lnTo>
                <a:lnTo>
                  <a:pt x="9855" y="7860"/>
                </a:lnTo>
                <a:lnTo>
                  <a:pt x="9855" y="7836"/>
                </a:lnTo>
                <a:lnTo>
                  <a:pt x="9831" y="7325"/>
                </a:lnTo>
                <a:lnTo>
                  <a:pt x="9758" y="6814"/>
                </a:lnTo>
                <a:lnTo>
                  <a:pt x="9733" y="6619"/>
                </a:lnTo>
                <a:lnTo>
                  <a:pt x="9733" y="6449"/>
                </a:lnTo>
                <a:lnTo>
                  <a:pt x="9709" y="6084"/>
                </a:lnTo>
                <a:lnTo>
                  <a:pt x="10755" y="6059"/>
                </a:lnTo>
                <a:lnTo>
                  <a:pt x="11802" y="6011"/>
                </a:lnTo>
                <a:close/>
                <a:moveTo>
                  <a:pt x="13870" y="5962"/>
                </a:moveTo>
                <a:lnTo>
                  <a:pt x="14089" y="6011"/>
                </a:lnTo>
                <a:lnTo>
                  <a:pt x="14162" y="6059"/>
                </a:lnTo>
                <a:lnTo>
                  <a:pt x="14235" y="6108"/>
                </a:lnTo>
                <a:lnTo>
                  <a:pt x="14284" y="6157"/>
                </a:lnTo>
                <a:lnTo>
                  <a:pt x="14259" y="6473"/>
                </a:lnTo>
                <a:lnTo>
                  <a:pt x="14284" y="6765"/>
                </a:lnTo>
                <a:lnTo>
                  <a:pt x="14284" y="7081"/>
                </a:lnTo>
                <a:lnTo>
                  <a:pt x="14284" y="7398"/>
                </a:lnTo>
                <a:lnTo>
                  <a:pt x="14235" y="7884"/>
                </a:lnTo>
                <a:lnTo>
                  <a:pt x="12142" y="7860"/>
                </a:lnTo>
                <a:lnTo>
                  <a:pt x="12118" y="7568"/>
                </a:lnTo>
                <a:lnTo>
                  <a:pt x="12094" y="7179"/>
                </a:lnTo>
                <a:lnTo>
                  <a:pt x="12094" y="6789"/>
                </a:lnTo>
                <a:lnTo>
                  <a:pt x="12094" y="6376"/>
                </a:lnTo>
                <a:lnTo>
                  <a:pt x="12069" y="6181"/>
                </a:lnTo>
                <a:lnTo>
                  <a:pt x="12045" y="6011"/>
                </a:lnTo>
                <a:lnTo>
                  <a:pt x="12288" y="5986"/>
                </a:lnTo>
                <a:lnTo>
                  <a:pt x="12872" y="5962"/>
                </a:lnTo>
                <a:close/>
                <a:moveTo>
                  <a:pt x="7276" y="6011"/>
                </a:moveTo>
                <a:lnTo>
                  <a:pt x="9417" y="6059"/>
                </a:lnTo>
                <a:lnTo>
                  <a:pt x="9369" y="6181"/>
                </a:lnTo>
                <a:lnTo>
                  <a:pt x="9344" y="6351"/>
                </a:lnTo>
                <a:lnTo>
                  <a:pt x="9320" y="6497"/>
                </a:lnTo>
                <a:lnTo>
                  <a:pt x="9344" y="6668"/>
                </a:lnTo>
                <a:lnTo>
                  <a:pt x="9369" y="7008"/>
                </a:lnTo>
                <a:lnTo>
                  <a:pt x="9417" y="7276"/>
                </a:lnTo>
                <a:lnTo>
                  <a:pt x="9442" y="7884"/>
                </a:lnTo>
                <a:lnTo>
                  <a:pt x="8176" y="7909"/>
                </a:lnTo>
                <a:lnTo>
                  <a:pt x="7495" y="7957"/>
                </a:lnTo>
                <a:lnTo>
                  <a:pt x="7495" y="7446"/>
                </a:lnTo>
                <a:lnTo>
                  <a:pt x="7471" y="6960"/>
                </a:lnTo>
                <a:lnTo>
                  <a:pt x="7398" y="6473"/>
                </a:lnTo>
                <a:lnTo>
                  <a:pt x="7325" y="6254"/>
                </a:lnTo>
                <a:lnTo>
                  <a:pt x="7276" y="6011"/>
                </a:lnTo>
                <a:close/>
                <a:moveTo>
                  <a:pt x="6911" y="6011"/>
                </a:moveTo>
                <a:lnTo>
                  <a:pt x="6887" y="6205"/>
                </a:lnTo>
                <a:lnTo>
                  <a:pt x="6887" y="6424"/>
                </a:lnTo>
                <a:lnTo>
                  <a:pt x="6960" y="6838"/>
                </a:lnTo>
                <a:lnTo>
                  <a:pt x="6984" y="7130"/>
                </a:lnTo>
                <a:lnTo>
                  <a:pt x="7008" y="7398"/>
                </a:lnTo>
                <a:lnTo>
                  <a:pt x="7008" y="7982"/>
                </a:lnTo>
                <a:lnTo>
                  <a:pt x="6157" y="8030"/>
                </a:lnTo>
                <a:lnTo>
                  <a:pt x="5281" y="8079"/>
                </a:lnTo>
                <a:lnTo>
                  <a:pt x="5062" y="8079"/>
                </a:lnTo>
                <a:lnTo>
                  <a:pt x="5037" y="7203"/>
                </a:lnTo>
                <a:lnTo>
                  <a:pt x="5037" y="6303"/>
                </a:lnTo>
                <a:lnTo>
                  <a:pt x="5037" y="6205"/>
                </a:lnTo>
                <a:lnTo>
                  <a:pt x="5013" y="6035"/>
                </a:lnTo>
                <a:lnTo>
                  <a:pt x="5743" y="6011"/>
                </a:lnTo>
                <a:close/>
                <a:moveTo>
                  <a:pt x="2774" y="6011"/>
                </a:moveTo>
                <a:lnTo>
                  <a:pt x="3091" y="6035"/>
                </a:lnTo>
                <a:lnTo>
                  <a:pt x="3407" y="6059"/>
                </a:lnTo>
                <a:lnTo>
                  <a:pt x="3699" y="6059"/>
                </a:lnTo>
                <a:lnTo>
                  <a:pt x="4648" y="6035"/>
                </a:lnTo>
                <a:lnTo>
                  <a:pt x="4599" y="6303"/>
                </a:lnTo>
                <a:lnTo>
                  <a:pt x="4599" y="6522"/>
                </a:lnTo>
                <a:lnTo>
                  <a:pt x="4575" y="6911"/>
                </a:lnTo>
                <a:lnTo>
                  <a:pt x="4575" y="7300"/>
                </a:lnTo>
                <a:lnTo>
                  <a:pt x="4599" y="8103"/>
                </a:lnTo>
                <a:lnTo>
                  <a:pt x="3869" y="8079"/>
                </a:lnTo>
                <a:lnTo>
                  <a:pt x="3529" y="8055"/>
                </a:lnTo>
                <a:lnTo>
                  <a:pt x="3188" y="8006"/>
                </a:lnTo>
                <a:lnTo>
                  <a:pt x="2701" y="8006"/>
                </a:lnTo>
                <a:lnTo>
                  <a:pt x="2531" y="8030"/>
                </a:lnTo>
                <a:lnTo>
                  <a:pt x="2482" y="7519"/>
                </a:lnTo>
                <a:lnTo>
                  <a:pt x="2434" y="7008"/>
                </a:lnTo>
                <a:lnTo>
                  <a:pt x="2409" y="6741"/>
                </a:lnTo>
                <a:lnTo>
                  <a:pt x="2409" y="6497"/>
                </a:lnTo>
                <a:lnTo>
                  <a:pt x="2434" y="6254"/>
                </a:lnTo>
                <a:lnTo>
                  <a:pt x="2482" y="6011"/>
                </a:lnTo>
                <a:close/>
                <a:moveTo>
                  <a:pt x="10220" y="8639"/>
                </a:moveTo>
                <a:lnTo>
                  <a:pt x="10147" y="8663"/>
                </a:lnTo>
                <a:lnTo>
                  <a:pt x="10098" y="8736"/>
                </a:lnTo>
                <a:lnTo>
                  <a:pt x="10098" y="8809"/>
                </a:lnTo>
                <a:lnTo>
                  <a:pt x="10123" y="8882"/>
                </a:lnTo>
                <a:lnTo>
                  <a:pt x="10196" y="9052"/>
                </a:lnTo>
                <a:lnTo>
                  <a:pt x="10317" y="9198"/>
                </a:lnTo>
                <a:lnTo>
                  <a:pt x="10439" y="9320"/>
                </a:lnTo>
                <a:lnTo>
                  <a:pt x="10366" y="9393"/>
                </a:lnTo>
                <a:lnTo>
                  <a:pt x="10317" y="9490"/>
                </a:lnTo>
                <a:lnTo>
                  <a:pt x="10269" y="9563"/>
                </a:lnTo>
                <a:lnTo>
                  <a:pt x="10269" y="9660"/>
                </a:lnTo>
                <a:lnTo>
                  <a:pt x="10293" y="9733"/>
                </a:lnTo>
                <a:lnTo>
                  <a:pt x="10317" y="9758"/>
                </a:lnTo>
                <a:lnTo>
                  <a:pt x="10342" y="9758"/>
                </a:lnTo>
                <a:lnTo>
                  <a:pt x="10439" y="9733"/>
                </a:lnTo>
                <a:lnTo>
                  <a:pt x="10536" y="9709"/>
                </a:lnTo>
                <a:lnTo>
                  <a:pt x="10707" y="9587"/>
                </a:lnTo>
                <a:lnTo>
                  <a:pt x="10780" y="9660"/>
                </a:lnTo>
                <a:lnTo>
                  <a:pt x="10877" y="9733"/>
                </a:lnTo>
                <a:lnTo>
                  <a:pt x="10999" y="9782"/>
                </a:lnTo>
                <a:lnTo>
                  <a:pt x="11096" y="9806"/>
                </a:lnTo>
                <a:lnTo>
                  <a:pt x="11145" y="9782"/>
                </a:lnTo>
                <a:lnTo>
                  <a:pt x="11193" y="9782"/>
                </a:lnTo>
                <a:lnTo>
                  <a:pt x="11266" y="9685"/>
                </a:lnTo>
                <a:lnTo>
                  <a:pt x="11291" y="9636"/>
                </a:lnTo>
                <a:lnTo>
                  <a:pt x="11315" y="9587"/>
                </a:lnTo>
                <a:lnTo>
                  <a:pt x="11291" y="9539"/>
                </a:lnTo>
                <a:lnTo>
                  <a:pt x="11266" y="9490"/>
                </a:lnTo>
                <a:lnTo>
                  <a:pt x="11218" y="9417"/>
                </a:lnTo>
                <a:lnTo>
                  <a:pt x="11169" y="9393"/>
                </a:lnTo>
                <a:lnTo>
                  <a:pt x="11047" y="9295"/>
                </a:lnTo>
                <a:lnTo>
                  <a:pt x="11266" y="9150"/>
                </a:lnTo>
                <a:lnTo>
                  <a:pt x="11485" y="9028"/>
                </a:lnTo>
                <a:lnTo>
                  <a:pt x="11558" y="8979"/>
                </a:lnTo>
                <a:lnTo>
                  <a:pt x="11607" y="8906"/>
                </a:lnTo>
                <a:lnTo>
                  <a:pt x="11631" y="8833"/>
                </a:lnTo>
                <a:lnTo>
                  <a:pt x="11607" y="8760"/>
                </a:lnTo>
                <a:lnTo>
                  <a:pt x="11558" y="8712"/>
                </a:lnTo>
                <a:lnTo>
                  <a:pt x="11510" y="8663"/>
                </a:lnTo>
                <a:lnTo>
                  <a:pt x="11437" y="8639"/>
                </a:lnTo>
                <a:lnTo>
                  <a:pt x="11339" y="8663"/>
                </a:lnTo>
                <a:lnTo>
                  <a:pt x="11193" y="8736"/>
                </a:lnTo>
                <a:lnTo>
                  <a:pt x="11047" y="8833"/>
                </a:lnTo>
                <a:lnTo>
                  <a:pt x="10780" y="9028"/>
                </a:lnTo>
                <a:lnTo>
                  <a:pt x="10512" y="8785"/>
                </a:lnTo>
                <a:lnTo>
                  <a:pt x="10366" y="8687"/>
                </a:lnTo>
                <a:lnTo>
                  <a:pt x="10293" y="8639"/>
                </a:lnTo>
                <a:close/>
                <a:moveTo>
                  <a:pt x="12191" y="8322"/>
                </a:moveTo>
                <a:lnTo>
                  <a:pt x="14211" y="8347"/>
                </a:lnTo>
                <a:lnTo>
                  <a:pt x="14186" y="9028"/>
                </a:lnTo>
                <a:lnTo>
                  <a:pt x="14186" y="9368"/>
                </a:lnTo>
                <a:lnTo>
                  <a:pt x="14211" y="9709"/>
                </a:lnTo>
                <a:lnTo>
                  <a:pt x="14235" y="10171"/>
                </a:lnTo>
                <a:lnTo>
                  <a:pt x="13992" y="10147"/>
                </a:lnTo>
                <a:lnTo>
                  <a:pt x="13724" y="10147"/>
                </a:lnTo>
                <a:lnTo>
                  <a:pt x="13213" y="10171"/>
                </a:lnTo>
                <a:lnTo>
                  <a:pt x="12191" y="10196"/>
                </a:lnTo>
                <a:lnTo>
                  <a:pt x="12191" y="10196"/>
                </a:lnTo>
                <a:lnTo>
                  <a:pt x="12240" y="9247"/>
                </a:lnTo>
                <a:lnTo>
                  <a:pt x="12215" y="8785"/>
                </a:lnTo>
                <a:lnTo>
                  <a:pt x="12191" y="8322"/>
                </a:lnTo>
                <a:close/>
                <a:moveTo>
                  <a:pt x="7008" y="8420"/>
                </a:moveTo>
                <a:lnTo>
                  <a:pt x="7033" y="9320"/>
                </a:lnTo>
                <a:lnTo>
                  <a:pt x="7033" y="9782"/>
                </a:lnTo>
                <a:lnTo>
                  <a:pt x="7033" y="10220"/>
                </a:lnTo>
                <a:lnTo>
                  <a:pt x="5110" y="10220"/>
                </a:lnTo>
                <a:lnTo>
                  <a:pt x="5110" y="9368"/>
                </a:lnTo>
                <a:lnTo>
                  <a:pt x="5086" y="8541"/>
                </a:lnTo>
                <a:lnTo>
                  <a:pt x="6059" y="8493"/>
                </a:lnTo>
                <a:lnTo>
                  <a:pt x="7008" y="8420"/>
                </a:lnTo>
                <a:close/>
                <a:moveTo>
                  <a:pt x="9490" y="8322"/>
                </a:moveTo>
                <a:lnTo>
                  <a:pt x="9539" y="9052"/>
                </a:lnTo>
                <a:lnTo>
                  <a:pt x="9539" y="9417"/>
                </a:lnTo>
                <a:lnTo>
                  <a:pt x="9514" y="9782"/>
                </a:lnTo>
                <a:lnTo>
                  <a:pt x="9466" y="10220"/>
                </a:lnTo>
                <a:lnTo>
                  <a:pt x="7519" y="10220"/>
                </a:lnTo>
                <a:lnTo>
                  <a:pt x="7544" y="9782"/>
                </a:lnTo>
                <a:lnTo>
                  <a:pt x="7519" y="9320"/>
                </a:lnTo>
                <a:lnTo>
                  <a:pt x="7495" y="8420"/>
                </a:lnTo>
                <a:lnTo>
                  <a:pt x="7495" y="8395"/>
                </a:lnTo>
                <a:lnTo>
                  <a:pt x="7982" y="8371"/>
                </a:lnTo>
                <a:lnTo>
                  <a:pt x="9490" y="8322"/>
                </a:lnTo>
                <a:close/>
                <a:moveTo>
                  <a:pt x="11753" y="8322"/>
                </a:moveTo>
                <a:lnTo>
                  <a:pt x="11802" y="8906"/>
                </a:lnTo>
                <a:lnTo>
                  <a:pt x="11802" y="9563"/>
                </a:lnTo>
                <a:lnTo>
                  <a:pt x="11753" y="10196"/>
                </a:lnTo>
                <a:lnTo>
                  <a:pt x="11680" y="10196"/>
                </a:lnTo>
                <a:lnTo>
                  <a:pt x="9879" y="10220"/>
                </a:lnTo>
                <a:lnTo>
                  <a:pt x="9928" y="9879"/>
                </a:lnTo>
                <a:lnTo>
                  <a:pt x="9952" y="9490"/>
                </a:lnTo>
                <a:lnTo>
                  <a:pt x="9952" y="9101"/>
                </a:lnTo>
                <a:lnTo>
                  <a:pt x="9928" y="8712"/>
                </a:lnTo>
                <a:lnTo>
                  <a:pt x="9904" y="8322"/>
                </a:lnTo>
                <a:close/>
                <a:moveTo>
                  <a:pt x="2555" y="8298"/>
                </a:moveTo>
                <a:lnTo>
                  <a:pt x="2750" y="8371"/>
                </a:lnTo>
                <a:lnTo>
                  <a:pt x="2945" y="8420"/>
                </a:lnTo>
                <a:lnTo>
                  <a:pt x="3334" y="8468"/>
                </a:lnTo>
                <a:lnTo>
                  <a:pt x="3650" y="8517"/>
                </a:lnTo>
                <a:lnTo>
                  <a:pt x="3991" y="8517"/>
                </a:lnTo>
                <a:lnTo>
                  <a:pt x="4624" y="8541"/>
                </a:lnTo>
                <a:lnTo>
                  <a:pt x="4648" y="9368"/>
                </a:lnTo>
                <a:lnTo>
                  <a:pt x="4648" y="10220"/>
                </a:lnTo>
                <a:lnTo>
                  <a:pt x="3285" y="10220"/>
                </a:lnTo>
                <a:lnTo>
                  <a:pt x="2920" y="10244"/>
                </a:lnTo>
                <a:lnTo>
                  <a:pt x="2555" y="10293"/>
                </a:lnTo>
                <a:lnTo>
                  <a:pt x="2580" y="9393"/>
                </a:lnTo>
                <a:lnTo>
                  <a:pt x="2580" y="8931"/>
                </a:lnTo>
                <a:lnTo>
                  <a:pt x="2580" y="8468"/>
                </a:lnTo>
                <a:lnTo>
                  <a:pt x="2555" y="8298"/>
                </a:lnTo>
                <a:close/>
                <a:moveTo>
                  <a:pt x="14259" y="10658"/>
                </a:moveTo>
                <a:lnTo>
                  <a:pt x="14259" y="11023"/>
                </a:lnTo>
                <a:lnTo>
                  <a:pt x="14235" y="11364"/>
                </a:lnTo>
                <a:lnTo>
                  <a:pt x="14186" y="11972"/>
                </a:lnTo>
                <a:lnTo>
                  <a:pt x="14162" y="12288"/>
                </a:lnTo>
                <a:lnTo>
                  <a:pt x="14162" y="12434"/>
                </a:lnTo>
                <a:lnTo>
                  <a:pt x="14186" y="12579"/>
                </a:lnTo>
                <a:lnTo>
                  <a:pt x="14186" y="12579"/>
                </a:lnTo>
                <a:lnTo>
                  <a:pt x="13773" y="12556"/>
                </a:lnTo>
                <a:lnTo>
                  <a:pt x="13018" y="12532"/>
                </a:lnTo>
                <a:lnTo>
                  <a:pt x="12142" y="12556"/>
                </a:lnTo>
                <a:lnTo>
                  <a:pt x="12167" y="12167"/>
                </a:lnTo>
                <a:lnTo>
                  <a:pt x="12167" y="11777"/>
                </a:lnTo>
                <a:lnTo>
                  <a:pt x="12142" y="11412"/>
                </a:lnTo>
                <a:lnTo>
                  <a:pt x="12142" y="11023"/>
                </a:lnTo>
                <a:lnTo>
                  <a:pt x="12167" y="10731"/>
                </a:lnTo>
                <a:lnTo>
                  <a:pt x="13213" y="10707"/>
                </a:lnTo>
                <a:lnTo>
                  <a:pt x="14259" y="10658"/>
                </a:lnTo>
                <a:close/>
                <a:moveTo>
                  <a:pt x="11729" y="10731"/>
                </a:moveTo>
                <a:lnTo>
                  <a:pt x="11704" y="10828"/>
                </a:lnTo>
                <a:lnTo>
                  <a:pt x="11704" y="11266"/>
                </a:lnTo>
                <a:lnTo>
                  <a:pt x="11704" y="11704"/>
                </a:lnTo>
                <a:lnTo>
                  <a:pt x="11704" y="12142"/>
                </a:lnTo>
                <a:lnTo>
                  <a:pt x="11680" y="12580"/>
                </a:lnTo>
                <a:lnTo>
                  <a:pt x="11510" y="12580"/>
                </a:lnTo>
                <a:lnTo>
                  <a:pt x="9733" y="12653"/>
                </a:lnTo>
                <a:lnTo>
                  <a:pt x="9758" y="12556"/>
                </a:lnTo>
                <a:lnTo>
                  <a:pt x="9733" y="12459"/>
                </a:lnTo>
                <a:lnTo>
                  <a:pt x="9709" y="12240"/>
                </a:lnTo>
                <a:lnTo>
                  <a:pt x="9709" y="11850"/>
                </a:lnTo>
                <a:lnTo>
                  <a:pt x="9733" y="11461"/>
                </a:lnTo>
                <a:lnTo>
                  <a:pt x="9806" y="10755"/>
                </a:lnTo>
                <a:lnTo>
                  <a:pt x="11729" y="10731"/>
                </a:lnTo>
                <a:close/>
                <a:moveTo>
                  <a:pt x="2555" y="10609"/>
                </a:moveTo>
                <a:lnTo>
                  <a:pt x="2872" y="10658"/>
                </a:lnTo>
                <a:lnTo>
                  <a:pt x="3188" y="10707"/>
                </a:lnTo>
                <a:lnTo>
                  <a:pt x="3845" y="10707"/>
                </a:lnTo>
                <a:lnTo>
                  <a:pt x="4624" y="10731"/>
                </a:lnTo>
                <a:lnTo>
                  <a:pt x="4599" y="11680"/>
                </a:lnTo>
                <a:lnTo>
                  <a:pt x="4575" y="12653"/>
                </a:lnTo>
                <a:lnTo>
                  <a:pt x="4064" y="12629"/>
                </a:lnTo>
                <a:lnTo>
                  <a:pt x="3553" y="12629"/>
                </a:lnTo>
                <a:lnTo>
                  <a:pt x="3042" y="12653"/>
                </a:lnTo>
                <a:lnTo>
                  <a:pt x="2555" y="12702"/>
                </a:lnTo>
                <a:lnTo>
                  <a:pt x="2555" y="11680"/>
                </a:lnTo>
                <a:lnTo>
                  <a:pt x="2531" y="10634"/>
                </a:lnTo>
                <a:lnTo>
                  <a:pt x="2555" y="10609"/>
                </a:lnTo>
                <a:close/>
                <a:moveTo>
                  <a:pt x="5378" y="10731"/>
                </a:moveTo>
                <a:lnTo>
                  <a:pt x="6984" y="10755"/>
                </a:lnTo>
                <a:lnTo>
                  <a:pt x="6887" y="12045"/>
                </a:lnTo>
                <a:lnTo>
                  <a:pt x="6862" y="12386"/>
                </a:lnTo>
                <a:lnTo>
                  <a:pt x="6887" y="12556"/>
                </a:lnTo>
                <a:lnTo>
                  <a:pt x="6911" y="12653"/>
                </a:lnTo>
                <a:lnTo>
                  <a:pt x="6960" y="12702"/>
                </a:lnTo>
                <a:lnTo>
                  <a:pt x="6035" y="12702"/>
                </a:lnTo>
                <a:lnTo>
                  <a:pt x="5110" y="12678"/>
                </a:lnTo>
                <a:lnTo>
                  <a:pt x="5062" y="12678"/>
                </a:lnTo>
                <a:lnTo>
                  <a:pt x="5062" y="12653"/>
                </a:lnTo>
                <a:lnTo>
                  <a:pt x="5062" y="11704"/>
                </a:lnTo>
                <a:lnTo>
                  <a:pt x="5110" y="10731"/>
                </a:lnTo>
                <a:close/>
                <a:moveTo>
                  <a:pt x="9393" y="10755"/>
                </a:moveTo>
                <a:lnTo>
                  <a:pt x="9296" y="11583"/>
                </a:lnTo>
                <a:lnTo>
                  <a:pt x="9271" y="11826"/>
                </a:lnTo>
                <a:lnTo>
                  <a:pt x="9247" y="12118"/>
                </a:lnTo>
                <a:lnTo>
                  <a:pt x="9271" y="12288"/>
                </a:lnTo>
                <a:lnTo>
                  <a:pt x="9271" y="12434"/>
                </a:lnTo>
                <a:lnTo>
                  <a:pt x="9320" y="12556"/>
                </a:lnTo>
                <a:lnTo>
                  <a:pt x="9369" y="12678"/>
                </a:lnTo>
                <a:lnTo>
                  <a:pt x="8225" y="12702"/>
                </a:lnTo>
                <a:lnTo>
                  <a:pt x="7325" y="12702"/>
                </a:lnTo>
                <a:lnTo>
                  <a:pt x="7349" y="12678"/>
                </a:lnTo>
                <a:lnTo>
                  <a:pt x="7373" y="12264"/>
                </a:lnTo>
                <a:lnTo>
                  <a:pt x="7398" y="11777"/>
                </a:lnTo>
                <a:lnTo>
                  <a:pt x="7471" y="10755"/>
                </a:lnTo>
                <a:close/>
                <a:moveTo>
                  <a:pt x="13578" y="5451"/>
                </a:moveTo>
                <a:lnTo>
                  <a:pt x="13335" y="5475"/>
                </a:lnTo>
                <a:lnTo>
                  <a:pt x="12945" y="5500"/>
                </a:lnTo>
                <a:lnTo>
                  <a:pt x="11607" y="5573"/>
                </a:lnTo>
                <a:lnTo>
                  <a:pt x="10950" y="5621"/>
                </a:lnTo>
                <a:lnTo>
                  <a:pt x="10293" y="5646"/>
                </a:lnTo>
                <a:lnTo>
                  <a:pt x="9150" y="5621"/>
                </a:lnTo>
                <a:lnTo>
                  <a:pt x="8006" y="5621"/>
                </a:lnTo>
                <a:lnTo>
                  <a:pt x="6887" y="5597"/>
                </a:lnTo>
                <a:lnTo>
                  <a:pt x="5743" y="5597"/>
                </a:lnTo>
                <a:lnTo>
                  <a:pt x="4624" y="5621"/>
                </a:lnTo>
                <a:lnTo>
                  <a:pt x="3504" y="5646"/>
                </a:lnTo>
                <a:lnTo>
                  <a:pt x="3188" y="5646"/>
                </a:lnTo>
                <a:lnTo>
                  <a:pt x="2872" y="5621"/>
                </a:lnTo>
                <a:lnTo>
                  <a:pt x="2531" y="5621"/>
                </a:lnTo>
                <a:lnTo>
                  <a:pt x="2385" y="5670"/>
                </a:lnTo>
                <a:lnTo>
                  <a:pt x="2239" y="5719"/>
                </a:lnTo>
                <a:lnTo>
                  <a:pt x="2190" y="5792"/>
                </a:lnTo>
                <a:lnTo>
                  <a:pt x="2166" y="5865"/>
                </a:lnTo>
                <a:lnTo>
                  <a:pt x="2190" y="5938"/>
                </a:lnTo>
                <a:lnTo>
                  <a:pt x="2239" y="5986"/>
                </a:lnTo>
                <a:lnTo>
                  <a:pt x="2166" y="6108"/>
                </a:lnTo>
                <a:lnTo>
                  <a:pt x="2117" y="6254"/>
                </a:lnTo>
                <a:lnTo>
                  <a:pt x="2093" y="6522"/>
                </a:lnTo>
                <a:lnTo>
                  <a:pt x="2069" y="6935"/>
                </a:lnTo>
                <a:lnTo>
                  <a:pt x="2069" y="7325"/>
                </a:lnTo>
                <a:lnTo>
                  <a:pt x="2117" y="8128"/>
                </a:lnTo>
                <a:lnTo>
                  <a:pt x="2166" y="8736"/>
                </a:lnTo>
                <a:lnTo>
                  <a:pt x="2166" y="9344"/>
                </a:lnTo>
                <a:lnTo>
                  <a:pt x="2142" y="10561"/>
                </a:lnTo>
                <a:lnTo>
                  <a:pt x="2117" y="11753"/>
                </a:lnTo>
                <a:lnTo>
                  <a:pt x="2093" y="12361"/>
                </a:lnTo>
                <a:lnTo>
                  <a:pt x="2117" y="12970"/>
                </a:lnTo>
                <a:lnTo>
                  <a:pt x="2117" y="13043"/>
                </a:lnTo>
                <a:lnTo>
                  <a:pt x="2166" y="13116"/>
                </a:lnTo>
                <a:lnTo>
                  <a:pt x="2215" y="13164"/>
                </a:lnTo>
                <a:lnTo>
                  <a:pt x="2288" y="13189"/>
                </a:lnTo>
                <a:lnTo>
                  <a:pt x="2361" y="13189"/>
                </a:lnTo>
                <a:lnTo>
                  <a:pt x="2434" y="13164"/>
                </a:lnTo>
                <a:lnTo>
                  <a:pt x="2482" y="13116"/>
                </a:lnTo>
                <a:lnTo>
                  <a:pt x="2531" y="13067"/>
                </a:lnTo>
                <a:lnTo>
                  <a:pt x="3821" y="13067"/>
                </a:lnTo>
                <a:lnTo>
                  <a:pt x="4453" y="13091"/>
                </a:lnTo>
                <a:lnTo>
                  <a:pt x="5110" y="13091"/>
                </a:lnTo>
                <a:lnTo>
                  <a:pt x="6668" y="13140"/>
                </a:lnTo>
                <a:lnTo>
                  <a:pt x="8225" y="13140"/>
                </a:lnTo>
                <a:lnTo>
                  <a:pt x="9758" y="13116"/>
                </a:lnTo>
                <a:lnTo>
                  <a:pt x="11315" y="13067"/>
                </a:lnTo>
                <a:lnTo>
                  <a:pt x="12118" y="13043"/>
                </a:lnTo>
                <a:lnTo>
                  <a:pt x="12921" y="13091"/>
                </a:lnTo>
                <a:lnTo>
                  <a:pt x="14600" y="13091"/>
                </a:lnTo>
                <a:lnTo>
                  <a:pt x="14649" y="13043"/>
                </a:lnTo>
                <a:lnTo>
                  <a:pt x="14722" y="13018"/>
                </a:lnTo>
                <a:lnTo>
                  <a:pt x="14746" y="12970"/>
                </a:lnTo>
                <a:lnTo>
                  <a:pt x="14795" y="12897"/>
                </a:lnTo>
                <a:lnTo>
                  <a:pt x="14795" y="12824"/>
                </a:lnTo>
                <a:lnTo>
                  <a:pt x="14795" y="12775"/>
                </a:lnTo>
                <a:lnTo>
                  <a:pt x="14746" y="12702"/>
                </a:lnTo>
                <a:lnTo>
                  <a:pt x="14746" y="12678"/>
                </a:lnTo>
                <a:lnTo>
                  <a:pt x="14673" y="12605"/>
                </a:lnTo>
                <a:lnTo>
                  <a:pt x="14697" y="12507"/>
                </a:lnTo>
                <a:lnTo>
                  <a:pt x="14770" y="11753"/>
                </a:lnTo>
                <a:lnTo>
                  <a:pt x="14795" y="11023"/>
                </a:lnTo>
                <a:lnTo>
                  <a:pt x="14770" y="10269"/>
                </a:lnTo>
                <a:lnTo>
                  <a:pt x="14722" y="9514"/>
                </a:lnTo>
                <a:lnTo>
                  <a:pt x="14697" y="8979"/>
                </a:lnTo>
                <a:lnTo>
                  <a:pt x="14722" y="8468"/>
                </a:lnTo>
                <a:lnTo>
                  <a:pt x="14770" y="7398"/>
                </a:lnTo>
                <a:lnTo>
                  <a:pt x="14795" y="7033"/>
                </a:lnTo>
                <a:lnTo>
                  <a:pt x="14770" y="6668"/>
                </a:lnTo>
                <a:lnTo>
                  <a:pt x="14722" y="6327"/>
                </a:lnTo>
                <a:lnTo>
                  <a:pt x="14624" y="5986"/>
                </a:lnTo>
                <a:lnTo>
                  <a:pt x="14624" y="5889"/>
                </a:lnTo>
                <a:lnTo>
                  <a:pt x="14600" y="5816"/>
                </a:lnTo>
                <a:lnTo>
                  <a:pt x="14551" y="5719"/>
                </a:lnTo>
                <a:lnTo>
                  <a:pt x="14478" y="5670"/>
                </a:lnTo>
                <a:lnTo>
                  <a:pt x="14381" y="5597"/>
                </a:lnTo>
                <a:lnTo>
                  <a:pt x="14284" y="5548"/>
                </a:lnTo>
                <a:lnTo>
                  <a:pt x="14065" y="5500"/>
                </a:lnTo>
                <a:lnTo>
                  <a:pt x="13846" y="5475"/>
                </a:lnTo>
                <a:lnTo>
                  <a:pt x="13578" y="5451"/>
                </a:lnTo>
                <a:close/>
                <a:moveTo>
                  <a:pt x="3796" y="4137"/>
                </a:moveTo>
                <a:lnTo>
                  <a:pt x="4916" y="4161"/>
                </a:lnTo>
                <a:lnTo>
                  <a:pt x="6059" y="4186"/>
                </a:lnTo>
                <a:lnTo>
                  <a:pt x="7179" y="4234"/>
                </a:lnTo>
                <a:lnTo>
                  <a:pt x="8322" y="4283"/>
                </a:lnTo>
                <a:lnTo>
                  <a:pt x="9393" y="4259"/>
                </a:lnTo>
                <a:lnTo>
                  <a:pt x="10463" y="4234"/>
                </a:lnTo>
                <a:lnTo>
                  <a:pt x="11534" y="4210"/>
                </a:lnTo>
                <a:lnTo>
                  <a:pt x="12605" y="4234"/>
                </a:lnTo>
                <a:lnTo>
                  <a:pt x="13529" y="4259"/>
                </a:lnTo>
                <a:lnTo>
                  <a:pt x="13992" y="4234"/>
                </a:lnTo>
                <a:lnTo>
                  <a:pt x="14478" y="4210"/>
                </a:lnTo>
                <a:lnTo>
                  <a:pt x="14916" y="4186"/>
                </a:lnTo>
                <a:lnTo>
                  <a:pt x="15379" y="4186"/>
                </a:lnTo>
                <a:lnTo>
                  <a:pt x="15817" y="4210"/>
                </a:lnTo>
                <a:lnTo>
                  <a:pt x="16060" y="4234"/>
                </a:lnTo>
                <a:lnTo>
                  <a:pt x="16279" y="4283"/>
                </a:lnTo>
                <a:lnTo>
                  <a:pt x="16303" y="4283"/>
                </a:lnTo>
                <a:lnTo>
                  <a:pt x="16303" y="4697"/>
                </a:lnTo>
                <a:lnTo>
                  <a:pt x="16279" y="5086"/>
                </a:lnTo>
                <a:lnTo>
                  <a:pt x="16230" y="6084"/>
                </a:lnTo>
                <a:lnTo>
                  <a:pt x="16206" y="7081"/>
                </a:lnTo>
                <a:lnTo>
                  <a:pt x="16182" y="9077"/>
                </a:lnTo>
                <a:lnTo>
                  <a:pt x="16157" y="10050"/>
                </a:lnTo>
                <a:lnTo>
                  <a:pt x="16133" y="10999"/>
                </a:lnTo>
                <a:lnTo>
                  <a:pt x="16157" y="11534"/>
                </a:lnTo>
                <a:lnTo>
                  <a:pt x="16206" y="12045"/>
                </a:lnTo>
                <a:lnTo>
                  <a:pt x="16279" y="12556"/>
                </a:lnTo>
                <a:lnTo>
                  <a:pt x="16328" y="13067"/>
                </a:lnTo>
                <a:lnTo>
                  <a:pt x="16328" y="13627"/>
                </a:lnTo>
                <a:lnTo>
                  <a:pt x="16303" y="14186"/>
                </a:lnTo>
                <a:lnTo>
                  <a:pt x="15281" y="14284"/>
                </a:lnTo>
                <a:lnTo>
                  <a:pt x="14259" y="14332"/>
                </a:lnTo>
                <a:lnTo>
                  <a:pt x="13213" y="14357"/>
                </a:lnTo>
                <a:lnTo>
                  <a:pt x="12191" y="14381"/>
                </a:lnTo>
                <a:lnTo>
                  <a:pt x="11096" y="14405"/>
                </a:lnTo>
                <a:lnTo>
                  <a:pt x="10025" y="14430"/>
                </a:lnTo>
                <a:lnTo>
                  <a:pt x="7860" y="14527"/>
                </a:lnTo>
                <a:lnTo>
                  <a:pt x="6789" y="14551"/>
                </a:lnTo>
                <a:lnTo>
                  <a:pt x="5719" y="14551"/>
                </a:lnTo>
                <a:lnTo>
                  <a:pt x="3602" y="14478"/>
                </a:lnTo>
                <a:lnTo>
                  <a:pt x="2604" y="14478"/>
                </a:lnTo>
                <a:lnTo>
                  <a:pt x="1606" y="14503"/>
                </a:lnTo>
                <a:lnTo>
                  <a:pt x="1047" y="14478"/>
                </a:lnTo>
                <a:lnTo>
                  <a:pt x="779" y="14478"/>
                </a:lnTo>
                <a:lnTo>
                  <a:pt x="633" y="14503"/>
                </a:lnTo>
                <a:lnTo>
                  <a:pt x="512" y="14527"/>
                </a:lnTo>
                <a:lnTo>
                  <a:pt x="463" y="13700"/>
                </a:lnTo>
                <a:lnTo>
                  <a:pt x="439" y="12848"/>
                </a:lnTo>
                <a:lnTo>
                  <a:pt x="439" y="11169"/>
                </a:lnTo>
                <a:lnTo>
                  <a:pt x="463" y="9466"/>
                </a:lnTo>
                <a:lnTo>
                  <a:pt x="487" y="7787"/>
                </a:lnTo>
                <a:lnTo>
                  <a:pt x="487" y="6887"/>
                </a:lnTo>
                <a:lnTo>
                  <a:pt x="463" y="5986"/>
                </a:lnTo>
                <a:lnTo>
                  <a:pt x="439" y="5086"/>
                </a:lnTo>
                <a:lnTo>
                  <a:pt x="463" y="4648"/>
                </a:lnTo>
                <a:lnTo>
                  <a:pt x="463" y="4186"/>
                </a:lnTo>
                <a:lnTo>
                  <a:pt x="804" y="4161"/>
                </a:lnTo>
                <a:lnTo>
                  <a:pt x="1144" y="4186"/>
                </a:lnTo>
                <a:lnTo>
                  <a:pt x="1801" y="4210"/>
                </a:lnTo>
                <a:lnTo>
                  <a:pt x="2288" y="4210"/>
                </a:lnTo>
                <a:lnTo>
                  <a:pt x="2799" y="4186"/>
                </a:lnTo>
                <a:lnTo>
                  <a:pt x="3285" y="4161"/>
                </a:lnTo>
                <a:lnTo>
                  <a:pt x="3796" y="4137"/>
                </a:lnTo>
                <a:close/>
                <a:moveTo>
                  <a:pt x="15671" y="14770"/>
                </a:moveTo>
                <a:lnTo>
                  <a:pt x="15500" y="14965"/>
                </a:lnTo>
                <a:lnTo>
                  <a:pt x="15403" y="15062"/>
                </a:lnTo>
                <a:lnTo>
                  <a:pt x="15354" y="15184"/>
                </a:lnTo>
                <a:lnTo>
                  <a:pt x="15087" y="15184"/>
                </a:lnTo>
                <a:lnTo>
                  <a:pt x="15184" y="14989"/>
                </a:lnTo>
                <a:lnTo>
                  <a:pt x="15208" y="14892"/>
                </a:lnTo>
                <a:lnTo>
                  <a:pt x="15233" y="14770"/>
                </a:lnTo>
                <a:close/>
                <a:moveTo>
                  <a:pt x="15038" y="14795"/>
                </a:moveTo>
                <a:lnTo>
                  <a:pt x="14965" y="14868"/>
                </a:lnTo>
                <a:lnTo>
                  <a:pt x="14868" y="15014"/>
                </a:lnTo>
                <a:lnTo>
                  <a:pt x="14770" y="15184"/>
                </a:lnTo>
                <a:lnTo>
                  <a:pt x="14405" y="15208"/>
                </a:lnTo>
                <a:lnTo>
                  <a:pt x="14527" y="15014"/>
                </a:lnTo>
                <a:lnTo>
                  <a:pt x="14649" y="14795"/>
                </a:lnTo>
                <a:close/>
                <a:moveTo>
                  <a:pt x="10877" y="14843"/>
                </a:moveTo>
                <a:lnTo>
                  <a:pt x="10755" y="15014"/>
                </a:lnTo>
                <a:lnTo>
                  <a:pt x="10634" y="15233"/>
                </a:lnTo>
                <a:lnTo>
                  <a:pt x="10220" y="15233"/>
                </a:lnTo>
                <a:lnTo>
                  <a:pt x="10293" y="15038"/>
                </a:lnTo>
                <a:lnTo>
                  <a:pt x="10342" y="14868"/>
                </a:lnTo>
                <a:lnTo>
                  <a:pt x="10877" y="14843"/>
                </a:lnTo>
                <a:close/>
                <a:moveTo>
                  <a:pt x="11753" y="14819"/>
                </a:moveTo>
                <a:lnTo>
                  <a:pt x="11729" y="14868"/>
                </a:lnTo>
                <a:lnTo>
                  <a:pt x="11607" y="15038"/>
                </a:lnTo>
                <a:lnTo>
                  <a:pt x="11485" y="15233"/>
                </a:lnTo>
                <a:lnTo>
                  <a:pt x="11072" y="15233"/>
                </a:lnTo>
                <a:lnTo>
                  <a:pt x="11169" y="15038"/>
                </a:lnTo>
                <a:lnTo>
                  <a:pt x="11291" y="14843"/>
                </a:lnTo>
                <a:lnTo>
                  <a:pt x="11753" y="14819"/>
                </a:lnTo>
                <a:close/>
                <a:moveTo>
                  <a:pt x="12532" y="14819"/>
                </a:moveTo>
                <a:lnTo>
                  <a:pt x="12507" y="14868"/>
                </a:lnTo>
                <a:lnTo>
                  <a:pt x="12313" y="15233"/>
                </a:lnTo>
                <a:lnTo>
                  <a:pt x="11899" y="15233"/>
                </a:lnTo>
                <a:lnTo>
                  <a:pt x="12021" y="15014"/>
                </a:lnTo>
                <a:lnTo>
                  <a:pt x="12069" y="14916"/>
                </a:lnTo>
                <a:lnTo>
                  <a:pt x="12094" y="14819"/>
                </a:lnTo>
                <a:close/>
                <a:moveTo>
                  <a:pt x="13529" y="14819"/>
                </a:moveTo>
                <a:lnTo>
                  <a:pt x="13481" y="14868"/>
                </a:lnTo>
                <a:lnTo>
                  <a:pt x="13237" y="15233"/>
                </a:lnTo>
                <a:lnTo>
                  <a:pt x="12678" y="15233"/>
                </a:lnTo>
                <a:lnTo>
                  <a:pt x="12775" y="15014"/>
                </a:lnTo>
                <a:lnTo>
                  <a:pt x="12897" y="14819"/>
                </a:lnTo>
                <a:close/>
                <a:moveTo>
                  <a:pt x="14357" y="14795"/>
                </a:moveTo>
                <a:lnTo>
                  <a:pt x="14186" y="15014"/>
                </a:lnTo>
                <a:lnTo>
                  <a:pt x="14016" y="15208"/>
                </a:lnTo>
                <a:lnTo>
                  <a:pt x="13627" y="15233"/>
                </a:lnTo>
                <a:lnTo>
                  <a:pt x="13724" y="15062"/>
                </a:lnTo>
                <a:lnTo>
                  <a:pt x="13846" y="14868"/>
                </a:lnTo>
                <a:lnTo>
                  <a:pt x="13870" y="14819"/>
                </a:lnTo>
                <a:lnTo>
                  <a:pt x="14357" y="14795"/>
                </a:lnTo>
                <a:close/>
                <a:moveTo>
                  <a:pt x="10025" y="14868"/>
                </a:moveTo>
                <a:lnTo>
                  <a:pt x="9952" y="14989"/>
                </a:lnTo>
                <a:lnTo>
                  <a:pt x="9831" y="15233"/>
                </a:lnTo>
                <a:lnTo>
                  <a:pt x="9320" y="15257"/>
                </a:lnTo>
                <a:lnTo>
                  <a:pt x="9417" y="15087"/>
                </a:lnTo>
                <a:lnTo>
                  <a:pt x="9514" y="14892"/>
                </a:lnTo>
                <a:lnTo>
                  <a:pt x="10025" y="14868"/>
                </a:lnTo>
                <a:close/>
                <a:moveTo>
                  <a:pt x="9101" y="14916"/>
                </a:moveTo>
                <a:lnTo>
                  <a:pt x="9052" y="14989"/>
                </a:lnTo>
                <a:lnTo>
                  <a:pt x="8955" y="15111"/>
                </a:lnTo>
                <a:lnTo>
                  <a:pt x="8858" y="15281"/>
                </a:lnTo>
                <a:lnTo>
                  <a:pt x="8663" y="15281"/>
                </a:lnTo>
                <a:lnTo>
                  <a:pt x="8663" y="15257"/>
                </a:lnTo>
                <a:lnTo>
                  <a:pt x="8809" y="14916"/>
                </a:lnTo>
                <a:close/>
                <a:moveTo>
                  <a:pt x="8468" y="14941"/>
                </a:moveTo>
                <a:lnTo>
                  <a:pt x="8395" y="15038"/>
                </a:lnTo>
                <a:lnTo>
                  <a:pt x="8225" y="15281"/>
                </a:lnTo>
                <a:lnTo>
                  <a:pt x="7738" y="15306"/>
                </a:lnTo>
                <a:lnTo>
                  <a:pt x="7763" y="15281"/>
                </a:lnTo>
                <a:lnTo>
                  <a:pt x="7836" y="15135"/>
                </a:lnTo>
                <a:lnTo>
                  <a:pt x="7909" y="14965"/>
                </a:lnTo>
                <a:lnTo>
                  <a:pt x="8468" y="14941"/>
                </a:lnTo>
                <a:close/>
                <a:moveTo>
                  <a:pt x="16303" y="14746"/>
                </a:moveTo>
                <a:lnTo>
                  <a:pt x="16303" y="15014"/>
                </a:lnTo>
                <a:lnTo>
                  <a:pt x="16303" y="15306"/>
                </a:lnTo>
                <a:lnTo>
                  <a:pt x="16182" y="15257"/>
                </a:lnTo>
                <a:lnTo>
                  <a:pt x="16084" y="15233"/>
                </a:lnTo>
                <a:lnTo>
                  <a:pt x="15841" y="15208"/>
                </a:lnTo>
                <a:lnTo>
                  <a:pt x="15987" y="14989"/>
                </a:lnTo>
                <a:lnTo>
                  <a:pt x="16157" y="14746"/>
                </a:lnTo>
                <a:close/>
                <a:moveTo>
                  <a:pt x="7617" y="14965"/>
                </a:moveTo>
                <a:lnTo>
                  <a:pt x="7471" y="15160"/>
                </a:lnTo>
                <a:lnTo>
                  <a:pt x="7349" y="15330"/>
                </a:lnTo>
                <a:lnTo>
                  <a:pt x="6911" y="15330"/>
                </a:lnTo>
                <a:lnTo>
                  <a:pt x="6984" y="15160"/>
                </a:lnTo>
                <a:lnTo>
                  <a:pt x="7057" y="14965"/>
                </a:lnTo>
                <a:close/>
                <a:moveTo>
                  <a:pt x="6716" y="14965"/>
                </a:moveTo>
                <a:lnTo>
                  <a:pt x="6570" y="15160"/>
                </a:lnTo>
                <a:lnTo>
                  <a:pt x="6449" y="15354"/>
                </a:lnTo>
                <a:lnTo>
                  <a:pt x="5889" y="15379"/>
                </a:lnTo>
                <a:lnTo>
                  <a:pt x="5889" y="15379"/>
                </a:lnTo>
                <a:lnTo>
                  <a:pt x="6011" y="15257"/>
                </a:lnTo>
                <a:lnTo>
                  <a:pt x="6132" y="15135"/>
                </a:lnTo>
                <a:lnTo>
                  <a:pt x="6254" y="15038"/>
                </a:lnTo>
                <a:lnTo>
                  <a:pt x="6376" y="14965"/>
                </a:lnTo>
                <a:close/>
                <a:moveTo>
                  <a:pt x="5256" y="14941"/>
                </a:moveTo>
                <a:lnTo>
                  <a:pt x="5865" y="14965"/>
                </a:lnTo>
                <a:lnTo>
                  <a:pt x="5792" y="15038"/>
                </a:lnTo>
                <a:lnTo>
                  <a:pt x="5646" y="15184"/>
                </a:lnTo>
                <a:lnTo>
                  <a:pt x="5500" y="15379"/>
                </a:lnTo>
                <a:lnTo>
                  <a:pt x="4672" y="15379"/>
                </a:lnTo>
                <a:lnTo>
                  <a:pt x="4867" y="15233"/>
                </a:lnTo>
                <a:lnTo>
                  <a:pt x="5062" y="15135"/>
                </a:lnTo>
                <a:lnTo>
                  <a:pt x="5183" y="15038"/>
                </a:lnTo>
                <a:lnTo>
                  <a:pt x="5232" y="14989"/>
                </a:lnTo>
                <a:lnTo>
                  <a:pt x="5256" y="14941"/>
                </a:lnTo>
                <a:close/>
                <a:moveTo>
                  <a:pt x="4113" y="14916"/>
                </a:moveTo>
                <a:lnTo>
                  <a:pt x="4745" y="14941"/>
                </a:lnTo>
                <a:lnTo>
                  <a:pt x="4624" y="15038"/>
                </a:lnTo>
                <a:lnTo>
                  <a:pt x="4453" y="15184"/>
                </a:lnTo>
                <a:lnTo>
                  <a:pt x="4307" y="15354"/>
                </a:lnTo>
                <a:lnTo>
                  <a:pt x="4283" y="15403"/>
                </a:lnTo>
                <a:lnTo>
                  <a:pt x="3626" y="15403"/>
                </a:lnTo>
                <a:lnTo>
                  <a:pt x="3650" y="15354"/>
                </a:lnTo>
                <a:lnTo>
                  <a:pt x="3894" y="15087"/>
                </a:lnTo>
                <a:lnTo>
                  <a:pt x="4113" y="14916"/>
                </a:lnTo>
                <a:close/>
                <a:moveTo>
                  <a:pt x="1874" y="14892"/>
                </a:moveTo>
                <a:lnTo>
                  <a:pt x="1801" y="14965"/>
                </a:lnTo>
                <a:lnTo>
                  <a:pt x="1631" y="15184"/>
                </a:lnTo>
                <a:lnTo>
                  <a:pt x="1558" y="15281"/>
                </a:lnTo>
                <a:lnTo>
                  <a:pt x="1509" y="15427"/>
                </a:lnTo>
                <a:lnTo>
                  <a:pt x="1217" y="15427"/>
                </a:lnTo>
                <a:lnTo>
                  <a:pt x="1266" y="15354"/>
                </a:lnTo>
                <a:lnTo>
                  <a:pt x="1436" y="15208"/>
                </a:lnTo>
                <a:lnTo>
                  <a:pt x="1509" y="15160"/>
                </a:lnTo>
                <a:lnTo>
                  <a:pt x="1558" y="15135"/>
                </a:lnTo>
                <a:lnTo>
                  <a:pt x="1606" y="15087"/>
                </a:lnTo>
                <a:lnTo>
                  <a:pt x="1631" y="15038"/>
                </a:lnTo>
                <a:lnTo>
                  <a:pt x="1631" y="14965"/>
                </a:lnTo>
                <a:lnTo>
                  <a:pt x="1631" y="14892"/>
                </a:lnTo>
                <a:close/>
                <a:moveTo>
                  <a:pt x="2750" y="14892"/>
                </a:moveTo>
                <a:lnTo>
                  <a:pt x="2726" y="14916"/>
                </a:lnTo>
                <a:lnTo>
                  <a:pt x="2628" y="15087"/>
                </a:lnTo>
                <a:lnTo>
                  <a:pt x="2555" y="15233"/>
                </a:lnTo>
                <a:lnTo>
                  <a:pt x="2531" y="15330"/>
                </a:lnTo>
                <a:lnTo>
                  <a:pt x="2531" y="15427"/>
                </a:lnTo>
                <a:lnTo>
                  <a:pt x="1898" y="15427"/>
                </a:lnTo>
                <a:lnTo>
                  <a:pt x="2093" y="15233"/>
                </a:lnTo>
                <a:lnTo>
                  <a:pt x="2190" y="15135"/>
                </a:lnTo>
                <a:lnTo>
                  <a:pt x="2312" y="15038"/>
                </a:lnTo>
                <a:lnTo>
                  <a:pt x="2409" y="14989"/>
                </a:lnTo>
                <a:lnTo>
                  <a:pt x="2482" y="14892"/>
                </a:lnTo>
                <a:close/>
                <a:moveTo>
                  <a:pt x="3553" y="14892"/>
                </a:moveTo>
                <a:lnTo>
                  <a:pt x="3431" y="15062"/>
                </a:lnTo>
                <a:lnTo>
                  <a:pt x="3310" y="15208"/>
                </a:lnTo>
                <a:lnTo>
                  <a:pt x="3261" y="15306"/>
                </a:lnTo>
                <a:lnTo>
                  <a:pt x="3188" y="15403"/>
                </a:lnTo>
                <a:lnTo>
                  <a:pt x="2920" y="15427"/>
                </a:lnTo>
                <a:lnTo>
                  <a:pt x="2823" y="15427"/>
                </a:lnTo>
                <a:lnTo>
                  <a:pt x="2969" y="15233"/>
                </a:lnTo>
                <a:lnTo>
                  <a:pt x="3066" y="15111"/>
                </a:lnTo>
                <a:lnTo>
                  <a:pt x="3164" y="14989"/>
                </a:lnTo>
                <a:lnTo>
                  <a:pt x="3285" y="14892"/>
                </a:lnTo>
                <a:close/>
                <a:moveTo>
                  <a:pt x="877" y="14868"/>
                </a:moveTo>
                <a:lnTo>
                  <a:pt x="1193" y="14892"/>
                </a:lnTo>
                <a:lnTo>
                  <a:pt x="1023" y="15038"/>
                </a:lnTo>
                <a:lnTo>
                  <a:pt x="877" y="15233"/>
                </a:lnTo>
                <a:lnTo>
                  <a:pt x="804" y="15330"/>
                </a:lnTo>
                <a:lnTo>
                  <a:pt x="755" y="15452"/>
                </a:lnTo>
                <a:lnTo>
                  <a:pt x="585" y="15452"/>
                </a:lnTo>
                <a:lnTo>
                  <a:pt x="536" y="14868"/>
                </a:lnTo>
                <a:close/>
                <a:moveTo>
                  <a:pt x="13894" y="1"/>
                </a:moveTo>
                <a:lnTo>
                  <a:pt x="13724" y="49"/>
                </a:lnTo>
                <a:lnTo>
                  <a:pt x="13578" y="122"/>
                </a:lnTo>
                <a:lnTo>
                  <a:pt x="13456" y="220"/>
                </a:lnTo>
                <a:lnTo>
                  <a:pt x="13335" y="341"/>
                </a:lnTo>
                <a:lnTo>
                  <a:pt x="13262" y="463"/>
                </a:lnTo>
                <a:lnTo>
                  <a:pt x="13189" y="609"/>
                </a:lnTo>
                <a:lnTo>
                  <a:pt x="13116" y="779"/>
                </a:lnTo>
                <a:lnTo>
                  <a:pt x="13067" y="925"/>
                </a:lnTo>
                <a:lnTo>
                  <a:pt x="11996" y="925"/>
                </a:lnTo>
                <a:lnTo>
                  <a:pt x="10901" y="950"/>
                </a:lnTo>
                <a:lnTo>
                  <a:pt x="9831" y="974"/>
                </a:lnTo>
                <a:lnTo>
                  <a:pt x="8736" y="974"/>
                </a:lnTo>
                <a:lnTo>
                  <a:pt x="7641" y="998"/>
                </a:lnTo>
                <a:lnTo>
                  <a:pt x="6108" y="974"/>
                </a:lnTo>
                <a:lnTo>
                  <a:pt x="4599" y="950"/>
                </a:lnTo>
                <a:lnTo>
                  <a:pt x="4648" y="852"/>
                </a:lnTo>
                <a:lnTo>
                  <a:pt x="4624" y="731"/>
                </a:lnTo>
                <a:lnTo>
                  <a:pt x="4599" y="609"/>
                </a:lnTo>
                <a:lnTo>
                  <a:pt x="4526" y="487"/>
                </a:lnTo>
                <a:lnTo>
                  <a:pt x="4429" y="366"/>
                </a:lnTo>
                <a:lnTo>
                  <a:pt x="4332" y="293"/>
                </a:lnTo>
                <a:lnTo>
                  <a:pt x="4210" y="220"/>
                </a:lnTo>
                <a:lnTo>
                  <a:pt x="4088" y="171"/>
                </a:lnTo>
                <a:lnTo>
                  <a:pt x="3894" y="147"/>
                </a:lnTo>
                <a:lnTo>
                  <a:pt x="3723" y="147"/>
                </a:lnTo>
                <a:lnTo>
                  <a:pt x="3553" y="220"/>
                </a:lnTo>
                <a:lnTo>
                  <a:pt x="3407" y="317"/>
                </a:lnTo>
                <a:lnTo>
                  <a:pt x="3285" y="439"/>
                </a:lnTo>
                <a:lnTo>
                  <a:pt x="3188" y="585"/>
                </a:lnTo>
                <a:lnTo>
                  <a:pt x="3115" y="755"/>
                </a:lnTo>
                <a:lnTo>
                  <a:pt x="3042" y="925"/>
                </a:lnTo>
                <a:lnTo>
                  <a:pt x="3042" y="998"/>
                </a:lnTo>
                <a:lnTo>
                  <a:pt x="1242" y="1047"/>
                </a:lnTo>
                <a:lnTo>
                  <a:pt x="828" y="1023"/>
                </a:lnTo>
                <a:lnTo>
                  <a:pt x="633" y="1023"/>
                </a:lnTo>
                <a:lnTo>
                  <a:pt x="439" y="1047"/>
                </a:lnTo>
                <a:lnTo>
                  <a:pt x="390" y="1023"/>
                </a:lnTo>
                <a:lnTo>
                  <a:pt x="317" y="1023"/>
                </a:lnTo>
                <a:lnTo>
                  <a:pt x="268" y="1071"/>
                </a:lnTo>
                <a:lnTo>
                  <a:pt x="244" y="1144"/>
                </a:lnTo>
                <a:lnTo>
                  <a:pt x="268" y="1850"/>
                </a:lnTo>
                <a:lnTo>
                  <a:pt x="268" y="2215"/>
                </a:lnTo>
                <a:lnTo>
                  <a:pt x="268" y="2555"/>
                </a:lnTo>
                <a:lnTo>
                  <a:pt x="171" y="3358"/>
                </a:lnTo>
                <a:lnTo>
                  <a:pt x="74" y="4137"/>
                </a:lnTo>
                <a:lnTo>
                  <a:pt x="49" y="4624"/>
                </a:lnTo>
                <a:lnTo>
                  <a:pt x="25" y="5086"/>
                </a:lnTo>
                <a:lnTo>
                  <a:pt x="25" y="6059"/>
                </a:lnTo>
                <a:lnTo>
                  <a:pt x="49" y="7008"/>
                </a:lnTo>
                <a:lnTo>
                  <a:pt x="74" y="7982"/>
                </a:lnTo>
                <a:lnTo>
                  <a:pt x="25" y="9879"/>
                </a:lnTo>
                <a:lnTo>
                  <a:pt x="1" y="11802"/>
                </a:lnTo>
                <a:lnTo>
                  <a:pt x="1" y="12751"/>
                </a:lnTo>
                <a:lnTo>
                  <a:pt x="1" y="13700"/>
                </a:lnTo>
                <a:lnTo>
                  <a:pt x="49" y="14673"/>
                </a:lnTo>
                <a:lnTo>
                  <a:pt x="122" y="15622"/>
                </a:lnTo>
                <a:lnTo>
                  <a:pt x="122" y="15671"/>
                </a:lnTo>
                <a:lnTo>
                  <a:pt x="147" y="15719"/>
                </a:lnTo>
                <a:lnTo>
                  <a:pt x="171" y="15792"/>
                </a:lnTo>
                <a:lnTo>
                  <a:pt x="195" y="15841"/>
                </a:lnTo>
                <a:lnTo>
                  <a:pt x="244" y="15865"/>
                </a:lnTo>
                <a:lnTo>
                  <a:pt x="293" y="15890"/>
                </a:lnTo>
                <a:lnTo>
                  <a:pt x="560" y="15938"/>
                </a:lnTo>
                <a:lnTo>
                  <a:pt x="828" y="15963"/>
                </a:lnTo>
                <a:lnTo>
                  <a:pt x="1339" y="15987"/>
                </a:lnTo>
                <a:lnTo>
                  <a:pt x="1850" y="15987"/>
                </a:lnTo>
                <a:lnTo>
                  <a:pt x="2385" y="15963"/>
                </a:lnTo>
                <a:lnTo>
                  <a:pt x="3577" y="15938"/>
                </a:lnTo>
                <a:lnTo>
                  <a:pt x="4770" y="15938"/>
                </a:lnTo>
                <a:lnTo>
                  <a:pt x="5938" y="15914"/>
                </a:lnTo>
                <a:lnTo>
                  <a:pt x="7130" y="15890"/>
                </a:lnTo>
                <a:lnTo>
                  <a:pt x="9466" y="15817"/>
                </a:lnTo>
                <a:lnTo>
                  <a:pt x="10536" y="15792"/>
                </a:lnTo>
                <a:lnTo>
                  <a:pt x="11607" y="15792"/>
                </a:lnTo>
                <a:lnTo>
                  <a:pt x="12678" y="15817"/>
                </a:lnTo>
                <a:lnTo>
                  <a:pt x="13748" y="15792"/>
                </a:lnTo>
                <a:lnTo>
                  <a:pt x="15038" y="15744"/>
                </a:lnTo>
                <a:lnTo>
                  <a:pt x="15646" y="15744"/>
                </a:lnTo>
                <a:lnTo>
                  <a:pt x="15914" y="15768"/>
                </a:lnTo>
                <a:lnTo>
                  <a:pt x="16011" y="15792"/>
                </a:lnTo>
                <a:lnTo>
                  <a:pt x="16060" y="15792"/>
                </a:lnTo>
                <a:lnTo>
                  <a:pt x="16084" y="15817"/>
                </a:lnTo>
                <a:lnTo>
                  <a:pt x="16157" y="15841"/>
                </a:lnTo>
                <a:lnTo>
                  <a:pt x="16279" y="15841"/>
                </a:lnTo>
                <a:lnTo>
                  <a:pt x="16328" y="15865"/>
                </a:lnTo>
                <a:lnTo>
                  <a:pt x="16401" y="15890"/>
                </a:lnTo>
                <a:lnTo>
                  <a:pt x="16474" y="15865"/>
                </a:lnTo>
                <a:lnTo>
                  <a:pt x="16547" y="15817"/>
                </a:lnTo>
                <a:lnTo>
                  <a:pt x="16595" y="15744"/>
                </a:lnTo>
                <a:lnTo>
                  <a:pt x="16620" y="15671"/>
                </a:lnTo>
                <a:lnTo>
                  <a:pt x="16668" y="15476"/>
                </a:lnTo>
                <a:lnTo>
                  <a:pt x="16693" y="15111"/>
                </a:lnTo>
                <a:lnTo>
                  <a:pt x="16717" y="14454"/>
                </a:lnTo>
                <a:lnTo>
                  <a:pt x="16741" y="13773"/>
                </a:lnTo>
                <a:lnTo>
                  <a:pt x="16717" y="13262"/>
                </a:lnTo>
                <a:lnTo>
                  <a:pt x="16693" y="12775"/>
                </a:lnTo>
                <a:lnTo>
                  <a:pt x="16571" y="11777"/>
                </a:lnTo>
                <a:lnTo>
                  <a:pt x="16547" y="11193"/>
                </a:lnTo>
                <a:lnTo>
                  <a:pt x="16547" y="10634"/>
                </a:lnTo>
                <a:lnTo>
                  <a:pt x="16595" y="9466"/>
                </a:lnTo>
                <a:lnTo>
                  <a:pt x="16644" y="8420"/>
                </a:lnTo>
                <a:lnTo>
                  <a:pt x="16668" y="7373"/>
                </a:lnTo>
                <a:lnTo>
                  <a:pt x="16693" y="6327"/>
                </a:lnTo>
                <a:lnTo>
                  <a:pt x="16717" y="5281"/>
                </a:lnTo>
                <a:lnTo>
                  <a:pt x="16766" y="4283"/>
                </a:lnTo>
                <a:lnTo>
                  <a:pt x="16741" y="3285"/>
                </a:lnTo>
                <a:lnTo>
                  <a:pt x="16693" y="2312"/>
                </a:lnTo>
                <a:lnTo>
                  <a:pt x="16595" y="1314"/>
                </a:lnTo>
                <a:lnTo>
                  <a:pt x="16644" y="1266"/>
                </a:lnTo>
                <a:lnTo>
                  <a:pt x="16668" y="1193"/>
                </a:lnTo>
                <a:lnTo>
                  <a:pt x="16668" y="1120"/>
                </a:lnTo>
                <a:lnTo>
                  <a:pt x="16668" y="1047"/>
                </a:lnTo>
                <a:lnTo>
                  <a:pt x="16620" y="998"/>
                </a:lnTo>
                <a:lnTo>
                  <a:pt x="16571" y="950"/>
                </a:lnTo>
                <a:lnTo>
                  <a:pt x="16522" y="901"/>
                </a:lnTo>
                <a:lnTo>
                  <a:pt x="16425" y="901"/>
                </a:lnTo>
                <a:lnTo>
                  <a:pt x="14916" y="925"/>
                </a:lnTo>
                <a:lnTo>
                  <a:pt x="14965" y="877"/>
                </a:lnTo>
                <a:lnTo>
                  <a:pt x="14989" y="755"/>
                </a:lnTo>
                <a:lnTo>
                  <a:pt x="14989" y="658"/>
                </a:lnTo>
                <a:lnTo>
                  <a:pt x="14989" y="560"/>
                </a:lnTo>
                <a:lnTo>
                  <a:pt x="14941" y="463"/>
                </a:lnTo>
                <a:lnTo>
                  <a:pt x="14892" y="366"/>
                </a:lnTo>
                <a:lnTo>
                  <a:pt x="14843" y="293"/>
                </a:lnTo>
                <a:lnTo>
                  <a:pt x="14673" y="171"/>
                </a:lnTo>
                <a:lnTo>
                  <a:pt x="14503" y="74"/>
                </a:lnTo>
                <a:lnTo>
                  <a:pt x="14284" y="25"/>
                </a:lnTo>
                <a:lnTo>
                  <a:pt x="1408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40"/>
          <p:cNvSpPr/>
          <p:nvPr/>
        </p:nvSpPr>
        <p:spPr>
          <a:xfrm>
            <a:off x="5599552" y="325655"/>
            <a:ext cx="352074" cy="359449"/>
          </a:xfrm>
          <a:custGeom>
            <a:rect b="b" l="l" r="r" t="t"/>
            <a:pathLst>
              <a:path extrusionOk="0" h="16620" w="16279">
                <a:moveTo>
                  <a:pt x="8882" y="438"/>
                </a:moveTo>
                <a:lnTo>
                  <a:pt x="9368" y="536"/>
                </a:lnTo>
                <a:lnTo>
                  <a:pt x="9295" y="657"/>
                </a:lnTo>
                <a:lnTo>
                  <a:pt x="9222" y="803"/>
                </a:lnTo>
                <a:lnTo>
                  <a:pt x="9174" y="974"/>
                </a:lnTo>
                <a:lnTo>
                  <a:pt x="9149" y="1120"/>
                </a:lnTo>
                <a:lnTo>
                  <a:pt x="8882" y="1095"/>
                </a:lnTo>
                <a:lnTo>
                  <a:pt x="8906" y="803"/>
                </a:lnTo>
                <a:lnTo>
                  <a:pt x="8906" y="633"/>
                </a:lnTo>
                <a:lnTo>
                  <a:pt x="8882" y="438"/>
                </a:lnTo>
                <a:close/>
                <a:moveTo>
                  <a:pt x="8590" y="414"/>
                </a:moveTo>
                <a:lnTo>
                  <a:pt x="8541" y="803"/>
                </a:lnTo>
                <a:lnTo>
                  <a:pt x="8517" y="1095"/>
                </a:lnTo>
                <a:lnTo>
                  <a:pt x="8322" y="1120"/>
                </a:lnTo>
                <a:lnTo>
                  <a:pt x="8127" y="1193"/>
                </a:lnTo>
                <a:lnTo>
                  <a:pt x="8127" y="925"/>
                </a:lnTo>
                <a:lnTo>
                  <a:pt x="8127" y="682"/>
                </a:lnTo>
                <a:lnTo>
                  <a:pt x="8152" y="560"/>
                </a:lnTo>
                <a:lnTo>
                  <a:pt x="8152" y="414"/>
                </a:lnTo>
                <a:close/>
                <a:moveTo>
                  <a:pt x="9636" y="609"/>
                </a:moveTo>
                <a:lnTo>
                  <a:pt x="10147" y="755"/>
                </a:lnTo>
                <a:lnTo>
                  <a:pt x="10074" y="876"/>
                </a:lnTo>
                <a:lnTo>
                  <a:pt x="9977" y="1047"/>
                </a:lnTo>
                <a:lnTo>
                  <a:pt x="9879" y="1241"/>
                </a:lnTo>
                <a:lnTo>
                  <a:pt x="9490" y="1168"/>
                </a:lnTo>
                <a:lnTo>
                  <a:pt x="9636" y="609"/>
                </a:lnTo>
                <a:close/>
                <a:moveTo>
                  <a:pt x="7592" y="487"/>
                </a:moveTo>
                <a:lnTo>
                  <a:pt x="7714" y="511"/>
                </a:lnTo>
                <a:lnTo>
                  <a:pt x="7860" y="560"/>
                </a:lnTo>
                <a:lnTo>
                  <a:pt x="7884" y="560"/>
                </a:lnTo>
                <a:lnTo>
                  <a:pt x="7860" y="706"/>
                </a:lnTo>
                <a:lnTo>
                  <a:pt x="7811" y="974"/>
                </a:lnTo>
                <a:lnTo>
                  <a:pt x="7811" y="1120"/>
                </a:lnTo>
                <a:lnTo>
                  <a:pt x="7860" y="1266"/>
                </a:lnTo>
                <a:lnTo>
                  <a:pt x="7884" y="1290"/>
                </a:lnTo>
                <a:lnTo>
                  <a:pt x="7543" y="1290"/>
                </a:lnTo>
                <a:lnTo>
                  <a:pt x="7519" y="1193"/>
                </a:lnTo>
                <a:lnTo>
                  <a:pt x="7519" y="1120"/>
                </a:lnTo>
                <a:lnTo>
                  <a:pt x="7470" y="925"/>
                </a:lnTo>
                <a:lnTo>
                  <a:pt x="7446" y="706"/>
                </a:lnTo>
                <a:lnTo>
                  <a:pt x="7446" y="487"/>
                </a:lnTo>
                <a:close/>
                <a:moveTo>
                  <a:pt x="7251" y="511"/>
                </a:moveTo>
                <a:lnTo>
                  <a:pt x="7203" y="657"/>
                </a:lnTo>
                <a:lnTo>
                  <a:pt x="7203" y="828"/>
                </a:lnTo>
                <a:lnTo>
                  <a:pt x="7227" y="1071"/>
                </a:lnTo>
                <a:lnTo>
                  <a:pt x="7227" y="1193"/>
                </a:lnTo>
                <a:lnTo>
                  <a:pt x="7276" y="1314"/>
                </a:lnTo>
                <a:lnTo>
                  <a:pt x="7057" y="1339"/>
                </a:lnTo>
                <a:lnTo>
                  <a:pt x="6886" y="1363"/>
                </a:lnTo>
                <a:lnTo>
                  <a:pt x="6862" y="1314"/>
                </a:lnTo>
                <a:lnTo>
                  <a:pt x="6740" y="1071"/>
                </a:lnTo>
                <a:lnTo>
                  <a:pt x="6643" y="828"/>
                </a:lnTo>
                <a:lnTo>
                  <a:pt x="6570" y="657"/>
                </a:lnTo>
                <a:lnTo>
                  <a:pt x="6740" y="609"/>
                </a:lnTo>
                <a:lnTo>
                  <a:pt x="6959" y="560"/>
                </a:lnTo>
                <a:lnTo>
                  <a:pt x="7251" y="511"/>
                </a:lnTo>
                <a:close/>
                <a:moveTo>
                  <a:pt x="10536" y="901"/>
                </a:moveTo>
                <a:lnTo>
                  <a:pt x="10634" y="925"/>
                </a:lnTo>
                <a:lnTo>
                  <a:pt x="10877" y="1022"/>
                </a:lnTo>
                <a:lnTo>
                  <a:pt x="10755" y="1217"/>
                </a:lnTo>
                <a:lnTo>
                  <a:pt x="10585" y="1387"/>
                </a:lnTo>
                <a:lnTo>
                  <a:pt x="10269" y="1314"/>
                </a:lnTo>
                <a:lnTo>
                  <a:pt x="10415" y="1120"/>
                </a:lnTo>
                <a:lnTo>
                  <a:pt x="10536" y="901"/>
                </a:lnTo>
                <a:close/>
                <a:moveTo>
                  <a:pt x="6351" y="706"/>
                </a:moveTo>
                <a:lnTo>
                  <a:pt x="6375" y="974"/>
                </a:lnTo>
                <a:lnTo>
                  <a:pt x="6448" y="1193"/>
                </a:lnTo>
                <a:lnTo>
                  <a:pt x="6546" y="1412"/>
                </a:lnTo>
                <a:lnTo>
                  <a:pt x="5962" y="1557"/>
                </a:lnTo>
                <a:lnTo>
                  <a:pt x="5962" y="1533"/>
                </a:lnTo>
                <a:lnTo>
                  <a:pt x="5889" y="1314"/>
                </a:lnTo>
                <a:lnTo>
                  <a:pt x="5840" y="1095"/>
                </a:lnTo>
                <a:lnTo>
                  <a:pt x="5792" y="876"/>
                </a:lnTo>
                <a:lnTo>
                  <a:pt x="6351" y="706"/>
                </a:lnTo>
                <a:close/>
                <a:moveTo>
                  <a:pt x="11266" y="1168"/>
                </a:moveTo>
                <a:lnTo>
                  <a:pt x="11631" y="1339"/>
                </a:lnTo>
                <a:lnTo>
                  <a:pt x="11510" y="1485"/>
                </a:lnTo>
                <a:lnTo>
                  <a:pt x="11437" y="1582"/>
                </a:lnTo>
                <a:lnTo>
                  <a:pt x="11388" y="1679"/>
                </a:lnTo>
                <a:lnTo>
                  <a:pt x="10974" y="1509"/>
                </a:lnTo>
                <a:lnTo>
                  <a:pt x="11120" y="1363"/>
                </a:lnTo>
                <a:lnTo>
                  <a:pt x="11266" y="1168"/>
                </a:lnTo>
                <a:close/>
                <a:moveTo>
                  <a:pt x="5548" y="974"/>
                </a:moveTo>
                <a:lnTo>
                  <a:pt x="5597" y="1168"/>
                </a:lnTo>
                <a:lnTo>
                  <a:pt x="5621" y="1387"/>
                </a:lnTo>
                <a:lnTo>
                  <a:pt x="5670" y="1509"/>
                </a:lnTo>
                <a:lnTo>
                  <a:pt x="5719" y="1630"/>
                </a:lnTo>
                <a:lnTo>
                  <a:pt x="5743" y="1630"/>
                </a:lnTo>
                <a:lnTo>
                  <a:pt x="5694" y="1655"/>
                </a:lnTo>
                <a:lnTo>
                  <a:pt x="5354" y="1776"/>
                </a:lnTo>
                <a:lnTo>
                  <a:pt x="5013" y="1922"/>
                </a:lnTo>
                <a:lnTo>
                  <a:pt x="4964" y="1874"/>
                </a:lnTo>
                <a:lnTo>
                  <a:pt x="4818" y="1606"/>
                </a:lnTo>
                <a:lnTo>
                  <a:pt x="4745" y="1509"/>
                </a:lnTo>
                <a:lnTo>
                  <a:pt x="4672" y="1387"/>
                </a:lnTo>
                <a:lnTo>
                  <a:pt x="4964" y="1217"/>
                </a:lnTo>
                <a:lnTo>
                  <a:pt x="4989" y="1363"/>
                </a:lnTo>
                <a:lnTo>
                  <a:pt x="5037" y="1509"/>
                </a:lnTo>
                <a:lnTo>
                  <a:pt x="5135" y="1752"/>
                </a:lnTo>
                <a:lnTo>
                  <a:pt x="5159" y="1801"/>
                </a:lnTo>
                <a:lnTo>
                  <a:pt x="5281" y="1801"/>
                </a:lnTo>
                <a:lnTo>
                  <a:pt x="5305" y="1776"/>
                </a:lnTo>
                <a:lnTo>
                  <a:pt x="5329" y="1728"/>
                </a:lnTo>
                <a:lnTo>
                  <a:pt x="5329" y="1679"/>
                </a:lnTo>
                <a:lnTo>
                  <a:pt x="5329" y="1655"/>
                </a:lnTo>
                <a:lnTo>
                  <a:pt x="5281" y="1533"/>
                </a:lnTo>
                <a:lnTo>
                  <a:pt x="5232" y="1387"/>
                </a:lnTo>
                <a:lnTo>
                  <a:pt x="5183" y="1266"/>
                </a:lnTo>
                <a:lnTo>
                  <a:pt x="5135" y="1144"/>
                </a:lnTo>
                <a:lnTo>
                  <a:pt x="5548" y="974"/>
                </a:lnTo>
                <a:close/>
                <a:moveTo>
                  <a:pt x="11899" y="1485"/>
                </a:moveTo>
                <a:lnTo>
                  <a:pt x="12313" y="1703"/>
                </a:lnTo>
                <a:lnTo>
                  <a:pt x="12191" y="1801"/>
                </a:lnTo>
                <a:lnTo>
                  <a:pt x="12094" y="1898"/>
                </a:lnTo>
                <a:lnTo>
                  <a:pt x="12021" y="1995"/>
                </a:lnTo>
                <a:lnTo>
                  <a:pt x="11583" y="1776"/>
                </a:lnTo>
                <a:lnTo>
                  <a:pt x="11680" y="1679"/>
                </a:lnTo>
                <a:lnTo>
                  <a:pt x="11826" y="1533"/>
                </a:lnTo>
                <a:lnTo>
                  <a:pt x="11899" y="1485"/>
                </a:lnTo>
                <a:close/>
                <a:moveTo>
                  <a:pt x="4453" y="1509"/>
                </a:moveTo>
                <a:lnTo>
                  <a:pt x="4526" y="1679"/>
                </a:lnTo>
                <a:lnTo>
                  <a:pt x="4599" y="1849"/>
                </a:lnTo>
                <a:lnTo>
                  <a:pt x="4648" y="1947"/>
                </a:lnTo>
                <a:lnTo>
                  <a:pt x="4721" y="2068"/>
                </a:lnTo>
                <a:lnTo>
                  <a:pt x="4453" y="2214"/>
                </a:lnTo>
                <a:lnTo>
                  <a:pt x="4356" y="2068"/>
                </a:lnTo>
                <a:lnTo>
                  <a:pt x="4259" y="1947"/>
                </a:lnTo>
                <a:lnTo>
                  <a:pt x="4186" y="1825"/>
                </a:lnTo>
                <a:lnTo>
                  <a:pt x="4088" y="1728"/>
                </a:lnTo>
                <a:lnTo>
                  <a:pt x="4453" y="1509"/>
                </a:lnTo>
                <a:close/>
                <a:moveTo>
                  <a:pt x="12580" y="1874"/>
                </a:moveTo>
                <a:lnTo>
                  <a:pt x="12945" y="2117"/>
                </a:lnTo>
                <a:lnTo>
                  <a:pt x="12775" y="2239"/>
                </a:lnTo>
                <a:lnTo>
                  <a:pt x="12702" y="2312"/>
                </a:lnTo>
                <a:lnTo>
                  <a:pt x="12653" y="2385"/>
                </a:lnTo>
                <a:lnTo>
                  <a:pt x="12240" y="2117"/>
                </a:lnTo>
                <a:lnTo>
                  <a:pt x="12337" y="2044"/>
                </a:lnTo>
                <a:lnTo>
                  <a:pt x="12459" y="1971"/>
                </a:lnTo>
                <a:lnTo>
                  <a:pt x="12580" y="1874"/>
                </a:lnTo>
                <a:close/>
                <a:moveTo>
                  <a:pt x="3894" y="1849"/>
                </a:moveTo>
                <a:lnTo>
                  <a:pt x="3942" y="1971"/>
                </a:lnTo>
                <a:lnTo>
                  <a:pt x="4015" y="2093"/>
                </a:lnTo>
                <a:lnTo>
                  <a:pt x="4088" y="2239"/>
                </a:lnTo>
                <a:lnTo>
                  <a:pt x="4186" y="2385"/>
                </a:lnTo>
                <a:lnTo>
                  <a:pt x="3869" y="2579"/>
                </a:lnTo>
                <a:lnTo>
                  <a:pt x="3748" y="2458"/>
                </a:lnTo>
                <a:lnTo>
                  <a:pt x="3626" y="2312"/>
                </a:lnTo>
                <a:lnTo>
                  <a:pt x="3553" y="2239"/>
                </a:lnTo>
                <a:lnTo>
                  <a:pt x="3480" y="2190"/>
                </a:lnTo>
                <a:lnTo>
                  <a:pt x="3407" y="2190"/>
                </a:lnTo>
                <a:lnTo>
                  <a:pt x="3894" y="1849"/>
                </a:lnTo>
                <a:close/>
                <a:moveTo>
                  <a:pt x="3334" y="2239"/>
                </a:moveTo>
                <a:lnTo>
                  <a:pt x="3310" y="2287"/>
                </a:lnTo>
                <a:lnTo>
                  <a:pt x="3310" y="2385"/>
                </a:lnTo>
                <a:lnTo>
                  <a:pt x="3358" y="2482"/>
                </a:lnTo>
                <a:lnTo>
                  <a:pt x="3480" y="2652"/>
                </a:lnTo>
                <a:lnTo>
                  <a:pt x="3577" y="2798"/>
                </a:lnTo>
                <a:lnTo>
                  <a:pt x="3383" y="2944"/>
                </a:lnTo>
                <a:lnTo>
                  <a:pt x="3139" y="2725"/>
                </a:lnTo>
                <a:lnTo>
                  <a:pt x="3018" y="2652"/>
                </a:lnTo>
                <a:lnTo>
                  <a:pt x="2896" y="2579"/>
                </a:lnTo>
                <a:lnTo>
                  <a:pt x="3334" y="2239"/>
                </a:lnTo>
                <a:close/>
                <a:moveTo>
                  <a:pt x="13213" y="2312"/>
                </a:moveTo>
                <a:lnTo>
                  <a:pt x="13602" y="2628"/>
                </a:lnTo>
                <a:lnTo>
                  <a:pt x="13505" y="2725"/>
                </a:lnTo>
                <a:lnTo>
                  <a:pt x="13408" y="2847"/>
                </a:lnTo>
                <a:lnTo>
                  <a:pt x="13310" y="2993"/>
                </a:lnTo>
                <a:lnTo>
                  <a:pt x="13091" y="2774"/>
                </a:lnTo>
                <a:lnTo>
                  <a:pt x="12872" y="2555"/>
                </a:lnTo>
                <a:lnTo>
                  <a:pt x="13164" y="2360"/>
                </a:lnTo>
                <a:lnTo>
                  <a:pt x="13189" y="2336"/>
                </a:lnTo>
                <a:lnTo>
                  <a:pt x="13213" y="2312"/>
                </a:lnTo>
                <a:close/>
                <a:moveTo>
                  <a:pt x="2799" y="2652"/>
                </a:moveTo>
                <a:lnTo>
                  <a:pt x="2896" y="2798"/>
                </a:lnTo>
                <a:lnTo>
                  <a:pt x="2993" y="2944"/>
                </a:lnTo>
                <a:lnTo>
                  <a:pt x="3066" y="3042"/>
                </a:lnTo>
                <a:lnTo>
                  <a:pt x="3164" y="3115"/>
                </a:lnTo>
                <a:lnTo>
                  <a:pt x="2969" y="3309"/>
                </a:lnTo>
                <a:lnTo>
                  <a:pt x="2920" y="3285"/>
                </a:lnTo>
                <a:lnTo>
                  <a:pt x="2726" y="3188"/>
                </a:lnTo>
                <a:lnTo>
                  <a:pt x="2555" y="3090"/>
                </a:lnTo>
                <a:lnTo>
                  <a:pt x="2409" y="3017"/>
                </a:lnTo>
                <a:lnTo>
                  <a:pt x="2799" y="2652"/>
                </a:lnTo>
                <a:close/>
                <a:moveTo>
                  <a:pt x="13773" y="2774"/>
                </a:moveTo>
                <a:lnTo>
                  <a:pt x="14089" y="3115"/>
                </a:lnTo>
                <a:lnTo>
                  <a:pt x="13846" y="3236"/>
                </a:lnTo>
                <a:lnTo>
                  <a:pt x="13724" y="3334"/>
                </a:lnTo>
                <a:lnTo>
                  <a:pt x="13651" y="3407"/>
                </a:lnTo>
                <a:lnTo>
                  <a:pt x="13456" y="3163"/>
                </a:lnTo>
                <a:lnTo>
                  <a:pt x="13432" y="3139"/>
                </a:lnTo>
                <a:lnTo>
                  <a:pt x="13505" y="3090"/>
                </a:lnTo>
                <a:lnTo>
                  <a:pt x="13554" y="3017"/>
                </a:lnTo>
                <a:lnTo>
                  <a:pt x="13675" y="2896"/>
                </a:lnTo>
                <a:lnTo>
                  <a:pt x="13773" y="2774"/>
                </a:lnTo>
                <a:close/>
                <a:moveTo>
                  <a:pt x="2263" y="3188"/>
                </a:moveTo>
                <a:lnTo>
                  <a:pt x="2312" y="3285"/>
                </a:lnTo>
                <a:lnTo>
                  <a:pt x="2409" y="3358"/>
                </a:lnTo>
                <a:lnTo>
                  <a:pt x="2555" y="3480"/>
                </a:lnTo>
                <a:lnTo>
                  <a:pt x="2726" y="3577"/>
                </a:lnTo>
                <a:lnTo>
                  <a:pt x="2531" y="3796"/>
                </a:lnTo>
                <a:lnTo>
                  <a:pt x="2117" y="3553"/>
                </a:lnTo>
                <a:lnTo>
                  <a:pt x="1971" y="3504"/>
                </a:lnTo>
                <a:lnTo>
                  <a:pt x="2263" y="3188"/>
                </a:lnTo>
                <a:close/>
                <a:moveTo>
                  <a:pt x="14284" y="3334"/>
                </a:moveTo>
                <a:lnTo>
                  <a:pt x="14478" y="3577"/>
                </a:lnTo>
                <a:lnTo>
                  <a:pt x="14624" y="3820"/>
                </a:lnTo>
                <a:lnTo>
                  <a:pt x="14478" y="3869"/>
                </a:lnTo>
                <a:lnTo>
                  <a:pt x="14356" y="3918"/>
                </a:lnTo>
                <a:lnTo>
                  <a:pt x="14235" y="3966"/>
                </a:lnTo>
                <a:lnTo>
                  <a:pt x="14113" y="4039"/>
                </a:lnTo>
                <a:lnTo>
                  <a:pt x="13773" y="3577"/>
                </a:lnTo>
                <a:lnTo>
                  <a:pt x="13894" y="3528"/>
                </a:lnTo>
                <a:lnTo>
                  <a:pt x="13992" y="3480"/>
                </a:lnTo>
                <a:lnTo>
                  <a:pt x="14186" y="3382"/>
                </a:lnTo>
                <a:lnTo>
                  <a:pt x="14284" y="3334"/>
                </a:lnTo>
                <a:close/>
                <a:moveTo>
                  <a:pt x="1825" y="3699"/>
                </a:moveTo>
                <a:lnTo>
                  <a:pt x="2020" y="3845"/>
                </a:lnTo>
                <a:lnTo>
                  <a:pt x="2312" y="4064"/>
                </a:lnTo>
                <a:lnTo>
                  <a:pt x="2069" y="4453"/>
                </a:lnTo>
                <a:lnTo>
                  <a:pt x="1850" y="4307"/>
                </a:lnTo>
                <a:lnTo>
                  <a:pt x="1533" y="4112"/>
                </a:lnTo>
                <a:lnTo>
                  <a:pt x="1825" y="3699"/>
                </a:lnTo>
                <a:close/>
                <a:moveTo>
                  <a:pt x="14794" y="4112"/>
                </a:moveTo>
                <a:lnTo>
                  <a:pt x="14965" y="4453"/>
                </a:lnTo>
                <a:lnTo>
                  <a:pt x="14794" y="4526"/>
                </a:lnTo>
                <a:lnTo>
                  <a:pt x="14648" y="4599"/>
                </a:lnTo>
                <a:lnTo>
                  <a:pt x="14478" y="4696"/>
                </a:lnTo>
                <a:lnTo>
                  <a:pt x="14308" y="4356"/>
                </a:lnTo>
                <a:lnTo>
                  <a:pt x="14551" y="4258"/>
                </a:lnTo>
                <a:lnTo>
                  <a:pt x="14673" y="4210"/>
                </a:lnTo>
                <a:lnTo>
                  <a:pt x="14794" y="4112"/>
                </a:lnTo>
                <a:close/>
                <a:moveTo>
                  <a:pt x="1412" y="4331"/>
                </a:moveTo>
                <a:lnTo>
                  <a:pt x="1485" y="4429"/>
                </a:lnTo>
                <a:lnTo>
                  <a:pt x="1606" y="4526"/>
                </a:lnTo>
                <a:lnTo>
                  <a:pt x="1752" y="4648"/>
                </a:lnTo>
                <a:lnTo>
                  <a:pt x="1898" y="4745"/>
                </a:lnTo>
                <a:lnTo>
                  <a:pt x="1825" y="4867"/>
                </a:lnTo>
                <a:lnTo>
                  <a:pt x="1533" y="4745"/>
                </a:lnTo>
                <a:lnTo>
                  <a:pt x="1387" y="4696"/>
                </a:lnTo>
                <a:lnTo>
                  <a:pt x="1241" y="4696"/>
                </a:lnTo>
                <a:lnTo>
                  <a:pt x="1412" y="4331"/>
                </a:lnTo>
                <a:close/>
                <a:moveTo>
                  <a:pt x="15062" y="4745"/>
                </a:moveTo>
                <a:lnTo>
                  <a:pt x="15208" y="5183"/>
                </a:lnTo>
                <a:lnTo>
                  <a:pt x="15135" y="5183"/>
                </a:lnTo>
                <a:lnTo>
                  <a:pt x="15038" y="5207"/>
                </a:lnTo>
                <a:lnTo>
                  <a:pt x="14843" y="5256"/>
                </a:lnTo>
                <a:lnTo>
                  <a:pt x="14746" y="5305"/>
                </a:lnTo>
                <a:lnTo>
                  <a:pt x="14600" y="4891"/>
                </a:lnTo>
                <a:lnTo>
                  <a:pt x="14770" y="4842"/>
                </a:lnTo>
                <a:lnTo>
                  <a:pt x="14916" y="4794"/>
                </a:lnTo>
                <a:lnTo>
                  <a:pt x="15062" y="4745"/>
                </a:lnTo>
                <a:close/>
                <a:moveTo>
                  <a:pt x="1168" y="4794"/>
                </a:moveTo>
                <a:lnTo>
                  <a:pt x="1412" y="5013"/>
                </a:lnTo>
                <a:lnTo>
                  <a:pt x="1558" y="5086"/>
                </a:lnTo>
                <a:lnTo>
                  <a:pt x="1704" y="5159"/>
                </a:lnTo>
                <a:lnTo>
                  <a:pt x="1558" y="5524"/>
                </a:lnTo>
                <a:lnTo>
                  <a:pt x="1509" y="5475"/>
                </a:lnTo>
                <a:lnTo>
                  <a:pt x="1314" y="5402"/>
                </a:lnTo>
                <a:lnTo>
                  <a:pt x="1144" y="5353"/>
                </a:lnTo>
                <a:lnTo>
                  <a:pt x="974" y="5329"/>
                </a:lnTo>
                <a:lnTo>
                  <a:pt x="1168" y="4794"/>
                </a:lnTo>
                <a:close/>
                <a:moveTo>
                  <a:pt x="15305" y="5499"/>
                </a:moveTo>
                <a:lnTo>
                  <a:pt x="15403" y="5986"/>
                </a:lnTo>
                <a:lnTo>
                  <a:pt x="15184" y="6035"/>
                </a:lnTo>
                <a:lnTo>
                  <a:pt x="14965" y="6083"/>
                </a:lnTo>
                <a:lnTo>
                  <a:pt x="14916" y="5791"/>
                </a:lnTo>
                <a:lnTo>
                  <a:pt x="14867" y="5621"/>
                </a:lnTo>
                <a:lnTo>
                  <a:pt x="14940" y="5597"/>
                </a:lnTo>
                <a:lnTo>
                  <a:pt x="15111" y="5548"/>
                </a:lnTo>
                <a:lnTo>
                  <a:pt x="15305" y="5499"/>
                </a:lnTo>
                <a:close/>
                <a:moveTo>
                  <a:pt x="876" y="5572"/>
                </a:moveTo>
                <a:lnTo>
                  <a:pt x="1022" y="5645"/>
                </a:lnTo>
                <a:lnTo>
                  <a:pt x="1193" y="5718"/>
                </a:lnTo>
                <a:lnTo>
                  <a:pt x="1387" y="5767"/>
                </a:lnTo>
                <a:lnTo>
                  <a:pt x="1436" y="5791"/>
                </a:lnTo>
                <a:lnTo>
                  <a:pt x="1485" y="5767"/>
                </a:lnTo>
                <a:lnTo>
                  <a:pt x="1387" y="6229"/>
                </a:lnTo>
                <a:lnTo>
                  <a:pt x="1314" y="6156"/>
                </a:lnTo>
                <a:lnTo>
                  <a:pt x="1217" y="6108"/>
                </a:lnTo>
                <a:lnTo>
                  <a:pt x="1022" y="6059"/>
                </a:lnTo>
                <a:lnTo>
                  <a:pt x="876" y="6035"/>
                </a:lnTo>
                <a:lnTo>
                  <a:pt x="730" y="6059"/>
                </a:lnTo>
                <a:lnTo>
                  <a:pt x="876" y="5572"/>
                </a:lnTo>
                <a:close/>
                <a:moveTo>
                  <a:pt x="15476" y="6327"/>
                </a:moveTo>
                <a:lnTo>
                  <a:pt x="15549" y="6643"/>
                </a:lnTo>
                <a:lnTo>
                  <a:pt x="15354" y="6643"/>
                </a:lnTo>
                <a:lnTo>
                  <a:pt x="15086" y="6692"/>
                </a:lnTo>
                <a:lnTo>
                  <a:pt x="15038" y="6375"/>
                </a:lnTo>
                <a:lnTo>
                  <a:pt x="15086" y="6375"/>
                </a:lnTo>
                <a:lnTo>
                  <a:pt x="15476" y="6327"/>
                </a:lnTo>
                <a:close/>
                <a:moveTo>
                  <a:pt x="682" y="6278"/>
                </a:moveTo>
                <a:lnTo>
                  <a:pt x="779" y="6351"/>
                </a:lnTo>
                <a:lnTo>
                  <a:pt x="901" y="6375"/>
                </a:lnTo>
                <a:lnTo>
                  <a:pt x="1071" y="6448"/>
                </a:lnTo>
                <a:lnTo>
                  <a:pt x="1168" y="6497"/>
                </a:lnTo>
                <a:lnTo>
                  <a:pt x="1290" y="6497"/>
                </a:lnTo>
                <a:lnTo>
                  <a:pt x="1339" y="6473"/>
                </a:lnTo>
                <a:lnTo>
                  <a:pt x="1290" y="6716"/>
                </a:lnTo>
                <a:lnTo>
                  <a:pt x="1217" y="6667"/>
                </a:lnTo>
                <a:lnTo>
                  <a:pt x="925" y="6619"/>
                </a:lnTo>
                <a:lnTo>
                  <a:pt x="755" y="6594"/>
                </a:lnTo>
                <a:lnTo>
                  <a:pt x="609" y="6619"/>
                </a:lnTo>
                <a:lnTo>
                  <a:pt x="609" y="6619"/>
                </a:lnTo>
                <a:lnTo>
                  <a:pt x="682" y="6278"/>
                </a:lnTo>
                <a:close/>
                <a:moveTo>
                  <a:pt x="15622" y="6959"/>
                </a:moveTo>
                <a:lnTo>
                  <a:pt x="15670" y="7178"/>
                </a:lnTo>
                <a:lnTo>
                  <a:pt x="15695" y="7349"/>
                </a:lnTo>
                <a:lnTo>
                  <a:pt x="15184" y="7349"/>
                </a:lnTo>
                <a:lnTo>
                  <a:pt x="15135" y="6959"/>
                </a:lnTo>
                <a:close/>
                <a:moveTo>
                  <a:pt x="560" y="6813"/>
                </a:moveTo>
                <a:lnTo>
                  <a:pt x="706" y="6886"/>
                </a:lnTo>
                <a:lnTo>
                  <a:pt x="828" y="6935"/>
                </a:lnTo>
                <a:lnTo>
                  <a:pt x="1120" y="7032"/>
                </a:lnTo>
                <a:lnTo>
                  <a:pt x="1193" y="7032"/>
                </a:lnTo>
                <a:lnTo>
                  <a:pt x="1266" y="7008"/>
                </a:lnTo>
                <a:lnTo>
                  <a:pt x="1193" y="7495"/>
                </a:lnTo>
                <a:lnTo>
                  <a:pt x="1095" y="7446"/>
                </a:lnTo>
                <a:lnTo>
                  <a:pt x="998" y="7422"/>
                </a:lnTo>
                <a:lnTo>
                  <a:pt x="657" y="7349"/>
                </a:lnTo>
                <a:lnTo>
                  <a:pt x="511" y="7300"/>
                </a:lnTo>
                <a:lnTo>
                  <a:pt x="560" y="6813"/>
                </a:lnTo>
                <a:close/>
                <a:moveTo>
                  <a:pt x="15208" y="7665"/>
                </a:moveTo>
                <a:lnTo>
                  <a:pt x="15403" y="7689"/>
                </a:lnTo>
                <a:lnTo>
                  <a:pt x="15695" y="7714"/>
                </a:lnTo>
                <a:lnTo>
                  <a:pt x="15695" y="7981"/>
                </a:lnTo>
                <a:lnTo>
                  <a:pt x="15573" y="7957"/>
                </a:lnTo>
                <a:lnTo>
                  <a:pt x="15451" y="7957"/>
                </a:lnTo>
                <a:lnTo>
                  <a:pt x="15330" y="7981"/>
                </a:lnTo>
                <a:lnTo>
                  <a:pt x="15232" y="8030"/>
                </a:lnTo>
                <a:lnTo>
                  <a:pt x="15208" y="7665"/>
                </a:lnTo>
                <a:close/>
                <a:moveTo>
                  <a:pt x="463" y="7641"/>
                </a:moveTo>
                <a:lnTo>
                  <a:pt x="633" y="7714"/>
                </a:lnTo>
                <a:lnTo>
                  <a:pt x="828" y="7762"/>
                </a:lnTo>
                <a:lnTo>
                  <a:pt x="998" y="7787"/>
                </a:lnTo>
                <a:lnTo>
                  <a:pt x="1071" y="7787"/>
                </a:lnTo>
                <a:lnTo>
                  <a:pt x="1144" y="7762"/>
                </a:lnTo>
                <a:lnTo>
                  <a:pt x="1071" y="8127"/>
                </a:lnTo>
                <a:lnTo>
                  <a:pt x="1022" y="8103"/>
                </a:lnTo>
                <a:lnTo>
                  <a:pt x="706" y="8103"/>
                </a:lnTo>
                <a:lnTo>
                  <a:pt x="584" y="8127"/>
                </a:lnTo>
                <a:lnTo>
                  <a:pt x="438" y="8176"/>
                </a:lnTo>
                <a:lnTo>
                  <a:pt x="463" y="7787"/>
                </a:lnTo>
                <a:lnTo>
                  <a:pt x="463" y="7641"/>
                </a:lnTo>
                <a:close/>
                <a:moveTo>
                  <a:pt x="15232" y="8176"/>
                </a:moveTo>
                <a:lnTo>
                  <a:pt x="15403" y="8249"/>
                </a:lnTo>
                <a:lnTo>
                  <a:pt x="15719" y="8346"/>
                </a:lnTo>
                <a:lnTo>
                  <a:pt x="15719" y="8517"/>
                </a:lnTo>
                <a:lnTo>
                  <a:pt x="15719" y="8687"/>
                </a:lnTo>
                <a:lnTo>
                  <a:pt x="15524" y="8638"/>
                </a:lnTo>
                <a:lnTo>
                  <a:pt x="15378" y="8590"/>
                </a:lnTo>
                <a:lnTo>
                  <a:pt x="15208" y="8565"/>
                </a:lnTo>
                <a:lnTo>
                  <a:pt x="15232" y="8371"/>
                </a:lnTo>
                <a:lnTo>
                  <a:pt x="15232" y="8176"/>
                </a:lnTo>
                <a:close/>
                <a:moveTo>
                  <a:pt x="438" y="8395"/>
                </a:moveTo>
                <a:lnTo>
                  <a:pt x="584" y="8444"/>
                </a:lnTo>
                <a:lnTo>
                  <a:pt x="706" y="8444"/>
                </a:lnTo>
                <a:lnTo>
                  <a:pt x="974" y="8419"/>
                </a:lnTo>
                <a:lnTo>
                  <a:pt x="1022" y="8419"/>
                </a:lnTo>
                <a:lnTo>
                  <a:pt x="1022" y="8468"/>
                </a:lnTo>
                <a:lnTo>
                  <a:pt x="998" y="8736"/>
                </a:lnTo>
                <a:lnTo>
                  <a:pt x="974" y="8979"/>
                </a:lnTo>
                <a:lnTo>
                  <a:pt x="925" y="9003"/>
                </a:lnTo>
                <a:lnTo>
                  <a:pt x="706" y="9028"/>
                </a:lnTo>
                <a:lnTo>
                  <a:pt x="584" y="9028"/>
                </a:lnTo>
                <a:lnTo>
                  <a:pt x="463" y="9076"/>
                </a:lnTo>
                <a:lnTo>
                  <a:pt x="438" y="8395"/>
                </a:lnTo>
                <a:close/>
                <a:moveTo>
                  <a:pt x="15111" y="8882"/>
                </a:moveTo>
                <a:lnTo>
                  <a:pt x="15305" y="8955"/>
                </a:lnTo>
                <a:lnTo>
                  <a:pt x="15476" y="9028"/>
                </a:lnTo>
                <a:lnTo>
                  <a:pt x="15597" y="9076"/>
                </a:lnTo>
                <a:lnTo>
                  <a:pt x="15719" y="9101"/>
                </a:lnTo>
                <a:lnTo>
                  <a:pt x="15816" y="9149"/>
                </a:lnTo>
                <a:lnTo>
                  <a:pt x="15792" y="9587"/>
                </a:lnTo>
                <a:lnTo>
                  <a:pt x="15670" y="9490"/>
                </a:lnTo>
                <a:lnTo>
                  <a:pt x="15500" y="9417"/>
                </a:lnTo>
                <a:lnTo>
                  <a:pt x="15378" y="9368"/>
                </a:lnTo>
                <a:lnTo>
                  <a:pt x="15232" y="9320"/>
                </a:lnTo>
                <a:lnTo>
                  <a:pt x="15111" y="9320"/>
                </a:lnTo>
                <a:lnTo>
                  <a:pt x="15062" y="9344"/>
                </a:lnTo>
                <a:lnTo>
                  <a:pt x="15086" y="8930"/>
                </a:lnTo>
                <a:lnTo>
                  <a:pt x="15111" y="8882"/>
                </a:lnTo>
                <a:close/>
                <a:moveTo>
                  <a:pt x="998" y="9368"/>
                </a:moveTo>
                <a:lnTo>
                  <a:pt x="1047" y="9757"/>
                </a:lnTo>
                <a:lnTo>
                  <a:pt x="803" y="9806"/>
                </a:lnTo>
                <a:lnTo>
                  <a:pt x="706" y="9830"/>
                </a:lnTo>
                <a:lnTo>
                  <a:pt x="609" y="9903"/>
                </a:lnTo>
                <a:lnTo>
                  <a:pt x="584" y="9903"/>
                </a:lnTo>
                <a:lnTo>
                  <a:pt x="511" y="9368"/>
                </a:lnTo>
                <a:close/>
                <a:moveTo>
                  <a:pt x="15013" y="9563"/>
                </a:moveTo>
                <a:lnTo>
                  <a:pt x="15111" y="9636"/>
                </a:lnTo>
                <a:lnTo>
                  <a:pt x="15232" y="9709"/>
                </a:lnTo>
                <a:lnTo>
                  <a:pt x="15451" y="9855"/>
                </a:lnTo>
                <a:lnTo>
                  <a:pt x="15670" y="10025"/>
                </a:lnTo>
                <a:lnTo>
                  <a:pt x="15719" y="10049"/>
                </a:lnTo>
                <a:lnTo>
                  <a:pt x="15646" y="10366"/>
                </a:lnTo>
                <a:lnTo>
                  <a:pt x="15524" y="10317"/>
                </a:lnTo>
                <a:lnTo>
                  <a:pt x="15281" y="10147"/>
                </a:lnTo>
                <a:lnTo>
                  <a:pt x="15111" y="10025"/>
                </a:lnTo>
                <a:lnTo>
                  <a:pt x="14940" y="9928"/>
                </a:lnTo>
                <a:lnTo>
                  <a:pt x="15013" y="9563"/>
                </a:lnTo>
                <a:close/>
                <a:moveTo>
                  <a:pt x="8176" y="3650"/>
                </a:moveTo>
                <a:lnTo>
                  <a:pt x="8127" y="3674"/>
                </a:lnTo>
                <a:lnTo>
                  <a:pt x="8054" y="3723"/>
                </a:lnTo>
                <a:lnTo>
                  <a:pt x="8006" y="3772"/>
                </a:lnTo>
                <a:lnTo>
                  <a:pt x="7957" y="3845"/>
                </a:lnTo>
                <a:lnTo>
                  <a:pt x="7933" y="3918"/>
                </a:lnTo>
                <a:lnTo>
                  <a:pt x="7908" y="4575"/>
                </a:lnTo>
                <a:lnTo>
                  <a:pt x="7908" y="5232"/>
                </a:lnTo>
                <a:lnTo>
                  <a:pt x="7981" y="6570"/>
                </a:lnTo>
                <a:lnTo>
                  <a:pt x="7981" y="7032"/>
                </a:lnTo>
                <a:lnTo>
                  <a:pt x="7981" y="7470"/>
                </a:lnTo>
                <a:lnTo>
                  <a:pt x="7957" y="7933"/>
                </a:lnTo>
                <a:lnTo>
                  <a:pt x="7957" y="8395"/>
                </a:lnTo>
                <a:lnTo>
                  <a:pt x="7981" y="8468"/>
                </a:lnTo>
                <a:lnTo>
                  <a:pt x="8006" y="8541"/>
                </a:lnTo>
                <a:lnTo>
                  <a:pt x="8030" y="8590"/>
                </a:lnTo>
                <a:lnTo>
                  <a:pt x="8079" y="8614"/>
                </a:lnTo>
                <a:lnTo>
                  <a:pt x="8103" y="8736"/>
                </a:lnTo>
                <a:lnTo>
                  <a:pt x="8152" y="8857"/>
                </a:lnTo>
                <a:lnTo>
                  <a:pt x="8200" y="8979"/>
                </a:lnTo>
                <a:lnTo>
                  <a:pt x="8273" y="9076"/>
                </a:lnTo>
                <a:lnTo>
                  <a:pt x="8444" y="9271"/>
                </a:lnTo>
                <a:lnTo>
                  <a:pt x="8614" y="9441"/>
                </a:lnTo>
                <a:lnTo>
                  <a:pt x="9174" y="9952"/>
                </a:lnTo>
                <a:lnTo>
                  <a:pt x="9733" y="10463"/>
                </a:lnTo>
                <a:lnTo>
                  <a:pt x="9806" y="10512"/>
                </a:lnTo>
                <a:lnTo>
                  <a:pt x="9855" y="10536"/>
                </a:lnTo>
                <a:lnTo>
                  <a:pt x="10001" y="10536"/>
                </a:lnTo>
                <a:lnTo>
                  <a:pt x="10147" y="10512"/>
                </a:lnTo>
                <a:lnTo>
                  <a:pt x="10244" y="10439"/>
                </a:lnTo>
                <a:lnTo>
                  <a:pt x="10317" y="10317"/>
                </a:lnTo>
                <a:lnTo>
                  <a:pt x="10342" y="10195"/>
                </a:lnTo>
                <a:lnTo>
                  <a:pt x="10342" y="10147"/>
                </a:lnTo>
                <a:lnTo>
                  <a:pt x="10317" y="10074"/>
                </a:lnTo>
                <a:lnTo>
                  <a:pt x="10293" y="10025"/>
                </a:lnTo>
                <a:lnTo>
                  <a:pt x="10220" y="9952"/>
                </a:lnTo>
                <a:lnTo>
                  <a:pt x="9758" y="9539"/>
                </a:lnTo>
                <a:lnTo>
                  <a:pt x="9295" y="9125"/>
                </a:lnTo>
                <a:lnTo>
                  <a:pt x="8906" y="8784"/>
                </a:lnTo>
                <a:lnTo>
                  <a:pt x="8736" y="8590"/>
                </a:lnTo>
                <a:lnTo>
                  <a:pt x="8590" y="8395"/>
                </a:lnTo>
                <a:lnTo>
                  <a:pt x="8517" y="8298"/>
                </a:lnTo>
                <a:lnTo>
                  <a:pt x="8541" y="7762"/>
                </a:lnTo>
                <a:lnTo>
                  <a:pt x="8541" y="7203"/>
                </a:lnTo>
                <a:lnTo>
                  <a:pt x="8541" y="6667"/>
                </a:lnTo>
                <a:lnTo>
                  <a:pt x="8517" y="6108"/>
                </a:lnTo>
                <a:lnTo>
                  <a:pt x="8444" y="5013"/>
                </a:lnTo>
                <a:lnTo>
                  <a:pt x="8419" y="4477"/>
                </a:lnTo>
                <a:lnTo>
                  <a:pt x="8419" y="3918"/>
                </a:lnTo>
                <a:lnTo>
                  <a:pt x="8419" y="3845"/>
                </a:lnTo>
                <a:lnTo>
                  <a:pt x="8395" y="3796"/>
                </a:lnTo>
                <a:lnTo>
                  <a:pt x="8371" y="3747"/>
                </a:lnTo>
                <a:lnTo>
                  <a:pt x="8298" y="3699"/>
                </a:lnTo>
                <a:lnTo>
                  <a:pt x="8249" y="3674"/>
                </a:lnTo>
                <a:lnTo>
                  <a:pt x="8200" y="3650"/>
                </a:lnTo>
                <a:close/>
                <a:moveTo>
                  <a:pt x="633" y="10074"/>
                </a:moveTo>
                <a:lnTo>
                  <a:pt x="730" y="10122"/>
                </a:lnTo>
                <a:lnTo>
                  <a:pt x="876" y="10147"/>
                </a:lnTo>
                <a:lnTo>
                  <a:pt x="998" y="10147"/>
                </a:lnTo>
                <a:lnTo>
                  <a:pt x="1144" y="10122"/>
                </a:lnTo>
                <a:lnTo>
                  <a:pt x="1266" y="10487"/>
                </a:lnTo>
                <a:lnTo>
                  <a:pt x="1047" y="10585"/>
                </a:lnTo>
                <a:lnTo>
                  <a:pt x="925" y="10609"/>
                </a:lnTo>
                <a:lnTo>
                  <a:pt x="779" y="10682"/>
                </a:lnTo>
                <a:lnTo>
                  <a:pt x="706" y="10366"/>
                </a:lnTo>
                <a:lnTo>
                  <a:pt x="633" y="10074"/>
                </a:lnTo>
                <a:close/>
                <a:moveTo>
                  <a:pt x="14867" y="10244"/>
                </a:moveTo>
                <a:lnTo>
                  <a:pt x="14989" y="10366"/>
                </a:lnTo>
                <a:lnTo>
                  <a:pt x="15111" y="10463"/>
                </a:lnTo>
                <a:lnTo>
                  <a:pt x="15232" y="10560"/>
                </a:lnTo>
                <a:lnTo>
                  <a:pt x="15378" y="10658"/>
                </a:lnTo>
                <a:lnTo>
                  <a:pt x="15549" y="10706"/>
                </a:lnTo>
                <a:lnTo>
                  <a:pt x="15403" y="11071"/>
                </a:lnTo>
                <a:lnTo>
                  <a:pt x="15111" y="10852"/>
                </a:lnTo>
                <a:lnTo>
                  <a:pt x="15013" y="10779"/>
                </a:lnTo>
                <a:lnTo>
                  <a:pt x="14892" y="10706"/>
                </a:lnTo>
                <a:lnTo>
                  <a:pt x="14843" y="10682"/>
                </a:lnTo>
                <a:lnTo>
                  <a:pt x="14794" y="10658"/>
                </a:lnTo>
                <a:lnTo>
                  <a:pt x="14770" y="10658"/>
                </a:lnTo>
                <a:lnTo>
                  <a:pt x="14867" y="10244"/>
                </a:lnTo>
                <a:close/>
                <a:moveTo>
                  <a:pt x="1412" y="10852"/>
                </a:moveTo>
                <a:lnTo>
                  <a:pt x="1558" y="11169"/>
                </a:lnTo>
                <a:lnTo>
                  <a:pt x="1363" y="11266"/>
                </a:lnTo>
                <a:lnTo>
                  <a:pt x="1241" y="11339"/>
                </a:lnTo>
                <a:lnTo>
                  <a:pt x="1168" y="11363"/>
                </a:lnTo>
                <a:lnTo>
                  <a:pt x="1095" y="11436"/>
                </a:lnTo>
                <a:lnTo>
                  <a:pt x="901" y="10950"/>
                </a:lnTo>
                <a:lnTo>
                  <a:pt x="1095" y="10925"/>
                </a:lnTo>
                <a:lnTo>
                  <a:pt x="1241" y="10901"/>
                </a:lnTo>
                <a:lnTo>
                  <a:pt x="1412" y="10852"/>
                </a:lnTo>
                <a:close/>
                <a:moveTo>
                  <a:pt x="14697" y="10877"/>
                </a:moveTo>
                <a:lnTo>
                  <a:pt x="14721" y="10901"/>
                </a:lnTo>
                <a:lnTo>
                  <a:pt x="14794" y="11023"/>
                </a:lnTo>
                <a:lnTo>
                  <a:pt x="14892" y="11144"/>
                </a:lnTo>
                <a:lnTo>
                  <a:pt x="15062" y="11290"/>
                </a:lnTo>
                <a:lnTo>
                  <a:pt x="15159" y="11363"/>
                </a:lnTo>
                <a:lnTo>
                  <a:pt x="15257" y="11412"/>
                </a:lnTo>
                <a:lnTo>
                  <a:pt x="15062" y="11874"/>
                </a:lnTo>
                <a:lnTo>
                  <a:pt x="15062" y="11850"/>
                </a:lnTo>
                <a:lnTo>
                  <a:pt x="14940" y="11753"/>
                </a:lnTo>
                <a:lnTo>
                  <a:pt x="14819" y="11607"/>
                </a:lnTo>
                <a:lnTo>
                  <a:pt x="14648" y="11509"/>
                </a:lnTo>
                <a:lnTo>
                  <a:pt x="14575" y="11461"/>
                </a:lnTo>
                <a:lnTo>
                  <a:pt x="14502" y="11461"/>
                </a:lnTo>
                <a:lnTo>
                  <a:pt x="14673" y="10998"/>
                </a:lnTo>
                <a:lnTo>
                  <a:pt x="14697" y="10877"/>
                </a:lnTo>
                <a:close/>
                <a:moveTo>
                  <a:pt x="1752" y="11509"/>
                </a:moveTo>
                <a:lnTo>
                  <a:pt x="1874" y="11704"/>
                </a:lnTo>
                <a:lnTo>
                  <a:pt x="1752" y="11826"/>
                </a:lnTo>
                <a:lnTo>
                  <a:pt x="1606" y="11972"/>
                </a:lnTo>
                <a:lnTo>
                  <a:pt x="1485" y="12142"/>
                </a:lnTo>
                <a:lnTo>
                  <a:pt x="1241" y="11680"/>
                </a:lnTo>
                <a:lnTo>
                  <a:pt x="1363" y="11655"/>
                </a:lnTo>
                <a:lnTo>
                  <a:pt x="1485" y="11607"/>
                </a:lnTo>
                <a:lnTo>
                  <a:pt x="1752" y="11509"/>
                </a:lnTo>
                <a:close/>
                <a:moveTo>
                  <a:pt x="14405" y="11607"/>
                </a:moveTo>
                <a:lnTo>
                  <a:pt x="14575" y="11801"/>
                </a:lnTo>
                <a:lnTo>
                  <a:pt x="14721" y="11947"/>
                </a:lnTo>
                <a:lnTo>
                  <a:pt x="14892" y="12093"/>
                </a:lnTo>
                <a:lnTo>
                  <a:pt x="14940" y="12118"/>
                </a:lnTo>
                <a:lnTo>
                  <a:pt x="14794" y="12361"/>
                </a:lnTo>
                <a:lnTo>
                  <a:pt x="14721" y="12288"/>
                </a:lnTo>
                <a:lnTo>
                  <a:pt x="14648" y="12215"/>
                </a:lnTo>
                <a:lnTo>
                  <a:pt x="14478" y="12118"/>
                </a:lnTo>
                <a:lnTo>
                  <a:pt x="14235" y="11947"/>
                </a:lnTo>
                <a:lnTo>
                  <a:pt x="14405" y="11607"/>
                </a:lnTo>
                <a:close/>
                <a:moveTo>
                  <a:pt x="2069" y="11996"/>
                </a:moveTo>
                <a:lnTo>
                  <a:pt x="2263" y="12288"/>
                </a:lnTo>
                <a:lnTo>
                  <a:pt x="2117" y="12410"/>
                </a:lnTo>
                <a:lnTo>
                  <a:pt x="1996" y="12556"/>
                </a:lnTo>
                <a:lnTo>
                  <a:pt x="1947" y="12653"/>
                </a:lnTo>
                <a:lnTo>
                  <a:pt x="1898" y="12750"/>
                </a:lnTo>
                <a:lnTo>
                  <a:pt x="1631" y="12361"/>
                </a:lnTo>
                <a:lnTo>
                  <a:pt x="1825" y="12215"/>
                </a:lnTo>
                <a:lnTo>
                  <a:pt x="1996" y="12069"/>
                </a:lnTo>
                <a:lnTo>
                  <a:pt x="2069" y="11996"/>
                </a:lnTo>
                <a:close/>
                <a:moveTo>
                  <a:pt x="14065" y="12239"/>
                </a:moveTo>
                <a:lnTo>
                  <a:pt x="14186" y="12361"/>
                </a:lnTo>
                <a:lnTo>
                  <a:pt x="14405" y="12507"/>
                </a:lnTo>
                <a:lnTo>
                  <a:pt x="14502" y="12580"/>
                </a:lnTo>
                <a:lnTo>
                  <a:pt x="14624" y="12629"/>
                </a:lnTo>
                <a:lnTo>
                  <a:pt x="14381" y="12969"/>
                </a:lnTo>
                <a:lnTo>
                  <a:pt x="14332" y="12872"/>
                </a:lnTo>
                <a:lnTo>
                  <a:pt x="14259" y="12799"/>
                </a:lnTo>
                <a:lnTo>
                  <a:pt x="14113" y="12677"/>
                </a:lnTo>
                <a:lnTo>
                  <a:pt x="13919" y="12483"/>
                </a:lnTo>
                <a:lnTo>
                  <a:pt x="14065" y="12239"/>
                </a:lnTo>
                <a:close/>
                <a:moveTo>
                  <a:pt x="2531" y="12604"/>
                </a:moveTo>
                <a:lnTo>
                  <a:pt x="2726" y="12848"/>
                </a:lnTo>
                <a:lnTo>
                  <a:pt x="2458" y="13237"/>
                </a:lnTo>
                <a:lnTo>
                  <a:pt x="2361" y="13359"/>
                </a:lnTo>
                <a:lnTo>
                  <a:pt x="2044" y="12921"/>
                </a:lnTo>
                <a:lnTo>
                  <a:pt x="2142" y="12896"/>
                </a:lnTo>
                <a:lnTo>
                  <a:pt x="2239" y="12848"/>
                </a:lnTo>
                <a:lnTo>
                  <a:pt x="2385" y="12726"/>
                </a:lnTo>
                <a:lnTo>
                  <a:pt x="2531" y="12604"/>
                </a:lnTo>
                <a:close/>
                <a:moveTo>
                  <a:pt x="13773" y="12702"/>
                </a:moveTo>
                <a:lnTo>
                  <a:pt x="13797" y="12726"/>
                </a:lnTo>
                <a:lnTo>
                  <a:pt x="13992" y="12945"/>
                </a:lnTo>
                <a:lnTo>
                  <a:pt x="14089" y="13042"/>
                </a:lnTo>
                <a:lnTo>
                  <a:pt x="14162" y="13164"/>
                </a:lnTo>
                <a:lnTo>
                  <a:pt x="14211" y="13213"/>
                </a:lnTo>
                <a:lnTo>
                  <a:pt x="13967" y="13505"/>
                </a:lnTo>
                <a:lnTo>
                  <a:pt x="13821" y="13310"/>
                </a:lnTo>
                <a:lnTo>
                  <a:pt x="13675" y="13115"/>
                </a:lnTo>
                <a:lnTo>
                  <a:pt x="13529" y="13018"/>
                </a:lnTo>
                <a:lnTo>
                  <a:pt x="13773" y="12702"/>
                </a:lnTo>
                <a:close/>
                <a:moveTo>
                  <a:pt x="2993" y="13164"/>
                </a:moveTo>
                <a:lnTo>
                  <a:pt x="3188" y="13383"/>
                </a:lnTo>
                <a:lnTo>
                  <a:pt x="3164" y="13456"/>
                </a:lnTo>
                <a:lnTo>
                  <a:pt x="2969" y="13651"/>
                </a:lnTo>
                <a:lnTo>
                  <a:pt x="2896" y="13748"/>
                </a:lnTo>
                <a:lnTo>
                  <a:pt x="2823" y="13845"/>
                </a:lnTo>
                <a:lnTo>
                  <a:pt x="2726" y="13772"/>
                </a:lnTo>
                <a:lnTo>
                  <a:pt x="2580" y="13578"/>
                </a:lnTo>
                <a:lnTo>
                  <a:pt x="2653" y="13529"/>
                </a:lnTo>
                <a:lnTo>
                  <a:pt x="2726" y="13456"/>
                </a:lnTo>
                <a:lnTo>
                  <a:pt x="2993" y="13164"/>
                </a:lnTo>
                <a:close/>
                <a:moveTo>
                  <a:pt x="13383" y="13188"/>
                </a:moveTo>
                <a:lnTo>
                  <a:pt x="13456" y="13334"/>
                </a:lnTo>
                <a:lnTo>
                  <a:pt x="13724" y="13748"/>
                </a:lnTo>
                <a:lnTo>
                  <a:pt x="13578" y="13918"/>
                </a:lnTo>
                <a:lnTo>
                  <a:pt x="13456" y="14040"/>
                </a:lnTo>
                <a:lnTo>
                  <a:pt x="13335" y="13821"/>
                </a:lnTo>
                <a:lnTo>
                  <a:pt x="13213" y="13602"/>
                </a:lnTo>
                <a:lnTo>
                  <a:pt x="13116" y="13480"/>
                </a:lnTo>
                <a:lnTo>
                  <a:pt x="13237" y="13334"/>
                </a:lnTo>
                <a:lnTo>
                  <a:pt x="13383" y="13188"/>
                </a:lnTo>
                <a:close/>
                <a:moveTo>
                  <a:pt x="3456" y="13651"/>
                </a:moveTo>
                <a:lnTo>
                  <a:pt x="3796" y="13991"/>
                </a:lnTo>
                <a:lnTo>
                  <a:pt x="3650" y="14089"/>
                </a:lnTo>
                <a:lnTo>
                  <a:pt x="3504" y="14186"/>
                </a:lnTo>
                <a:lnTo>
                  <a:pt x="3407" y="14259"/>
                </a:lnTo>
                <a:lnTo>
                  <a:pt x="3334" y="14332"/>
                </a:lnTo>
                <a:lnTo>
                  <a:pt x="3042" y="14089"/>
                </a:lnTo>
                <a:lnTo>
                  <a:pt x="3164" y="13967"/>
                </a:lnTo>
                <a:lnTo>
                  <a:pt x="3237" y="13894"/>
                </a:lnTo>
                <a:lnTo>
                  <a:pt x="3334" y="13797"/>
                </a:lnTo>
                <a:lnTo>
                  <a:pt x="3456" y="13651"/>
                </a:lnTo>
                <a:close/>
                <a:moveTo>
                  <a:pt x="12945" y="13651"/>
                </a:moveTo>
                <a:lnTo>
                  <a:pt x="12994" y="13748"/>
                </a:lnTo>
                <a:lnTo>
                  <a:pt x="13213" y="14210"/>
                </a:lnTo>
                <a:lnTo>
                  <a:pt x="13213" y="14235"/>
                </a:lnTo>
                <a:lnTo>
                  <a:pt x="13043" y="14381"/>
                </a:lnTo>
                <a:lnTo>
                  <a:pt x="12970" y="14210"/>
                </a:lnTo>
                <a:lnTo>
                  <a:pt x="12897" y="14040"/>
                </a:lnTo>
                <a:lnTo>
                  <a:pt x="12824" y="13918"/>
                </a:lnTo>
                <a:lnTo>
                  <a:pt x="12751" y="13821"/>
                </a:lnTo>
                <a:lnTo>
                  <a:pt x="12945" y="13651"/>
                </a:lnTo>
                <a:close/>
                <a:moveTo>
                  <a:pt x="3967" y="14162"/>
                </a:moveTo>
                <a:lnTo>
                  <a:pt x="4332" y="14454"/>
                </a:lnTo>
                <a:lnTo>
                  <a:pt x="4283" y="14502"/>
                </a:lnTo>
                <a:lnTo>
                  <a:pt x="4113" y="14648"/>
                </a:lnTo>
                <a:lnTo>
                  <a:pt x="4040" y="14721"/>
                </a:lnTo>
                <a:lnTo>
                  <a:pt x="3991" y="14794"/>
                </a:lnTo>
                <a:lnTo>
                  <a:pt x="3602" y="14551"/>
                </a:lnTo>
                <a:lnTo>
                  <a:pt x="3748" y="14429"/>
                </a:lnTo>
                <a:lnTo>
                  <a:pt x="3845" y="14308"/>
                </a:lnTo>
                <a:lnTo>
                  <a:pt x="3967" y="14162"/>
                </a:lnTo>
                <a:close/>
                <a:moveTo>
                  <a:pt x="12556" y="13991"/>
                </a:moveTo>
                <a:lnTo>
                  <a:pt x="12605" y="14113"/>
                </a:lnTo>
                <a:lnTo>
                  <a:pt x="12678" y="14332"/>
                </a:lnTo>
                <a:lnTo>
                  <a:pt x="12775" y="14551"/>
                </a:lnTo>
                <a:lnTo>
                  <a:pt x="12775" y="14600"/>
                </a:lnTo>
                <a:lnTo>
                  <a:pt x="12459" y="14819"/>
                </a:lnTo>
                <a:lnTo>
                  <a:pt x="12434" y="14673"/>
                </a:lnTo>
                <a:lnTo>
                  <a:pt x="12361" y="14527"/>
                </a:lnTo>
                <a:lnTo>
                  <a:pt x="12313" y="14381"/>
                </a:lnTo>
                <a:lnTo>
                  <a:pt x="12215" y="14235"/>
                </a:lnTo>
                <a:lnTo>
                  <a:pt x="12556" y="13991"/>
                </a:lnTo>
                <a:close/>
                <a:moveTo>
                  <a:pt x="8760" y="1509"/>
                </a:moveTo>
                <a:lnTo>
                  <a:pt x="9174" y="1557"/>
                </a:lnTo>
                <a:lnTo>
                  <a:pt x="9222" y="1582"/>
                </a:lnTo>
                <a:lnTo>
                  <a:pt x="9271" y="1606"/>
                </a:lnTo>
                <a:lnTo>
                  <a:pt x="9368" y="1582"/>
                </a:lnTo>
                <a:lnTo>
                  <a:pt x="10123" y="1728"/>
                </a:lnTo>
                <a:lnTo>
                  <a:pt x="10488" y="1825"/>
                </a:lnTo>
                <a:lnTo>
                  <a:pt x="10877" y="1947"/>
                </a:lnTo>
                <a:lnTo>
                  <a:pt x="11291" y="2117"/>
                </a:lnTo>
                <a:lnTo>
                  <a:pt x="11656" y="2287"/>
                </a:lnTo>
                <a:lnTo>
                  <a:pt x="11510" y="2385"/>
                </a:lnTo>
                <a:lnTo>
                  <a:pt x="11388" y="2531"/>
                </a:lnTo>
                <a:lnTo>
                  <a:pt x="11193" y="2823"/>
                </a:lnTo>
                <a:lnTo>
                  <a:pt x="10950" y="3066"/>
                </a:lnTo>
                <a:lnTo>
                  <a:pt x="10853" y="3212"/>
                </a:lnTo>
                <a:lnTo>
                  <a:pt x="10828" y="3285"/>
                </a:lnTo>
                <a:lnTo>
                  <a:pt x="10804" y="3358"/>
                </a:lnTo>
                <a:lnTo>
                  <a:pt x="10804" y="3407"/>
                </a:lnTo>
                <a:lnTo>
                  <a:pt x="10828" y="3431"/>
                </a:lnTo>
                <a:lnTo>
                  <a:pt x="10853" y="3480"/>
                </a:lnTo>
                <a:lnTo>
                  <a:pt x="10974" y="3480"/>
                </a:lnTo>
                <a:lnTo>
                  <a:pt x="11047" y="3455"/>
                </a:lnTo>
                <a:lnTo>
                  <a:pt x="11193" y="3358"/>
                </a:lnTo>
                <a:lnTo>
                  <a:pt x="11315" y="3261"/>
                </a:lnTo>
                <a:lnTo>
                  <a:pt x="11412" y="3139"/>
                </a:lnTo>
                <a:lnTo>
                  <a:pt x="11680" y="2871"/>
                </a:lnTo>
                <a:lnTo>
                  <a:pt x="11826" y="2725"/>
                </a:lnTo>
                <a:lnTo>
                  <a:pt x="11875" y="2628"/>
                </a:lnTo>
                <a:lnTo>
                  <a:pt x="11948" y="2555"/>
                </a:lnTo>
                <a:lnTo>
                  <a:pt x="11948" y="2458"/>
                </a:lnTo>
                <a:lnTo>
                  <a:pt x="12313" y="2701"/>
                </a:lnTo>
                <a:lnTo>
                  <a:pt x="12629" y="2969"/>
                </a:lnTo>
                <a:lnTo>
                  <a:pt x="12945" y="3261"/>
                </a:lnTo>
                <a:lnTo>
                  <a:pt x="13237" y="3601"/>
                </a:lnTo>
                <a:lnTo>
                  <a:pt x="13456" y="3869"/>
                </a:lnTo>
                <a:lnTo>
                  <a:pt x="13651" y="4137"/>
                </a:lnTo>
                <a:lnTo>
                  <a:pt x="13821" y="4429"/>
                </a:lnTo>
                <a:lnTo>
                  <a:pt x="13992" y="4745"/>
                </a:lnTo>
                <a:lnTo>
                  <a:pt x="13870" y="4745"/>
                </a:lnTo>
                <a:lnTo>
                  <a:pt x="13748" y="4794"/>
                </a:lnTo>
                <a:lnTo>
                  <a:pt x="13505" y="4940"/>
                </a:lnTo>
                <a:lnTo>
                  <a:pt x="13237" y="5134"/>
                </a:lnTo>
                <a:lnTo>
                  <a:pt x="13067" y="5207"/>
                </a:lnTo>
                <a:lnTo>
                  <a:pt x="12921" y="5305"/>
                </a:lnTo>
                <a:lnTo>
                  <a:pt x="12872" y="5378"/>
                </a:lnTo>
                <a:lnTo>
                  <a:pt x="12872" y="5451"/>
                </a:lnTo>
                <a:lnTo>
                  <a:pt x="12897" y="5524"/>
                </a:lnTo>
                <a:lnTo>
                  <a:pt x="12970" y="5597"/>
                </a:lnTo>
                <a:lnTo>
                  <a:pt x="13043" y="5621"/>
                </a:lnTo>
                <a:lnTo>
                  <a:pt x="13116" y="5645"/>
                </a:lnTo>
                <a:lnTo>
                  <a:pt x="13286" y="5645"/>
                </a:lnTo>
                <a:lnTo>
                  <a:pt x="13432" y="5572"/>
                </a:lnTo>
                <a:lnTo>
                  <a:pt x="13578" y="5499"/>
                </a:lnTo>
                <a:lnTo>
                  <a:pt x="13870" y="5329"/>
                </a:lnTo>
                <a:lnTo>
                  <a:pt x="14016" y="5256"/>
                </a:lnTo>
                <a:lnTo>
                  <a:pt x="14162" y="5207"/>
                </a:lnTo>
                <a:lnTo>
                  <a:pt x="14211" y="5159"/>
                </a:lnTo>
                <a:lnTo>
                  <a:pt x="14381" y="5621"/>
                </a:lnTo>
                <a:lnTo>
                  <a:pt x="14502" y="6059"/>
                </a:lnTo>
                <a:lnTo>
                  <a:pt x="14600" y="6448"/>
                </a:lnTo>
                <a:lnTo>
                  <a:pt x="14648" y="6862"/>
                </a:lnTo>
                <a:lnTo>
                  <a:pt x="14746" y="7665"/>
                </a:lnTo>
                <a:lnTo>
                  <a:pt x="14746" y="7860"/>
                </a:lnTo>
                <a:lnTo>
                  <a:pt x="14746" y="8054"/>
                </a:lnTo>
                <a:lnTo>
                  <a:pt x="14575" y="8030"/>
                </a:lnTo>
                <a:lnTo>
                  <a:pt x="14138" y="8030"/>
                </a:lnTo>
                <a:lnTo>
                  <a:pt x="14016" y="8054"/>
                </a:lnTo>
                <a:lnTo>
                  <a:pt x="13919" y="8079"/>
                </a:lnTo>
                <a:lnTo>
                  <a:pt x="13821" y="8127"/>
                </a:lnTo>
                <a:lnTo>
                  <a:pt x="13748" y="8200"/>
                </a:lnTo>
                <a:lnTo>
                  <a:pt x="13724" y="8273"/>
                </a:lnTo>
                <a:lnTo>
                  <a:pt x="13700" y="8322"/>
                </a:lnTo>
                <a:lnTo>
                  <a:pt x="13724" y="8346"/>
                </a:lnTo>
                <a:lnTo>
                  <a:pt x="13773" y="8419"/>
                </a:lnTo>
                <a:lnTo>
                  <a:pt x="13846" y="8444"/>
                </a:lnTo>
                <a:lnTo>
                  <a:pt x="13992" y="8492"/>
                </a:lnTo>
                <a:lnTo>
                  <a:pt x="14138" y="8517"/>
                </a:lnTo>
                <a:lnTo>
                  <a:pt x="14284" y="8517"/>
                </a:lnTo>
                <a:lnTo>
                  <a:pt x="14527" y="8565"/>
                </a:lnTo>
                <a:lnTo>
                  <a:pt x="14746" y="8614"/>
                </a:lnTo>
                <a:lnTo>
                  <a:pt x="14794" y="8809"/>
                </a:lnTo>
                <a:lnTo>
                  <a:pt x="14770" y="9052"/>
                </a:lnTo>
                <a:lnTo>
                  <a:pt x="14697" y="9441"/>
                </a:lnTo>
                <a:lnTo>
                  <a:pt x="14600" y="9806"/>
                </a:lnTo>
                <a:lnTo>
                  <a:pt x="14356" y="10560"/>
                </a:lnTo>
                <a:lnTo>
                  <a:pt x="14186" y="11023"/>
                </a:lnTo>
                <a:lnTo>
                  <a:pt x="13992" y="11461"/>
                </a:lnTo>
                <a:lnTo>
                  <a:pt x="13821" y="11363"/>
                </a:lnTo>
                <a:lnTo>
                  <a:pt x="13651" y="11290"/>
                </a:lnTo>
                <a:lnTo>
                  <a:pt x="13456" y="11169"/>
                </a:lnTo>
                <a:lnTo>
                  <a:pt x="13335" y="11096"/>
                </a:lnTo>
                <a:lnTo>
                  <a:pt x="13237" y="11047"/>
                </a:lnTo>
                <a:lnTo>
                  <a:pt x="13164" y="11047"/>
                </a:lnTo>
                <a:lnTo>
                  <a:pt x="13091" y="11071"/>
                </a:lnTo>
                <a:lnTo>
                  <a:pt x="13043" y="11096"/>
                </a:lnTo>
                <a:lnTo>
                  <a:pt x="13018" y="11120"/>
                </a:lnTo>
                <a:lnTo>
                  <a:pt x="12994" y="11193"/>
                </a:lnTo>
                <a:lnTo>
                  <a:pt x="12970" y="11242"/>
                </a:lnTo>
                <a:lnTo>
                  <a:pt x="12970" y="11315"/>
                </a:lnTo>
                <a:lnTo>
                  <a:pt x="12994" y="11363"/>
                </a:lnTo>
                <a:lnTo>
                  <a:pt x="13067" y="11461"/>
                </a:lnTo>
                <a:lnTo>
                  <a:pt x="13164" y="11558"/>
                </a:lnTo>
                <a:lnTo>
                  <a:pt x="13383" y="11680"/>
                </a:lnTo>
                <a:lnTo>
                  <a:pt x="13554" y="11801"/>
                </a:lnTo>
                <a:lnTo>
                  <a:pt x="13651" y="11850"/>
                </a:lnTo>
                <a:lnTo>
                  <a:pt x="13748" y="11899"/>
                </a:lnTo>
                <a:lnTo>
                  <a:pt x="13578" y="12191"/>
                </a:lnTo>
                <a:lnTo>
                  <a:pt x="13359" y="12483"/>
                </a:lnTo>
                <a:lnTo>
                  <a:pt x="13164" y="12750"/>
                </a:lnTo>
                <a:lnTo>
                  <a:pt x="12921" y="13018"/>
                </a:lnTo>
                <a:lnTo>
                  <a:pt x="12629" y="13334"/>
                </a:lnTo>
                <a:lnTo>
                  <a:pt x="12337" y="13602"/>
                </a:lnTo>
                <a:lnTo>
                  <a:pt x="11996" y="13845"/>
                </a:lnTo>
                <a:lnTo>
                  <a:pt x="11656" y="14064"/>
                </a:lnTo>
                <a:lnTo>
                  <a:pt x="11558" y="13845"/>
                </a:lnTo>
                <a:lnTo>
                  <a:pt x="11437" y="13626"/>
                </a:lnTo>
                <a:lnTo>
                  <a:pt x="11266" y="13383"/>
                </a:lnTo>
                <a:lnTo>
                  <a:pt x="11169" y="13261"/>
                </a:lnTo>
                <a:lnTo>
                  <a:pt x="11047" y="13188"/>
                </a:lnTo>
                <a:lnTo>
                  <a:pt x="10974" y="13188"/>
                </a:lnTo>
                <a:lnTo>
                  <a:pt x="10926" y="13261"/>
                </a:lnTo>
                <a:lnTo>
                  <a:pt x="10901" y="13334"/>
                </a:lnTo>
                <a:lnTo>
                  <a:pt x="10901" y="13383"/>
                </a:lnTo>
                <a:lnTo>
                  <a:pt x="10926" y="13529"/>
                </a:lnTo>
                <a:lnTo>
                  <a:pt x="11047" y="13772"/>
                </a:lnTo>
                <a:lnTo>
                  <a:pt x="11266" y="14259"/>
                </a:lnTo>
                <a:lnTo>
                  <a:pt x="10926" y="14405"/>
                </a:lnTo>
                <a:lnTo>
                  <a:pt x="10561" y="14502"/>
                </a:lnTo>
                <a:lnTo>
                  <a:pt x="10220" y="14575"/>
                </a:lnTo>
                <a:lnTo>
                  <a:pt x="9879" y="14624"/>
                </a:lnTo>
                <a:lnTo>
                  <a:pt x="9198" y="14721"/>
                </a:lnTo>
                <a:lnTo>
                  <a:pt x="8857" y="14794"/>
                </a:lnTo>
                <a:lnTo>
                  <a:pt x="8663" y="14819"/>
                </a:lnTo>
                <a:lnTo>
                  <a:pt x="8517" y="14892"/>
                </a:lnTo>
                <a:lnTo>
                  <a:pt x="8249" y="14892"/>
                </a:lnTo>
                <a:lnTo>
                  <a:pt x="8249" y="14673"/>
                </a:lnTo>
                <a:lnTo>
                  <a:pt x="8273" y="14429"/>
                </a:lnTo>
                <a:lnTo>
                  <a:pt x="8273" y="14308"/>
                </a:lnTo>
                <a:lnTo>
                  <a:pt x="8249" y="14186"/>
                </a:lnTo>
                <a:lnTo>
                  <a:pt x="8225" y="14089"/>
                </a:lnTo>
                <a:lnTo>
                  <a:pt x="8152" y="13991"/>
                </a:lnTo>
                <a:lnTo>
                  <a:pt x="8127" y="13967"/>
                </a:lnTo>
                <a:lnTo>
                  <a:pt x="8030" y="13967"/>
                </a:lnTo>
                <a:lnTo>
                  <a:pt x="8006" y="13991"/>
                </a:lnTo>
                <a:lnTo>
                  <a:pt x="7933" y="14113"/>
                </a:lnTo>
                <a:lnTo>
                  <a:pt x="7884" y="14235"/>
                </a:lnTo>
                <a:lnTo>
                  <a:pt x="7860" y="14478"/>
                </a:lnTo>
                <a:lnTo>
                  <a:pt x="7835" y="14697"/>
                </a:lnTo>
                <a:lnTo>
                  <a:pt x="7860" y="14916"/>
                </a:lnTo>
                <a:lnTo>
                  <a:pt x="7373" y="14916"/>
                </a:lnTo>
                <a:lnTo>
                  <a:pt x="6911" y="14892"/>
                </a:lnTo>
                <a:lnTo>
                  <a:pt x="6448" y="14819"/>
                </a:lnTo>
                <a:lnTo>
                  <a:pt x="5986" y="14746"/>
                </a:lnTo>
                <a:lnTo>
                  <a:pt x="5694" y="14673"/>
                </a:lnTo>
                <a:lnTo>
                  <a:pt x="5402" y="14551"/>
                </a:lnTo>
                <a:lnTo>
                  <a:pt x="5135" y="14429"/>
                </a:lnTo>
                <a:lnTo>
                  <a:pt x="4891" y="14283"/>
                </a:lnTo>
                <a:lnTo>
                  <a:pt x="4940" y="14210"/>
                </a:lnTo>
                <a:lnTo>
                  <a:pt x="5208" y="13748"/>
                </a:lnTo>
                <a:lnTo>
                  <a:pt x="5329" y="13480"/>
                </a:lnTo>
                <a:lnTo>
                  <a:pt x="5378" y="13359"/>
                </a:lnTo>
                <a:lnTo>
                  <a:pt x="5402" y="13213"/>
                </a:lnTo>
                <a:lnTo>
                  <a:pt x="5402" y="13164"/>
                </a:lnTo>
                <a:lnTo>
                  <a:pt x="5378" y="13140"/>
                </a:lnTo>
                <a:lnTo>
                  <a:pt x="5305" y="13091"/>
                </a:lnTo>
                <a:lnTo>
                  <a:pt x="5232" y="13067"/>
                </a:lnTo>
                <a:lnTo>
                  <a:pt x="5135" y="13115"/>
                </a:lnTo>
                <a:lnTo>
                  <a:pt x="5062" y="13188"/>
                </a:lnTo>
                <a:lnTo>
                  <a:pt x="4989" y="13286"/>
                </a:lnTo>
                <a:lnTo>
                  <a:pt x="4867" y="13505"/>
                </a:lnTo>
                <a:lnTo>
                  <a:pt x="4575" y="13991"/>
                </a:lnTo>
                <a:lnTo>
                  <a:pt x="4551" y="14040"/>
                </a:lnTo>
                <a:lnTo>
                  <a:pt x="4137" y="13675"/>
                </a:lnTo>
                <a:lnTo>
                  <a:pt x="3748" y="13286"/>
                </a:lnTo>
                <a:lnTo>
                  <a:pt x="3407" y="12921"/>
                </a:lnTo>
                <a:lnTo>
                  <a:pt x="3091" y="12556"/>
                </a:lnTo>
                <a:lnTo>
                  <a:pt x="2799" y="12191"/>
                </a:lnTo>
                <a:lnTo>
                  <a:pt x="2531" y="11801"/>
                </a:lnTo>
                <a:lnTo>
                  <a:pt x="2774" y="11704"/>
                </a:lnTo>
                <a:lnTo>
                  <a:pt x="3042" y="11582"/>
                </a:lnTo>
                <a:lnTo>
                  <a:pt x="3285" y="11436"/>
                </a:lnTo>
                <a:lnTo>
                  <a:pt x="3358" y="11363"/>
                </a:lnTo>
                <a:lnTo>
                  <a:pt x="3358" y="11290"/>
                </a:lnTo>
                <a:lnTo>
                  <a:pt x="3334" y="11217"/>
                </a:lnTo>
                <a:lnTo>
                  <a:pt x="3310" y="11144"/>
                </a:lnTo>
                <a:lnTo>
                  <a:pt x="3237" y="11096"/>
                </a:lnTo>
                <a:lnTo>
                  <a:pt x="3164" y="11071"/>
                </a:lnTo>
                <a:lnTo>
                  <a:pt x="3066" y="11071"/>
                </a:lnTo>
                <a:lnTo>
                  <a:pt x="2993" y="11120"/>
                </a:lnTo>
                <a:lnTo>
                  <a:pt x="2799" y="11266"/>
                </a:lnTo>
                <a:lnTo>
                  <a:pt x="2580" y="11363"/>
                </a:lnTo>
                <a:lnTo>
                  <a:pt x="2312" y="11461"/>
                </a:lnTo>
                <a:lnTo>
                  <a:pt x="2117" y="11144"/>
                </a:lnTo>
                <a:lnTo>
                  <a:pt x="1947" y="10828"/>
                </a:lnTo>
                <a:lnTo>
                  <a:pt x="1777" y="10487"/>
                </a:lnTo>
                <a:lnTo>
                  <a:pt x="1631" y="10122"/>
                </a:lnTo>
                <a:lnTo>
                  <a:pt x="1509" y="9782"/>
                </a:lnTo>
                <a:lnTo>
                  <a:pt x="1412" y="9393"/>
                </a:lnTo>
                <a:lnTo>
                  <a:pt x="1363" y="9198"/>
                </a:lnTo>
                <a:lnTo>
                  <a:pt x="1363" y="8979"/>
                </a:lnTo>
                <a:lnTo>
                  <a:pt x="1387" y="8565"/>
                </a:lnTo>
                <a:lnTo>
                  <a:pt x="1412" y="8492"/>
                </a:lnTo>
                <a:lnTo>
                  <a:pt x="1558" y="8517"/>
                </a:lnTo>
                <a:lnTo>
                  <a:pt x="2190" y="8517"/>
                </a:lnTo>
                <a:lnTo>
                  <a:pt x="2288" y="8492"/>
                </a:lnTo>
                <a:lnTo>
                  <a:pt x="2361" y="8444"/>
                </a:lnTo>
                <a:lnTo>
                  <a:pt x="2409" y="8371"/>
                </a:lnTo>
                <a:lnTo>
                  <a:pt x="2409" y="8298"/>
                </a:lnTo>
                <a:lnTo>
                  <a:pt x="2409" y="8200"/>
                </a:lnTo>
                <a:lnTo>
                  <a:pt x="2361" y="8127"/>
                </a:lnTo>
                <a:lnTo>
                  <a:pt x="2288" y="8079"/>
                </a:lnTo>
                <a:lnTo>
                  <a:pt x="2190" y="8054"/>
                </a:lnTo>
                <a:lnTo>
                  <a:pt x="1971" y="8054"/>
                </a:lnTo>
                <a:lnTo>
                  <a:pt x="1752" y="8079"/>
                </a:lnTo>
                <a:lnTo>
                  <a:pt x="1509" y="8103"/>
                </a:lnTo>
                <a:lnTo>
                  <a:pt x="1606" y="7446"/>
                </a:lnTo>
                <a:lnTo>
                  <a:pt x="1704" y="6789"/>
                </a:lnTo>
                <a:lnTo>
                  <a:pt x="1801" y="6132"/>
                </a:lnTo>
                <a:lnTo>
                  <a:pt x="1898" y="5816"/>
                </a:lnTo>
                <a:lnTo>
                  <a:pt x="1996" y="5499"/>
                </a:lnTo>
                <a:lnTo>
                  <a:pt x="2117" y="5159"/>
                </a:lnTo>
                <a:lnTo>
                  <a:pt x="2288" y="5305"/>
                </a:lnTo>
                <a:lnTo>
                  <a:pt x="2458" y="5426"/>
                </a:lnTo>
                <a:lnTo>
                  <a:pt x="2701" y="5597"/>
                </a:lnTo>
                <a:lnTo>
                  <a:pt x="2823" y="5645"/>
                </a:lnTo>
                <a:lnTo>
                  <a:pt x="2945" y="5694"/>
                </a:lnTo>
                <a:lnTo>
                  <a:pt x="3066" y="5694"/>
                </a:lnTo>
                <a:lnTo>
                  <a:pt x="3139" y="5670"/>
                </a:lnTo>
                <a:lnTo>
                  <a:pt x="3212" y="5597"/>
                </a:lnTo>
                <a:lnTo>
                  <a:pt x="3237" y="5524"/>
                </a:lnTo>
                <a:lnTo>
                  <a:pt x="3237" y="5451"/>
                </a:lnTo>
                <a:lnTo>
                  <a:pt x="3237" y="5353"/>
                </a:lnTo>
                <a:lnTo>
                  <a:pt x="3164" y="5280"/>
                </a:lnTo>
                <a:lnTo>
                  <a:pt x="3091" y="5232"/>
                </a:lnTo>
                <a:lnTo>
                  <a:pt x="2872" y="5134"/>
                </a:lnTo>
                <a:lnTo>
                  <a:pt x="2677" y="5037"/>
                </a:lnTo>
                <a:lnTo>
                  <a:pt x="2482" y="4915"/>
                </a:lnTo>
                <a:lnTo>
                  <a:pt x="2288" y="4842"/>
                </a:lnTo>
                <a:lnTo>
                  <a:pt x="2555" y="4429"/>
                </a:lnTo>
                <a:lnTo>
                  <a:pt x="2847" y="4039"/>
                </a:lnTo>
                <a:lnTo>
                  <a:pt x="3188" y="3674"/>
                </a:lnTo>
                <a:lnTo>
                  <a:pt x="3529" y="3334"/>
                </a:lnTo>
                <a:lnTo>
                  <a:pt x="3796" y="3090"/>
                </a:lnTo>
                <a:lnTo>
                  <a:pt x="4088" y="2896"/>
                </a:lnTo>
                <a:lnTo>
                  <a:pt x="4380" y="2701"/>
                </a:lnTo>
                <a:lnTo>
                  <a:pt x="4697" y="2506"/>
                </a:lnTo>
                <a:lnTo>
                  <a:pt x="4770" y="2677"/>
                </a:lnTo>
                <a:lnTo>
                  <a:pt x="4867" y="2847"/>
                </a:lnTo>
                <a:lnTo>
                  <a:pt x="4989" y="3090"/>
                </a:lnTo>
                <a:lnTo>
                  <a:pt x="5062" y="3188"/>
                </a:lnTo>
                <a:lnTo>
                  <a:pt x="5159" y="3285"/>
                </a:lnTo>
                <a:lnTo>
                  <a:pt x="5232" y="3334"/>
                </a:lnTo>
                <a:lnTo>
                  <a:pt x="5329" y="3334"/>
                </a:lnTo>
                <a:lnTo>
                  <a:pt x="5402" y="3309"/>
                </a:lnTo>
                <a:lnTo>
                  <a:pt x="5475" y="3261"/>
                </a:lnTo>
                <a:lnTo>
                  <a:pt x="5524" y="3188"/>
                </a:lnTo>
                <a:lnTo>
                  <a:pt x="5548" y="3115"/>
                </a:lnTo>
                <a:lnTo>
                  <a:pt x="5524" y="3042"/>
                </a:lnTo>
                <a:lnTo>
                  <a:pt x="5475" y="2969"/>
                </a:lnTo>
                <a:lnTo>
                  <a:pt x="5402" y="2920"/>
                </a:lnTo>
                <a:lnTo>
                  <a:pt x="5354" y="2847"/>
                </a:lnTo>
                <a:lnTo>
                  <a:pt x="5232" y="2677"/>
                </a:lnTo>
                <a:lnTo>
                  <a:pt x="5135" y="2506"/>
                </a:lnTo>
                <a:lnTo>
                  <a:pt x="5013" y="2360"/>
                </a:lnTo>
                <a:lnTo>
                  <a:pt x="5402" y="2166"/>
                </a:lnTo>
                <a:lnTo>
                  <a:pt x="5792" y="2020"/>
                </a:lnTo>
                <a:lnTo>
                  <a:pt x="6084" y="1922"/>
                </a:lnTo>
                <a:lnTo>
                  <a:pt x="6375" y="1849"/>
                </a:lnTo>
                <a:lnTo>
                  <a:pt x="6984" y="1728"/>
                </a:lnTo>
                <a:lnTo>
                  <a:pt x="7178" y="1703"/>
                </a:lnTo>
                <a:lnTo>
                  <a:pt x="7397" y="1679"/>
                </a:lnTo>
                <a:lnTo>
                  <a:pt x="7616" y="1679"/>
                </a:lnTo>
                <a:lnTo>
                  <a:pt x="7835" y="1655"/>
                </a:lnTo>
                <a:lnTo>
                  <a:pt x="7835" y="1825"/>
                </a:lnTo>
                <a:lnTo>
                  <a:pt x="7835" y="1995"/>
                </a:lnTo>
                <a:lnTo>
                  <a:pt x="7835" y="2287"/>
                </a:lnTo>
                <a:lnTo>
                  <a:pt x="7884" y="2579"/>
                </a:lnTo>
                <a:lnTo>
                  <a:pt x="7908" y="2652"/>
                </a:lnTo>
                <a:lnTo>
                  <a:pt x="7957" y="2701"/>
                </a:lnTo>
                <a:lnTo>
                  <a:pt x="8030" y="2725"/>
                </a:lnTo>
                <a:lnTo>
                  <a:pt x="8127" y="2750"/>
                </a:lnTo>
                <a:lnTo>
                  <a:pt x="8200" y="2725"/>
                </a:lnTo>
                <a:lnTo>
                  <a:pt x="8273" y="2677"/>
                </a:lnTo>
                <a:lnTo>
                  <a:pt x="8322" y="2604"/>
                </a:lnTo>
                <a:lnTo>
                  <a:pt x="8322" y="2506"/>
                </a:lnTo>
                <a:lnTo>
                  <a:pt x="8273" y="1995"/>
                </a:lnTo>
                <a:lnTo>
                  <a:pt x="8273" y="1776"/>
                </a:lnTo>
                <a:lnTo>
                  <a:pt x="8249" y="1655"/>
                </a:lnTo>
                <a:lnTo>
                  <a:pt x="8225" y="1533"/>
                </a:lnTo>
                <a:lnTo>
                  <a:pt x="8444" y="1509"/>
                </a:lnTo>
                <a:close/>
                <a:moveTo>
                  <a:pt x="4575" y="14624"/>
                </a:moveTo>
                <a:lnTo>
                  <a:pt x="4794" y="14746"/>
                </a:lnTo>
                <a:lnTo>
                  <a:pt x="4672" y="14892"/>
                </a:lnTo>
                <a:lnTo>
                  <a:pt x="4526" y="15086"/>
                </a:lnTo>
                <a:lnTo>
                  <a:pt x="4502" y="15135"/>
                </a:lnTo>
                <a:lnTo>
                  <a:pt x="4283" y="14989"/>
                </a:lnTo>
                <a:lnTo>
                  <a:pt x="4380" y="14867"/>
                </a:lnTo>
                <a:lnTo>
                  <a:pt x="4478" y="14746"/>
                </a:lnTo>
                <a:lnTo>
                  <a:pt x="4575" y="14624"/>
                </a:lnTo>
                <a:close/>
                <a:moveTo>
                  <a:pt x="11996" y="14405"/>
                </a:moveTo>
                <a:lnTo>
                  <a:pt x="12045" y="14575"/>
                </a:lnTo>
                <a:lnTo>
                  <a:pt x="12118" y="14770"/>
                </a:lnTo>
                <a:lnTo>
                  <a:pt x="12167" y="14940"/>
                </a:lnTo>
                <a:lnTo>
                  <a:pt x="12191" y="14989"/>
                </a:lnTo>
                <a:lnTo>
                  <a:pt x="11850" y="15184"/>
                </a:lnTo>
                <a:lnTo>
                  <a:pt x="11826" y="15086"/>
                </a:lnTo>
                <a:lnTo>
                  <a:pt x="11777" y="14989"/>
                </a:lnTo>
                <a:lnTo>
                  <a:pt x="11656" y="14819"/>
                </a:lnTo>
                <a:lnTo>
                  <a:pt x="11534" y="14648"/>
                </a:lnTo>
                <a:lnTo>
                  <a:pt x="11777" y="14527"/>
                </a:lnTo>
                <a:lnTo>
                  <a:pt x="11996" y="14405"/>
                </a:lnTo>
                <a:close/>
                <a:moveTo>
                  <a:pt x="11339" y="14746"/>
                </a:moveTo>
                <a:lnTo>
                  <a:pt x="11364" y="14892"/>
                </a:lnTo>
                <a:lnTo>
                  <a:pt x="11437" y="15111"/>
                </a:lnTo>
                <a:lnTo>
                  <a:pt x="11558" y="15330"/>
                </a:lnTo>
                <a:lnTo>
                  <a:pt x="11169" y="15500"/>
                </a:lnTo>
                <a:lnTo>
                  <a:pt x="11193" y="15451"/>
                </a:lnTo>
                <a:lnTo>
                  <a:pt x="11169" y="15378"/>
                </a:lnTo>
                <a:lnTo>
                  <a:pt x="10901" y="15086"/>
                </a:lnTo>
                <a:lnTo>
                  <a:pt x="10804" y="14916"/>
                </a:lnTo>
                <a:lnTo>
                  <a:pt x="11023" y="14843"/>
                </a:lnTo>
                <a:lnTo>
                  <a:pt x="11339" y="14746"/>
                </a:lnTo>
                <a:close/>
                <a:moveTo>
                  <a:pt x="5135" y="14916"/>
                </a:moveTo>
                <a:lnTo>
                  <a:pt x="5548" y="15086"/>
                </a:lnTo>
                <a:lnTo>
                  <a:pt x="5402" y="15232"/>
                </a:lnTo>
                <a:lnTo>
                  <a:pt x="5281" y="15403"/>
                </a:lnTo>
                <a:lnTo>
                  <a:pt x="5232" y="15500"/>
                </a:lnTo>
                <a:lnTo>
                  <a:pt x="5208" y="15573"/>
                </a:lnTo>
                <a:lnTo>
                  <a:pt x="5208" y="15646"/>
                </a:lnTo>
                <a:lnTo>
                  <a:pt x="5183" y="15646"/>
                </a:lnTo>
                <a:lnTo>
                  <a:pt x="5086" y="15597"/>
                </a:lnTo>
                <a:lnTo>
                  <a:pt x="4989" y="15549"/>
                </a:lnTo>
                <a:lnTo>
                  <a:pt x="4818" y="15427"/>
                </a:lnTo>
                <a:lnTo>
                  <a:pt x="4891" y="15305"/>
                </a:lnTo>
                <a:lnTo>
                  <a:pt x="4964" y="15208"/>
                </a:lnTo>
                <a:lnTo>
                  <a:pt x="5086" y="15013"/>
                </a:lnTo>
                <a:lnTo>
                  <a:pt x="5086" y="14965"/>
                </a:lnTo>
                <a:lnTo>
                  <a:pt x="5110" y="14965"/>
                </a:lnTo>
                <a:lnTo>
                  <a:pt x="5110" y="14940"/>
                </a:lnTo>
                <a:lnTo>
                  <a:pt x="5135" y="14916"/>
                </a:lnTo>
                <a:close/>
                <a:moveTo>
                  <a:pt x="10561" y="14965"/>
                </a:moveTo>
                <a:lnTo>
                  <a:pt x="10609" y="15135"/>
                </a:lnTo>
                <a:lnTo>
                  <a:pt x="10707" y="15305"/>
                </a:lnTo>
                <a:lnTo>
                  <a:pt x="10804" y="15451"/>
                </a:lnTo>
                <a:lnTo>
                  <a:pt x="10926" y="15573"/>
                </a:lnTo>
                <a:lnTo>
                  <a:pt x="10950" y="15597"/>
                </a:lnTo>
                <a:lnTo>
                  <a:pt x="10877" y="15622"/>
                </a:lnTo>
                <a:lnTo>
                  <a:pt x="10609" y="15719"/>
                </a:lnTo>
                <a:lnTo>
                  <a:pt x="10585" y="15670"/>
                </a:lnTo>
                <a:lnTo>
                  <a:pt x="10512" y="15476"/>
                </a:lnTo>
                <a:lnTo>
                  <a:pt x="10415" y="15305"/>
                </a:lnTo>
                <a:lnTo>
                  <a:pt x="10342" y="15184"/>
                </a:lnTo>
                <a:lnTo>
                  <a:pt x="10293" y="15038"/>
                </a:lnTo>
                <a:lnTo>
                  <a:pt x="10561" y="14965"/>
                </a:lnTo>
                <a:close/>
                <a:moveTo>
                  <a:pt x="5913" y="15184"/>
                </a:moveTo>
                <a:lnTo>
                  <a:pt x="6327" y="15257"/>
                </a:lnTo>
                <a:lnTo>
                  <a:pt x="6181" y="15403"/>
                </a:lnTo>
                <a:lnTo>
                  <a:pt x="6084" y="15500"/>
                </a:lnTo>
                <a:lnTo>
                  <a:pt x="5986" y="15597"/>
                </a:lnTo>
                <a:lnTo>
                  <a:pt x="5913" y="15743"/>
                </a:lnTo>
                <a:lnTo>
                  <a:pt x="5889" y="15792"/>
                </a:lnTo>
                <a:lnTo>
                  <a:pt x="5865" y="15865"/>
                </a:lnTo>
                <a:lnTo>
                  <a:pt x="5524" y="15768"/>
                </a:lnTo>
                <a:lnTo>
                  <a:pt x="5621" y="15622"/>
                </a:lnTo>
                <a:lnTo>
                  <a:pt x="5694" y="15476"/>
                </a:lnTo>
                <a:lnTo>
                  <a:pt x="5889" y="15208"/>
                </a:lnTo>
                <a:lnTo>
                  <a:pt x="5913" y="15184"/>
                </a:lnTo>
                <a:close/>
                <a:moveTo>
                  <a:pt x="10025" y="15062"/>
                </a:moveTo>
                <a:lnTo>
                  <a:pt x="10025" y="15159"/>
                </a:lnTo>
                <a:lnTo>
                  <a:pt x="10025" y="15232"/>
                </a:lnTo>
                <a:lnTo>
                  <a:pt x="10074" y="15427"/>
                </a:lnTo>
                <a:lnTo>
                  <a:pt x="10171" y="15597"/>
                </a:lnTo>
                <a:lnTo>
                  <a:pt x="10220" y="15768"/>
                </a:lnTo>
                <a:lnTo>
                  <a:pt x="10244" y="15816"/>
                </a:lnTo>
                <a:lnTo>
                  <a:pt x="9758" y="15914"/>
                </a:lnTo>
                <a:lnTo>
                  <a:pt x="9758" y="15841"/>
                </a:lnTo>
                <a:lnTo>
                  <a:pt x="9758" y="15743"/>
                </a:lnTo>
                <a:lnTo>
                  <a:pt x="9709" y="15597"/>
                </a:lnTo>
                <a:lnTo>
                  <a:pt x="9660" y="15354"/>
                </a:lnTo>
                <a:lnTo>
                  <a:pt x="9660" y="15135"/>
                </a:lnTo>
                <a:lnTo>
                  <a:pt x="10025" y="15062"/>
                </a:lnTo>
                <a:close/>
                <a:moveTo>
                  <a:pt x="9466" y="15135"/>
                </a:moveTo>
                <a:lnTo>
                  <a:pt x="9441" y="15257"/>
                </a:lnTo>
                <a:lnTo>
                  <a:pt x="9417" y="15354"/>
                </a:lnTo>
                <a:lnTo>
                  <a:pt x="9417" y="15549"/>
                </a:lnTo>
                <a:lnTo>
                  <a:pt x="9417" y="15768"/>
                </a:lnTo>
                <a:lnTo>
                  <a:pt x="9441" y="15889"/>
                </a:lnTo>
                <a:lnTo>
                  <a:pt x="9490" y="15987"/>
                </a:lnTo>
                <a:lnTo>
                  <a:pt x="9441" y="15987"/>
                </a:lnTo>
                <a:lnTo>
                  <a:pt x="9247" y="16011"/>
                </a:lnTo>
                <a:lnTo>
                  <a:pt x="9222" y="15889"/>
                </a:lnTo>
                <a:lnTo>
                  <a:pt x="9198" y="15768"/>
                </a:lnTo>
                <a:lnTo>
                  <a:pt x="9125" y="15451"/>
                </a:lnTo>
                <a:lnTo>
                  <a:pt x="9125" y="15354"/>
                </a:lnTo>
                <a:lnTo>
                  <a:pt x="9076" y="15208"/>
                </a:lnTo>
                <a:lnTo>
                  <a:pt x="9441" y="15159"/>
                </a:lnTo>
                <a:lnTo>
                  <a:pt x="9466" y="15135"/>
                </a:lnTo>
                <a:close/>
                <a:moveTo>
                  <a:pt x="6594" y="15305"/>
                </a:moveTo>
                <a:lnTo>
                  <a:pt x="7032" y="15354"/>
                </a:lnTo>
                <a:lnTo>
                  <a:pt x="6984" y="15476"/>
                </a:lnTo>
                <a:lnTo>
                  <a:pt x="6935" y="15573"/>
                </a:lnTo>
                <a:lnTo>
                  <a:pt x="6886" y="15743"/>
                </a:lnTo>
                <a:lnTo>
                  <a:pt x="6813" y="15889"/>
                </a:lnTo>
                <a:lnTo>
                  <a:pt x="6765" y="15962"/>
                </a:lnTo>
                <a:lnTo>
                  <a:pt x="6740" y="16060"/>
                </a:lnTo>
                <a:lnTo>
                  <a:pt x="6254" y="15962"/>
                </a:lnTo>
                <a:lnTo>
                  <a:pt x="6351" y="15816"/>
                </a:lnTo>
                <a:lnTo>
                  <a:pt x="6448" y="15646"/>
                </a:lnTo>
                <a:lnTo>
                  <a:pt x="6521" y="15500"/>
                </a:lnTo>
                <a:lnTo>
                  <a:pt x="6570" y="15403"/>
                </a:lnTo>
                <a:lnTo>
                  <a:pt x="6594" y="15305"/>
                </a:lnTo>
                <a:close/>
                <a:moveTo>
                  <a:pt x="8249" y="15354"/>
                </a:moveTo>
                <a:lnTo>
                  <a:pt x="8225" y="15476"/>
                </a:lnTo>
                <a:lnTo>
                  <a:pt x="8200" y="15573"/>
                </a:lnTo>
                <a:lnTo>
                  <a:pt x="8200" y="15695"/>
                </a:lnTo>
                <a:lnTo>
                  <a:pt x="8200" y="15816"/>
                </a:lnTo>
                <a:lnTo>
                  <a:pt x="8273" y="16035"/>
                </a:lnTo>
                <a:lnTo>
                  <a:pt x="8127" y="16060"/>
                </a:lnTo>
                <a:lnTo>
                  <a:pt x="8103" y="16011"/>
                </a:lnTo>
                <a:lnTo>
                  <a:pt x="8079" y="15962"/>
                </a:lnTo>
                <a:lnTo>
                  <a:pt x="8054" y="15938"/>
                </a:lnTo>
                <a:lnTo>
                  <a:pt x="8054" y="15914"/>
                </a:lnTo>
                <a:lnTo>
                  <a:pt x="8054" y="15695"/>
                </a:lnTo>
                <a:lnTo>
                  <a:pt x="8079" y="15476"/>
                </a:lnTo>
                <a:lnTo>
                  <a:pt x="8079" y="15354"/>
                </a:lnTo>
                <a:close/>
                <a:moveTo>
                  <a:pt x="8930" y="15232"/>
                </a:moveTo>
                <a:lnTo>
                  <a:pt x="8906" y="15305"/>
                </a:lnTo>
                <a:lnTo>
                  <a:pt x="8882" y="15403"/>
                </a:lnTo>
                <a:lnTo>
                  <a:pt x="8857" y="15573"/>
                </a:lnTo>
                <a:lnTo>
                  <a:pt x="8857" y="15816"/>
                </a:lnTo>
                <a:lnTo>
                  <a:pt x="8882" y="15938"/>
                </a:lnTo>
                <a:lnTo>
                  <a:pt x="8930" y="16060"/>
                </a:lnTo>
                <a:lnTo>
                  <a:pt x="8638" y="16084"/>
                </a:lnTo>
                <a:lnTo>
                  <a:pt x="8638" y="16035"/>
                </a:lnTo>
                <a:lnTo>
                  <a:pt x="8638" y="15987"/>
                </a:lnTo>
                <a:lnTo>
                  <a:pt x="8565" y="15816"/>
                </a:lnTo>
                <a:lnTo>
                  <a:pt x="8517" y="15622"/>
                </a:lnTo>
                <a:lnTo>
                  <a:pt x="8541" y="15476"/>
                </a:lnTo>
                <a:lnTo>
                  <a:pt x="8541" y="15330"/>
                </a:lnTo>
                <a:lnTo>
                  <a:pt x="8614" y="15305"/>
                </a:lnTo>
                <a:lnTo>
                  <a:pt x="8663" y="15257"/>
                </a:lnTo>
                <a:lnTo>
                  <a:pt x="8930" y="15232"/>
                </a:lnTo>
                <a:close/>
                <a:moveTo>
                  <a:pt x="7738" y="15378"/>
                </a:moveTo>
                <a:lnTo>
                  <a:pt x="7689" y="15646"/>
                </a:lnTo>
                <a:lnTo>
                  <a:pt x="7665" y="15914"/>
                </a:lnTo>
                <a:lnTo>
                  <a:pt x="7689" y="16011"/>
                </a:lnTo>
                <a:lnTo>
                  <a:pt x="7714" y="16108"/>
                </a:lnTo>
                <a:lnTo>
                  <a:pt x="7446" y="16133"/>
                </a:lnTo>
                <a:lnTo>
                  <a:pt x="7178" y="16108"/>
                </a:lnTo>
                <a:lnTo>
                  <a:pt x="7203" y="16060"/>
                </a:lnTo>
                <a:lnTo>
                  <a:pt x="7276" y="15865"/>
                </a:lnTo>
                <a:lnTo>
                  <a:pt x="7349" y="15622"/>
                </a:lnTo>
                <a:lnTo>
                  <a:pt x="7397" y="15378"/>
                </a:lnTo>
                <a:close/>
                <a:moveTo>
                  <a:pt x="8419" y="0"/>
                </a:moveTo>
                <a:lnTo>
                  <a:pt x="8006" y="25"/>
                </a:lnTo>
                <a:lnTo>
                  <a:pt x="7592" y="98"/>
                </a:lnTo>
                <a:lnTo>
                  <a:pt x="7349" y="73"/>
                </a:lnTo>
                <a:lnTo>
                  <a:pt x="7130" y="98"/>
                </a:lnTo>
                <a:lnTo>
                  <a:pt x="6886" y="122"/>
                </a:lnTo>
                <a:lnTo>
                  <a:pt x="6667" y="171"/>
                </a:lnTo>
                <a:lnTo>
                  <a:pt x="6205" y="292"/>
                </a:lnTo>
                <a:lnTo>
                  <a:pt x="5816" y="414"/>
                </a:lnTo>
                <a:lnTo>
                  <a:pt x="5451" y="536"/>
                </a:lnTo>
                <a:lnTo>
                  <a:pt x="5110" y="682"/>
                </a:lnTo>
                <a:lnTo>
                  <a:pt x="4794" y="828"/>
                </a:lnTo>
                <a:lnTo>
                  <a:pt x="4478" y="998"/>
                </a:lnTo>
                <a:lnTo>
                  <a:pt x="3845" y="1363"/>
                </a:lnTo>
                <a:lnTo>
                  <a:pt x="3237" y="1776"/>
                </a:lnTo>
                <a:lnTo>
                  <a:pt x="2872" y="2020"/>
                </a:lnTo>
                <a:lnTo>
                  <a:pt x="2531" y="2287"/>
                </a:lnTo>
                <a:lnTo>
                  <a:pt x="2215" y="2579"/>
                </a:lnTo>
                <a:lnTo>
                  <a:pt x="1923" y="2871"/>
                </a:lnTo>
                <a:lnTo>
                  <a:pt x="1631" y="3212"/>
                </a:lnTo>
                <a:lnTo>
                  <a:pt x="1387" y="3528"/>
                </a:lnTo>
                <a:lnTo>
                  <a:pt x="1144" y="3893"/>
                </a:lnTo>
                <a:lnTo>
                  <a:pt x="949" y="4283"/>
                </a:lnTo>
                <a:lnTo>
                  <a:pt x="755" y="4648"/>
                </a:lnTo>
                <a:lnTo>
                  <a:pt x="609" y="5037"/>
                </a:lnTo>
                <a:lnTo>
                  <a:pt x="463" y="5426"/>
                </a:lnTo>
                <a:lnTo>
                  <a:pt x="341" y="5840"/>
                </a:lnTo>
                <a:lnTo>
                  <a:pt x="244" y="6254"/>
                </a:lnTo>
                <a:lnTo>
                  <a:pt x="146" y="6643"/>
                </a:lnTo>
                <a:lnTo>
                  <a:pt x="98" y="7057"/>
                </a:lnTo>
                <a:lnTo>
                  <a:pt x="49" y="7470"/>
                </a:lnTo>
                <a:lnTo>
                  <a:pt x="0" y="7908"/>
                </a:lnTo>
                <a:lnTo>
                  <a:pt x="0" y="8346"/>
                </a:lnTo>
                <a:lnTo>
                  <a:pt x="0" y="8784"/>
                </a:lnTo>
                <a:lnTo>
                  <a:pt x="25" y="9198"/>
                </a:lnTo>
                <a:lnTo>
                  <a:pt x="98" y="9636"/>
                </a:lnTo>
                <a:lnTo>
                  <a:pt x="171" y="10049"/>
                </a:lnTo>
                <a:lnTo>
                  <a:pt x="268" y="10487"/>
                </a:lnTo>
                <a:lnTo>
                  <a:pt x="390" y="10901"/>
                </a:lnTo>
                <a:lnTo>
                  <a:pt x="560" y="11315"/>
                </a:lnTo>
                <a:lnTo>
                  <a:pt x="730" y="11728"/>
                </a:lnTo>
                <a:lnTo>
                  <a:pt x="949" y="12118"/>
                </a:lnTo>
                <a:lnTo>
                  <a:pt x="1193" y="12507"/>
                </a:lnTo>
                <a:lnTo>
                  <a:pt x="1436" y="12896"/>
                </a:lnTo>
                <a:lnTo>
                  <a:pt x="1704" y="13261"/>
                </a:lnTo>
                <a:lnTo>
                  <a:pt x="2263" y="13967"/>
                </a:lnTo>
                <a:lnTo>
                  <a:pt x="2580" y="14308"/>
                </a:lnTo>
                <a:lnTo>
                  <a:pt x="2896" y="14624"/>
                </a:lnTo>
                <a:lnTo>
                  <a:pt x="3261" y="14892"/>
                </a:lnTo>
                <a:lnTo>
                  <a:pt x="3626" y="15159"/>
                </a:lnTo>
                <a:lnTo>
                  <a:pt x="4015" y="15403"/>
                </a:lnTo>
                <a:lnTo>
                  <a:pt x="4210" y="15524"/>
                </a:lnTo>
                <a:lnTo>
                  <a:pt x="4405" y="15670"/>
                </a:lnTo>
                <a:lnTo>
                  <a:pt x="4648" y="15889"/>
                </a:lnTo>
                <a:lnTo>
                  <a:pt x="4770" y="15987"/>
                </a:lnTo>
                <a:lnTo>
                  <a:pt x="4916" y="16060"/>
                </a:lnTo>
                <a:lnTo>
                  <a:pt x="5329" y="16230"/>
                </a:lnTo>
                <a:lnTo>
                  <a:pt x="5767" y="16352"/>
                </a:lnTo>
                <a:lnTo>
                  <a:pt x="6205" y="16473"/>
                </a:lnTo>
                <a:lnTo>
                  <a:pt x="6643" y="16571"/>
                </a:lnTo>
                <a:lnTo>
                  <a:pt x="7081" y="16619"/>
                </a:lnTo>
                <a:lnTo>
                  <a:pt x="7543" y="16619"/>
                </a:lnTo>
                <a:lnTo>
                  <a:pt x="7981" y="16595"/>
                </a:lnTo>
                <a:lnTo>
                  <a:pt x="8419" y="16522"/>
                </a:lnTo>
                <a:lnTo>
                  <a:pt x="8492" y="16498"/>
                </a:lnTo>
                <a:lnTo>
                  <a:pt x="8541" y="16449"/>
                </a:lnTo>
                <a:lnTo>
                  <a:pt x="8760" y="16498"/>
                </a:lnTo>
                <a:lnTo>
                  <a:pt x="8979" y="16498"/>
                </a:lnTo>
                <a:lnTo>
                  <a:pt x="9417" y="16425"/>
                </a:lnTo>
                <a:lnTo>
                  <a:pt x="9855" y="16352"/>
                </a:lnTo>
                <a:lnTo>
                  <a:pt x="10293" y="16254"/>
                </a:lnTo>
                <a:lnTo>
                  <a:pt x="10707" y="16133"/>
                </a:lnTo>
                <a:lnTo>
                  <a:pt x="11120" y="15987"/>
                </a:lnTo>
                <a:lnTo>
                  <a:pt x="11510" y="15841"/>
                </a:lnTo>
                <a:lnTo>
                  <a:pt x="11875" y="15670"/>
                </a:lnTo>
                <a:lnTo>
                  <a:pt x="12240" y="15476"/>
                </a:lnTo>
                <a:lnTo>
                  <a:pt x="12605" y="15257"/>
                </a:lnTo>
                <a:lnTo>
                  <a:pt x="12945" y="15013"/>
                </a:lnTo>
                <a:lnTo>
                  <a:pt x="13262" y="14770"/>
                </a:lnTo>
                <a:lnTo>
                  <a:pt x="13578" y="14502"/>
                </a:lnTo>
                <a:lnTo>
                  <a:pt x="13870" y="14235"/>
                </a:lnTo>
                <a:lnTo>
                  <a:pt x="14186" y="13918"/>
                </a:lnTo>
                <a:lnTo>
                  <a:pt x="14454" y="13626"/>
                </a:lnTo>
                <a:lnTo>
                  <a:pt x="14697" y="13286"/>
                </a:lnTo>
                <a:lnTo>
                  <a:pt x="14940" y="12945"/>
                </a:lnTo>
                <a:lnTo>
                  <a:pt x="15159" y="12580"/>
                </a:lnTo>
                <a:lnTo>
                  <a:pt x="15354" y="12215"/>
                </a:lnTo>
                <a:lnTo>
                  <a:pt x="15549" y="11850"/>
                </a:lnTo>
                <a:lnTo>
                  <a:pt x="15719" y="11461"/>
                </a:lnTo>
                <a:lnTo>
                  <a:pt x="15865" y="11071"/>
                </a:lnTo>
                <a:lnTo>
                  <a:pt x="16011" y="10658"/>
                </a:lnTo>
                <a:lnTo>
                  <a:pt x="16108" y="10244"/>
                </a:lnTo>
                <a:lnTo>
                  <a:pt x="16206" y="9806"/>
                </a:lnTo>
                <a:lnTo>
                  <a:pt x="16254" y="9514"/>
                </a:lnTo>
                <a:lnTo>
                  <a:pt x="16279" y="9198"/>
                </a:lnTo>
                <a:lnTo>
                  <a:pt x="16279" y="9028"/>
                </a:lnTo>
                <a:lnTo>
                  <a:pt x="16279" y="8882"/>
                </a:lnTo>
                <a:lnTo>
                  <a:pt x="16230" y="8736"/>
                </a:lnTo>
                <a:lnTo>
                  <a:pt x="16157" y="8614"/>
                </a:lnTo>
                <a:lnTo>
                  <a:pt x="16157" y="8298"/>
                </a:lnTo>
                <a:lnTo>
                  <a:pt x="16157" y="8079"/>
                </a:lnTo>
                <a:lnTo>
                  <a:pt x="16157" y="7860"/>
                </a:lnTo>
                <a:lnTo>
                  <a:pt x="16157" y="7641"/>
                </a:lnTo>
                <a:lnTo>
                  <a:pt x="16157" y="7422"/>
                </a:lnTo>
                <a:lnTo>
                  <a:pt x="16084" y="6935"/>
                </a:lnTo>
                <a:lnTo>
                  <a:pt x="15962" y="6448"/>
                </a:lnTo>
                <a:lnTo>
                  <a:pt x="15841" y="5962"/>
                </a:lnTo>
                <a:lnTo>
                  <a:pt x="15743" y="5499"/>
                </a:lnTo>
                <a:lnTo>
                  <a:pt x="15622" y="5061"/>
                </a:lnTo>
                <a:lnTo>
                  <a:pt x="15500" y="4648"/>
                </a:lnTo>
                <a:lnTo>
                  <a:pt x="15330" y="4234"/>
                </a:lnTo>
                <a:lnTo>
                  <a:pt x="15135" y="3845"/>
                </a:lnTo>
                <a:lnTo>
                  <a:pt x="14892" y="3480"/>
                </a:lnTo>
                <a:lnTo>
                  <a:pt x="14648" y="3139"/>
                </a:lnTo>
                <a:lnTo>
                  <a:pt x="14356" y="2798"/>
                </a:lnTo>
                <a:lnTo>
                  <a:pt x="14065" y="2458"/>
                </a:lnTo>
                <a:lnTo>
                  <a:pt x="13724" y="2166"/>
                </a:lnTo>
                <a:lnTo>
                  <a:pt x="13359" y="1874"/>
                </a:lnTo>
                <a:lnTo>
                  <a:pt x="12970" y="1606"/>
                </a:lnTo>
                <a:lnTo>
                  <a:pt x="12556" y="1363"/>
                </a:lnTo>
                <a:lnTo>
                  <a:pt x="12142" y="1144"/>
                </a:lnTo>
                <a:lnTo>
                  <a:pt x="11729" y="925"/>
                </a:lnTo>
                <a:lnTo>
                  <a:pt x="10877" y="560"/>
                </a:lnTo>
                <a:lnTo>
                  <a:pt x="10488" y="414"/>
                </a:lnTo>
                <a:lnTo>
                  <a:pt x="10098" y="292"/>
                </a:lnTo>
                <a:lnTo>
                  <a:pt x="9685" y="171"/>
                </a:lnTo>
                <a:lnTo>
                  <a:pt x="9271" y="73"/>
                </a:lnTo>
                <a:lnTo>
                  <a:pt x="8833" y="25"/>
                </a:lnTo>
                <a:lnTo>
                  <a:pt x="84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40"/>
          <p:cNvSpPr/>
          <p:nvPr/>
        </p:nvSpPr>
        <p:spPr>
          <a:xfrm>
            <a:off x="365466" y="859274"/>
            <a:ext cx="364705" cy="45153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40"/>
          <p:cNvSpPr/>
          <p:nvPr/>
        </p:nvSpPr>
        <p:spPr>
          <a:xfrm>
            <a:off x="946968" y="859274"/>
            <a:ext cx="364705" cy="451539"/>
          </a:xfrm>
          <a:custGeom>
            <a:rect b="b" l="l" r="r" t="t"/>
            <a:pathLst>
              <a:path extrusionOk="0" h="20878" w="16863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40"/>
          <p:cNvSpPr/>
          <p:nvPr/>
        </p:nvSpPr>
        <p:spPr>
          <a:xfrm>
            <a:off x="1518479" y="927163"/>
            <a:ext cx="376275" cy="323656"/>
          </a:xfrm>
          <a:custGeom>
            <a:rect b="b" l="l" r="r" t="t"/>
            <a:pathLst>
              <a:path extrusionOk="0" h="14965" w="17398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40"/>
          <p:cNvSpPr/>
          <p:nvPr/>
        </p:nvSpPr>
        <p:spPr>
          <a:xfrm>
            <a:off x="2099463" y="894527"/>
            <a:ext cx="375756" cy="380493"/>
          </a:xfrm>
          <a:custGeom>
            <a:rect b="b" l="l" r="r" t="t"/>
            <a:pathLst>
              <a:path extrusionOk="0" h="17593" w="17374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40"/>
          <p:cNvSpPr/>
          <p:nvPr/>
        </p:nvSpPr>
        <p:spPr>
          <a:xfrm>
            <a:off x="2683604" y="919269"/>
            <a:ext cx="372599" cy="329452"/>
          </a:xfrm>
          <a:custGeom>
            <a:rect b="b" l="l" r="r" t="t"/>
            <a:pathLst>
              <a:path extrusionOk="0" h="15233" w="17228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40"/>
          <p:cNvSpPr/>
          <p:nvPr/>
        </p:nvSpPr>
        <p:spPr>
          <a:xfrm>
            <a:off x="3271422" y="919269"/>
            <a:ext cx="361547" cy="333128"/>
          </a:xfrm>
          <a:custGeom>
            <a:rect b="b" l="l" r="r" t="t"/>
            <a:pathLst>
              <a:path extrusionOk="0" h="15403" w="16717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40"/>
          <p:cNvSpPr/>
          <p:nvPr/>
        </p:nvSpPr>
        <p:spPr>
          <a:xfrm>
            <a:off x="3862397" y="922946"/>
            <a:ext cx="335248" cy="32577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40"/>
          <p:cNvSpPr/>
          <p:nvPr/>
        </p:nvSpPr>
        <p:spPr>
          <a:xfrm>
            <a:off x="4425495" y="904519"/>
            <a:ext cx="371539" cy="364185"/>
          </a:xfrm>
          <a:custGeom>
            <a:rect b="b" l="l" r="r" t="t"/>
            <a:pathLst>
              <a:path extrusionOk="0" h="16839" w="17179">
                <a:moveTo>
                  <a:pt x="4064" y="1461"/>
                </a:moveTo>
                <a:lnTo>
                  <a:pt x="4307" y="1801"/>
                </a:lnTo>
                <a:lnTo>
                  <a:pt x="4550" y="2093"/>
                </a:lnTo>
                <a:lnTo>
                  <a:pt x="4794" y="2385"/>
                </a:lnTo>
                <a:lnTo>
                  <a:pt x="5037" y="2677"/>
                </a:lnTo>
                <a:lnTo>
                  <a:pt x="5231" y="2872"/>
                </a:lnTo>
                <a:lnTo>
                  <a:pt x="5329" y="2969"/>
                </a:lnTo>
                <a:lnTo>
                  <a:pt x="5450" y="3018"/>
                </a:lnTo>
                <a:lnTo>
                  <a:pt x="5548" y="2994"/>
                </a:lnTo>
                <a:lnTo>
                  <a:pt x="5815" y="3042"/>
                </a:lnTo>
                <a:lnTo>
                  <a:pt x="6083" y="3042"/>
                </a:lnTo>
                <a:lnTo>
                  <a:pt x="6594" y="3018"/>
                </a:lnTo>
                <a:lnTo>
                  <a:pt x="7129" y="2994"/>
                </a:lnTo>
                <a:lnTo>
                  <a:pt x="7129" y="2994"/>
                </a:lnTo>
                <a:lnTo>
                  <a:pt x="6935" y="3310"/>
                </a:lnTo>
                <a:lnTo>
                  <a:pt x="6740" y="3651"/>
                </a:lnTo>
                <a:lnTo>
                  <a:pt x="6545" y="3991"/>
                </a:lnTo>
                <a:lnTo>
                  <a:pt x="6375" y="4332"/>
                </a:lnTo>
                <a:lnTo>
                  <a:pt x="6351" y="4381"/>
                </a:lnTo>
                <a:lnTo>
                  <a:pt x="6351" y="4429"/>
                </a:lnTo>
                <a:lnTo>
                  <a:pt x="6375" y="4648"/>
                </a:lnTo>
                <a:lnTo>
                  <a:pt x="6424" y="4892"/>
                </a:lnTo>
                <a:lnTo>
                  <a:pt x="6618" y="5305"/>
                </a:lnTo>
                <a:lnTo>
                  <a:pt x="6935" y="6133"/>
                </a:lnTo>
                <a:lnTo>
                  <a:pt x="6424" y="5962"/>
                </a:lnTo>
                <a:lnTo>
                  <a:pt x="5864" y="5768"/>
                </a:lnTo>
                <a:lnTo>
                  <a:pt x="5572" y="5719"/>
                </a:lnTo>
                <a:lnTo>
                  <a:pt x="5450" y="5695"/>
                </a:lnTo>
                <a:lnTo>
                  <a:pt x="5231" y="5695"/>
                </a:lnTo>
                <a:lnTo>
                  <a:pt x="5183" y="5743"/>
                </a:lnTo>
                <a:lnTo>
                  <a:pt x="5158" y="5768"/>
                </a:lnTo>
                <a:lnTo>
                  <a:pt x="5158" y="5841"/>
                </a:lnTo>
                <a:lnTo>
                  <a:pt x="4794" y="6133"/>
                </a:lnTo>
                <a:lnTo>
                  <a:pt x="4453" y="6473"/>
                </a:lnTo>
                <a:lnTo>
                  <a:pt x="4210" y="6692"/>
                </a:lnTo>
                <a:lnTo>
                  <a:pt x="3966" y="6911"/>
                </a:lnTo>
                <a:lnTo>
                  <a:pt x="3699" y="7081"/>
                </a:lnTo>
                <a:lnTo>
                  <a:pt x="3650" y="6644"/>
                </a:lnTo>
                <a:lnTo>
                  <a:pt x="3650" y="6206"/>
                </a:lnTo>
                <a:lnTo>
                  <a:pt x="3650" y="5841"/>
                </a:lnTo>
                <a:lnTo>
                  <a:pt x="3650" y="5646"/>
                </a:lnTo>
                <a:lnTo>
                  <a:pt x="3626" y="5451"/>
                </a:lnTo>
                <a:lnTo>
                  <a:pt x="3650" y="5403"/>
                </a:lnTo>
                <a:lnTo>
                  <a:pt x="3650" y="5330"/>
                </a:lnTo>
                <a:lnTo>
                  <a:pt x="3650" y="5257"/>
                </a:lnTo>
                <a:lnTo>
                  <a:pt x="3601" y="5208"/>
                </a:lnTo>
                <a:lnTo>
                  <a:pt x="3188" y="4892"/>
                </a:lnTo>
                <a:lnTo>
                  <a:pt x="2774" y="4600"/>
                </a:lnTo>
                <a:lnTo>
                  <a:pt x="2312" y="4332"/>
                </a:lnTo>
                <a:lnTo>
                  <a:pt x="1874" y="4089"/>
                </a:lnTo>
                <a:lnTo>
                  <a:pt x="2214" y="3943"/>
                </a:lnTo>
                <a:lnTo>
                  <a:pt x="2555" y="3797"/>
                </a:lnTo>
                <a:lnTo>
                  <a:pt x="2944" y="3699"/>
                </a:lnTo>
                <a:lnTo>
                  <a:pt x="3139" y="3626"/>
                </a:lnTo>
                <a:lnTo>
                  <a:pt x="3334" y="3553"/>
                </a:lnTo>
                <a:lnTo>
                  <a:pt x="3431" y="3578"/>
                </a:lnTo>
                <a:lnTo>
                  <a:pt x="3528" y="3578"/>
                </a:lnTo>
                <a:lnTo>
                  <a:pt x="3626" y="3529"/>
                </a:lnTo>
                <a:lnTo>
                  <a:pt x="3650" y="3480"/>
                </a:lnTo>
                <a:lnTo>
                  <a:pt x="3674" y="3432"/>
                </a:lnTo>
                <a:lnTo>
                  <a:pt x="3820" y="2945"/>
                </a:lnTo>
                <a:lnTo>
                  <a:pt x="3918" y="2458"/>
                </a:lnTo>
                <a:lnTo>
                  <a:pt x="4064" y="1461"/>
                </a:lnTo>
                <a:close/>
                <a:moveTo>
                  <a:pt x="3991" y="755"/>
                </a:moveTo>
                <a:lnTo>
                  <a:pt x="3918" y="779"/>
                </a:lnTo>
                <a:lnTo>
                  <a:pt x="3869" y="804"/>
                </a:lnTo>
                <a:lnTo>
                  <a:pt x="3820" y="877"/>
                </a:lnTo>
                <a:lnTo>
                  <a:pt x="3723" y="1144"/>
                </a:lnTo>
                <a:lnTo>
                  <a:pt x="3650" y="1436"/>
                </a:lnTo>
                <a:lnTo>
                  <a:pt x="3504" y="1996"/>
                </a:lnTo>
                <a:lnTo>
                  <a:pt x="3407" y="2556"/>
                </a:lnTo>
                <a:lnTo>
                  <a:pt x="3285" y="3115"/>
                </a:lnTo>
                <a:lnTo>
                  <a:pt x="3163" y="3140"/>
                </a:lnTo>
                <a:lnTo>
                  <a:pt x="3017" y="3188"/>
                </a:lnTo>
                <a:lnTo>
                  <a:pt x="2774" y="3261"/>
                </a:lnTo>
                <a:lnTo>
                  <a:pt x="2312" y="3480"/>
                </a:lnTo>
                <a:lnTo>
                  <a:pt x="2020" y="3578"/>
                </a:lnTo>
                <a:lnTo>
                  <a:pt x="1752" y="3699"/>
                </a:lnTo>
                <a:lnTo>
                  <a:pt x="1630" y="3772"/>
                </a:lnTo>
                <a:lnTo>
                  <a:pt x="1509" y="3845"/>
                </a:lnTo>
                <a:lnTo>
                  <a:pt x="1387" y="3943"/>
                </a:lnTo>
                <a:lnTo>
                  <a:pt x="1290" y="4040"/>
                </a:lnTo>
                <a:lnTo>
                  <a:pt x="1265" y="4089"/>
                </a:lnTo>
                <a:lnTo>
                  <a:pt x="1290" y="4137"/>
                </a:lnTo>
                <a:lnTo>
                  <a:pt x="1314" y="4162"/>
                </a:lnTo>
                <a:lnTo>
                  <a:pt x="1363" y="4186"/>
                </a:lnTo>
                <a:lnTo>
                  <a:pt x="1436" y="4162"/>
                </a:lnTo>
                <a:lnTo>
                  <a:pt x="1460" y="4210"/>
                </a:lnTo>
                <a:lnTo>
                  <a:pt x="1509" y="4259"/>
                </a:lnTo>
                <a:lnTo>
                  <a:pt x="3285" y="5476"/>
                </a:lnTo>
                <a:lnTo>
                  <a:pt x="3261" y="5646"/>
                </a:lnTo>
                <a:lnTo>
                  <a:pt x="3261" y="5841"/>
                </a:lnTo>
                <a:lnTo>
                  <a:pt x="3261" y="6206"/>
                </a:lnTo>
                <a:lnTo>
                  <a:pt x="3261" y="6546"/>
                </a:lnTo>
                <a:lnTo>
                  <a:pt x="3261" y="6863"/>
                </a:lnTo>
                <a:lnTo>
                  <a:pt x="3309" y="7179"/>
                </a:lnTo>
                <a:lnTo>
                  <a:pt x="3358" y="7495"/>
                </a:lnTo>
                <a:lnTo>
                  <a:pt x="3382" y="7568"/>
                </a:lnTo>
                <a:lnTo>
                  <a:pt x="3431" y="7617"/>
                </a:lnTo>
                <a:lnTo>
                  <a:pt x="3504" y="7641"/>
                </a:lnTo>
                <a:lnTo>
                  <a:pt x="3577" y="7641"/>
                </a:lnTo>
                <a:lnTo>
                  <a:pt x="3626" y="7617"/>
                </a:lnTo>
                <a:lnTo>
                  <a:pt x="3699" y="7568"/>
                </a:lnTo>
                <a:lnTo>
                  <a:pt x="3723" y="7519"/>
                </a:lnTo>
                <a:lnTo>
                  <a:pt x="3747" y="7446"/>
                </a:lnTo>
                <a:lnTo>
                  <a:pt x="3942" y="7349"/>
                </a:lnTo>
                <a:lnTo>
                  <a:pt x="4137" y="7227"/>
                </a:lnTo>
                <a:lnTo>
                  <a:pt x="4477" y="6960"/>
                </a:lnTo>
                <a:lnTo>
                  <a:pt x="4964" y="6522"/>
                </a:lnTo>
                <a:lnTo>
                  <a:pt x="5183" y="6303"/>
                </a:lnTo>
                <a:lnTo>
                  <a:pt x="5450" y="6108"/>
                </a:lnTo>
                <a:lnTo>
                  <a:pt x="5742" y="6206"/>
                </a:lnTo>
                <a:lnTo>
                  <a:pt x="6059" y="6303"/>
                </a:lnTo>
                <a:lnTo>
                  <a:pt x="6643" y="6473"/>
                </a:lnTo>
                <a:lnTo>
                  <a:pt x="6910" y="6595"/>
                </a:lnTo>
                <a:lnTo>
                  <a:pt x="7202" y="6717"/>
                </a:lnTo>
                <a:lnTo>
                  <a:pt x="7275" y="6741"/>
                </a:lnTo>
                <a:lnTo>
                  <a:pt x="7348" y="6717"/>
                </a:lnTo>
                <a:lnTo>
                  <a:pt x="7421" y="6692"/>
                </a:lnTo>
                <a:lnTo>
                  <a:pt x="7470" y="6644"/>
                </a:lnTo>
                <a:lnTo>
                  <a:pt x="7494" y="6571"/>
                </a:lnTo>
                <a:lnTo>
                  <a:pt x="7519" y="6522"/>
                </a:lnTo>
                <a:lnTo>
                  <a:pt x="7519" y="6449"/>
                </a:lnTo>
                <a:lnTo>
                  <a:pt x="7470" y="6376"/>
                </a:lnTo>
                <a:lnTo>
                  <a:pt x="7470" y="6327"/>
                </a:lnTo>
                <a:lnTo>
                  <a:pt x="7300" y="5841"/>
                </a:lnTo>
                <a:lnTo>
                  <a:pt x="7105" y="5354"/>
                </a:lnTo>
                <a:lnTo>
                  <a:pt x="6910" y="4916"/>
                </a:lnTo>
                <a:lnTo>
                  <a:pt x="6813" y="4697"/>
                </a:lnTo>
                <a:lnTo>
                  <a:pt x="6691" y="4478"/>
                </a:lnTo>
                <a:lnTo>
                  <a:pt x="7227" y="3675"/>
                </a:lnTo>
                <a:lnTo>
                  <a:pt x="7470" y="3261"/>
                </a:lnTo>
                <a:lnTo>
                  <a:pt x="7592" y="3042"/>
                </a:lnTo>
                <a:lnTo>
                  <a:pt x="7665" y="2799"/>
                </a:lnTo>
                <a:lnTo>
                  <a:pt x="7713" y="2726"/>
                </a:lnTo>
                <a:lnTo>
                  <a:pt x="7713" y="2653"/>
                </a:lnTo>
                <a:lnTo>
                  <a:pt x="7738" y="2629"/>
                </a:lnTo>
                <a:lnTo>
                  <a:pt x="7738" y="2556"/>
                </a:lnTo>
                <a:lnTo>
                  <a:pt x="7713" y="2507"/>
                </a:lnTo>
                <a:lnTo>
                  <a:pt x="7689" y="2458"/>
                </a:lnTo>
                <a:lnTo>
                  <a:pt x="7640" y="2410"/>
                </a:lnTo>
                <a:lnTo>
                  <a:pt x="7592" y="2385"/>
                </a:lnTo>
                <a:lnTo>
                  <a:pt x="7519" y="2385"/>
                </a:lnTo>
                <a:lnTo>
                  <a:pt x="7446" y="2410"/>
                </a:lnTo>
                <a:lnTo>
                  <a:pt x="7397" y="2458"/>
                </a:lnTo>
                <a:lnTo>
                  <a:pt x="7202" y="2458"/>
                </a:lnTo>
                <a:lnTo>
                  <a:pt x="6983" y="2483"/>
                </a:lnTo>
                <a:lnTo>
                  <a:pt x="6594" y="2531"/>
                </a:lnTo>
                <a:lnTo>
                  <a:pt x="6326" y="2556"/>
                </a:lnTo>
                <a:lnTo>
                  <a:pt x="5815" y="2556"/>
                </a:lnTo>
                <a:lnTo>
                  <a:pt x="5548" y="2580"/>
                </a:lnTo>
                <a:lnTo>
                  <a:pt x="5426" y="2410"/>
                </a:lnTo>
                <a:lnTo>
                  <a:pt x="5280" y="2264"/>
                </a:lnTo>
                <a:lnTo>
                  <a:pt x="5012" y="1996"/>
                </a:lnTo>
                <a:lnTo>
                  <a:pt x="4769" y="1704"/>
                </a:lnTo>
                <a:lnTo>
                  <a:pt x="4575" y="1412"/>
                </a:lnTo>
                <a:lnTo>
                  <a:pt x="4356" y="1120"/>
                </a:lnTo>
                <a:lnTo>
                  <a:pt x="4161" y="804"/>
                </a:lnTo>
                <a:lnTo>
                  <a:pt x="4112" y="779"/>
                </a:lnTo>
                <a:lnTo>
                  <a:pt x="4039" y="779"/>
                </a:lnTo>
                <a:lnTo>
                  <a:pt x="3991" y="755"/>
                </a:lnTo>
                <a:close/>
                <a:moveTo>
                  <a:pt x="11169" y="536"/>
                </a:moveTo>
                <a:lnTo>
                  <a:pt x="11582" y="633"/>
                </a:lnTo>
                <a:lnTo>
                  <a:pt x="11972" y="779"/>
                </a:lnTo>
                <a:lnTo>
                  <a:pt x="12361" y="950"/>
                </a:lnTo>
                <a:lnTo>
                  <a:pt x="12726" y="1144"/>
                </a:lnTo>
                <a:lnTo>
                  <a:pt x="13066" y="1363"/>
                </a:lnTo>
                <a:lnTo>
                  <a:pt x="13431" y="1582"/>
                </a:lnTo>
                <a:lnTo>
                  <a:pt x="13748" y="1850"/>
                </a:lnTo>
                <a:lnTo>
                  <a:pt x="14064" y="2093"/>
                </a:lnTo>
                <a:lnTo>
                  <a:pt x="14332" y="2312"/>
                </a:lnTo>
                <a:lnTo>
                  <a:pt x="14551" y="2531"/>
                </a:lnTo>
                <a:lnTo>
                  <a:pt x="14770" y="2775"/>
                </a:lnTo>
                <a:lnTo>
                  <a:pt x="14964" y="3018"/>
                </a:lnTo>
                <a:lnTo>
                  <a:pt x="15305" y="3529"/>
                </a:lnTo>
                <a:lnTo>
                  <a:pt x="15621" y="4064"/>
                </a:lnTo>
                <a:lnTo>
                  <a:pt x="15548" y="4162"/>
                </a:lnTo>
                <a:lnTo>
                  <a:pt x="15475" y="4235"/>
                </a:lnTo>
                <a:lnTo>
                  <a:pt x="15475" y="4259"/>
                </a:lnTo>
                <a:lnTo>
                  <a:pt x="15475" y="4308"/>
                </a:lnTo>
                <a:lnTo>
                  <a:pt x="15500" y="4332"/>
                </a:lnTo>
                <a:lnTo>
                  <a:pt x="15646" y="4332"/>
                </a:lnTo>
                <a:lnTo>
                  <a:pt x="15743" y="4283"/>
                </a:lnTo>
                <a:lnTo>
                  <a:pt x="15938" y="4648"/>
                </a:lnTo>
                <a:lnTo>
                  <a:pt x="15865" y="4673"/>
                </a:lnTo>
                <a:lnTo>
                  <a:pt x="15767" y="4746"/>
                </a:lnTo>
                <a:lnTo>
                  <a:pt x="15719" y="4794"/>
                </a:lnTo>
                <a:lnTo>
                  <a:pt x="15694" y="4867"/>
                </a:lnTo>
                <a:lnTo>
                  <a:pt x="15694" y="4916"/>
                </a:lnTo>
                <a:lnTo>
                  <a:pt x="15743" y="4940"/>
                </a:lnTo>
                <a:lnTo>
                  <a:pt x="15816" y="4940"/>
                </a:lnTo>
                <a:lnTo>
                  <a:pt x="15889" y="4916"/>
                </a:lnTo>
                <a:lnTo>
                  <a:pt x="15962" y="4892"/>
                </a:lnTo>
                <a:lnTo>
                  <a:pt x="16035" y="4819"/>
                </a:lnTo>
                <a:lnTo>
                  <a:pt x="16205" y="5159"/>
                </a:lnTo>
                <a:lnTo>
                  <a:pt x="16108" y="5208"/>
                </a:lnTo>
                <a:lnTo>
                  <a:pt x="16011" y="5281"/>
                </a:lnTo>
                <a:lnTo>
                  <a:pt x="15938" y="5378"/>
                </a:lnTo>
                <a:lnTo>
                  <a:pt x="15889" y="5451"/>
                </a:lnTo>
                <a:lnTo>
                  <a:pt x="15865" y="5524"/>
                </a:lnTo>
                <a:lnTo>
                  <a:pt x="15889" y="5573"/>
                </a:lnTo>
                <a:lnTo>
                  <a:pt x="15938" y="5622"/>
                </a:lnTo>
                <a:lnTo>
                  <a:pt x="16011" y="5622"/>
                </a:lnTo>
                <a:lnTo>
                  <a:pt x="16108" y="5573"/>
                </a:lnTo>
                <a:lnTo>
                  <a:pt x="16205" y="5524"/>
                </a:lnTo>
                <a:lnTo>
                  <a:pt x="16327" y="5451"/>
                </a:lnTo>
                <a:lnTo>
                  <a:pt x="16424" y="5792"/>
                </a:lnTo>
                <a:lnTo>
                  <a:pt x="16254" y="5841"/>
                </a:lnTo>
                <a:lnTo>
                  <a:pt x="16108" y="5938"/>
                </a:lnTo>
                <a:lnTo>
                  <a:pt x="15986" y="6060"/>
                </a:lnTo>
                <a:lnTo>
                  <a:pt x="15938" y="6181"/>
                </a:lnTo>
                <a:lnTo>
                  <a:pt x="15938" y="6230"/>
                </a:lnTo>
                <a:lnTo>
                  <a:pt x="15962" y="6279"/>
                </a:lnTo>
                <a:lnTo>
                  <a:pt x="16011" y="6303"/>
                </a:lnTo>
                <a:lnTo>
                  <a:pt x="16059" y="6303"/>
                </a:lnTo>
                <a:lnTo>
                  <a:pt x="16132" y="6279"/>
                </a:lnTo>
                <a:lnTo>
                  <a:pt x="16205" y="6230"/>
                </a:lnTo>
                <a:lnTo>
                  <a:pt x="16376" y="6157"/>
                </a:lnTo>
                <a:lnTo>
                  <a:pt x="16497" y="6108"/>
                </a:lnTo>
                <a:lnTo>
                  <a:pt x="16570" y="6571"/>
                </a:lnTo>
                <a:lnTo>
                  <a:pt x="16522" y="6546"/>
                </a:lnTo>
                <a:lnTo>
                  <a:pt x="16473" y="6546"/>
                </a:lnTo>
                <a:lnTo>
                  <a:pt x="16376" y="6571"/>
                </a:lnTo>
                <a:lnTo>
                  <a:pt x="16254" y="6619"/>
                </a:lnTo>
                <a:lnTo>
                  <a:pt x="16181" y="6692"/>
                </a:lnTo>
                <a:lnTo>
                  <a:pt x="16108" y="6765"/>
                </a:lnTo>
                <a:lnTo>
                  <a:pt x="16084" y="6863"/>
                </a:lnTo>
                <a:lnTo>
                  <a:pt x="16084" y="6911"/>
                </a:lnTo>
                <a:lnTo>
                  <a:pt x="16108" y="6936"/>
                </a:lnTo>
                <a:lnTo>
                  <a:pt x="16108" y="6960"/>
                </a:lnTo>
                <a:lnTo>
                  <a:pt x="16205" y="6960"/>
                </a:lnTo>
                <a:lnTo>
                  <a:pt x="16278" y="6936"/>
                </a:lnTo>
                <a:lnTo>
                  <a:pt x="16449" y="6887"/>
                </a:lnTo>
                <a:lnTo>
                  <a:pt x="16546" y="6863"/>
                </a:lnTo>
                <a:lnTo>
                  <a:pt x="16619" y="6814"/>
                </a:lnTo>
                <a:lnTo>
                  <a:pt x="16668" y="7154"/>
                </a:lnTo>
                <a:lnTo>
                  <a:pt x="16351" y="7325"/>
                </a:lnTo>
                <a:lnTo>
                  <a:pt x="16230" y="7446"/>
                </a:lnTo>
                <a:lnTo>
                  <a:pt x="16108" y="7568"/>
                </a:lnTo>
                <a:lnTo>
                  <a:pt x="16084" y="7592"/>
                </a:lnTo>
                <a:lnTo>
                  <a:pt x="16108" y="7641"/>
                </a:lnTo>
                <a:lnTo>
                  <a:pt x="16132" y="7665"/>
                </a:lnTo>
                <a:lnTo>
                  <a:pt x="16278" y="7665"/>
                </a:lnTo>
                <a:lnTo>
                  <a:pt x="16424" y="7641"/>
                </a:lnTo>
                <a:lnTo>
                  <a:pt x="16570" y="7592"/>
                </a:lnTo>
                <a:lnTo>
                  <a:pt x="16716" y="7519"/>
                </a:lnTo>
                <a:lnTo>
                  <a:pt x="16765" y="7982"/>
                </a:lnTo>
                <a:lnTo>
                  <a:pt x="16570" y="8055"/>
                </a:lnTo>
                <a:lnTo>
                  <a:pt x="16376" y="8152"/>
                </a:lnTo>
                <a:lnTo>
                  <a:pt x="16205" y="8249"/>
                </a:lnTo>
                <a:lnTo>
                  <a:pt x="16108" y="8298"/>
                </a:lnTo>
                <a:lnTo>
                  <a:pt x="16035" y="8371"/>
                </a:lnTo>
                <a:lnTo>
                  <a:pt x="16035" y="8395"/>
                </a:lnTo>
                <a:lnTo>
                  <a:pt x="16132" y="8444"/>
                </a:lnTo>
                <a:lnTo>
                  <a:pt x="16254" y="8468"/>
                </a:lnTo>
                <a:lnTo>
                  <a:pt x="16449" y="8444"/>
                </a:lnTo>
                <a:lnTo>
                  <a:pt x="16619" y="8395"/>
                </a:lnTo>
                <a:lnTo>
                  <a:pt x="16789" y="8347"/>
                </a:lnTo>
                <a:lnTo>
                  <a:pt x="16814" y="8639"/>
                </a:lnTo>
                <a:lnTo>
                  <a:pt x="16814" y="8833"/>
                </a:lnTo>
                <a:lnTo>
                  <a:pt x="16497" y="8882"/>
                </a:lnTo>
                <a:lnTo>
                  <a:pt x="16205" y="8979"/>
                </a:lnTo>
                <a:lnTo>
                  <a:pt x="16084" y="9028"/>
                </a:lnTo>
                <a:lnTo>
                  <a:pt x="15962" y="9101"/>
                </a:lnTo>
                <a:lnTo>
                  <a:pt x="15889" y="9198"/>
                </a:lnTo>
                <a:lnTo>
                  <a:pt x="15840" y="9247"/>
                </a:lnTo>
                <a:lnTo>
                  <a:pt x="15840" y="9320"/>
                </a:lnTo>
                <a:lnTo>
                  <a:pt x="15840" y="9369"/>
                </a:lnTo>
                <a:lnTo>
                  <a:pt x="15889" y="9393"/>
                </a:lnTo>
                <a:lnTo>
                  <a:pt x="16011" y="9417"/>
                </a:lnTo>
                <a:lnTo>
                  <a:pt x="16132" y="9393"/>
                </a:lnTo>
                <a:lnTo>
                  <a:pt x="16351" y="9320"/>
                </a:lnTo>
                <a:lnTo>
                  <a:pt x="16716" y="9247"/>
                </a:lnTo>
                <a:lnTo>
                  <a:pt x="16546" y="9807"/>
                </a:lnTo>
                <a:lnTo>
                  <a:pt x="16522" y="9807"/>
                </a:lnTo>
                <a:lnTo>
                  <a:pt x="16132" y="9831"/>
                </a:lnTo>
                <a:lnTo>
                  <a:pt x="15986" y="9831"/>
                </a:lnTo>
                <a:lnTo>
                  <a:pt x="15865" y="9880"/>
                </a:lnTo>
                <a:lnTo>
                  <a:pt x="15743" y="9928"/>
                </a:lnTo>
                <a:lnTo>
                  <a:pt x="15646" y="10026"/>
                </a:lnTo>
                <a:lnTo>
                  <a:pt x="15646" y="10074"/>
                </a:lnTo>
                <a:lnTo>
                  <a:pt x="15646" y="10123"/>
                </a:lnTo>
                <a:lnTo>
                  <a:pt x="15670" y="10147"/>
                </a:lnTo>
                <a:lnTo>
                  <a:pt x="15719" y="10172"/>
                </a:lnTo>
                <a:lnTo>
                  <a:pt x="15986" y="10196"/>
                </a:lnTo>
                <a:lnTo>
                  <a:pt x="16424" y="10196"/>
                </a:lnTo>
                <a:lnTo>
                  <a:pt x="16376" y="10342"/>
                </a:lnTo>
                <a:lnTo>
                  <a:pt x="16230" y="10731"/>
                </a:lnTo>
                <a:lnTo>
                  <a:pt x="15889" y="10731"/>
                </a:lnTo>
                <a:lnTo>
                  <a:pt x="15573" y="10683"/>
                </a:lnTo>
                <a:lnTo>
                  <a:pt x="15402" y="10683"/>
                </a:lnTo>
                <a:lnTo>
                  <a:pt x="15256" y="10707"/>
                </a:lnTo>
                <a:lnTo>
                  <a:pt x="15232" y="10731"/>
                </a:lnTo>
                <a:lnTo>
                  <a:pt x="15232" y="10780"/>
                </a:lnTo>
                <a:lnTo>
                  <a:pt x="15281" y="10853"/>
                </a:lnTo>
                <a:lnTo>
                  <a:pt x="15329" y="10877"/>
                </a:lnTo>
                <a:lnTo>
                  <a:pt x="15475" y="10950"/>
                </a:lnTo>
                <a:lnTo>
                  <a:pt x="15621" y="10999"/>
                </a:lnTo>
                <a:lnTo>
                  <a:pt x="15767" y="11023"/>
                </a:lnTo>
                <a:lnTo>
                  <a:pt x="16108" y="11072"/>
                </a:lnTo>
                <a:lnTo>
                  <a:pt x="15938" y="11486"/>
                </a:lnTo>
                <a:lnTo>
                  <a:pt x="15646" y="11413"/>
                </a:lnTo>
                <a:lnTo>
                  <a:pt x="15378" y="11364"/>
                </a:lnTo>
                <a:lnTo>
                  <a:pt x="15232" y="11340"/>
                </a:lnTo>
                <a:lnTo>
                  <a:pt x="15086" y="11340"/>
                </a:lnTo>
                <a:lnTo>
                  <a:pt x="14940" y="11364"/>
                </a:lnTo>
                <a:lnTo>
                  <a:pt x="14794" y="11437"/>
                </a:lnTo>
                <a:lnTo>
                  <a:pt x="14770" y="11461"/>
                </a:lnTo>
                <a:lnTo>
                  <a:pt x="14794" y="11486"/>
                </a:lnTo>
                <a:lnTo>
                  <a:pt x="14794" y="11510"/>
                </a:lnTo>
                <a:lnTo>
                  <a:pt x="14964" y="11583"/>
                </a:lnTo>
                <a:lnTo>
                  <a:pt x="15110" y="11656"/>
                </a:lnTo>
                <a:lnTo>
                  <a:pt x="15427" y="11753"/>
                </a:lnTo>
                <a:lnTo>
                  <a:pt x="15597" y="11802"/>
                </a:lnTo>
                <a:lnTo>
                  <a:pt x="15767" y="11826"/>
                </a:lnTo>
                <a:lnTo>
                  <a:pt x="15719" y="11948"/>
                </a:lnTo>
                <a:lnTo>
                  <a:pt x="15475" y="12362"/>
                </a:lnTo>
                <a:lnTo>
                  <a:pt x="15427" y="12362"/>
                </a:lnTo>
                <a:lnTo>
                  <a:pt x="15135" y="12289"/>
                </a:lnTo>
                <a:lnTo>
                  <a:pt x="14867" y="12191"/>
                </a:lnTo>
                <a:lnTo>
                  <a:pt x="14624" y="12094"/>
                </a:lnTo>
                <a:lnTo>
                  <a:pt x="14502" y="12070"/>
                </a:lnTo>
                <a:lnTo>
                  <a:pt x="14380" y="12045"/>
                </a:lnTo>
                <a:lnTo>
                  <a:pt x="14332" y="12045"/>
                </a:lnTo>
                <a:lnTo>
                  <a:pt x="14307" y="12070"/>
                </a:lnTo>
                <a:lnTo>
                  <a:pt x="14307" y="12118"/>
                </a:lnTo>
                <a:lnTo>
                  <a:pt x="14307" y="12167"/>
                </a:lnTo>
                <a:lnTo>
                  <a:pt x="14380" y="12264"/>
                </a:lnTo>
                <a:lnTo>
                  <a:pt x="14478" y="12362"/>
                </a:lnTo>
                <a:lnTo>
                  <a:pt x="14599" y="12459"/>
                </a:lnTo>
                <a:lnTo>
                  <a:pt x="14721" y="12508"/>
                </a:lnTo>
                <a:lnTo>
                  <a:pt x="14989" y="12629"/>
                </a:lnTo>
                <a:lnTo>
                  <a:pt x="15281" y="12702"/>
                </a:lnTo>
                <a:lnTo>
                  <a:pt x="14916" y="13189"/>
                </a:lnTo>
                <a:lnTo>
                  <a:pt x="14599" y="13067"/>
                </a:lnTo>
                <a:lnTo>
                  <a:pt x="14283" y="12946"/>
                </a:lnTo>
                <a:lnTo>
                  <a:pt x="13967" y="12824"/>
                </a:lnTo>
                <a:lnTo>
                  <a:pt x="13796" y="12775"/>
                </a:lnTo>
                <a:lnTo>
                  <a:pt x="13723" y="12775"/>
                </a:lnTo>
                <a:lnTo>
                  <a:pt x="13650" y="12800"/>
                </a:lnTo>
                <a:lnTo>
                  <a:pt x="13626" y="12824"/>
                </a:lnTo>
                <a:lnTo>
                  <a:pt x="13626" y="12848"/>
                </a:lnTo>
                <a:lnTo>
                  <a:pt x="13650" y="12897"/>
                </a:lnTo>
                <a:lnTo>
                  <a:pt x="13675" y="12970"/>
                </a:lnTo>
                <a:lnTo>
                  <a:pt x="13772" y="13067"/>
                </a:lnTo>
                <a:lnTo>
                  <a:pt x="13991" y="13213"/>
                </a:lnTo>
                <a:lnTo>
                  <a:pt x="14307" y="13384"/>
                </a:lnTo>
                <a:lnTo>
                  <a:pt x="14648" y="13530"/>
                </a:lnTo>
                <a:lnTo>
                  <a:pt x="14210" y="13992"/>
                </a:lnTo>
                <a:lnTo>
                  <a:pt x="14186" y="13968"/>
                </a:lnTo>
                <a:lnTo>
                  <a:pt x="13772" y="13700"/>
                </a:lnTo>
                <a:lnTo>
                  <a:pt x="13602" y="13578"/>
                </a:lnTo>
                <a:lnTo>
                  <a:pt x="13431" y="13505"/>
                </a:lnTo>
                <a:lnTo>
                  <a:pt x="13261" y="13457"/>
                </a:lnTo>
                <a:lnTo>
                  <a:pt x="13066" y="13432"/>
                </a:lnTo>
                <a:lnTo>
                  <a:pt x="13042" y="13432"/>
                </a:lnTo>
                <a:lnTo>
                  <a:pt x="13066" y="13457"/>
                </a:lnTo>
                <a:lnTo>
                  <a:pt x="13188" y="13603"/>
                </a:lnTo>
                <a:lnTo>
                  <a:pt x="13334" y="13724"/>
                </a:lnTo>
                <a:lnTo>
                  <a:pt x="13650" y="13968"/>
                </a:lnTo>
                <a:lnTo>
                  <a:pt x="13796" y="14089"/>
                </a:lnTo>
                <a:lnTo>
                  <a:pt x="13967" y="14211"/>
                </a:lnTo>
                <a:lnTo>
                  <a:pt x="13699" y="14454"/>
                </a:lnTo>
                <a:lnTo>
                  <a:pt x="13334" y="14260"/>
                </a:lnTo>
                <a:lnTo>
                  <a:pt x="12969" y="14016"/>
                </a:lnTo>
                <a:lnTo>
                  <a:pt x="12774" y="13919"/>
                </a:lnTo>
                <a:lnTo>
                  <a:pt x="12556" y="13822"/>
                </a:lnTo>
                <a:lnTo>
                  <a:pt x="12531" y="13822"/>
                </a:lnTo>
                <a:lnTo>
                  <a:pt x="12531" y="13846"/>
                </a:lnTo>
                <a:lnTo>
                  <a:pt x="12507" y="13870"/>
                </a:lnTo>
                <a:lnTo>
                  <a:pt x="12531" y="13895"/>
                </a:lnTo>
                <a:lnTo>
                  <a:pt x="12653" y="14065"/>
                </a:lnTo>
                <a:lnTo>
                  <a:pt x="12823" y="14235"/>
                </a:lnTo>
                <a:lnTo>
                  <a:pt x="13018" y="14381"/>
                </a:lnTo>
                <a:lnTo>
                  <a:pt x="13188" y="14503"/>
                </a:lnTo>
                <a:lnTo>
                  <a:pt x="13431" y="14673"/>
                </a:lnTo>
                <a:lnTo>
                  <a:pt x="12872" y="15063"/>
                </a:lnTo>
                <a:lnTo>
                  <a:pt x="12799" y="14990"/>
                </a:lnTo>
                <a:lnTo>
                  <a:pt x="12726" y="14917"/>
                </a:lnTo>
                <a:lnTo>
                  <a:pt x="12531" y="14746"/>
                </a:lnTo>
                <a:lnTo>
                  <a:pt x="12361" y="14576"/>
                </a:lnTo>
                <a:lnTo>
                  <a:pt x="12215" y="14430"/>
                </a:lnTo>
                <a:lnTo>
                  <a:pt x="12045" y="14308"/>
                </a:lnTo>
                <a:lnTo>
                  <a:pt x="11972" y="14260"/>
                </a:lnTo>
                <a:lnTo>
                  <a:pt x="11874" y="14235"/>
                </a:lnTo>
                <a:lnTo>
                  <a:pt x="11777" y="14235"/>
                </a:lnTo>
                <a:lnTo>
                  <a:pt x="11704" y="14260"/>
                </a:lnTo>
                <a:lnTo>
                  <a:pt x="11680" y="14284"/>
                </a:lnTo>
                <a:lnTo>
                  <a:pt x="11680" y="14308"/>
                </a:lnTo>
                <a:lnTo>
                  <a:pt x="11704" y="14381"/>
                </a:lnTo>
                <a:lnTo>
                  <a:pt x="11728" y="14430"/>
                </a:lnTo>
                <a:lnTo>
                  <a:pt x="11850" y="14552"/>
                </a:lnTo>
                <a:lnTo>
                  <a:pt x="12020" y="14746"/>
                </a:lnTo>
                <a:lnTo>
                  <a:pt x="12191" y="14917"/>
                </a:lnTo>
                <a:lnTo>
                  <a:pt x="12337" y="15087"/>
                </a:lnTo>
                <a:lnTo>
                  <a:pt x="12434" y="15184"/>
                </a:lnTo>
                <a:lnTo>
                  <a:pt x="12531" y="15257"/>
                </a:lnTo>
                <a:lnTo>
                  <a:pt x="11947" y="15573"/>
                </a:lnTo>
                <a:lnTo>
                  <a:pt x="11680" y="15306"/>
                </a:lnTo>
                <a:lnTo>
                  <a:pt x="11436" y="15038"/>
                </a:lnTo>
                <a:lnTo>
                  <a:pt x="11193" y="14771"/>
                </a:lnTo>
                <a:lnTo>
                  <a:pt x="11071" y="14673"/>
                </a:lnTo>
                <a:lnTo>
                  <a:pt x="10901" y="14576"/>
                </a:lnTo>
                <a:lnTo>
                  <a:pt x="10877" y="14600"/>
                </a:lnTo>
                <a:lnTo>
                  <a:pt x="10877" y="14625"/>
                </a:lnTo>
                <a:lnTo>
                  <a:pt x="10925" y="14819"/>
                </a:lnTo>
                <a:lnTo>
                  <a:pt x="10998" y="14990"/>
                </a:lnTo>
                <a:lnTo>
                  <a:pt x="11096" y="15135"/>
                </a:lnTo>
                <a:lnTo>
                  <a:pt x="11217" y="15281"/>
                </a:lnTo>
                <a:lnTo>
                  <a:pt x="11388" y="15525"/>
                </a:lnTo>
                <a:lnTo>
                  <a:pt x="11582" y="15744"/>
                </a:lnTo>
                <a:lnTo>
                  <a:pt x="11096" y="15914"/>
                </a:lnTo>
                <a:lnTo>
                  <a:pt x="11071" y="15865"/>
                </a:lnTo>
                <a:lnTo>
                  <a:pt x="11023" y="15841"/>
                </a:lnTo>
                <a:lnTo>
                  <a:pt x="10731" y="15598"/>
                </a:lnTo>
                <a:lnTo>
                  <a:pt x="10439" y="15330"/>
                </a:lnTo>
                <a:lnTo>
                  <a:pt x="10293" y="15233"/>
                </a:lnTo>
                <a:lnTo>
                  <a:pt x="10147" y="15111"/>
                </a:lnTo>
                <a:lnTo>
                  <a:pt x="9976" y="15014"/>
                </a:lnTo>
                <a:lnTo>
                  <a:pt x="9806" y="14965"/>
                </a:lnTo>
                <a:lnTo>
                  <a:pt x="9782" y="14965"/>
                </a:lnTo>
                <a:lnTo>
                  <a:pt x="9782" y="14990"/>
                </a:lnTo>
                <a:lnTo>
                  <a:pt x="9976" y="15281"/>
                </a:lnTo>
                <a:lnTo>
                  <a:pt x="10220" y="15549"/>
                </a:lnTo>
                <a:lnTo>
                  <a:pt x="10463" y="15817"/>
                </a:lnTo>
                <a:lnTo>
                  <a:pt x="10585" y="15938"/>
                </a:lnTo>
                <a:lnTo>
                  <a:pt x="10731" y="16036"/>
                </a:lnTo>
                <a:lnTo>
                  <a:pt x="10122" y="16182"/>
                </a:lnTo>
                <a:lnTo>
                  <a:pt x="10074" y="16133"/>
                </a:lnTo>
                <a:lnTo>
                  <a:pt x="10001" y="16109"/>
                </a:lnTo>
                <a:lnTo>
                  <a:pt x="9903" y="16060"/>
                </a:lnTo>
                <a:lnTo>
                  <a:pt x="9830" y="16011"/>
                </a:lnTo>
                <a:lnTo>
                  <a:pt x="9684" y="15890"/>
                </a:lnTo>
                <a:lnTo>
                  <a:pt x="9587" y="15719"/>
                </a:lnTo>
                <a:lnTo>
                  <a:pt x="9465" y="15549"/>
                </a:lnTo>
                <a:lnTo>
                  <a:pt x="9368" y="15379"/>
                </a:lnTo>
                <a:lnTo>
                  <a:pt x="9246" y="15257"/>
                </a:lnTo>
                <a:lnTo>
                  <a:pt x="9125" y="15160"/>
                </a:lnTo>
                <a:lnTo>
                  <a:pt x="8954" y="15063"/>
                </a:lnTo>
                <a:lnTo>
                  <a:pt x="8930" y="15087"/>
                </a:lnTo>
                <a:lnTo>
                  <a:pt x="8979" y="15160"/>
                </a:lnTo>
                <a:lnTo>
                  <a:pt x="9027" y="15257"/>
                </a:lnTo>
                <a:lnTo>
                  <a:pt x="9076" y="15476"/>
                </a:lnTo>
                <a:lnTo>
                  <a:pt x="9173" y="15695"/>
                </a:lnTo>
                <a:lnTo>
                  <a:pt x="9295" y="15914"/>
                </a:lnTo>
                <a:lnTo>
                  <a:pt x="9417" y="16109"/>
                </a:lnTo>
                <a:lnTo>
                  <a:pt x="9587" y="16279"/>
                </a:lnTo>
                <a:lnTo>
                  <a:pt x="9222" y="16328"/>
                </a:lnTo>
                <a:lnTo>
                  <a:pt x="8857" y="16352"/>
                </a:lnTo>
                <a:lnTo>
                  <a:pt x="8857" y="16328"/>
                </a:lnTo>
                <a:lnTo>
                  <a:pt x="8808" y="16255"/>
                </a:lnTo>
                <a:lnTo>
                  <a:pt x="8760" y="16182"/>
                </a:lnTo>
                <a:lnTo>
                  <a:pt x="8638" y="16060"/>
                </a:lnTo>
                <a:lnTo>
                  <a:pt x="8516" y="15865"/>
                </a:lnTo>
                <a:lnTo>
                  <a:pt x="8419" y="15622"/>
                </a:lnTo>
                <a:lnTo>
                  <a:pt x="8346" y="15452"/>
                </a:lnTo>
                <a:lnTo>
                  <a:pt x="8273" y="15281"/>
                </a:lnTo>
                <a:lnTo>
                  <a:pt x="8224" y="15208"/>
                </a:lnTo>
                <a:lnTo>
                  <a:pt x="8151" y="15135"/>
                </a:lnTo>
                <a:lnTo>
                  <a:pt x="8078" y="15087"/>
                </a:lnTo>
                <a:lnTo>
                  <a:pt x="7981" y="15038"/>
                </a:lnTo>
                <a:lnTo>
                  <a:pt x="7957" y="15063"/>
                </a:lnTo>
                <a:lnTo>
                  <a:pt x="7932" y="15160"/>
                </a:lnTo>
                <a:lnTo>
                  <a:pt x="7957" y="15306"/>
                </a:lnTo>
                <a:lnTo>
                  <a:pt x="7981" y="15476"/>
                </a:lnTo>
                <a:lnTo>
                  <a:pt x="8005" y="15671"/>
                </a:lnTo>
                <a:lnTo>
                  <a:pt x="8078" y="15841"/>
                </a:lnTo>
                <a:lnTo>
                  <a:pt x="8151" y="16036"/>
                </a:lnTo>
                <a:lnTo>
                  <a:pt x="8249" y="16206"/>
                </a:lnTo>
                <a:lnTo>
                  <a:pt x="8346" y="16352"/>
                </a:lnTo>
                <a:lnTo>
                  <a:pt x="7835" y="16328"/>
                </a:lnTo>
                <a:lnTo>
                  <a:pt x="7762" y="16230"/>
                </a:lnTo>
                <a:lnTo>
                  <a:pt x="7689" y="16109"/>
                </a:lnTo>
                <a:lnTo>
                  <a:pt x="7640" y="15987"/>
                </a:lnTo>
                <a:lnTo>
                  <a:pt x="7567" y="15719"/>
                </a:lnTo>
                <a:lnTo>
                  <a:pt x="7446" y="15330"/>
                </a:lnTo>
                <a:lnTo>
                  <a:pt x="7373" y="15135"/>
                </a:lnTo>
                <a:lnTo>
                  <a:pt x="7300" y="15063"/>
                </a:lnTo>
                <a:lnTo>
                  <a:pt x="7227" y="14990"/>
                </a:lnTo>
                <a:lnTo>
                  <a:pt x="7178" y="14990"/>
                </a:lnTo>
                <a:lnTo>
                  <a:pt x="7154" y="15038"/>
                </a:lnTo>
                <a:lnTo>
                  <a:pt x="7129" y="15135"/>
                </a:lnTo>
                <a:lnTo>
                  <a:pt x="7129" y="15233"/>
                </a:lnTo>
                <a:lnTo>
                  <a:pt x="7154" y="15452"/>
                </a:lnTo>
                <a:lnTo>
                  <a:pt x="7202" y="15695"/>
                </a:lnTo>
                <a:lnTo>
                  <a:pt x="7275" y="15890"/>
                </a:lnTo>
                <a:lnTo>
                  <a:pt x="7324" y="16084"/>
                </a:lnTo>
                <a:lnTo>
                  <a:pt x="7397" y="16279"/>
                </a:lnTo>
                <a:lnTo>
                  <a:pt x="6740" y="16157"/>
                </a:lnTo>
                <a:lnTo>
                  <a:pt x="6691" y="15963"/>
                </a:lnTo>
                <a:lnTo>
                  <a:pt x="6618" y="15792"/>
                </a:lnTo>
                <a:lnTo>
                  <a:pt x="6521" y="15598"/>
                </a:lnTo>
                <a:lnTo>
                  <a:pt x="6472" y="15427"/>
                </a:lnTo>
                <a:lnTo>
                  <a:pt x="6399" y="15135"/>
                </a:lnTo>
                <a:lnTo>
                  <a:pt x="6351" y="14990"/>
                </a:lnTo>
                <a:lnTo>
                  <a:pt x="6278" y="14892"/>
                </a:lnTo>
                <a:lnTo>
                  <a:pt x="6253" y="14868"/>
                </a:lnTo>
                <a:lnTo>
                  <a:pt x="6205" y="14917"/>
                </a:lnTo>
                <a:lnTo>
                  <a:pt x="6156" y="14941"/>
                </a:lnTo>
                <a:lnTo>
                  <a:pt x="6107" y="15063"/>
                </a:lnTo>
                <a:lnTo>
                  <a:pt x="6083" y="15208"/>
                </a:lnTo>
                <a:lnTo>
                  <a:pt x="6107" y="15354"/>
                </a:lnTo>
                <a:lnTo>
                  <a:pt x="6156" y="15549"/>
                </a:lnTo>
                <a:lnTo>
                  <a:pt x="6205" y="15719"/>
                </a:lnTo>
                <a:lnTo>
                  <a:pt x="6326" y="16060"/>
                </a:lnTo>
                <a:lnTo>
                  <a:pt x="6326" y="16060"/>
                </a:lnTo>
                <a:lnTo>
                  <a:pt x="5742" y="15865"/>
                </a:lnTo>
                <a:lnTo>
                  <a:pt x="5742" y="15792"/>
                </a:lnTo>
                <a:lnTo>
                  <a:pt x="5694" y="15719"/>
                </a:lnTo>
                <a:lnTo>
                  <a:pt x="5621" y="15622"/>
                </a:lnTo>
                <a:lnTo>
                  <a:pt x="5572" y="15549"/>
                </a:lnTo>
                <a:lnTo>
                  <a:pt x="5523" y="15379"/>
                </a:lnTo>
                <a:lnTo>
                  <a:pt x="5450" y="15014"/>
                </a:lnTo>
                <a:lnTo>
                  <a:pt x="5377" y="14819"/>
                </a:lnTo>
                <a:lnTo>
                  <a:pt x="5329" y="14698"/>
                </a:lnTo>
                <a:lnTo>
                  <a:pt x="5280" y="14673"/>
                </a:lnTo>
                <a:lnTo>
                  <a:pt x="5231" y="14698"/>
                </a:lnTo>
                <a:lnTo>
                  <a:pt x="5183" y="14746"/>
                </a:lnTo>
                <a:lnTo>
                  <a:pt x="5158" y="14795"/>
                </a:lnTo>
                <a:lnTo>
                  <a:pt x="5110" y="14941"/>
                </a:lnTo>
                <a:lnTo>
                  <a:pt x="5110" y="15111"/>
                </a:lnTo>
                <a:lnTo>
                  <a:pt x="5110" y="15257"/>
                </a:lnTo>
                <a:lnTo>
                  <a:pt x="5134" y="15452"/>
                </a:lnTo>
                <a:lnTo>
                  <a:pt x="5207" y="15646"/>
                </a:lnTo>
                <a:lnTo>
                  <a:pt x="5207" y="15646"/>
                </a:lnTo>
                <a:lnTo>
                  <a:pt x="4769" y="15452"/>
                </a:lnTo>
                <a:lnTo>
                  <a:pt x="4721" y="15233"/>
                </a:lnTo>
                <a:lnTo>
                  <a:pt x="4672" y="15014"/>
                </a:lnTo>
                <a:lnTo>
                  <a:pt x="4623" y="14771"/>
                </a:lnTo>
                <a:lnTo>
                  <a:pt x="4599" y="14503"/>
                </a:lnTo>
                <a:lnTo>
                  <a:pt x="4575" y="14479"/>
                </a:lnTo>
                <a:lnTo>
                  <a:pt x="4502" y="14479"/>
                </a:lnTo>
                <a:lnTo>
                  <a:pt x="4453" y="14552"/>
                </a:lnTo>
                <a:lnTo>
                  <a:pt x="4404" y="14649"/>
                </a:lnTo>
                <a:lnTo>
                  <a:pt x="4380" y="14819"/>
                </a:lnTo>
                <a:lnTo>
                  <a:pt x="4356" y="15038"/>
                </a:lnTo>
                <a:lnTo>
                  <a:pt x="4380" y="15257"/>
                </a:lnTo>
                <a:lnTo>
                  <a:pt x="4112" y="15111"/>
                </a:lnTo>
                <a:lnTo>
                  <a:pt x="4112" y="15063"/>
                </a:lnTo>
                <a:lnTo>
                  <a:pt x="4088" y="14990"/>
                </a:lnTo>
                <a:lnTo>
                  <a:pt x="4064" y="14892"/>
                </a:lnTo>
                <a:lnTo>
                  <a:pt x="4039" y="14795"/>
                </a:lnTo>
                <a:lnTo>
                  <a:pt x="4039" y="14552"/>
                </a:lnTo>
                <a:lnTo>
                  <a:pt x="4039" y="14333"/>
                </a:lnTo>
                <a:lnTo>
                  <a:pt x="4015" y="14235"/>
                </a:lnTo>
                <a:lnTo>
                  <a:pt x="3966" y="14138"/>
                </a:lnTo>
                <a:lnTo>
                  <a:pt x="3942" y="14114"/>
                </a:lnTo>
                <a:lnTo>
                  <a:pt x="3893" y="14114"/>
                </a:lnTo>
                <a:lnTo>
                  <a:pt x="3796" y="14235"/>
                </a:lnTo>
                <a:lnTo>
                  <a:pt x="3747" y="14381"/>
                </a:lnTo>
                <a:lnTo>
                  <a:pt x="3723" y="14527"/>
                </a:lnTo>
                <a:lnTo>
                  <a:pt x="3723" y="14649"/>
                </a:lnTo>
                <a:lnTo>
                  <a:pt x="3723" y="14868"/>
                </a:lnTo>
                <a:lnTo>
                  <a:pt x="3382" y="14649"/>
                </a:lnTo>
                <a:lnTo>
                  <a:pt x="3407" y="14600"/>
                </a:lnTo>
                <a:lnTo>
                  <a:pt x="3407" y="14503"/>
                </a:lnTo>
                <a:lnTo>
                  <a:pt x="3407" y="14406"/>
                </a:lnTo>
                <a:lnTo>
                  <a:pt x="3382" y="14211"/>
                </a:lnTo>
                <a:lnTo>
                  <a:pt x="3382" y="14065"/>
                </a:lnTo>
                <a:lnTo>
                  <a:pt x="3358" y="13968"/>
                </a:lnTo>
                <a:lnTo>
                  <a:pt x="3334" y="13919"/>
                </a:lnTo>
                <a:lnTo>
                  <a:pt x="3309" y="13870"/>
                </a:lnTo>
                <a:lnTo>
                  <a:pt x="3261" y="13870"/>
                </a:lnTo>
                <a:lnTo>
                  <a:pt x="3188" y="13919"/>
                </a:lnTo>
                <a:lnTo>
                  <a:pt x="3139" y="13992"/>
                </a:lnTo>
                <a:lnTo>
                  <a:pt x="3115" y="14089"/>
                </a:lnTo>
                <a:lnTo>
                  <a:pt x="3090" y="14187"/>
                </a:lnTo>
                <a:lnTo>
                  <a:pt x="3066" y="14406"/>
                </a:lnTo>
                <a:lnTo>
                  <a:pt x="2725" y="14114"/>
                </a:lnTo>
                <a:lnTo>
                  <a:pt x="2750" y="14041"/>
                </a:lnTo>
                <a:lnTo>
                  <a:pt x="2725" y="13919"/>
                </a:lnTo>
                <a:lnTo>
                  <a:pt x="2701" y="13797"/>
                </a:lnTo>
                <a:lnTo>
                  <a:pt x="2725" y="13627"/>
                </a:lnTo>
                <a:lnTo>
                  <a:pt x="2725" y="13481"/>
                </a:lnTo>
                <a:lnTo>
                  <a:pt x="2701" y="13408"/>
                </a:lnTo>
                <a:lnTo>
                  <a:pt x="2652" y="13384"/>
                </a:lnTo>
                <a:lnTo>
                  <a:pt x="2579" y="13384"/>
                </a:lnTo>
                <a:lnTo>
                  <a:pt x="2506" y="13432"/>
                </a:lnTo>
                <a:lnTo>
                  <a:pt x="2433" y="13578"/>
                </a:lnTo>
                <a:lnTo>
                  <a:pt x="2385" y="13773"/>
                </a:lnTo>
                <a:lnTo>
                  <a:pt x="2117" y="13505"/>
                </a:lnTo>
                <a:lnTo>
                  <a:pt x="2117" y="13481"/>
                </a:lnTo>
                <a:lnTo>
                  <a:pt x="2166" y="13432"/>
                </a:lnTo>
                <a:lnTo>
                  <a:pt x="2190" y="13359"/>
                </a:lnTo>
                <a:lnTo>
                  <a:pt x="2214" y="13213"/>
                </a:lnTo>
                <a:lnTo>
                  <a:pt x="2214" y="13116"/>
                </a:lnTo>
                <a:lnTo>
                  <a:pt x="2190" y="13019"/>
                </a:lnTo>
                <a:lnTo>
                  <a:pt x="2166" y="12970"/>
                </a:lnTo>
                <a:lnTo>
                  <a:pt x="2093" y="12921"/>
                </a:lnTo>
                <a:lnTo>
                  <a:pt x="2020" y="12946"/>
                </a:lnTo>
                <a:lnTo>
                  <a:pt x="1971" y="12994"/>
                </a:lnTo>
                <a:lnTo>
                  <a:pt x="1922" y="13067"/>
                </a:lnTo>
                <a:lnTo>
                  <a:pt x="1898" y="13165"/>
                </a:lnTo>
                <a:lnTo>
                  <a:pt x="1874" y="13213"/>
                </a:lnTo>
                <a:lnTo>
                  <a:pt x="1533" y="12751"/>
                </a:lnTo>
                <a:lnTo>
                  <a:pt x="1217" y="12264"/>
                </a:lnTo>
                <a:lnTo>
                  <a:pt x="925" y="11753"/>
                </a:lnTo>
                <a:lnTo>
                  <a:pt x="657" y="11218"/>
                </a:lnTo>
                <a:lnTo>
                  <a:pt x="827" y="11340"/>
                </a:lnTo>
                <a:lnTo>
                  <a:pt x="998" y="11461"/>
                </a:lnTo>
                <a:lnTo>
                  <a:pt x="1363" y="11680"/>
                </a:lnTo>
                <a:lnTo>
                  <a:pt x="1728" y="11875"/>
                </a:lnTo>
                <a:lnTo>
                  <a:pt x="2044" y="12021"/>
                </a:lnTo>
                <a:lnTo>
                  <a:pt x="2409" y="12167"/>
                </a:lnTo>
                <a:lnTo>
                  <a:pt x="2798" y="12289"/>
                </a:lnTo>
                <a:lnTo>
                  <a:pt x="3188" y="12410"/>
                </a:lnTo>
                <a:lnTo>
                  <a:pt x="3577" y="12483"/>
                </a:lnTo>
                <a:lnTo>
                  <a:pt x="3966" y="12556"/>
                </a:lnTo>
                <a:lnTo>
                  <a:pt x="4380" y="12581"/>
                </a:lnTo>
                <a:lnTo>
                  <a:pt x="4769" y="12605"/>
                </a:lnTo>
                <a:lnTo>
                  <a:pt x="5183" y="12629"/>
                </a:lnTo>
                <a:lnTo>
                  <a:pt x="5572" y="12605"/>
                </a:lnTo>
                <a:lnTo>
                  <a:pt x="5961" y="12581"/>
                </a:lnTo>
                <a:lnTo>
                  <a:pt x="6351" y="12508"/>
                </a:lnTo>
                <a:lnTo>
                  <a:pt x="6716" y="12435"/>
                </a:lnTo>
                <a:lnTo>
                  <a:pt x="7105" y="12337"/>
                </a:lnTo>
                <a:lnTo>
                  <a:pt x="7494" y="12216"/>
                </a:lnTo>
                <a:lnTo>
                  <a:pt x="7859" y="12094"/>
                </a:lnTo>
                <a:lnTo>
                  <a:pt x="8224" y="11924"/>
                </a:lnTo>
                <a:lnTo>
                  <a:pt x="8565" y="11753"/>
                </a:lnTo>
                <a:lnTo>
                  <a:pt x="8930" y="11559"/>
                </a:lnTo>
                <a:lnTo>
                  <a:pt x="9271" y="11364"/>
                </a:lnTo>
                <a:lnTo>
                  <a:pt x="9587" y="11145"/>
                </a:lnTo>
                <a:lnTo>
                  <a:pt x="9903" y="10902"/>
                </a:lnTo>
                <a:lnTo>
                  <a:pt x="10195" y="10658"/>
                </a:lnTo>
                <a:lnTo>
                  <a:pt x="10487" y="10391"/>
                </a:lnTo>
                <a:lnTo>
                  <a:pt x="10755" y="10123"/>
                </a:lnTo>
                <a:lnTo>
                  <a:pt x="11023" y="9831"/>
                </a:lnTo>
                <a:lnTo>
                  <a:pt x="11242" y="9539"/>
                </a:lnTo>
                <a:lnTo>
                  <a:pt x="11461" y="9247"/>
                </a:lnTo>
                <a:lnTo>
                  <a:pt x="11655" y="8931"/>
                </a:lnTo>
                <a:lnTo>
                  <a:pt x="11850" y="8590"/>
                </a:lnTo>
                <a:lnTo>
                  <a:pt x="11996" y="8249"/>
                </a:lnTo>
                <a:lnTo>
                  <a:pt x="12142" y="7884"/>
                </a:lnTo>
                <a:lnTo>
                  <a:pt x="12288" y="7519"/>
                </a:lnTo>
                <a:lnTo>
                  <a:pt x="12385" y="7154"/>
                </a:lnTo>
                <a:lnTo>
                  <a:pt x="12483" y="6790"/>
                </a:lnTo>
                <a:lnTo>
                  <a:pt x="12556" y="6425"/>
                </a:lnTo>
                <a:lnTo>
                  <a:pt x="12629" y="6035"/>
                </a:lnTo>
                <a:lnTo>
                  <a:pt x="12653" y="5670"/>
                </a:lnTo>
                <a:lnTo>
                  <a:pt x="12677" y="5281"/>
                </a:lnTo>
                <a:lnTo>
                  <a:pt x="12677" y="4916"/>
                </a:lnTo>
                <a:lnTo>
                  <a:pt x="12677" y="4551"/>
                </a:lnTo>
                <a:lnTo>
                  <a:pt x="12629" y="4210"/>
                </a:lnTo>
                <a:lnTo>
                  <a:pt x="12580" y="3870"/>
                </a:lnTo>
                <a:lnTo>
                  <a:pt x="12483" y="3529"/>
                </a:lnTo>
                <a:lnTo>
                  <a:pt x="12385" y="3213"/>
                </a:lnTo>
                <a:lnTo>
                  <a:pt x="12142" y="2580"/>
                </a:lnTo>
                <a:lnTo>
                  <a:pt x="11874" y="1947"/>
                </a:lnTo>
                <a:lnTo>
                  <a:pt x="11558" y="1242"/>
                </a:lnTo>
                <a:lnTo>
                  <a:pt x="11388" y="877"/>
                </a:lnTo>
                <a:lnTo>
                  <a:pt x="11169" y="536"/>
                </a:lnTo>
                <a:close/>
                <a:moveTo>
                  <a:pt x="10706" y="1"/>
                </a:moveTo>
                <a:lnTo>
                  <a:pt x="10609" y="25"/>
                </a:lnTo>
                <a:lnTo>
                  <a:pt x="10560" y="49"/>
                </a:lnTo>
                <a:lnTo>
                  <a:pt x="10512" y="98"/>
                </a:lnTo>
                <a:lnTo>
                  <a:pt x="10487" y="171"/>
                </a:lnTo>
                <a:lnTo>
                  <a:pt x="10463" y="195"/>
                </a:lnTo>
                <a:lnTo>
                  <a:pt x="10414" y="268"/>
                </a:lnTo>
                <a:lnTo>
                  <a:pt x="10414" y="317"/>
                </a:lnTo>
                <a:lnTo>
                  <a:pt x="10414" y="390"/>
                </a:lnTo>
                <a:lnTo>
                  <a:pt x="10439" y="439"/>
                </a:lnTo>
                <a:lnTo>
                  <a:pt x="10487" y="487"/>
                </a:lnTo>
                <a:lnTo>
                  <a:pt x="10536" y="512"/>
                </a:lnTo>
                <a:lnTo>
                  <a:pt x="10585" y="536"/>
                </a:lnTo>
                <a:lnTo>
                  <a:pt x="10658" y="536"/>
                </a:lnTo>
                <a:lnTo>
                  <a:pt x="10779" y="682"/>
                </a:lnTo>
                <a:lnTo>
                  <a:pt x="10925" y="852"/>
                </a:lnTo>
                <a:lnTo>
                  <a:pt x="11023" y="1047"/>
                </a:lnTo>
                <a:lnTo>
                  <a:pt x="11144" y="1266"/>
                </a:lnTo>
                <a:lnTo>
                  <a:pt x="11315" y="1680"/>
                </a:lnTo>
                <a:lnTo>
                  <a:pt x="11485" y="2045"/>
                </a:lnTo>
                <a:lnTo>
                  <a:pt x="11728" y="2604"/>
                </a:lnTo>
                <a:lnTo>
                  <a:pt x="11947" y="3188"/>
                </a:lnTo>
                <a:lnTo>
                  <a:pt x="12045" y="3480"/>
                </a:lnTo>
                <a:lnTo>
                  <a:pt x="12142" y="3772"/>
                </a:lnTo>
                <a:lnTo>
                  <a:pt x="12215" y="4064"/>
                </a:lnTo>
                <a:lnTo>
                  <a:pt x="12264" y="4381"/>
                </a:lnTo>
                <a:lnTo>
                  <a:pt x="12288" y="4721"/>
                </a:lnTo>
                <a:lnTo>
                  <a:pt x="12288" y="5062"/>
                </a:lnTo>
                <a:lnTo>
                  <a:pt x="12288" y="5403"/>
                </a:lnTo>
                <a:lnTo>
                  <a:pt x="12264" y="5768"/>
                </a:lnTo>
                <a:lnTo>
                  <a:pt x="12215" y="6108"/>
                </a:lnTo>
                <a:lnTo>
                  <a:pt x="12166" y="6473"/>
                </a:lnTo>
                <a:lnTo>
                  <a:pt x="12069" y="6814"/>
                </a:lnTo>
                <a:lnTo>
                  <a:pt x="11996" y="7154"/>
                </a:lnTo>
                <a:lnTo>
                  <a:pt x="11874" y="7495"/>
                </a:lnTo>
                <a:lnTo>
                  <a:pt x="11753" y="7836"/>
                </a:lnTo>
                <a:lnTo>
                  <a:pt x="11607" y="8152"/>
                </a:lnTo>
                <a:lnTo>
                  <a:pt x="11461" y="8493"/>
                </a:lnTo>
                <a:lnTo>
                  <a:pt x="11290" y="8785"/>
                </a:lnTo>
                <a:lnTo>
                  <a:pt x="11096" y="9077"/>
                </a:lnTo>
                <a:lnTo>
                  <a:pt x="10901" y="9369"/>
                </a:lnTo>
                <a:lnTo>
                  <a:pt x="10682" y="9636"/>
                </a:lnTo>
                <a:lnTo>
                  <a:pt x="10463" y="9880"/>
                </a:lnTo>
                <a:lnTo>
                  <a:pt x="10220" y="10123"/>
                </a:lnTo>
                <a:lnTo>
                  <a:pt x="9952" y="10342"/>
                </a:lnTo>
                <a:lnTo>
                  <a:pt x="9684" y="10537"/>
                </a:lnTo>
                <a:lnTo>
                  <a:pt x="9125" y="10902"/>
                </a:lnTo>
                <a:lnTo>
                  <a:pt x="8516" y="11218"/>
                </a:lnTo>
                <a:lnTo>
                  <a:pt x="7884" y="11534"/>
                </a:lnTo>
                <a:lnTo>
                  <a:pt x="7543" y="11680"/>
                </a:lnTo>
                <a:lnTo>
                  <a:pt x="7202" y="11802"/>
                </a:lnTo>
                <a:lnTo>
                  <a:pt x="6862" y="11899"/>
                </a:lnTo>
                <a:lnTo>
                  <a:pt x="6521" y="11997"/>
                </a:lnTo>
                <a:lnTo>
                  <a:pt x="6156" y="12045"/>
                </a:lnTo>
                <a:lnTo>
                  <a:pt x="5791" y="12118"/>
                </a:lnTo>
                <a:lnTo>
                  <a:pt x="5426" y="12143"/>
                </a:lnTo>
                <a:lnTo>
                  <a:pt x="4696" y="12143"/>
                </a:lnTo>
                <a:lnTo>
                  <a:pt x="4331" y="12094"/>
                </a:lnTo>
                <a:lnTo>
                  <a:pt x="3966" y="12045"/>
                </a:lnTo>
                <a:lnTo>
                  <a:pt x="3601" y="11997"/>
                </a:lnTo>
                <a:lnTo>
                  <a:pt x="2896" y="11826"/>
                </a:lnTo>
                <a:lnTo>
                  <a:pt x="2555" y="11729"/>
                </a:lnTo>
                <a:lnTo>
                  <a:pt x="2239" y="11607"/>
                </a:lnTo>
                <a:lnTo>
                  <a:pt x="1922" y="11461"/>
                </a:lnTo>
                <a:lnTo>
                  <a:pt x="1630" y="11291"/>
                </a:lnTo>
                <a:lnTo>
                  <a:pt x="1338" y="11145"/>
                </a:lnTo>
                <a:lnTo>
                  <a:pt x="998" y="10950"/>
                </a:lnTo>
                <a:lnTo>
                  <a:pt x="852" y="10829"/>
                </a:lnTo>
                <a:lnTo>
                  <a:pt x="730" y="10707"/>
                </a:lnTo>
                <a:lnTo>
                  <a:pt x="633" y="10585"/>
                </a:lnTo>
                <a:lnTo>
                  <a:pt x="584" y="10415"/>
                </a:lnTo>
                <a:lnTo>
                  <a:pt x="560" y="10366"/>
                </a:lnTo>
                <a:lnTo>
                  <a:pt x="535" y="10342"/>
                </a:lnTo>
                <a:lnTo>
                  <a:pt x="462" y="10318"/>
                </a:lnTo>
                <a:lnTo>
                  <a:pt x="365" y="10342"/>
                </a:lnTo>
                <a:lnTo>
                  <a:pt x="316" y="10391"/>
                </a:lnTo>
                <a:lnTo>
                  <a:pt x="243" y="10366"/>
                </a:lnTo>
                <a:lnTo>
                  <a:pt x="146" y="10391"/>
                </a:lnTo>
                <a:lnTo>
                  <a:pt x="73" y="10439"/>
                </a:lnTo>
                <a:lnTo>
                  <a:pt x="0" y="10512"/>
                </a:lnTo>
                <a:lnTo>
                  <a:pt x="0" y="10561"/>
                </a:lnTo>
                <a:lnTo>
                  <a:pt x="0" y="10610"/>
                </a:lnTo>
                <a:lnTo>
                  <a:pt x="146" y="11048"/>
                </a:lnTo>
                <a:lnTo>
                  <a:pt x="316" y="11461"/>
                </a:lnTo>
                <a:lnTo>
                  <a:pt x="487" y="11875"/>
                </a:lnTo>
                <a:lnTo>
                  <a:pt x="681" y="12264"/>
                </a:lnTo>
                <a:lnTo>
                  <a:pt x="900" y="12629"/>
                </a:lnTo>
                <a:lnTo>
                  <a:pt x="1144" y="12994"/>
                </a:lnTo>
                <a:lnTo>
                  <a:pt x="1411" y="13359"/>
                </a:lnTo>
                <a:lnTo>
                  <a:pt x="1679" y="13676"/>
                </a:lnTo>
                <a:lnTo>
                  <a:pt x="1971" y="13992"/>
                </a:lnTo>
                <a:lnTo>
                  <a:pt x="2263" y="14308"/>
                </a:lnTo>
                <a:lnTo>
                  <a:pt x="2604" y="14600"/>
                </a:lnTo>
                <a:lnTo>
                  <a:pt x="2920" y="14868"/>
                </a:lnTo>
                <a:lnTo>
                  <a:pt x="3285" y="15135"/>
                </a:lnTo>
                <a:lnTo>
                  <a:pt x="3650" y="15379"/>
                </a:lnTo>
                <a:lnTo>
                  <a:pt x="4039" y="15598"/>
                </a:lnTo>
                <a:lnTo>
                  <a:pt x="4429" y="15817"/>
                </a:lnTo>
                <a:lnTo>
                  <a:pt x="4866" y="16036"/>
                </a:lnTo>
                <a:lnTo>
                  <a:pt x="5280" y="16230"/>
                </a:lnTo>
                <a:lnTo>
                  <a:pt x="5718" y="16376"/>
                </a:lnTo>
                <a:lnTo>
                  <a:pt x="6156" y="16522"/>
                </a:lnTo>
                <a:lnTo>
                  <a:pt x="6618" y="16644"/>
                </a:lnTo>
                <a:lnTo>
                  <a:pt x="7056" y="16717"/>
                </a:lnTo>
                <a:lnTo>
                  <a:pt x="7494" y="16790"/>
                </a:lnTo>
                <a:lnTo>
                  <a:pt x="7957" y="16839"/>
                </a:lnTo>
                <a:lnTo>
                  <a:pt x="8857" y="16839"/>
                </a:lnTo>
                <a:lnTo>
                  <a:pt x="9319" y="16814"/>
                </a:lnTo>
                <a:lnTo>
                  <a:pt x="9757" y="16741"/>
                </a:lnTo>
                <a:lnTo>
                  <a:pt x="10220" y="16668"/>
                </a:lnTo>
                <a:lnTo>
                  <a:pt x="10658" y="16571"/>
                </a:lnTo>
                <a:lnTo>
                  <a:pt x="11120" y="16425"/>
                </a:lnTo>
                <a:lnTo>
                  <a:pt x="11558" y="16279"/>
                </a:lnTo>
                <a:lnTo>
                  <a:pt x="11923" y="16133"/>
                </a:lnTo>
                <a:lnTo>
                  <a:pt x="12264" y="15987"/>
                </a:lnTo>
                <a:lnTo>
                  <a:pt x="12604" y="15817"/>
                </a:lnTo>
                <a:lnTo>
                  <a:pt x="12920" y="15622"/>
                </a:lnTo>
                <a:lnTo>
                  <a:pt x="13237" y="15427"/>
                </a:lnTo>
                <a:lnTo>
                  <a:pt x="13553" y="15208"/>
                </a:lnTo>
                <a:lnTo>
                  <a:pt x="13845" y="14990"/>
                </a:lnTo>
                <a:lnTo>
                  <a:pt x="14137" y="14746"/>
                </a:lnTo>
                <a:lnTo>
                  <a:pt x="14405" y="14479"/>
                </a:lnTo>
                <a:lnTo>
                  <a:pt x="14672" y="14211"/>
                </a:lnTo>
                <a:lnTo>
                  <a:pt x="14940" y="13943"/>
                </a:lnTo>
                <a:lnTo>
                  <a:pt x="15183" y="13651"/>
                </a:lnTo>
                <a:lnTo>
                  <a:pt x="15402" y="13359"/>
                </a:lnTo>
                <a:lnTo>
                  <a:pt x="15621" y="13043"/>
                </a:lnTo>
                <a:lnTo>
                  <a:pt x="15840" y="12727"/>
                </a:lnTo>
                <a:lnTo>
                  <a:pt x="16035" y="12410"/>
                </a:lnTo>
                <a:lnTo>
                  <a:pt x="16205" y="12070"/>
                </a:lnTo>
                <a:lnTo>
                  <a:pt x="16376" y="11705"/>
                </a:lnTo>
                <a:lnTo>
                  <a:pt x="16546" y="11340"/>
                </a:lnTo>
                <a:lnTo>
                  <a:pt x="16668" y="10975"/>
                </a:lnTo>
                <a:lnTo>
                  <a:pt x="16911" y="10220"/>
                </a:lnTo>
                <a:lnTo>
                  <a:pt x="17106" y="9466"/>
                </a:lnTo>
                <a:lnTo>
                  <a:pt x="17154" y="9101"/>
                </a:lnTo>
                <a:lnTo>
                  <a:pt x="17179" y="8663"/>
                </a:lnTo>
                <a:lnTo>
                  <a:pt x="17179" y="8176"/>
                </a:lnTo>
                <a:lnTo>
                  <a:pt x="17179" y="7665"/>
                </a:lnTo>
                <a:lnTo>
                  <a:pt x="17106" y="6717"/>
                </a:lnTo>
                <a:lnTo>
                  <a:pt x="17057" y="6352"/>
                </a:lnTo>
                <a:lnTo>
                  <a:pt x="17008" y="6108"/>
                </a:lnTo>
                <a:lnTo>
                  <a:pt x="16814" y="5524"/>
                </a:lnTo>
                <a:lnTo>
                  <a:pt x="16619" y="4965"/>
                </a:lnTo>
                <a:lnTo>
                  <a:pt x="16376" y="4429"/>
                </a:lnTo>
                <a:lnTo>
                  <a:pt x="16108" y="3918"/>
                </a:lnTo>
                <a:lnTo>
                  <a:pt x="15816" y="3432"/>
                </a:lnTo>
                <a:lnTo>
                  <a:pt x="15475" y="2969"/>
                </a:lnTo>
                <a:lnTo>
                  <a:pt x="15110" y="2507"/>
                </a:lnTo>
                <a:lnTo>
                  <a:pt x="14697" y="2093"/>
                </a:lnTo>
                <a:lnTo>
                  <a:pt x="14283" y="1704"/>
                </a:lnTo>
                <a:lnTo>
                  <a:pt x="13845" y="1363"/>
                </a:lnTo>
                <a:lnTo>
                  <a:pt x="13358" y="1023"/>
                </a:lnTo>
                <a:lnTo>
                  <a:pt x="12872" y="706"/>
                </a:lnTo>
                <a:lnTo>
                  <a:pt x="12361" y="439"/>
                </a:lnTo>
                <a:lnTo>
                  <a:pt x="12093" y="341"/>
                </a:lnTo>
                <a:lnTo>
                  <a:pt x="11826" y="244"/>
                </a:lnTo>
                <a:lnTo>
                  <a:pt x="11558" y="147"/>
                </a:lnTo>
                <a:lnTo>
                  <a:pt x="11266" y="98"/>
                </a:lnTo>
                <a:lnTo>
                  <a:pt x="10998" y="49"/>
                </a:lnTo>
                <a:lnTo>
                  <a:pt x="107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40"/>
          <p:cNvSpPr/>
          <p:nvPr/>
        </p:nvSpPr>
        <p:spPr>
          <a:xfrm>
            <a:off x="4969106" y="864530"/>
            <a:ext cx="453637" cy="446803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40"/>
          <p:cNvSpPr/>
          <p:nvPr/>
        </p:nvSpPr>
        <p:spPr>
          <a:xfrm>
            <a:off x="5561660" y="880318"/>
            <a:ext cx="425218" cy="406294"/>
          </a:xfrm>
          <a:custGeom>
            <a:rect b="b" l="l" r="r" t="t"/>
            <a:pathLst>
              <a:path extrusionOk="0" h="18786" w="19661">
                <a:moveTo>
                  <a:pt x="10269" y="1460"/>
                </a:moveTo>
                <a:lnTo>
                  <a:pt x="10755" y="1485"/>
                </a:lnTo>
                <a:lnTo>
                  <a:pt x="11266" y="1533"/>
                </a:lnTo>
                <a:lnTo>
                  <a:pt x="11753" y="1631"/>
                </a:lnTo>
                <a:lnTo>
                  <a:pt x="11680" y="1728"/>
                </a:lnTo>
                <a:lnTo>
                  <a:pt x="11631" y="1850"/>
                </a:lnTo>
                <a:lnTo>
                  <a:pt x="11631" y="1874"/>
                </a:lnTo>
                <a:lnTo>
                  <a:pt x="11656" y="1874"/>
                </a:lnTo>
                <a:lnTo>
                  <a:pt x="11753" y="1850"/>
                </a:lnTo>
                <a:lnTo>
                  <a:pt x="11826" y="1825"/>
                </a:lnTo>
                <a:lnTo>
                  <a:pt x="12021" y="1752"/>
                </a:lnTo>
                <a:lnTo>
                  <a:pt x="12069" y="1728"/>
                </a:lnTo>
                <a:lnTo>
                  <a:pt x="12386" y="1825"/>
                </a:lnTo>
                <a:lnTo>
                  <a:pt x="12361" y="1850"/>
                </a:lnTo>
                <a:lnTo>
                  <a:pt x="12264" y="1923"/>
                </a:lnTo>
                <a:lnTo>
                  <a:pt x="12167" y="2020"/>
                </a:lnTo>
                <a:lnTo>
                  <a:pt x="12021" y="2239"/>
                </a:lnTo>
                <a:lnTo>
                  <a:pt x="12021" y="2263"/>
                </a:lnTo>
                <a:lnTo>
                  <a:pt x="12045" y="2263"/>
                </a:lnTo>
                <a:lnTo>
                  <a:pt x="12264" y="2166"/>
                </a:lnTo>
                <a:lnTo>
                  <a:pt x="12483" y="2069"/>
                </a:lnTo>
                <a:lnTo>
                  <a:pt x="12605" y="2020"/>
                </a:lnTo>
                <a:lnTo>
                  <a:pt x="12751" y="1971"/>
                </a:lnTo>
                <a:lnTo>
                  <a:pt x="13091" y="2142"/>
                </a:lnTo>
                <a:lnTo>
                  <a:pt x="13164" y="2166"/>
                </a:lnTo>
                <a:lnTo>
                  <a:pt x="12970" y="2239"/>
                </a:lnTo>
                <a:lnTo>
                  <a:pt x="12799" y="2336"/>
                </a:lnTo>
                <a:lnTo>
                  <a:pt x="12629" y="2434"/>
                </a:lnTo>
                <a:lnTo>
                  <a:pt x="12483" y="2580"/>
                </a:lnTo>
                <a:lnTo>
                  <a:pt x="12459" y="2628"/>
                </a:lnTo>
                <a:lnTo>
                  <a:pt x="12459" y="2677"/>
                </a:lnTo>
                <a:lnTo>
                  <a:pt x="12507" y="2701"/>
                </a:lnTo>
                <a:lnTo>
                  <a:pt x="12556" y="2701"/>
                </a:lnTo>
                <a:lnTo>
                  <a:pt x="12726" y="2653"/>
                </a:lnTo>
                <a:lnTo>
                  <a:pt x="12897" y="2604"/>
                </a:lnTo>
                <a:lnTo>
                  <a:pt x="13237" y="2458"/>
                </a:lnTo>
                <a:lnTo>
                  <a:pt x="13408" y="2409"/>
                </a:lnTo>
                <a:lnTo>
                  <a:pt x="13578" y="2385"/>
                </a:lnTo>
                <a:lnTo>
                  <a:pt x="14162" y="2701"/>
                </a:lnTo>
                <a:lnTo>
                  <a:pt x="13967" y="2750"/>
                </a:lnTo>
                <a:lnTo>
                  <a:pt x="13578" y="2847"/>
                </a:lnTo>
                <a:lnTo>
                  <a:pt x="13383" y="2945"/>
                </a:lnTo>
                <a:lnTo>
                  <a:pt x="13310" y="2993"/>
                </a:lnTo>
                <a:lnTo>
                  <a:pt x="13262" y="3066"/>
                </a:lnTo>
                <a:lnTo>
                  <a:pt x="13310" y="3115"/>
                </a:lnTo>
                <a:lnTo>
                  <a:pt x="13383" y="3139"/>
                </a:lnTo>
                <a:lnTo>
                  <a:pt x="13554" y="3139"/>
                </a:lnTo>
                <a:lnTo>
                  <a:pt x="13846" y="3042"/>
                </a:lnTo>
                <a:lnTo>
                  <a:pt x="14186" y="2993"/>
                </a:lnTo>
                <a:lnTo>
                  <a:pt x="14551" y="2920"/>
                </a:lnTo>
                <a:lnTo>
                  <a:pt x="14916" y="3139"/>
                </a:lnTo>
                <a:lnTo>
                  <a:pt x="14527" y="3261"/>
                </a:lnTo>
                <a:lnTo>
                  <a:pt x="14162" y="3407"/>
                </a:lnTo>
                <a:lnTo>
                  <a:pt x="13870" y="3553"/>
                </a:lnTo>
                <a:lnTo>
                  <a:pt x="13651" y="3675"/>
                </a:lnTo>
                <a:lnTo>
                  <a:pt x="13627" y="3723"/>
                </a:lnTo>
                <a:lnTo>
                  <a:pt x="13602" y="3772"/>
                </a:lnTo>
                <a:lnTo>
                  <a:pt x="13651" y="3821"/>
                </a:lnTo>
                <a:lnTo>
                  <a:pt x="13700" y="3845"/>
                </a:lnTo>
                <a:lnTo>
                  <a:pt x="13846" y="3845"/>
                </a:lnTo>
                <a:lnTo>
                  <a:pt x="13967" y="3821"/>
                </a:lnTo>
                <a:lnTo>
                  <a:pt x="14235" y="3748"/>
                </a:lnTo>
                <a:lnTo>
                  <a:pt x="14770" y="3553"/>
                </a:lnTo>
                <a:lnTo>
                  <a:pt x="15087" y="3480"/>
                </a:lnTo>
                <a:lnTo>
                  <a:pt x="15379" y="3431"/>
                </a:lnTo>
                <a:lnTo>
                  <a:pt x="15865" y="3772"/>
                </a:lnTo>
                <a:lnTo>
                  <a:pt x="16036" y="3894"/>
                </a:lnTo>
                <a:lnTo>
                  <a:pt x="15792" y="3918"/>
                </a:lnTo>
                <a:lnTo>
                  <a:pt x="15525" y="3942"/>
                </a:lnTo>
                <a:lnTo>
                  <a:pt x="15038" y="4064"/>
                </a:lnTo>
                <a:lnTo>
                  <a:pt x="14551" y="4210"/>
                </a:lnTo>
                <a:lnTo>
                  <a:pt x="14138" y="4356"/>
                </a:lnTo>
                <a:lnTo>
                  <a:pt x="14113" y="4380"/>
                </a:lnTo>
                <a:lnTo>
                  <a:pt x="14138" y="4405"/>
                </a:lnTo>
                <a:lnTo>
                  <a:pt x="14284" y="4405"/>
                </a:lnTo>
                <a:lnTo>
                  <a:pt x="14600" y="4380"/>
                </a:lnTo>
                <a:lnTo>
                  <a:pt x="15257" y="4283"/>
                </a:lnTo>
                <a:lnTo>
                  <a:pt x="15841" y="4210"/>
                </a:lnTo>
                <a:lnTo>
                  <a:pt x="16400" y="4186"/>
                </a:lnTo>
                <a:lnTo>
                  <a:pt x="16644" y="4405"/>
                </a:lnTo>
                <a:lnTo>
                  <a:pt x="16863" y="4648"/>
                </a:lnTo>
                <a:lnTo>
                  <a:pt x="16741" y="4599"/>
                </a:lnTo>
                <a:lnTo>
                  <a:pt x="16619" y="4575"/>
                </a:lnTo>
                <a:lnTo>
                  <a:pt x="16376" y="4575"/>
                </a:lnTo>
                <a:lnTo>
                  <a:pt x="16133" y="4599"/>
                </a:lnTo>
                <a:lnTo>
                  <a:pt x="15914" y="4648"/>
                </a:lnTo>
                <a:lnTo>
                  <a:pt x="15306" y="4770"/>
                </a:lnTo>
                <a:lnTo>
                  <a:pt x="15160" y="4794"/>
                </a:lnTo>
                <a:lnTo>
                  <a:pt x="15014" y="4867"/>
                </a:lnTo>
                <a:lnTo>
                  <a:pt x="14868" y="4916"/>
                </a:lnTo>
                <a:lnTo>
                  <a:pt x="14722" y="4964"/>
                </a:lnTo>
                <a:lnTo>
                  <a:pt x="14941" y="4989"/>
                </a:lnTo>
                <a:lnTo>
                  <a:pt x="15184" y="5037"/>
                </a:lnTo>
                <a:lnTo>
                  <a:pt x="15427" y="5013"/>
                </a:lnTo>
                <a:lnTo>
                  <a:pt x="15671" y="4964"/>
                </a:lnTo>
                <a:lnTo>
                  <a:pt x="15987" y="4916"/>
                </a:lnTo>
                <a:lnTo>
                  <a:pt x="16279" y="4891"/>
                </a:lnTo>
                <a:lnTo>
                  <a:pt x="16595" y="4867"/>
                </a:lnTo>
                <a:lnTo>
                  <a:pt x="16887" y="4794"/>
                </a:lnTo>
                <a:lnTo>
                  <a:pt x="16911" y="4770"/>
                </a:lnTo>
                <a:lnTo>
                  <a:pt x="16936" y="4721"/>
                </a:lnTo>
                <a:lnTo>
                  <a:pt x="17276" y="5135"/>
                </a:lnTo>
                <a:lnTo>
                  <a:pt x="17568" y="5597"/>
                </a:lnTo>
                <a:lnTo>
                  <a:pt x="17447" y="5524"/>
                </a:lnTo>
                <a:lnTo>
                  <a:pt x="17301" y="5475"/>
                </a:lnTo>
                <a:lnTo>
                  <a:pt x="17009" y="5402"/>
                </a:lnTo>
                <a:lnTo>
                  <a:pt x="16717" y="5402"/>
                </a:lnTo>
                <a:lnTo>
                  <a:pt x="16425" y="5427"/>
                </a:lnTo>
                <a:lnTo>
                  <a:pt x="16230" y="5451"/>
                </a:lnTo>
                <a:lnTo>
                  <a:pt x="16036" y="5500"/>
                </a:lnTo>
                <a:lnTo>
                  <a:pt x="15646" y="5621"/>
                </a:lnTo>
                <a:lnTo>
                  <a:pt x="15281" y="5767"/>
                </a:lnTo>
                <a:lnTo>
                  <a:pt x="14916" y="5889"/>
                </a:lnTo>
                <a:lnTo>
                  <a:pt x="14916" y="5889"/>
                </a:lnTo>
                <a:lnTo>
                  <a:pt x="15549" y="5840"/>
                </a:lnTo>
                <a:lnTo>
                  <a:pt x="16181" y="5743"/>
                </a:lnTo>
                <a:lnTo>
                  <a:pt x="16546" y="5719"/>
                </a:lnTo>
                <a:lnTo>
                  <a:pt x="16911" y="5719"/>
                </a:lnTo>
                <a:lnTo>
                  <a:pt x="17252" y="5792"/>
                </a:lnTo>
                <a:lnTo>
                  <a:pt x="17617" y="5913"/>
                </a:lnTo>
                <a:lnTo>
                  <a:pt x="17690" y="5913"/>
                </a:lnTo>
                <a:lnTo>
                  <a:pt x="17739" y="5865"/>
                </a:lnTo>
                <a:lnTo>
                  <a:pt x="17982" y="6376"/>
                </a:lnTo>
                <a:lnTo>
                  <a:pt x="17885" y="6278"/>
                </a:lnTo>
                <a:lnTo>
                  <a:pt x="17763" y="6230"/>
                </a:lnTo>
                <a:lnTo>
                  <a:pt x="17617" y="6181"/>
                </a:lnTo>
                <a:lnTo>
                  <a:pt x="17471" y="6157"/>
                </a:lnTo>
                <a:lnTo>
                  <a:pt x="17130" y="6132"/>
                </a:lnTo>
                <a:lnTo>
                  <a:pt x="16765" y="6157"/>
                </a:lnTo>
                <a:lnTo>
                  <a:pt x="16425" y="6230"/>
                </a:lnTo>
                <a:lnTo>
                  <a:pt x="16084" y="6303"/>
                </a:lnTo>
                <a:lnTo>
                  <a:pt x="15549" y="6449"/>
                </a:lnTo>
                <a:lnTo>
                  <a:pt x="15525" y="6473"/>
                </a:lnTo>
                <a:lnTo>
                  <a:pt x="15549" y="6497"/>
                </a:lnTo>
                <a:lnTo>
                  <a:pt x="15817" y="6522"/>
                </a:lnTo>
                <a:lnTo>
                  <a:pt x="16108" y="6522"/>
                </a:lnTo>
                <a:lnTo>
                  <a:pt x="16400" y="6497"/>
                </a:lnTo>
                <a:lnTo>
                  <a:pt x="16668" y="6473"/>
                </a:lnTo>
                <a:lnTo>
                  <a:pt x="17082" y="6449"/>
                </a:lnTo>
                <a:lnTo>
                  <a:pt x="17301" y="6449"/>
                </a:lnTo>
                <a:lnTo>
                  <a:pt x="17495" y="6473"/>
                </a:lnTo>
                <a:lnTo>
                  <a:pt x="17641" y="6522"/>
                </a:lnTo>
                <a:lnTo>
                  <a:pt x="17763" y="6570"/>
                </a:lnTo>
                <a:lnTo>
                  <a:pt x="17885" y="6619"/>
                </a:lnTo>
                <a:lnTo>
                  <a:pt x="18031" y="6643"/>
                </a:lnTo>
                <a:lnTo>
                  <a:pt x="18055" y="6643"/>
                </a:lnTo>
                <a:lnTo>
                  <a:pt x="18079" y="6619"/>
                </a:lnTo>
                <a:lnTo>
                  <a:pt x="18225" y="6984"/>
                </a:lnTo>
                <a:lnTo>
                  <a:pt x="17958" y="6911"/>
                </a:lnTo>
                <a:lnTo>
                  <a:pt x="17641" y="6862"/>
                </a:lnTo>
                <a:lnTo>
                  <a:pt x="17301" y="6862"/>
                </a:lnTo>
                <a:lnTo>
                  <a:pt x="16984" y="6911"/>
                </a:lnTo>
                <a:lnTo>
                  <a:pt x="16644" y="6984"/>
                </a:lnTo>
                <a:lnTo>
                  <a:pt x="16327" y="7081"/>
                </a:lnTo>
                <a:lnTo>
                  <a:pt x="16036" y="7203"/>
                </a:lnTo>
                <a:lnTo>
                  <a:pt x="15768" y="7325"/>
                </a:lnTo>
                <a:lnTo>
                  <a:pt x="15768" y="7349"/>
                </a:lnTo>
                <a:lnTo>
                  <a:pt x="15792" y="7373"/>
                </a:lnTo>
                <a:lnTo>
                  <a:pt x="16108" y="7349"/>
                </a:lnTo>
                <a:lnTo>
                  <a:pt x="16400" y="7325"/>
                </a:lnTo>
                <a:lnTo>
                  <a:pt x="17009" y="7252"/>
                </a:lnTo>
                <a:lnTo>
                  <a:pt x="17325" y="7227"/>
                </a:lnTo>
                <a:lnTo>
                  <a:pt x="17641" y="7203"/>
                </a:lnTo>
                <a:lnTo>
                  <a:pt x="17933" y="7179"/>
                </a:lnTo>
                <a:lnTo>
                  <a:pt x="18250" y="7130"/>
                </a:lnTo>
                <a:lnTo>
                  <a:pt x="18274" y="7106"/>
                </a:lnTo>
                <a:lnTo>
                  <a:pt x="18542" y="7909"/>
                </a:lnTo>
                <a:lnTo>
                  <a:pt x="18298" y="7860"/>
                </a:lnTo>
                <a:lnTo>
                  <a:pt x="18055" y="7860"/>
                </a:lnTo>
                <a:lnTo>
                  <a:pt x="17568" y="7836"/>
                </a:lnTo>
                <a:lnTo>
                  <a:pt x="17179" y="7811"/>
                </a:lnTo>
                <a:lnTo>
                  <a:pt x="16765" y="7836"/>
                </a:lnTo>
                <a:lnTo>
                  <a:pt x="16571" y="7860"/>
                </a:lnTo>
                <a:lnTo>
                  <a:pt x="16376" y="7909"/>
                </a:lnTo>
                <a:lnTo>
                  <a:pt x="16206" y="7957"/>
                </a:lnTo>
                <a:lnTo>
                  <a:pt x="16011" y="8055"/>
                </a:lnTo>
                <a:lnTo>
                  <a:pt x="15987" y="8055"/>
                </a:lnTo>
                <a:lnTo>
                  <a:pt x="15987" y="8079"/>
                </a:lnTo>
                <a:lnTo>
                  <a:pt x="16011" y="8103"/>
                </a:lnTo>
                <a:lnTo>
                  <a:pt x="16036" y="8128"/>
                </a:lnTo>
                <a:lnTo>
                  <a:pt x="16425" y="8152"/>
                </a:lnTo>
                <a:lnTo>
                  <a:pt x="16790" y="8128"/>
                </a:lnTo>
                <a:lnTo>
                  <a:pt x="17568" y="8128"/>
                </a:lnTo>
                <a:lnTo>
                  <a:pt x="17836" y="8152"/>
                </a:lnTo>
                <a:lnTo>
                  <a:pt x="18104" y="8200"/>
                </a:lnTo>
                <a:lnTo>
                  <a:pt x="18371" y="8225"/>
                </a:lnTo>
                <a:lnTo>
                  <a:pt x="18639" y="8249"/>
                </a:lnTo>
                <a:lnTo>
                  <a:pt x="18858" y="9076"/>
                </a:lnTo>
                <a:lnTo>
                  <a:pt x="18566" y="8882"/>
                </a:lnTo>
                <a:lnTo>
                  <a:pt x="18225" y="8711"/>
                </a:lnTo>
                <a:lnTo>
                  <a:pt x="17885" y="8565"/>
                </a:lnTo>
                <a:lnTo>
                  <a:pt x="17568" y="8444"/>
                </a:lnTo>
                <a:lnTo>
                  <a:pt x="17276" y="8371"/>
                </a:lnTo>
                <a:lnTo>
                  <a:pt x="17082" y="8322"/>
                </a:lnTo>
                <a:lnTo>
                  <a:pt x="16887" y="8298"/>
                </a:lnTo>
                <a:lnTo>
                  <a:pt x="16717" y="8298"/>
                </a:lnTo>
                <a:lnTo>
                  <a:pt x="16546" y="8322"/>
                </a:lnTo>
                <a:lnTo>
                  <a:pt x="16473" y="8346"/>
                </a:lnTo>
                <a:lnTo>
                  <a:pt x="16400" y="8395"/>
                </a:lnTo>
                <a:lnTo>
                  <a:pt x="16352" y="8444"/>
                </a:lnTo>
                <a:lnTo>
                  <a:pt x="16303" y="8517"/>
                </a:lnTo>
                <a:lnTo>
                  <a:pt x="16327" y="8541"/>
                </a:lnTo>
                <a:lnTo>
                  <a:pt x="16449" y="8590"/>
                </a:lnTo>
                <a:lnTo>
                  <a:pt x="16595" y="8614"/>
                </a:lnTo>
                <a:lnTo>
                  <a:pt x="16887" y="8687"/>
                </a:lnTo>
                <a:lnTo>
                  <a:pt x="17179" y="8711"/>
                </a:lnTo>
                <a:lnTo>
                  <a:pt x="17471" y="8784"/>
                </a:lnTo>
                <a:lnTo>
                  <a:pt x="17812" y="8930"/>
                </a:lnTo>
                <a:lnTo>
                  <a:pt x="18128" y="9076"/>
                </a:lnTo>
                <a:lnTo>
                  <a:pt x="18420" y="9271"/>
                </a:lnTo>
                <a:lnTo>
                  <a:pt x="18712" y="9466"/>
                </a:lnTo>
                <a:lnTo>
                  <a:pt x="18420" y="9295"/>
                </a:lnTo>
                <a:lnTo>
                  <a:pt x="18250" y="9198"/>
                </a:lnTo>
                <a:lnTo>
                  <a:pt x="18055" y="9101"/>
                </a:lnTo>
                <a:lnTo>
                  <a:pt x="17690" y="9003"/>
                </a:lnTo>
                <a:lnTo>
                  <a:pt x="17276" y="8930"/>
                </a:lnTo>
                <a:lnTo>
                  <a:pt x="16887" y="8906"/>
                </a:lnTo>
                <a:lnTo>
                  <a:pt x="16473" y="8930"/>
                </a:lnTo>
                <a:lnTo>
                  <a:pt x="16084" y="8979"/>
                </a:lnTo>
                <a:lnTo>
                  <a:pt x="15695" y="9101"/>
                </a:lnTo>
                <a:lnTo>
                  <a:pt x="15330" y="9247"/>
                </a:lnTo>
                <a:lnTo>
                  <a:pt x="15160" y="9344"/>
                </a:lnTo>
                <a:lnTo>
                  <a:pt x="14941" y="9441"/>
                </a:lnTo>
                <a:lnTo>
                  <a:pt x="14746" y="9587"/>
                </a:lnTo>
                <a:lnTo>
                  <a:pt x="14551" y="9758"/>
                </a:lnTo>
                <a:lnTo>
                  <a:pt x="14478" y="9198"/>
                </a:lnTo>
                <a:lnTo>
                  <a:pt x="14381" y="8638"/>
                </a:lnTo>
                <a:lnTo>
                  <a:pt x="14259" y="8103"/>
                </a:lnTo>
                <a:lnTo>
                  <a:pt x="14113" y="7568"/>
                </a:lnTo>
                <a:lnTo>
                  <a:pt x="13943" y="7033"/>
                </a:lnTo>
                <a:lnTo>
                  <a:pt x="13748" y="6497"/>
                </a:lnTo>
                <a:lnTo>
                  <a:pt x="13529" y="5986"/>
                </a:lnTo>
                <a:lnTo>
                  <a:pt x="13286" y="5500"/>
                </a:lnTo>
                <a:lnTo>
                  <a:pt x="12799" y="4526"/>
                </a:lnTo>
                <a:lnTo>
                  <a:pt x="12532" y="4040"/>
                </a:lnTo>
                <a:lnTo>
                  <a:pt x="12264" y="3577"/>
                </a:lnTo>
                <a:lnTo>
                  <a:pt x="12045" y="3237"/>
                </a:lnTo>
                <a:lnTo>
                  <a:pt x="11802" y="2896"/>
                </a:lnTo>
                <a:lnTo>
                  <a:pt x="11656" y="2726"/>
                </a:lnTo>
                <a:lnTo>
                  <a:pt x="11485" y="2580"/>
                </a:lnTo>
                <a:lnTo>
                  <a:pt x="11339" y="2482"/>
                </a:lnTo>
                <a:lnTo>
                  <a:pt x="11145" y="2385"/>
                </a:lnTo>
                <a:lnTo>
                  <a:pt x="11072" y="2385"/>
                </a:lnTo>
                <a:lnTo>
                  <a:pt x="11047" y="2434"/>
                </a:lnTo>
                <a:lnTo>
                  <a:pt x="11023" y="2482"/>
                </a:lnTo>
                <a:lnTo>
                  <a:pt x="11047" y="2555"/>
                </a:lnTo>
                <a:lnTo>
                  <a:pt x="11339" y="2896"/>
                </a:lnTo>
                <a:lnTo>
                  <a:pt x="11631" y="3285"/>
                </a:lnTo>
                <a:lnTo>
                  <a:pt x="11875" y="3650"/>
                </a:lnTo>
                <a:lnTo>
                  <a:pt x="12118" y="4040"/>
                </a:lnTo>
                <a:lnTo>
                  <a:pt x="12556" y="4843"/>
                </a:lnTo>
                <a:lnTo>
                  <a:pt x="12970" y="5670"/>
                </a:lnTo>
                <a:lnTo>
                  <a:pt x="13189" y="6157"/>
                </a:lnTo>
                <a:lnTo>
                  <a:pt x="13383" y="6643"/>
                </a:lnTo>
                <a:lnTo>
                  <a:pt x="13578" y="7154"/>
                </a:lnTo>
                <a:lnTo>
                  <a:pt x="13724" y="7665"/>
                </a:lnTo>
                <a:lnTo>
                  <a:pt x="13870" y="8176"/>
                </a:lnTo>
                <a:lnTo>
                  <a:pt x="13992" y="8687"/>
                </a:lnTo>
                <a:lnTo>
                  <a:pt x="14089" y="9222"/>
                </a:lnTo>
                <a:lnTo>
                  <a:pt x="14138" y="9733"/>
                </a:lnTo>
                <a:lnTo>
                  <a:pt x="13967" y="9563"/>
                </a:lnTo>
                <a:lnTo>
                  <a:pt x="13773" y="9393"/>
                </a:lnTo>
                <a:lnTo>
                  <a:pt x="13578" y="9222"/>
                </a:lnTo>
                <a:lnTo>
                  <a:pt x="13383" y="9101"/>
                </a:lnTo>
                <a:lnTo>
                  <a:pt x="13213" y="9003"/>
                </a:lnTo>
                <a:lnTo>
                  <a:pt x="13043" y="8930"/>
                </a:lnTo>
                <a:lnTo>
                  <a:pt x="12702" y="8833"/>
                </a:lnTo>
                <a:lnTo>
                  <a:pt x="12337" y="8784"/>
                </a:lnTo>
                <a:lnTo>
                  <a:pt x="11972" y="8760"/>
                </a:lnTo>
                <a:lnTo>
                  <a:pt x="11631" y="8760"/>
                </a:lnTo>
                <a:lnTo>
                  <a:pt x="11315" y="8833"/>
                </a:lnTo>
                <a:lnTo>
                  <a:pt x="10999" y="8930"/>
                </a:lnTo>
                <a:lnTo>
                  <a:pt x="10682" y="9052"/>
                </a:lnTo>
                <a:lnTo>
                  <a:pt x="10390" y="9222"/>
                </a:lnTo>
                <a:lnTo>
                  <a:pt x="10220" y="9295"/>
                </a:lnTo>
                <a:lnTo>
                  <a:pt x="10074" y="9417"/>
                </a:lnTo>
                <a:lnTo>
                  <a:pt x="10123" y="9271"/>
                </a:lnTo>
                <a:lnTo>
                  <a:pt x="10171" y="9125"/>
                </a:lnTo>
                <a:lnTo>
                  <a:pt x="10220" y="8833"/>
                </a:lnTo>
                <a:lnTo>
                  <a:pt x="10244" y="8225"/>
                </a:lnTo>
                <a:lnTo>
                  <a:pt x="10269" y="7738"/>
                </a:lnTo>
                <a:lnTo>
                  <a:pt x="10269" y="7227"/>
                </a:lnTo>
                <a:lnTo>
                  <a:pt x="10244" y="6230"/>
                </a:lnTo>
                <a:lnTo>
                  <a:pt x="10171" y="4186"/>
                </a:lnTo>
                <a:lnTo>
                  <a:pt x="10171" y="3772"/>
                </a:lnTo>
                <a:lnTo>
                  <a:pt x="10171" y="3310"/>
                </a:lnTo>
                <a:lnTo>
                  <a:pt x="10147" y="2872"/>
                </a:lnTo>
                <a:lnTo>
                  <a:pt x="10123" y="2653"/>
                </a:lnTo>
                <a:lnTo>
                  <a:pt x="10074" y="2458"/>
                </a:lnTo>
                <a:lnTo>
                  <a:pt x="10050" y="2409"/>
                </a:lnTo>
                <a:lnTo>
                  <a:pt x="10025" y="2385"/>
                </a:lnTo>
                <a:lnTo>
                  <a:pt x="9952" y="2361"/>
                </a:lnTo>
                <a:lnTo>
                  <a:pt x="9879" y="2385"/>
                </a:lnTo>
                <a:lnTo>
                  <a:pt x="9831" y="2458"/>
                </a:lnTo>
                <a:lnTo>
                  <a:pt x="9782" y="2628"/>
                </a:lnTo>
                <a:lnTo>
                  <a:pt x="9733" y="2823"/>
                </a:lnTo>
                <a:lnTo>
                  <a:pt x="9709" y="3042"/>
                </a:lnTo>
                <a:lnTo>
                  <a:pt x="9685" y="3237"/>
                </a:lnTo>
                <a:lnTo>
                  <a:pt x="9685" y="3650"/>
                </a:lnTo>
                <a:lnTo>
                  <a:pt x="9685" y="4040"/>
                </a:lnTo>
                <a:lnTo>
                  <a:pt x="9709" y="4989"/>
                </a:lnTo>
                <a:lnTo>
                  <a:pt x="9758" y="5913"/>
                </a:lnTo>
                <a:lnTo>
                  <a:pt x="9782" y="6862"/>
                </a:lnTo>
                <a:lnTo>
                  <a:pt x="9782" y="7787"/>
                </a:lnTo>
                <a:lnTo>
                  <a:pt x="9733" y="8638"/>
                </a:lnTo>
                <a:lnTo>
                  <a:pt x="9685" y="8930"/>
                </a:lnTo>
                <a:lnTo>
                  <a:pt x="9660" y="9198"/>
                </a:lnTo>
                <a:lnTo>
                  <a:pt x="9441" y="9052"/>
                </a:lnTo>
                <a:lnTo>
                  <a:pt x="9222" y="8930"/>
                </a:lnTo>
                <a:lnTo>
                  <a:pt x="8979" y="8833"/>
                </a:lnTo>
                <a:lnTo>
                  <a:pt x="8711" y="8760"/>
                </a:lnTo>
                <a:lnTo>
                  <a:pt x="8444" y="8711"/>
                </a:lnTo>
                <a:lnTo>
                  <a:pt x="7690" y="8711"/>
                </a:lnTo>
                <a:lnTo>
                  <a:pt x="7325" y="8784"/>
                </a:lnTo>
                <a:lnTo>
                  <a:pt x="6960" y="8882"/>
                </a:lnTo>
                <a:lnTo>
                  <a:pt x="6619" y="8979"/>
                </a:lnTo>
                <a:lnTo>
                  <a:pt x="6278" y="9125"/>
                </a:lnTo>
                <a:lnTo>
                  <a:pt x="5913" y="9295"/>
                </a:lnTo>
                <a:lnTo>
                  <a:pt x="5548" y="9514"/>
                </a:lnTo>
                <a:lnTo>
                  <a:pt x="5548" y="9393"/>
                </a:lnTo>
                <a:lnTo>
                  <a:pt x="5548" y="9295"/>
                </a:lnTo>
                <a:lnTo>
                  <a:pt x="5646" y="8760"/>
                </a:lnTo>
                <a:lnTo>
                  <a:pt x="5792" y="8249"/>
                </a:lnTo>
                <a:lnTo>
                  <a:pt x="5938" y="7763"/>
                </a:lnTo>
                <a:lnTo>
                  <a:pt x="6132" y="7252"/>
                </a:lnTo>
                <a:lnTo>
                  <a:pt x="6400" y="6473"/>
                </a:lnTo>
                <a:lnTo>
                  <a:pt x="6570" y="6084"/>
                </a:lnTo>
                <a:lnTo>
                  <a:pt x="6741" y="5719"/>
                </a:lnTo>
                <a:lnTo>
                  <a:pt x="7227" y="4867"/>
                </a:lnTo>
                <a:lnTo>
                  <a:pt x="7738" y="4015"/>
                </a:lnTo>
                <a:lnTo>
                  <a:pt x="8249" y="3212"/>
                </a:lnTo>
                <a:lnTo>
                  <a:pt x="8492" y="2799"/>
                </a:lnTo>
                <a:lnTo>
                  <a:pt x="8590" y="2580"/>
                </a:lnTo>
                <a:lnTo>
                  <a:pt x="8687" y="2361"/>
                </a:lnTo>
                <a:lnTo>
                  <a:pt x="8663" y="2312"/>
                </a:lnTo>
                <a:lnTo>
                  <a:pt x="8638" y="2263"/>
                </a:lnTo>
                <a:lnTo>
                  <a:pt x="8590" y="2239"/>
                </a:lnTo>
                <a:lnTo>
                  <a:pt x="8517" y="2263"/>
                </a:lnTo>
                <a:lnTo>
                  <a:pt x="8371" y="2434"/>
                </a:lnTo>
                <a:lnTo>
                  <a:pt x="8225" y="2580"/>
                </a:lnTo>
                <a:lnTo>
                  <a:pt x="7933" y="2920"/>
                </a:lnTo>
                <a:lnTo>
                  <a:pt x="7690" y="3285"/>
                </a:lnTo>
                <a:lnTo>
                  <a:pt x="7422" y="3650"/>
                </a:lnTo>
                <a:lnTo>
                  <a:pt x="7154" y="4064"/>
                </a:lnTo>
                <a:lnTo>
                  <a:pt x="6911" y="4478"/>
                </a:lnTo>
                <a:lnTo>
                  <a:pt x="6424" y="5329"/>
                </a:lnTo>
                <a:lnTo>
                  <a:pt x="6230" y="5694"/>
                </a:lnTo>
                <a:lnTo>
                  <a:pt x="6059" y="6084"/>
                </a:lnTo>
                <a:lnTo>
                  <a:pt x="5767" y="6838"/>
                </a:lnTo>
                <a:lnTo>
                  <a:pt x="5621" y="7227"/>
                </a:lnTo>
                <a:lnTo>
                  <a:pt x="5402" y="7933"/>
                </a:lnTo>
                <a:lnTo>
                  <a:pt x="5281" y="8346"/>
                </a:lnTo>
                <a:lnTo>
                  <a:pt x="5159" y="8784"/>
                </a:lnTo>
                <a:lnTo>
                  <a:pt x="5086" y="9174"/>
                </a:lnTo>
                <a:lnTo>
                  <a:pt x="5062" y="9514"/>
                </a:lnTo>
                <a:lnTo>
                  <a:pt x="4916" y="9393"/>
                </a:lnTo>
                <a:lnTo>
                  <a:pt x="4770" y="9295"/>
                </a:lnTo>
                <a:lnTo>
                  <a:pt x="4478" y="9101"/>
                </a:lnTo>
                <a:lnTo>
                  <a:pt x="4283" y="9003"/>
                </a:lnTo>
                <a:lnTo>
                  <a:pt x="4088" y="8930"/>
                </a:lnTo>
                <a:lnTo>
                  <a:pt x="3869" y="8857"/>
                </a:lnTo>
                <a:lnTo>
                  <a:pt x="3650" y="8809"/>
                </a:lnTo>
                <a:lnTo>
                  <a:pt x="3212" y="8760"/>
                </a:lnTo>
                <a:lnTo>
                  <a:pt x="2774" y="8736"/>
                </a:lnTo>
                <a:lnTo>
                  <a:pt x="2507" y="8760"/>
                </a:lnTo>
                <a:lnTo>
                  <a:pt x="2215" y="8784"/>
                </a:lnTo>
                <a:lnTo>
                  <a:pt x="1874" y="8857"/>
                </a:lnTo>
                <a:lnTo>
                  <a:pt x="1558" y="8930"/>
                </a:lnTo>
                <a:lnTo>
                  <a:pt x="1241" y="9052"/>
                </a:lnTo>
                <a:lnTo>
                  <a:pt x="949" y="9198"/>
                </a:lnTo>
                <a:lnTo>
                  <a:pt x="682" y="9393"/>
                </a:lnTo>
                <a:lnTo>
                  <a:pt x="463" y="9612"/>
                </a:lnTo>
                <a:lnTo>
                  <a:pt x="584" y="9198"/>
                </a:lnTo>
                <a:lnTo>
                  <a:pt x="682" y="8809"/>
                </a:lnTo>
                <a:lnTo>
                  <a:pt x="803" y="8322"/>
                </a:lnTo>
                <a:lnTo>
                  <a:pt x="925" y="7836"/>
                </a:lnTo>
                <a:lnTo>
                  <a:pt x="1095" y="7373"/>
                </a:lnTo>
                <a:lnTo>
                  <a:pt x="1266" y="6911"/>
                </a:lnTo>
                <a:lnTo>
                  <a:pt x="1460" y="6497"/>
                </a:lnTo>
                <a:lnTo>
                  <a:pt x="1679" y="6108"/>
                </a:lnTo>
                <a:lnTo>
                  <a:pt x="1923" y="5719"/>
                </a:lnTo>
                <a:lnTo>
                  <a:pt x="2166" y="5329"/>
                </a:lnTo>
                <a:lnTo>
                  <a:pt x="2458" y="4964"/>
                </a:lnTo>
                <a:lnTo>
                  <a:pt x="2726" y="4624"/>
                </a:lnTo>
                <a:lnTo>
                  <a:pt x="3042" y="4283"/>
                </a:lnTo>
                <a:lnTo>
                  <a:pt x="3334" y="3942"/>
                </a:lnTo>
                <a:lnTo>
                  <a:pt x="3675" y="3626"/>
                </a:lnTo>
                <a:lnTo>
                  <a:pt x="4015" y="3358"/>
                </a:lnTo>
                <a:lnTo>
                  <a:pt x="4356" y="3091"/>
                </a:lnTo>
                <a:lnTo>
                  <a:pt x="4721" y="2847"/>
                </a:lnTo>
                <a:lnTo>
                  <a:pt x="5110" y="2604"/>
                </a:lnTo>
                <a:lnTo>
                  <a:pt x="5500" y="2409"/>
                </a:lnTo>
                <a:lnTo>
                  <a:pt x="5889" y="2239"/>
                </a:lnTo>
                <a:lnTo>
                  <a:pt x="6303" y="2069"/>
                </a:lnTo>
                <a:lnTo>
                  <a:pt x="6716" y="1947"/>
                </a:lnTo>
                <a:lnTo>
                  <a:pt x="7130" y="1825"/>
                </a:lnTo>
                <a:lnTo>
                  <a:pt x="7568" y="1704"/>
                </a:lnTo>
                <a:lnTo>
                  <a:pt x="8006" y="1631"/>
                </a:lnTo>
                <a:lnTo>
                  <a:pt x="8444" y="1558"/>
                </a:lnTo>
                <a:lnTo>
                  <a:pt x="8882" y="1509"/>
                </a:lnTo>
                <a:lnTo>
                  <a:pt x="9320" y="1485"/>
                </a:lnTo>
                <a:lnTo>
                  <a:pt x="9782" y="1460"/>
                </a:lnTo>
                <a:close/>
                <a:moveTo>
                  <a:pt x="9855" y="1"/>
                </a:moveTo>
                <a:lnTo>
                  <a:pt x="9782" y="49"/>
                </a:lnTo>
                <a:lnTo>
                  <a:pt x="9709" y="146"/>
                </a:lnTo>
                <a:lnTo>
                  <a:pt x="9660" y="292"/>
                </a:lnTo>
                <a:lnTo>
                  <a:pt x="9612" y="438"/>
                </a:lnTo>
                <a:lnTo>
                  <a:pt x="9612" y="560"/>
                </a:lnTo>
                <a:lnTo>
                  <a:pt x="9587" y="779"/>
                </a:lnTo>
                <a:lnTo>
                  <a:pt x="9612" y="998"/>
                </a:lnTo>
                <a:lnTo>
                  <a:pt x="9174" y="1022"/>
                </a:lnTo>
                <a:lnTo>
                  <a:pt x="8760" y="1047"/>
                </a:lnTo>
                <a:lnTo>
                  <a:pt x="8346" y="1095"/>
                </a:lnTo>
                <a:lnTo>
                  <a:pt x="7933" y="1168"/>
                </a:lnTo>
                <a:lnTo>
                  <a:pt x="7519" y="1241"/>
                </a:lnTo>
                <a:lnTo>
                  <a:pt x="7130" y="1339"/>
                </a:lnTo>
                <a:lnTo>
                  <a:pt x="6716" y="1460"/>
                </a:lnTo>
                <a:lnTo>
                  <a:pt x="6327" y="1582"/>
                </a:lnTo>
                <a:lnTo>
                  <a:pt x="5938" y="1728"/>
                </a:lnTo>
                <a:lnTo>
                  <a:pt x="5548" y="1898"/>
                </a:lnTo>
                <a:lnTo>
                  <a:pt x="5183" y="2069"/>
                </a:lnTo>
                <a:lnTo>
                  <a:pt x="4818" y="2263"/>
                </a:lnTo>
                <a:lnTo>
                  <a:pt x="4453" y="2482"/>
                </a:lnTo>
                <a:lnTo>
                  <a:pt x="4113" y="2726"/>
                </a:lnTo>
                <a:lnTo>
                  <a:pt x="3772" y="2969"/>
                </a:lnTo>
                <a:lnTo>
                  <a:pt x="3456" y="3237"/>
                </a:lnTo>
                <a:lnTo>
                  <a:pt x="3115" y="3553"/>
                </a:lnTo>
                <a:lnTo>
                  <a:pt x="2799" y="3869"/>
                </a:lnTo>
                <a:lnTo>
                  <a:pt x="2507" y="4210"/>
                </a:lnTo>
                <a:lnTo>
                  <a:pt x="2215" y="4551"/>
                </a:lnTo>
                <a:lnTo>
                  <a:pt x="1947" y="4916"/>
                </a:lnTo>
                <a:lnTo>
                  <a:pt x="1704" y="5305"/>
                </a:lnTo>
                <a:lnTo>
                  <a:pt x="1217" y="6084"/>
                </a:lnTo>
                <a:lnTo>
                  <a:pt x="998" y="6497"/>
                </a:lnTo>
                <a:lnTo>
                  <a:pt x="803" y="6960"/>
                </a:lnTo>
                <a:lnTo>
                  <a:pt x="633" y="7398"/>
                </a:lnTo>
                <a:lnTo>
                  <a:pt x="487" y="7860"/>
                </a:lnTo>
                <a:lnTo>
                  <a:pt x="244" y="8857"/>
                </a:lnTo>
                <a:lnTo>
                  <a:pt x="122" y="9344"/>
                </a:lnTo>
                <a:lnTo>
                  <a:pt x="25" y="9831"/>
                </a:lnTo>
                <a:lnTo>
                  <a:pt x="1" y="10001"/>
                </a:lnTo>
                <a:lnTo>
                  <a:pt x="25" y="10171"/>
                </a:lnTo>
                <a:lnTo>
                  <a:pt x="49" y="10317"/>
                </a:lnTo>
                <a:lnTo>
                  <a:pt x="122" y="10463"/>
                </a:lnTo>
                <a:lnTo>
                  <a:pt x="171" y="10512"/>
                </a:lnTo>
                <a:lnTo>
                  <a:pt x="219" y="10536"/>
                </a:lnTo>
                <a:lnTo>
                  <a:pt x="268" y="10512"/>
                </a:lnTo>
                <a:lnTo>
                  <a:pt x="317" y="10463"/>
                </a:lnTo>
                <a:lnTo>
                  <a:pt x="365" y="10463"/>
                </a:lnTo>
                <a:lnTo>
                  <a:pt x="390" y="10439"/>
                </a:lnTo>
                <a:lnTo>
                  <a:pt x="609" y="10196"/>
                </a:lnTo>
                <a:lnTo>
                  <a:pt x="803" y="9952"/>
                </a:lnTo>
                <a:lnTo>
                  <a:pt x="1047" y="9758"/>
                </a:lnTo>
                <a:lnTo>
                  <a:pt x="1168" y="9660"/>
                </a:lnTo>
                <a:lnTo>
                  <a:pt x="1314" y="9587"/>
                </a:lnTo>
                <a:lnTo>
                  <a:pt x="1655" y="9417"/>
                </a:lnTo>
                <a:lnTo>
                  <a:pt x="2020" y="9320"/>
                </a:lnTo>
                <a:lnTo>
                  <a:pt x="2409" y="9271"/>
                </a:lnTo>
                <a:lnTo>
                  <a:pt x="2774" y="9247"/>
                </a:lnTo>
                <a:lnTo>
                  <a:pt x="3139" y="9247"/>
                </a:lnTo>
                <a:lnTo>
                  <a:pt x="3480" y="9295"/>
                </a:lnTo>
                <a:lnTo>
                  <a:pt x="3821" y="9393"/>
                </a:lnTo>
                <a:lnTo>
                  <a:pt x="4137" y="9514"/>
                </a:lnTo>
                <a:lnTo>
                  <a:pt x="4405" y="9660"/>
                </a:lnTo>
                <a:lnTo>
                  <a:pt x="4648" y="9855"/>
                </a:lnTo>
                <a:lnTo>
                  <a:pt x="4745" y="9952"/>
                </a:lnTo>
                <a:lnTo>
                  <a:pt x="4818" y="10074"/>
                </a:lnTo>
                <a:lnTo>
                  <a:pt x="4916" y="10196"/>
                </a:lnTo>
                <a:lnTo>
                  <a:pt x="5037" y="10293"/>
                </a:lnTo>
                <a:lnTo>
                  <a:pt x="5110" y="10317"/>
                </a:lnTo>
                <a:lnTo>
                  <a:pt x="5208" y="10293"/>
                </a:lnTo>
                <a:lnTo>
                  <a:pt x="5281" y="10244"/>
                </a:lnTo>
                <a:lnTo>
                  <a:pt x="5329" y="10171"/>
                </a:lnTo>
                <a:lnTo>
                  <a:pt x="5329" y="10147"/>
                </a:lnTo>
                <a:lnTo>
                  <a:pt x="5548" y="10050"/>
                </a:lnTo>
                <a:lnTo>
                  <a:pt x="5767" y="9904"/>
                </a:lnTo>
                <a:lnTo>
                  <a:pt x="5962" y="9782"/>
                </a:lnTo>
                <a:lnTo>
                  <a:pt x="6181" y="9660"/>
                </a:lnTo>
                <a:lnTo>
                  <a:pt x="6473" y="9514"/>
                </a:lnTo>
                <a:lnTo>
                  <a:pt x="6789" y="9393"/>
                </a:lnTo>
                <a:lnTo>
                  <a:pt x="7106" y="9295"/>
                </a:lnTo>
                <a:lnTo>
                  <a:pt x="7422" y="9222"/>
                </a:lnTo>
                <a:lnTo>
                  <a:pt x="7738" y="9149"/>
                </a:lnTo>
                <a:lnTo>
                  <a:pt x="8371" y="9149"/>
                </a:lnTo>
                <a:lnTo>
                  <a:pt x="8687" y="9222"/>
                </a:lnTo>
                <a:lnTo>
                  <a:pt x="8833" y="9271"/>
                </a:lnTo>
                <a:lnTo>
                  <a:pt x="8979" y="9320"/>
                </a:lnTo>
                <a:lnTo>
                  <a:pt x="9101" y="9393"/>
                </a:lnTo>
                <a:lnTo>
                  <a:pt x="9198" y="9490"/>
                </a:lnTo>
                <a:lnTo>
                  <a:pt x="9417" y="9685"/>
                </a:lnTo>
                <a:lnTo>
                  <a:pt x="9587" y="9904"/>
                </a:lnTo>
                <a:lnTo>
                  <a:pt x="9587" y="10317"/>
                </a:lnTo>
                <a:lnTo>
                  <a:pt x="9612" y="10780"/>
                </a:lnTo>
                <a:lnTo>
                  <a:pt x="9636" y="11218"/>
                </a:lnTo>
                <a:lnTo>
                  <a:pt x="9636" y="11631"/>
                </a:lnTo>
                <a:lnTo>
                  <a:pt x="9612" y="12726"/>
                </a:lnTo>
                <a:lnTo>
                  <a:pt x="9587" y="13797"/>
                </a:lnTo>
                <a:lnTo>
                  <a:pt x="9587" y="14649"/>
                </a:lnTo>
                <a:lnTo>
                  <a:pt x="9587" y="15062"/>
                </a:lnTo>
                <a:lnTo>
                  <a:pt x="9587" y="15500"/>
                </a:lnTo>
                <a:lnTo>
                  <a:pt x="9563" y="16352"/>
                </a:lnTo>
                <a:lnTo>
                  <a:pt x="9563" y="16790"/>
                </a:lnTo>
                <a:lnTo>
                  <a:pt x="9612" y="17203"/>
                </a:lnTo>
                <a:lnTo>
                  <a:pt x="9660" y="17495"/>
                </a:lnTo>
                <a:lnTo>
                  <a:pt x="9758" y="17787"/>
                </a:lnTo>
                <a:lnTo>
                  <a:pt x="9879" y="18031"/>
                </a:lnTo>
                <a:lnTo>
                  <a:pt x="10025" y="18250"/>
                </a:lnTo>
                <a:lnTo>
                  <a:pt x="10220" y="18444"/>
                </a:lnTo>
                <a:lnTo>
                  <a:pt x="10439" y="18590"/>
                </a:lnTo>
                <a:lnTo>
                  <a:pt x="10707" y="18712"/>
                </a:lnTo>
                <a:lnTo>
                  <a:pt x="10853" y="18761"/>
                </a:lnTo>
                <a:lnTo>
                  <a:pt x="10999" y="18785"/>
                </a:lnTo>
                <a:lnTo>
                  <a:pt x="11291" y="18785"/>
                </a:lnTo>
                <a:lnTo>
                  <a:pt x="11412" y="18761"/>
                </a:lnTo>
                <a:lnTo>
                  <a:pt x="11534" y="18712"/>
                </a:lnTo>
                <a:lnTo>
                  <a:pt x="11631" y="18663"/>
                </a:lnTo>
                <a:lnTo>
                  <a:pt x="11753" y="18590"/>
                </a:lnTo>
                <a:lnTo>
                  <a:pt x="11948" y="18420"/>
                </a:lnTo>
                <a:lnTo>
                  <a:pt x="12094" y="18225"/>
                </a:lnTo>
                <a:lnTo>
                  <a:pt x="12215" y="18006"/>
                </a:lnTo>
                <a:lnTo>
                  <a:pt x="12313" y="17763"/>
                </a:lnTo>
                <a:lnTo>
                  <a:pt x="12386" y="17495"/>
                </a:lnTo>
                <a:lnTo>
                  <a:pt x="12386" y="17398"/>
                </a:lnTo>
                <a:lnTo>
                  <a:pt x="12361" y="17301"/>
                </a:lnTo>
                <a:lnTo>
                  <a:pt x="12313" y="17228"/>
                </a:lnTo>
                <a:lnTo>
                  <a:pt x="12215" y="17179"/>
                </a:lnTo>
                <a:lnTo>
                  <a:pt x="12142" y="17155"/>
                </a:lnTo>
                <a:lnTo>
                  <a:pt x="12045" y="17155"/>
                </a:lnTo>
                <a:lnTo>
                  <a:pt x="11972" y="17203"/>
                </a:lnTo>
                <a:lnTo>
                  <a:pt x="11899" y="17301"/>
                </a:lnTo>
                <a:lnTo>
                  <a:pt x="11802" y="17520"/>
                </a:lnTo>
                <a:lnTo>
                  <a:pt x="11729" y="17714"/>
                </a:lnTo>
                <a:lnTo>
                  <a:pt x="11704" y="17836"/>
                </a:lnTo>
                <a:lnTo>
                  <a:pt x="11631" y="17933"/>
                </a:lnTo>
                <a:lnTo>
                  <a:pt x="11558" y="18006"/>
                </a:lnTo>
                <a:lnTo>
                  <a:pt x="11461" y="18104"/>
                </a:lnTo>
                <a:lnTo>
                  <a:pt x="11364" y="18152"/>
                </a:lnTo>
                <a:lnTo>
                  <a:pt x="11266" y="18201"/>
                </a:lnTo>
                <a:lnTo>
                  <a:pt x="11145" y="18225"/>
                </a:lnTo>
                <a:lnTo>
                  <a:pt x="11023" y="18225"/>
                </a:lnTo>
                <a:lnTo>
                  <a:pt x="10926" y="18201"/>
                </a:lnTo>
                <a:lnTo>
                  <a:pt x="10804" y="18177"/>
                </a:lnTo>
                <a:lnTo>
                  <a:pt x="10609" y="18079"/>
                </a:lnTo>
                <a:lnTo>
                  <a:pt x="10488" y="17982"/>
                </a:lnTo>
                <a:lnTo>
                  <a:pt x="10366" y="17860"/>
                </a:lnTo>
                <a:lnTo>
                  <a:pt x="10293" y="17739"/>
                </a:lnTo>
                <a:lnTo>
                  <a:pt x="10220" y="17593"/>
                </a:lnTo>
                <a:lnTo>
                  <a:pt x="10171" y="17447"/>
                </a:lnTo>
                <a:lnTo>
                  <a:pt x="10123" y="17301"/>
                </a:lnTo>
                <a:lnTo>
                  <a:pt x="10074" y="16960"/>
                </a:lnTo>
                <a:lnTo>
                  <a:pt x="10074" y="16595"/>
                </a:lnTo>
                <a:lnTo>
                  <a:pt x="10074" y="16254"/>
                </a:lnTo>
                <a:lnTo>
                  <a:pt x="10098" y="15646"/>
                </a:lnTo>
                <a:lnTo>
                  <a:pt x="10123" y="14916"/>
                </a:lnTo>
                <a:lnTo>
                  <a:pt x="10123" y="14186"/>
                </a:lnTo>
                <a:lnTo>
                  <a:pt x="10098" y="13456"/>
                </a:lnTo>
                <a:lnTo>
                  <a:pt x="10123" y="12726"/>
                </a:lnTo>
                <a:lnTo>
                  <a:pt x="10147" y="12069"/>
                </a:lnTo>
                <a:lnTo>
                  <a:pt x="10171" y="11364"/>
                </a:lnTo>
                <a:lnTo>
                  <a:pt x="10171" y="10999"/>
                </a:lnTo>
                <a:lnTo>
                  <a:pt x="10147" y="10658"/>
                </a:lnTo>
                <a:lnTo>
                  <a:pt x="10098" y="10317"/>
                </a:lnTo>
                <a:lnTo>
                  <a:pt x="10001" y="10001"/>
                </a:lnTo>
                <a:lnTo>
                  <a:pt x="10050" y="9928"/>
                </a:lnTo>
                <a:lnTo>
                  <a:pt x="10244" y="9831"/>
                </a:lnTo>
                <a:lnTo>
                  <a:pt x="10415" y="9709"/>
                </a:lnTo>
                <a:lnTo>
                  <a:pt x="10585" y="9587"/>
                </a:lnTo>
                <a:lnTo>
                  <a:pt x="10780" y="9490"/>
                </a:lnTo>
                <a:lnTo>
                  <a:pt x="11096" y="9368"/>
                </a:lnTo>
                <a:lnTo>
                  <a:pt x="11437" y="9271"/>
                </a:lnTo>
                <a:lnTo>
                  <a:pt x="11777" y="9247"/>
                </a:lnTo>
                <a:lnTo>
                  <a:pt x="12142" y="9222"/>
                </a:lnTo>
                <a:lnTo>
                  <a:pt x="12313" y="9247"/>
                </a:lnTo>
                <a:lnTo>
                  <a:pt x="12507" y="9271"/>
                </a:lnTo>
                <a:lnTo>
                  <a:pt x="12702" y="9320"/>
                </a:lnTo>
                <a:lnTo>
                  <a:pt x="12872" y="9393"/>
                </a:lnTo>
                <a:lnTo>
                  <a:pt x="13043" y="9466"/>
                </a:lnTo>
                <a:lnTo>
                  <a:pt x="13213" y="9563"/>
                </a:lnTo>
                <a:lnTo>
                  <a:pt x="13383" y="9660"/>
                </a:lnTo>
                <a:lnTo>
                  <a:pt x="13529" y="9782"/>
                </a:lnTo>
                <a:lnTo>
                  <a:pt x="13919" y="10147"/>
                </a:lnTo>
                <a:lnTo>
                  <a:pt x="14113" y="10293"/>
                </a:lnTo>
                <a:lnTo>
                  <a:pt x="14235" y="10342"/>
                </a:lnTo>
                <a:lnTo>
                  <a:pt x="14357" y="10390"/>
                </a:lnTo>
                <a:lnTo>
                  <a:pt x="14478" y="10415"/>
                </a:lnTo>
                <a:lnTo>
                  <a:pt x="14576" y="10366"/>
                </a:lnTo>
                <a:lnTo>
                  <a:pt x="14624" y="10293"/>
                </a:lnTo>
                <a:lnTo>
                  <a:pt x="14649" y="10196"/>
                </a:lnTo>
                <a:lnTo>
                  <a:pt x="14892" y="10001"/>
                </a:lnTo>
                <a:lnTo>
                  <a:pt x="15038" y="9904"/>
                </a:lnTo>
                <a:lnTo>
                  <a:pt x="15184" y="9806"/>
                </a:lnTo>
                <a:lnTo>
                  <a:pt x="15500" y="9660"/>
                </a:lnTo>
                <a:lnTo>
                  <a:pt x="15841" y="9539"/>
                </a:lnTo>
                <a:lnTo>
                  <a:pt x="16181" y="9466"/>
                </a:lnTo>
                <a:lnTo>
                  <a:pt x="16522" y="9417"/>
                </a:lnTo>
                <a:lnTo>
                  <a:pt x="16887" y="9393"/>
                </a:lnTo>
                <a:lnTo>
                  <a:pt x="17252" y="9417"/>
                </a:lnTo>
                <a:lnTo>
                  <a:pt x="17617" y="9490"/>
                </a:lnTo>
                <a:lnTo>
                  <a:pt x="17958" y="9612"/>
                </a:lnTo>
                <a:lnTo>
                  <a:pt x="18298" y="9782"/>
                </a:lnTo>
                <a:lnTo>
                  <a:pt x="18493" y="9928"/>
                </a:lnTo>
                <a:lnTo>
                  <a:pt x="18688" y="10098"/>
                </a:lnTo>
                <a:lnTo>
                  <a:pt x="18907" y="10293"/>
                </a:lnTo>
                <a:lnTo>
                  <a:pt x="19004" y="10366"/>
                </a:lnTo>
                <a:lnTo>
                  <a:pt x="19126" y="10415"/>
                </a:lnTo>
                <a:lnTo>
                  <a:pt x="19150" y="10536"/>
                </a:lnTo>
                <a:lnTo>
                  <a:pt x="19174" y="10634"/>
                </a:lnTo>
                <a:lnTo>
                  <a:pt x="19247" y="10682"/>
                </a:lnTo>
                <a:lnTo>
                  <a:pt x="19320" y="10707"/>
                </a:lnTo>
                <a:lnTo>
                  <a:pt x="19418" y="10707"/>
                </a:lnTo>
                <a:lnTo>
                  <a:pt x="19515" y="10682"/>
                </a:lnTo>
                <a:lnTo>
                  <a:pt x="19588" y="10634"/>
                </a:lnTo>
                <a:lnTo>
                  <a:pt x="19637" y="10561"/>
                </a:lnTo>
                <a:lnTo>
                  <a:pt x="19661" y="10463"/>
                </a:lnTo>
                <a:lnTo>
                  <a:pt x="19588" y="9977"/>
                </a:lnTo>
                <a:lnTo>
                  <a:pt x="19515" y="9490"/>
                </a:lnTo>
                <a:lnTo>
                  <a:pt x="19418" y="9028"/>
                </a:lnTo>
                <a:lnTo>
                  <a:pt x="19320" y="8541"/>
                </a:lnTo>
                <a:lnTo>
                  <a:pt x="19199" y="8055"/>
                </a:lnTo>
                <a:lnTo>
                  <a:pt x="19053" y="7592"/>
                </a:lnTo>
                <a:lnTo>
                  <a:pt x="18882" y="7106"/>
                </a:lnTo>
                <a:lnTo>
                  <a:pt x="18712" y="6668"/>
                </a:lnTo>
                <a:lnTo>
                  <a:pt x="18493" y="6205"/>
                </a:lnTo>
                <a:lnTo>
                  <a:pt x="18274" y="5767"/>
                </a:lnTo>
                <a:lnTo>
                  <a:pt x="18031" y="5354"/>
                </a:lnTo>
                <a:lnTo>
                  <a:pt x="17763" y="4940"/>
                </a:lnTo>
                <a:lnTo>
                  <a:pt x="17447" y="4575"/>
                </a:lnTo>
                <a:lnTo>
                  <a:pt x="17130" y="4210"/>
                </a:lnTo>
                <a:lnTo>
                  <a:pt x="16790" y="3869"/>
                </a:lnTo>
                <a:lnTo>
                  <a:pt x="16400" y="3529"/>
                </a:lnTo>
                <a:lnTo>
                  <a:pt x="15987" y="3212"/>
                </a:lnTo>
                <a:lnTo>
                  <a:pt x="15865" y="3139"/>
                </a:lnTo>
                <a:lnTo>
                  <a:pt x="15281" y="2774"/>
                </a:lnTo>
                <a:lnTo>
                  <a:pt x="14673" y="2409"/>
                </a:lnTo>
                <a:lnTo>
                  <a:pt x="14065" y="2093"/>
                </a:lnTo>
                <a:lnTo>
                  <a:pt x="13456" y="1777"/>
                </a:lnTo>
                <a:lnTo>
                  <a:pt x="13043" y="1582"/>
                </a:lnTo>
                <a:lnTo>
                  <a:pt x="12629" y="1436"/>
                </a:lnTo>
                <a:lnTo>
                  <a:pt x="12580" y="1387"/>
                </a:lnTo>
                <a:lnTo>
                  <a:pt x="12532" y="1363"/>
                </a:lnTo>
                <a:lnTo>
                  <a:pt x="12483" y="1363"/>
                </a:lnTo>
                <a:lnTo>
                  <a:pt x="11899" y="1217"/>
                </a:lnTo>
                <a:lnTo>
                  <a:pt x="11315" y="1095"/>
                </a:lnTo>
                <a:lnTo>
                  <a:pt x="10707" y="1022"/>
                </a:lnTo>
                <a:lnTo>
                  <a:pt x="10074" y="998"/>
                </a:lnTo>
                <a:lnTo>
                  <a:pt x="10025" y="657"/>
                </a:lnTo>
                <a:lnTo>
                  <a:pt x="10050" y="438"/>
                </a:lnTo>
                <a:lnTo>
                  <a:pt x="10098" y="219"/>
                </a:lnTo>
                <a:lnTo>
                  <a:pt x="10098" y="146"/>
                </a:lnTo>
                <a:lnTo>
                  <a:pt x="10074" y="98"/>
                </a:lnTo>
                <a:lnTo>
                  <a:pt x="10050" y="49"/>
                </a:lnTo>
                <a:lnTo>
                  <a:pt x="10001" y="25"/>
                </a:lnTo>
                <a:lnTo>
                  <a:pt x="995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40"/>
          <p:cNvSpPr/>
          <p:nvPr/>
        </p:nvSpPr>
        <p:spPr>
          <a:xfrm>
            <a:off x="336506" y="1524974"/>
            <a:ext cx="416827" cy="295778"/>
          </a:xfrm>
          <a:custGeom>
            <a:rect b="b" l="l" r="r" t="t"/>
            <a:pathLst>
              <a:path extrusionOk="0" h="13676" w="19273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40"/>
          <p:cNvSpPr/>
          <p:nvPr/>
        </p:nvSpPr>
        <p:spPr>
          <a:xfrm>
            <a:off x="920128" y="1469196"/>
            <a:ext cx="413648" cy="400498"/>
          </a:xfrm>
          <a:custGeom>
            <a:rect b="b" l="l" r="r" t="t"/>
            <a:pathLst>
              <a:path extrusionOk="0" h="18518" w="19126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40"/>
          <p:cNvSpPr/>
          <p:nvPr/>
        </p:nvSpPr>
        <p:spPr>
          <a:xfrm>
            <a:off x="1516900" y="1487082"/>
            <a:ext cx="372599" cy="376297"/>
          </a:xfrm>
          <a:custGeom>
            <a:rect b="b" l="l" r="r" t="t"/>
            <a:pathLst>
              <a:path extrusionOk="0" h="17399" w="17228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40"/>
          <p:cNvSpPr/>
          <p:nvPr/>
        </p:nvSpPr>
        <p:spPr>
          <a:xfrm>
            <a:off x="2094726" y="1475511"/>
            <a:ext cx="388387" cy="387327"/>
          </a:xfrm>
          <a:custGeom>
            <a:rect b="b" l="l" r="r" t="t"/>
            <a:pathLst>
              <a:path extrusionOk="0" h="17909" w="17958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40"/>
          <p:cNvSpPr/>
          <p:nvPr/>
        </p:nvSpPr>
        <p:spPr>
          <a:xfrm>
            <a:off x="2688859" y="1487623"/>
            <a:ext cx="361547" cy="363126"/>
          </a:xfrm>
          <a:custGeom>
            <a:rect b="b" l="l" r="r" t="t"/>
            <a:pathLst>
              <a:path extrusionOk="0" h="16790" w="16717">
                <a:moveTo>
                  <a:pt x="8687" y="511"/>
                </a:moveTo>
                <a:lnTo>
                  <a:pt x="9174" y="1046"/>
                </a:lnTo>
                <a:lnTo>
                  <a:pt x="9660" y="1606"/>
                </a:lnTo>
                <a:lnTo>
                  <a:pt x="10025" y="2068"/>
                </a:lnTo>
                <a:lnTo>
                  <a:pt x="10196" y="2312"/>
                </a:lnTo>
                <a:lnTo>
                  <a:pt x="10390" y="2531"/>
                </a:lnTo>
                <a:lnTo>
                  <a:pt x="10585" y="2701"/>
                </a:lnTo>
                <a:lnTo>
                  <a:pt x="10780" y="2871"/>
                </a:lnTo>
                <a:lnTo>
                  <a:pt x="11023" y="2969"/>
                </a:lnTo>
                <a:lnTo>
                  <a:pt x="11242" y="3042"/>
                </a:lnTo>
                <a:lnTo>
                  <a:pt x="11485" y="3066"/>
                </a:lnTo>
                <a:lnTo>
                  <a:pt x="11729" y="3042"/>
                </a:lnTo>
                <a:lnTo>
                  <a:pt x="11972" y="2969"/>
                </a:lnTo>
                <a:lnTo>
                  <a:pt x="12215" y="2847"/>
                </a:lnTo>
                <a:lnTo>
                  <a:pt x="12337" y="2750"/>
                </a:lnTo>
                <a:lnTo>
                  <a:pt x="12434" y="2652"/>
                </a:lnTo>
                <a:lnTo>
                  <a:pt x="12605" y="2433"/>
                </a:lnTo>
                <a:lnTo>
                  <a:pt x="12726" y="2190"/>
                </a:lnTo>
                <a:lnTo>
                  <a:pt x="12824" y="1922"/>
                </a:lnTo>
                <a:lnTo>
                  <a:pt x="12921" y="1679"/>
                </a:lnTo>
                <a:lnTo>
                  <a:pt x="13043" y="1411"/>
                </a:lnTo>
                <a:lnTo>
                  <a:pt x="13164" y="1168"/>
                </a:lnTo>
                <a:lnTo>
                  <a:pt x="13335" y="973"/>
                </a:lnTo>
                <a:lnTo>
                  <a:pt x="13456" y="852"/>
                </a:lnTo>
                <a:lnTo>
                  <a:pt x="13602" y="779"/>
                </a:lnTo>
                <a:lnTo>
                  <a:pt x="13724" y="706"/>
                </a:lnTo>
                <a:lnTo>
                  <a:pt x="13870" y="657"/>
                </a:lnTo>
                <a:lnTo>
                  <a:pt x="13991" y="608"/>
                </a:lnTo>
                <a:lnTo>
                  <a:pt x="14137" y="584"/>
                </a:lnTo>
                <a:lnTo>
                  <a:pt x="14283" y="584"/>
                </a:lnTo>
                <a:lnTo>
                  <a:pt x="14429" y="608"/>
                </a:lnTo>
                <a:lnTo>
                  <a:pt x="14721" y="681"/>
                </a:lnTo>
                <a:lnTo>
                  <a:pt x="14989" y="779"/>
                </a:lnTo>
                <a:lnTo>
                  <a:pt x="15232" y="949"/>
                </a:lnTo>
                <a:lnTo>
                  <a:pt x="15451" y="1119"/>
                </a:lnTo>
                <a:lnTo>
                  <a:pt x="15403" y="1168"/>
                </a:lnTo>
                <a:lnTo>
                  <a:pt x="15354" y="1217"/>
                </a:lnTo>
                <a:lnTo>
                  <a:pt x="15354" y="1265"/>
                </a:lnTo>
                <a:lnTo>
                  <a:pt x="15354" y="1314"/>
                </a:lnTo>
                <a:lnTo>
                  <a:pt x="15403" y="1363"/>
                </a:lnTo>
                <a:lnTo>
                  <a:pt x="15646" y="1363"/>
                </a:lnTo>
                <a:lnTo>
                  <a:pt x="15670" y="1387"/>
                </a:lnTo>
                <a:lnTo>
                  <a:pt x="15768" y="1533"/>
                </a:lnTo>
                <a:lnTo>
                  <a:pt x="15646" y="1557"/>
                </a:lnTo>
                <a:lnTo>
                  <a:pt x="15500" y="1606"/>
                </a:lnTo>
                <a:lnTo>
                  <a:pt x="15427" y="1630"/>
                </a:lnTo>
                <a:lnTo>
                  <a:pt x="15378" y="1703"/>
                </a:lnTo>
                <a:lnTo>
                  <a:pt x="15354" y="1752"/>
                </a:lnTo>
                <a:lnTo>
                  <a:pt x="15378" y="1801"/>
                </a:lnTo>
                <a:lnTo>
                  <a:pt x="15451" y="1825"/>
                </a:lnTo>
                <a:lnTo>
                  <a:pt x="15500" y="1849"/>
                </a:lnTo>
                <a:lnTo>
                  <a:pt x="15646" y="1874"/>
                </a:lnTo>
                <a:lnTo>
                  <a:pt x="15914" y="1874"/>
                </a:lnTo>
                <a:lnTo>
                  <a:pt x="16011" y="2068"/>
                </a:lnTo>
                <a:lnTo>
                  <a:pt x="15841" y="2044"/>
                </a:lnTo>
                <a:lnTo>
                  <a:pt x="15695" y="2044"/>
                </a:lnTo>
                <a:lnTo>
                  <a:pt x="15573" y="2068"/>
                </a:lnTo>
                <a:lnTo>
                  <a:pt x="15451" y="2141"/>
                </a:lnTo>
                <a:lnTo>
                  <a:pt x="15427" y="2141"/>
                </a:lnTo>
                <a:lnTo>
                  <a:pt x="15451" y="2166"/>
                </a:lnTo>
                <a:lnTo>
                  <a:pt x="15500" y="2239"/>
                </a:lnTo>
                <a:lnTo>
                  <a:pt x="15573" y="2287"/>
                </a:lnTo>
                <a:lnTo>
                  <a:pt x="15743" y="2360"/>
                </a:lnTo>
                <a:lnTo>
                  <a:pt x="16084" y="2458"/>
                </a:lnTo>
                <a:lnTo>
                  <a:pt x="16084" y="2652"/>
                </a:lnTo>
                <a:lnTo>
                  <a:pt x="16060" y="2823"/>
                </a:lnTo>
                <a:lnTo>
                  <a:pt x="15646" y="2725"/>
                </a:lnTo>
                <a:lnTo>
                  <a:pt x="15427" y="2652"/>
                </a:lnTo>
                <a:lnTo>
                  <a:pt x="15330" y="2628"/>
                </a:lnTo>
                <a:lnTo>
                  <a:pt x="15184" y="2628"/>
                </a:lnTo>
                <a:lnTo>
                  <a:pt x="15184" y="2652"/>
                </a:lnTo>
                <a:lnTo>
                  <a:pt x="15281" y="2750"/>
                </a:lnTo>
                <a:lnTo>
                  <a:pt x="15378" y="2847"/>
                </a:lnTo>
                <a:lnTo>
                  <a:pt x="15622" y="2993"/>
                </a:lnTo>
                <a:lnTo>
                  <a:pt x="15768" y="3090"/>
                </a:lnTo>
                <a:lnTo>
                  <a:pt x="15962" y="3139"/>
                </a:lnTo>
                <a:lnTo>
                  <a:pt x="15841" y="3309"/>
                </a:lnTo>
                <a:lnTo>
                  <a:pt x="15768" y="3407"/>
                </a:lnTo>
                <a:lnTo>
                  <a:pt x="15670" y="3334"/>
                </a:lnTo>
                <a:lnTo>
                  <a:pt x="15573" y="3285"/>
                </a:lnTo>
                <a:lnTo>
                  <a:pt x="15378" y="3212"/>
                </a:lnTo>
                <a:lnTo>
                  <a:pt x="14989" y="3017"/>
                </a:lnTo>
                <a:lnTo>
                  <a:pt x="14794" y="2944"/>
                </a:lnTo>
                <a:lnTo>
                  <a:pt x="14600" y="2896"/>
                </a:lnTo>
                <a:lnTo>
                  <a:pt x="14575" y="2896"/>
                </a:lnTo>
                <a:lnTo>
                  <a:pt x="14575" y="2920"/>
                </a:lnTo>
                <a:lnTo>
                  <a:pt x="14673" y="3090"/>
                </a:lnTo>
                <a:lnTo>
                  <a:pt x="14819" y="3236"/>
                </a:lnTo>
                <a:lnTo>
                  <a:pt x="14965" y="3358"/>
                </a:lnTo>
                <a:lnTo>
                  <a:pt x="15135" y="3455"/>
                </a:lnTo>
                <a:lnTo>
                  <a:pt x="15427" y="3626"/>
                </a:lnTo>
                <a:lnTo>
                  <a:pt x="15086" y="3747"/>
                </a:lnTo>
                <a:lnTo>
                  <a:pt x="14989" y="3674"/>
                </a:lnTo>
                <a:lnTo>
                  <a:pt x="14867" y="3650"/>
                </a:lnTo>
                <a:lnTo>
                  <a:pt x="14770" y="3601"/>
                </a:lnTo>
                <a:lnTo>
                  <a:pt x="14673" y="3528"/>
                </a:lnTo>
                <a:lnTo>
                  <a:pt x="14527" y="3407"/>
                </a:lnTo>
                <a:lnTo>
                  <a:pt x="14429" y="3358"/>
                </a:lnTo>
                <a:lnTo>
                  <a:pt x="14332" y="3334"/>
                </a:lnTo>
                <a:lnTo>
                  <a:pt x="14308" y="3334"/>
                </a:lnTo>
                <a:lnTo>
                  <a:pt x="14259" y="3358"/>
                </a:lnTo>
                <a:lnTo>
                  <a:pt x="14235" y="3431"/>
                </a:lnTo>
                <a:lnTo>
                  <a:pt x="14259" y="3528"/>
                </a:lnTo>
                <a:lnTo>
                  <a:pt x="14308" y="3650"/>
                </a:lnTo>
                <a:lnTo>
                  <a:pt x="14478" y="3845"/>
                </a:lnTo>
                <a:lnTo>
                  <a:pt x="14551" y="3918"/>
                </a:lnTo>
                <a:lnTo>
                  <a:pt x="14308" y="4015"/>
                </a:lnTo>
                <a:lnTo>
                  <a:pt x="14186" y="3942"/>
                </a:lnTo>
                <a:lnTo>
                  <a:pt x="14064" y="3893"/>
                </a:lnTo>
                <a:lnTo>
                  <a:pt x="14016" y="3869"/>
                </a:lnTo>
                <a:lnTo>
                  <a:pt x="13943" y="3845"/>
                </a:lnTo>
                <a:lnTo>
                  <a:pt x="13918" y="3869"/>
                </a:lnTo>
                <a:lnTo>
                  <a:pt x="13894" y="3893"/>
                </a:lnTo>
                <a:lnTo>
                  <a:pt x="13894" y="3966"/>
                </a:lnTo>
                <a:lnTo>
                  <a:pt x="13918" y="4039"/>
                </a:lnTo>
                <a:lnTo>
                  <a:pt x="13991" y="4161"/>
                </a:lnTo>
                <a:lnTo>
                  <a:pt x="14040" y="4210"/>
                </a:lnTo>
                <a:lnTo>
                  <a:pt x="13967" y="4283"/>
                </a:lnTo>
                <a:lnTo>
                  <a:pt x="13870" y="4404"/>
                </a:lnTo>
                <a:lnTo>
                  <a:pt x="13845" y="4331"/>
                </a:lnTo>
                <a:lnTo>
                  <a:pt x="13797" y="4234"/>
                </a:lnTo>
                <a:lnTo>
                  <a:pt x="13724" y="4161"/>
                </a:lnTo>
                <a:lnTo>
                  <a:pt x="13651" y="4161"/>
                </a:lnTo>
                <a:lnTo>
                  <a:pt x="13626" y="4234"/>
                </a:lnTo>
                <a:lnTo>
                  <a:pt x="13602" y="4283"/>
                </a:lnTo>
                <a:lnTo>
                  <a:pt x="13602" y="4380"/>
                </a:lnTo>
                <a:lnTo>
                  <a:pt x="13602" y="4428"/>
                </a:lnTo>
                <a:lnTo>
                  <a:pt x="13675" y="4550"/>
                </a:lnTo>
                <a:lnTo>
                  <a:pt x="13748" y="4647"/>
                </a:lnTo>
                <a:lnTo>
                  <a:pt x="13699" y="4842"/>
                </a:lnTo>
                <a:lnTo>
                  <a:pt x="13675" y="5037"/>
                </a:lnTo>
                <a:lnTo>
                  <a:pt x="13699" y="5231"/>
                </a:lnTo>
                <a:lnTo>
                  <a:pt x="13724" y="5426"/>
                </a:lnTo>
                <a:lnTo>
                  <a:pt x="13797" y="5621"/>
                </a:lnTo>
                <a:lnTo>
                  <a:pt x="13870" y="5815"/>
                </a:lnTo>
                <a:lnTo>
                  <a:pt x="13967" y="5986"/>
                </a:lnTo>
                <a:lnTo>
                  <a:pt x="14089" y="6132"/>
                </a:lnTo>
                <a:lnTo>
                  <a:pt x="14308" y="6351"/>
                </a:lnTo>
                <a:lnTo>
                  <a:pt x="14527" y="6570"/>
                </a:lnTo>
                <a:lnTo>
                  <a:pt x="14746" y="6764"/>
                </a:lnTo>
                <a:lnTo>
                  <a:pt x="14965" y="6983"/>
                </a:lnTo>
                <a:lnTo>
                  <a:pt x="15597" y="7640"/>
                </a:lnTo>
                <a:lnTo>
                  <a:pt x="15914" y="7981"/>
                </a:lnTo>
                <a:lnTo>
                  <a:pt x="16254" y="8273"/>
                </a:lnTo>
                <a:lnTo>
                  <a:pt x="16279" y="8297"/>
                </a:lnTo>
                <a:lnTo>
                  <a:pt x="16230" y="8443"/>
                </a:lnTo>
                <a:lnTo>
                  <a:pt x="16133" y="8346"/>
                </a:lnTo>
                <a:lnTo>
                  <a:pt x="16035" y="8249"/>
                </a:lnTo>
                <a:lnTo>
                  <a:pt x="15768" y="8078"/>
                </a:lnTo>
                <a:lnTo>
                  <a:pt x="15573" y="7981"/>
                </a:lnTo>
                <a:lnTo>
                  <a:pt x="15378" y="7884"/>
                </a:lnTo>
                <a:lnTo>
                  <a:pt x="15159" y="7811"/>
                </a:lnTo>
                <a:lnTo>
                  <a:pt x="14940" y="7738"/>
                </a:lnTo>
                <a:lnTo>
                  <a:pt x="14892" y="7762"/>
                </a:lnTo>
                <a:lnTo>
                  <a:pt x="14892" y="7786"/>
                </a:lnTo>
                <a:lnTo>
                  <a:pt x="15013" y="7932"/>
                </a:lnTo>
                <a:lnTo>
                  <a:pt x="15159" y="8078"/>
                </a:lnTo>
                <a:lnTo>
                  <a:pt x="15476" y="8297"/>
                </a:lnTo>
                <a:lnTo>
                  <a:pt x="15695" y="8468"/>
                </a:lnTo>
                <a:lnTo>
                  <a:pt x="15889" y="8614"/>
                </a:lnTo>
                <a:lnTo>
                  <a:pt x="15987" y="8687"/>
                </a:lnTo>
                <a:lnTo>
                  <a:pt x="16060" y="8711"/>
                </a:lnTo>
                <a:lnTo>
                  <a:pt x="15865" y="9003"/>
                </a:lnTo>
                <a:lnTo>
                  <a:pt x="15816" y="9076"/>
                </a:lnTo>
                <a:lnTo>
                  <a:pt x="15816" y="9052"/>
                </a:lnTo>
                <a:lnTo>
                  <a:pt x="15768" y="8954"/>
                </a:lnTo>
                <a:lnTo>
                  <a:pt x="15695" y="8881"/>
                </a:lnTo>
                <a:lnTo>
                  <a:pt x="15597" y="8833"/>
                </a:lnTo>
                <a:lnTo>
                  <a:pt x="15524" y="8784"/>
                </a:lnTo>
                <a:lnTo>
                  <a:pt x="15135" y="8614"/>
                </a:lnTo>
                <a:lnTo>
                  <a:pt x="14916" y="8516"/>
                </a:lnTo>
                <a:lnTo>
                  <a:pt x="14721" y="8395"/>
                </a:lnTo>
                <a:lnTo>
                  <a:pt x="14527" y="8273"/>
                </a:lnTo>
                <a:lnTo>
                  <a:pt x="14332" y="8176"/>
                </a:lnTo>
                <a:lnTo>
                  <a:pt x="14283" y="8176"/>
                </a:lnTo>
                <a:lnTo>
                  <a:pt x="14283" y="8200"/>
                </a:lnTo>
                <a:lnTo>
                  <a:pt x="14259" y="8249"/>
                </a:lnTo>
                <a:lnTo>
                  <a:pt x="14308" y="8346"/>
                </a:lnTo>
                <a:lnTo>
                  <a:pt x="14356" y="8419"/>
                </a:lnTo>
                <a:lnTo>
                  <a:pt x="14527" y="8589"/>
                </a:lnTo>
                <a:lnTo>
                  <a:pt x="14721" y="8735"/>
                </a:lnTo>
                <a:lnTo>
                  <a:pt x="14892" y="8833"/>
                </a:lnTo>
                <a:lnTo>
                  <a:pt x="15086" y="8954"/>
                </a:lnTo>
                <a:lnTo>
                  <a:pt x="15305" y="9076"/>
                </a:lnTo>
                <a:lnTo>
                  <a:pt x="15427" y="9100"/>
                </a:lnTo>
                <a:lnTo>
                  <a:pt x="15549" y="9149"/>
                </a:lnTo>
                <a:lnTo>
                  <a:pt x="15743" y="9149"/>
                </a:lnTo>
                <a:lnTo>
                  <a:pt x="15768" y="9125"/>
                </a:lnTo>
                <a:lnTo>
                  <a:pt x="15451" y="9587"/>
                </a:lnTo>
                <a:lnTo>
                  <a:pt x="15330" y="9490"/>
                </a:lnTo>
                <a:lnTo>
                  <a:pt x="15208" y="9417"/>
                </a:lnTo>
                <a:lnTo>
                  <a:pt x="14965" y="9246"/>
                </a:lnTo>
                <a:lnTo>
                  <a:pt x="14746" y="9100"/>
                </a:lnTo>
                <a:lnTo>
                  <a:pt x="14502" y="8954"/>
                </a:lnTo>
                <a:lnTo>
                  <a:pt x="14381" y="8881"/>
                </a:lnTo>
                <a:lnTo>
                  <a:pt x="14235" y="8833"/>
                </a:lnTo>
                <a:lnTo>
                  <a:pt x="14113" y="8808"/>
                </a:lnTo>
                <a:lnTo>
                  <a:pt x="13991" y="8808"/>
                </a:lnTo>
                <a:lnTo>
                  <a:pt x="13943" y="8833"/>
                </a:lnTo>
                <a:lnTo>
                  <a:pt x="13943" y="8857"/>
                </a:lnTo>
                <a:lnTo>
                  <a:pt x="14016" y="8954"/>
                </a:lnTo>
                <a:lnTo>
                  <a:pt x="14089" y="9052"/>
                </a:lnTo>
                <a:lnTo>
                  <a:pt x="14283" y="9222"/>
                </a:lnTo>
                <a:lnTo>
                  <a:pt x="14673" y="9514"/>
                </a:lnTo>
                <a:lnTo>
                  <a:pt x="14916" y="9709"/>
                </a:lnTo>
                <a:lnTo>
                  <a:pt x="15062" y="9806"/>
                </a:lnTo>
                <a:lnTo>
                  <a:pt x="15208" y="9903"/>
                </a:lnTo>
                <a:lnTo>
                  <a:pt x="15086" y="10049"/>
                </a:lnTo>
                <a:lnTo>
                  <a:pt x="15013" y="10122"/>
                </a:lnTo>
                <a:lnTo>
                  <a:pt x="14843" y="10001"/>
                </a:lnTo>
                <a:lnTo>
                  <a:pt x="14721" y="9928"/>
                </a:lnTo>
                <a:lnTo>
                  <a:pt x="14405" y="9782"/>
                </a:lnTo>
                <a:lnTo>
                  <a:pt x="14089" y="9636"/>
                </a:lnTo>
                <a:lnTo>
                  <a:pt x="13943" y="9538"/>
                </a:lnTo>
                <a:lnTo>
                  <a:pt x="13797" y="9441"/>
                </a:lnTo>
                <a:lnTo>
                  <a:pt x="13699" y="9319"/>
                </a:lnTo>
                <a:lnTo>
                  <a:pt x="13626" y="9149"/>
                </a:lnTo>
                <a:lnTo>
                  <a:pt x="13578" y="9149"/>
                </a:lnTo>
                <a:lnTo>
                  <a:pt x="13554" y="9295"/>
                </a:lnTo>
                <a:lnTo>
                  <a:pt x="13578" y="9392"/>
                </a:lnTo>
                <a:lnTo>
                  <a:pt x="13602" y="9514"/>
                </a:lnTo>
                <a:lnTo>
                  <a:pt x="13651" y="9611"/>
                </a:lnTo>
                <a:lnTo>
                  <a:pt x="13724" y="9709"/>
                </a:lnTo>
                <a:lnTo>
                  <a:pt x="13797" y="9782"/>
                </a:lnTo>
                <a:lnTo>
                  <a:pt x="13991" y="9952"/>
                </a:lnTo>
                <a:lnTo>
                  <a:pt x="14283" y="10122"/>
                </a:lnTo>
                <a:lnTo>
                  <a:pt x="14600" y="10268"/>
                </a:lnTo>
                <a:lnTo>
                  <a:pt x="14746" y="10390"/>
                </a:lnTo>
                <a:lnTo>
                  <a:pt x="14551" y="10512"/>
                </a:lnTo>
                <a:lnTo>
                  <a:pt x="14356" y="10633"/>
                </a:lnTo>
                <a:lnTo>
                  <a:pt x="14259" y="10512"/>
                </a:lnTo>
                <a:lnTo>
                  <a:pt x="14137" y="10414"/>
                </a:lnTo>
                <a:lnTo>
                  <a:pt x="13894" y="10244"/>
                </a:lnTo>
                <a:lnTo>
                  <a:pt x="13724" y="10122"/>
                </a:lnTo>
                <a:lnTo>
                  <a:pt x="13578" y="9976"/>
                </a:lnTo>
                <a:lnTo>
                  <a:pt x="13456" y="9855"/>
                </a:lnTo>
                <a:lnTo>
                  <a:pt x="13408" y="9782"/>
                </a:lnTo>
                <a:lnTo>
                  <a:pt x="13359" y="9733"/>
                </a:lnTo>
                <a:lnTo>
                  <a:pt x="13310" y="9733"/>
                </a:lnTo>
                <a:lnTo>
                  <a:pt x="13286" y="9757"/>
                </a:lnTo>
                <a:lnTo>
                  <a:pt x="13262" y="9830"/>
                </a:lnTo>
                <a:lnTo>
                  <a:pt x="13262" y="9928"/>
                </a:lnTo>
                <a:lnTo>
                  <a:pt x="13262" y="10001"/>
                </a:lnTo>
                <a:lnTo>
                  <a:pt x="13310" y="10098"/>
                </a:lnTo>
                <a:lnTo>
                  <a:pt x="13408" y="10244"/>
                </a:lnTo>
                <a:lnTo>
                  <a:pt x="13529" y="10390"/>
                </a:lnTo>
                <a:lnTo>
                  <a:pt x="13699" y="10536"/>
                </a:lnTo>
                <a:lnTo>
                  <a:pt x="13894" y="10682"/>
                </a:lnTo>
                <a:lnTo>
                  <a:pt x="13991" y="10779"/>
                </a:lnTo>
                <a:lnTo>
                  <a:pt x="13894" y="10828"/>
                </a:lnTo>
                <a:lnTo>
                  <a:pt x="13578" y="10828"/>
                </a:lnTo>
                <a:lnTo>
                  <a:pt x="13505" y="10804"/>
                </a:lnTo>
                <a:lnTo>
                  <a:pt x="13335" y="10706"/>
                </a:lnTo>
                <a:lnTo>
                  <a:pt x="13213" y="10560"/>
                </a:lnTo>
                <a:lnTo>
                  <a:pt x="13116" y="10414"/>
                </a:lnTo>
                <a:lnTo>
                  <a:pt x="13018" y="10244"/>
                </a:lnTo>
                <a:lnTo>
                  <a:pt x="12872" y="9879"/>
                </a:lnTo>
                <a:lnTo>
                  <a:pt x="12775" y="9636"/>
                </a:lnTo>
                <a:lnTo>
                  <a:pt x="12653" y="9392"/>
                </a:lnTo>
                <a:lnTo>
                  <a:pt x="12532" y="9173"/>
                </a:lnTo>
                <a:lnTo>
                  <a:pt x="12386" y="8979"/>
                </a:lnTo>
                <a:lnTo>
                  <a:pt x="12215" y="8808"/>
                </a:lnTo>
                <a:lnTo>
                  <a:pt x="12021" y="8662"/>
                </a:lnTo>
                <a:lnTo>
                  <a:pt x="11777" y="8565"/>
                </a:lnTo>
                <a:lnTo>
                  <a:pt x="11510" y="8468"/>
                </a:lnTo>
                <a:lnTo>
                  <a:pt x="11218" y="8443"/>
                </a:lnTo>
                <a:lnTo>
                  <a:pt x="10926" y="8443"/>
                </a:lnTo>
                <a:lnTo>
                  <a:pt x="10634" y="8492"/>
                </a:lnTo>
                <a:lnTo>
                  <a:pt x="10366" y="8589"/>
                </a:lnTo>
                <a:lnTo>
                  <a:pt x="10098" y="8687"/>
                </a:lnTo>
                <a:lnTo>
                  <a:pt x="9855" y="8833"/>
                </a:lnTo>
                <a:lnTo>
                  <a:pt x="9612" y="9027"/>
                </a:lnTo>
                <a:lnTo>
                  <a:pt x="9393" y="9198"/>
                </a:lnTo>
                <a:lnTo>
                  <a:pt x="9198" y="9392"/>
                </a:lnTo>
                <a:lnTo>
                  <a:pt x="9028" y="9611"/>
                </a:lnTo>
                <a:lnTo>
                  <a:pt x="8906" y="9855"/>
                </a:lnTo>
                <a:lnTo>
                  <a:pt x="8784" y="10122"/>
                </a:lnTo>
                <a:lnTo>
                  <a:pt x="8711" y="10366"/>
                </a:lnTo>
                <a:lnTo>
                  <a:pt x="8663" y="10633"/>
                </a:lnTo>
                <a:lnTo>
                  <a:pt x="8638" y="10925"/>
                </a:lnTo>
                <a:lnTo>
                  <a:pt x="8663" y="11193"/>
                </a:lnTo>
                <a:lnTo>
                  <a:pt x="8736" y="11461"/>
                </a:lnTo>
                <a:lnTo>
                  <a:pt x="8833" y="11680"/>
                </a:lnTo>
                <a:lnTo>
                  <a:pt x="8955" y="11874"/>
                </a:lnTo>
                <a:lnTo>
                  <a:pt x="9101" y="12045"/>
                </a:lnTo>
                <a:lnTo>
                  <a:pt x="9295" y="12191"/>
                </a:lnTo>
                <a:lnTo>
                  <a:pt x="9514" y="12312"/>
                </a:lnTo>
                <a:lnTo>
                  <a:pt x="9733" y="12409"/>
                </a:lnTo>
                <a:lnTo>
                  <a:pt x="10001" y="12507"/>
                </a:lnTo>
                <a:lnTo>
                  <a:pt x="10220" y="12580"/>
                </a:lnTo>
                <a:lnTo>
                  <a:pt x="10463" y="12677"/>
                </a:lnTo>
                <a:lnTo>
                  <a:pt x="10658" y="12799"/>
                </a:lnTo>
                <a:lnTo>
                  <a:pt x="10731" y="12872"/>
                </a:lnTo>
                <a:lnTo>
                  <a:pt x="10804" y="12969"/>
                </a:lnTo>
                <a:lnTo>
                  <a:pt x="10780" y="12969"/>
                </a:lnTo>
                <a:lnTo>
                  <a:pt x="10536" y="12920"/>
                </a:lnTo>
                <a:lnTo>
                  <a:pt x="10317" y="12872"/>
                </a:lnTo>
                <a:lnTo>
                  <a:pt x="10098" y="12847"/>
                </a:lnTo>
                <a:lnTo>
                  <a:pt x="9855" y="12847"/>
                </a:lnTo>
                <a:lnTo>
                  <a:pt x="9831" y="12872"/>
                </a:lnTo>
                <a:lnTo>
                  <a:pt x="9831" y="12896"/>
                </a:lnTo>
                <a:lnTo>
                  <a:pt x="9831" y="12920"/>
                </a:lnTo>
                <a:lnTo>
                  <a:pt x="9831" y="12945"/>
                </a:lnTo>
                <a:lnTo>
                  <a:pt x="10293" y="13139"/>
                </a:lnTo>
                <a:lnTo>
                  <a:pt x="10609" y="13285"/>
                </a:lnTo>
                <a:lnTo>
                  <a:pt x="10780" y="13334"/>
                </a:lnTo>
                <a:lnTo>
                  <a:pt x="10926" y="13358"/>
                </a:lnTo>
                <a:lnTo>
                  <a:pt x="10901" y="13504"/>
                </a:lnTo>
                <a:lnTo>
                  <a:pt x="10877" y="13650"/>
                </a:lnTo>
                <a:lnTo>
                  <a:pt x="10634" y="13602"/>
                </a:lnTo>
                <a:lnTo>
                  <a:pt x="10366" y="13577"/>
                </a:lnTo>
                <a:lnTo>
                  <a:pt x="10098" y="13504"/>
                </a:lnTo>
                <a:lnTo>
                  <a:pt x="9879" y="13383"/>
                </a:lnTo>
                <a:lnTo>
                  <a:pt x="9855" y="13407"/>
                </a:lnTo>
                <a:lnTo>
                  <a:pt x="9831" y="13431"/>
                </a:lnTo>
                <a:lnTo>
                  <a:pt x="10025" y="13650"/>
                </a:lnTo>
                <a:lnTo>
                  <a:pt x="10123" y="13748"/>
                </a:lnTo>
                <a:lnTo>
                  <a:pt x="10269" y="13821"/>
                </a:lnTo>
                <a:lnTo>
                  <a:pt x="10512" y="13918"/>
                </a:lnTo>
                <a:lnTo>
                  <a:pt x="10780" y="13991"/>
                </a:lnTo>
                <a:lnTo>
                  <a:pt x="10609" y="14283"/>
                </a:lnTo>
                <a:lnTo>
                  <a:pt x="9952" y="14113"/>
                </a:lnTo>
                <a:lnTo>
                  <a:pt x="9490" y="13967"/>
                </a:lnTo>
                <a:lnTo>
                  <a:pt x="9271" y="13894"/>
                </a:lnTo>
                <a:lnTo>
                  <a:pt x="9028" y="13845"/>
                </a:lnTo>
                <a:lnTo>
                  <a:pt x="9003" y="13869"/>
                </a:lnTo>
                <a:lnTo>
                  <a:pt x="8979" y="13869"/>
                </a:lnTo>
                <a:lnTo>
                  <a:pt x="8955" y="13918"/>
                </a:lnTo>
                <a:lnTo>
                  <a:pt x="8979" y="13942"/>
                </a:lnTo>
                <a:lnTo>
                  <a:pt x="9271" y="14137"/>
                </a:lnTo>
                <a:lnTo>
                  <a:pt x="9587" y="14356"/>
                </a:lnTo>
                <a:lnTo>
                  <a:pt x="9952" y="14526"/>
                </a:lnTo>
                <a:lnTo>
                  <a:pt x="10147" y="14599"/>
                </a:lnTo>
                <a:lnTo>
                  <a:pt x="10317" y="14648"/>
                </a:lnTo>
                <a:lnTo>
                  <a:pt x="10074" y="14916"/>
                </a:lnTo>
                <a:lnTo>
                  <a:pt x="9855" y="14867"/>
                </a:lnTo>
                <a:lnTo>
                  <a:pt x="9685" y="14867"/>
                </a:lnTo>
                <a:lnTo>
                  <a:pt x="9393" y="14818"/>
                </a:lnTo>
                <a:lnTo>
                  <a:pt x="9101" y="14721"/>
                </a:lnTo>
                <a:lnTo>
                  <a:pt x="8809" y="14599"/>
                </a:lnTo>
                <a:lnTo>
                  <a:pt x="8541" y="14429"/>
                </a:lnTo>
                <a:lnTo>
                  <a:pt x="8517" y="14429"/>
                </a:lnTo>
                <a:lnTo>
                  <a:pt x="8517" y="14453"/>
                </a:lnTo>
                <a:lnTo>
                  <a:pt x="8565" y="14624"/>
                </a:lnTo>
                <a:lnTo>
                  <a:pt x="8687" y="14770"/>
                </a:lnTo>
                <a:lnTo>
                  <a:pt x="8809" y="14891"/>
                </a:lnTo>
                <a:lnTo>
                  <a:pt x="8955" y="14989"/>
                </a:lnTo>
                <a:lnTo>
                  <a:pt x="9125" y="15086"/>
                </a:lnTo>
                <a:lnTo>
                  <a:pt x="9295" y="15159"/>
                </a:lnTo>
                <a:lnTo>
                  <a:pt x="9490" y="15208"/>
                </a:lnTo>
                <a:lnTo>
                  <a:pt x="9660" y="15232"/>
                </a:lnTo>
                <a:lnTo>
                  <a:pt x="9320" y="15500"/>
                </a:lnTo>
                <a:lnTo>
                  <a:pt x="9271" y="15451"/>
                </a:lnTo>
                <a:lnTo>
                  <a:pt x="9125" y="15354"/>
                </a:lnTo>
                <a:lnTo>
                  <a:pt x="8955" y="15281"/>
                </a:lnTo>
                <a:lnTo>
                  <a:pt x="8590" y="15135"/>
                </a:lnTo>
                <a:lnTo>
                  <a:pt x="8298" y="14989"/>
                </a:lnTo>
                <a:lnTo>
                  <a:pt x="8152" y="14940"/>
                </a:lnTo>
                <a:lnTo>
                  <a:pt x="8030" y="14867"/>
                </a:lnTo>
                <a:lnTo>
                  <a:pt x="8006" y="14867"/>
                </a:lnTo>
                <a:lnTo>
                  <a:pt x="7981" y="14891"/>
                </a:lnTo>
                <a:lnTo>
                  <a:pt x="7957" y="14989"/>
                </a:lnTo>
                <a:lnTo>
                  <a:pt x="7981" y="15062"/>
                </a:lnTo>
                <a:lnTo>
                  <a:pt x="8006" y="15135"/>
                </a:lnTo>
                <a:lnTo>
                  <a:pt x="8054" y="15208"/>
                </a:lnTo>
                <a:lnTo>
                  <a:pt x="8152" y="15329"/>
                </a:lnTo>
                <a:lnTo>
                  <a:pt x="8298" y="15427"/>
                </a:lnTo>
                <a:lnTo>
                  <a:pt x="8590" y="15597"/>
                </a:lnTo>
                <a:lnTo>
                  <a:pt x="8930" y="15767"/>
                </a:lnTo>
                <a:lnTo>
                  <a:pt x="8614" y="15986"/>
                </a:lnTo>
                <a:lnTo>
                  <a:pt x="8322" y="15792"/>
                </a:lnTo>
                <a:lnTo>
                  <a:pt x="8054" y="15597"/>
                </a:lnTo>
                <a:lnTo>
                  <a:pt x="7762" y="15402"/>
                </a:lnTo>
                <a:lnTo>
                  <a:pt x="7470" y="15183"/>
                </a:lnTo>
                <a:lnTo>
                  <a:pt x="7203" y="14916"/>
                </a:lnTo>
                <a:lnTo>
                  <a:pt x="6935" y="14599"/>
                </a:lnTo>
                <a:lnTo>
                  <a:pt x="6667" y="14307"/>
                </a:lnTo>
                <a:lnTo>
                  <a:pt x="6375" y="14040"/>
                </a:lnTo>
                <a:lnTo>
                  <a:pt x="6229" y="13942"/>
                </a:lnTo>
                <a:lnTo>
                  <a:pt x="6083" y="13845"/>
                </a:lnTo>
                <a:lnTo>
                  <a:pt x="5937" y="13772"/>
                </a:lnTo>
                <a:lnTo>
                  <a:pt x="5767" y="13699"/>
                </a:lnTo>
                <a:lnTo>
                  <a:pt x="5597" y="13650"/>
                </a:lnTo>
                <a:lnTo>
                  <a:pt x="5427" y="13626"/>
                </a:lnTo>
                <a:lnTo>
                  <a:pt x="5256" y="13626"/>
                </a:lnTo>
                <a:lnTo>
                  <a:pt x="5086" y="13650"/>
                </a:lnTo>
                <a:lnTo>
                  <a:pt x="4916" y="13529"/>
                </a:lnTo>
                <a:lnTo>
                  <a:pt x="4843" y="13456"/>
                </a:lnTo>
                <a:lnTo>
                  <a:pt x="4745" y="13383"/>
                </a:lnTo>
                <a:lnTo>
                  <a:pt x="4697" y="13407"/>
                </a:lnTo>
                <a:lnTo>
                  <a:pt x="4672" y="13456"/>
                </a:lnTo>
                <a:lnTo>
                  <a:pt x="4697" y="13529"/>
                </a:lnTo>
                <a:lnTo>
                  <a:pt x="4721" y="13602"/>
                </a:lnTo>
                <a:lnTo>
                  <a:pt x="4843" y="13772"/>
                </a:lnTo>
                <a:lnTo>
                  <a:pt x="4818" y="13772"/>
                </a:lnTo>
                <a:lnTo>
                  <a:pt x="4697" y="13869"/>
                </a:lnTo>
                <a:lnTo>
                  <a:pt x="4502" y="13748"/>
                </a:lnTo>
                <a:lnTo>
                  <a:pt x="4380" y="13723"/>
                </a:lnTo>
                <a:lnTo>
                  <a:pt x="4283" y="13699"/>
                </a:lnTo>
                <a:lnTo>
                  <a:pt x="4259" y="13723"/>
                </a:lnTo>
                <a:lnTo>
                  <a:pt x="4259" y="13748"/>
                </a:lnTo>
                <a:lnTo>
                  <a:pt x="4356" y="13918"/>
                </a:lnTo>
                <a:lnTo>
                  <a:pt x="4478" y="14088"/>
                </a:lnTo>
                <a:lnTo>
                  <a:pt x="4356" y="14234"/>
                </a:lnTo>
                <a:lnTo>
                  <a:pt x="4259" y="14405"/>
                </a:lnTo>
                <a:lnTo>
                  <a:pt x="4161" y="14307"/>
                </a:lnTo>
                <a:lnTo>
                  <a:pt x="4064" y="14186"/>
                </a:lnTo>
                <a:lnTo>
                  <a:pt x="3918" y="13942"/>
                </a:lnTo>
                <a:lnTo>
                  <a:pt x="3894" y="13942"/>
                </a:lnTo>
                <a:lnTo>
                  <a:pt x="3869" y="13967"/>
                </a:lnTo>
                <a:lnTo>
                  <a:pt x="3869" y="14186"/>
                </a:lnTo>
                <a:lnTo>
                  <a:pt x="3894" y="14380"/>
                </a:lnTo>
                <a:lnTo>
                  <a:pt x="3967" y="14575"/>
                </a:lnTo>
                <a:lnTo>
                  <a:pt x="4015" y="14648"/>
                </a:lnTo>
                <a:lnTo>
                  <a:pt x="4088" y="14721"/>
                </a:lnTo>
                <a:lnTo>
                  <a:pt x="3821" y="15329"/>
                </a:lnTo>
                <a:lnTo>
                  <a:pt x="3772" y="15281"/>
                </a:lnTo>
                <a:lnTo>
                  <a:pt x="3699" y="15110"/>
                </a:lnTo>
                <a:lnTo>
                  <a:pt x="3650" y="14916"/>
                </a:lnTo>
                <a:lnTo>
                  <a:pt x="3602" y="14794"/>
                </a:lnTo>
                <a:lnTo>
                  <a:pt x="3553" y="14672"/>
                </a:lnTo>
                <a:lnTo>
                  <a:pt x="3456" y="14551"/>
                </a:lnTo>
                <a:lnTo>
                  <a:pt x="3407" y="14526"/>
                </a:lnTo>
                <a:lnTo>
                  <a:pt x="3358" y="14478"/>
                </a:lnTo>
                <a:lnTo>
                  <a:pt x="3334" y="14502"/>
                </a:lnTo>
                <a:lnTo>
                  <a:pt x="3310" y="14526"/>
                </a:lnTo>
                <a:lnTo>
                  <a:pt x="3285" y="14794"/>
                </a:lnTo>
                <a:lnTo>
                  <a:pt x="3310" y="15013"/>
                </a:lnTo>
                <a:lnTo>
                  <a:pt x="3334" y="15208"/>
                </a:lnTo>
                <a:lnTo>
                  <a:pt x="3358" y="15354"/>
                </a:lnTo>
                <a:lnTo>
                  <a:pt x="3431" y="15475"/>
                </a:lnTo>
                <a:lnTo>
                  <a:pt x="3504" y="15597"/>
                </a:lnTo>
                <a:lnTo>
                  <a:pt x="3626" y="15694"/>
                </a:lnTo>
                <a:lnTo>
                  <a:pt x="3480" y="15865"/>
                </a:lnTo>
                <a:lnTo>
                  <a:pt x="3334" y="16035"/>
                </a:lnTo>
                <a:lnTo>
                  <a:pt x="3358" y="15986"/>
                </a:lnTo>
                <a:lnTo>
                  <a:pt x="3358" y="15913"/>
                </a:lnTo>
                <a:lnTo>
                  <a:pt x="3358" y="15865"/>
                </a:lnTo>
                <a:lnTo>
                  <a:pt x="3334" y="15816"/>
                </a:lnTo>
                <a:lnTo>
                  <a:pt x="3188" y="15621"/>
                </a:lnTo>
                <a:lnTo>
                  <a:pt x="3091" y="15402"/>
                </a:lnTo>
                <a:lnTo>
                  <a:pt x="2920" y="14940"/>
                </a:lnTo>
                <a:lnTo>
                  <a:pt x="2896" y="14916"/>
                </a:lnTo>
                <a:lnTo>
                  <a:pt x="2872" y="14916"/>
                </a:lnTo>
                <a:lnTo>
                  <a:pt x="2847" y="14940"/>
                </a:lnTo>
                <a:lnTo>
                  <a:pt x="2823" y="15232"/>
                </a:lnTo>
                <a:lnTo>
                  <a:pt x="2823" y="15378"/>
                </a:lnTo>
                <a:lnTo>
                  <a:pt x="2823" y="15524"/>
                </a:lnTo>
                <a:lnTo>
                  <a:pt x="2872" y="15670"/>
                </a:lnTo>
                <a:lnTo>
                  <a:pt x="2896" y="15792"/>
                </a:lnTo>
                <a:lnTo>
                  <a:pt x="2969" y="15938"/>
                </a:lnTo>
                <a:lnTo>
                  <a:pt x="3066" y="16059"/>
                </a:lnTo>
                <a:lnTo>
                  <a:pt x="3164" y="16108"/>
                </a:lnTo>
                <a:lnTo>
                  <a:pt x="3237" y="16108"/>
                </a:lnTo>
                <a:lnTo>
                  <a:pt x="3115" y="16181"/>
                </a:lnTo>
                <a:lnTo>
                  <a:pt x="2993" y="16230"/>
                </a:lnTo>
                <a:lnTo>
                  <a:pt x="2872" y="16254"/>
                </a:lnTo>
                <a:lnTo>
                  <a:pt x="2726" y="16278"/>
                </a:lnTo>
                <a:lnTo>
                  <a:pt x="2774" y="16181"/>
                </a:lnTo>
                <a:lnTo>
                  <a:pt x="2750" y="16132"/>
                </a:lnTo>
                <a:lnTo>
                  <a:pt x="2750" y="16084"/>
                </a:lnTo>
                <a:lnTo>
                  <a:pt x="2555" y="15646"/>
                </a:lnTo>
                <a:lnTo>
                  <a:pt x="2458" y="15427"/>
                </a:lnTo>
                <a:lnTo>
                  <a:pt x="2336" y="15232"/>
                </a:lnTo>
                <a:lnTo>
                  <a:pt x="2312" y="15208"/>
                </a:lnTo>
                <a:lnTo>
                  <a:pt x="2263" y="15232"/>
                </a:lnTo>
                <a:lnTo>
                  <a:pt x="2190" y="15354"/>
                </a:lnTo>
                <a:lnTo>
                  <a:pt x="2166" y="15500"/>
                </a:lnTo>
                <a:lnTo>
                  <a:pt x="2166" y="15621"/>
                </a:lnTo>
                <a:lnTo>
                  <a:pt x="2190" y="15767"/>
                </a:lnTo>
                <a:lnTo>
                  <a:pt x="2263" y="16035"/>
                </a:lnTo>
                <a:lnTo>
                  <a:pt x="2385" y="16278"/>
                </a:lnTo>
                <a:lnTo>
                  <a:pt x="2166" y="16230"/>
                </a:lnTo>
                <a:lnTo>
                  <a:pt x="1971" y="16132"/>
                </a:lnTo>
                <a:lnTo>
                  <a:pt x="1971" y="16059"/>
                </a:lnTo>
                <a:lnTo>
                  <a:pt x="1874" y="15573"/>
                </a:lnTo>
                <a:lnTo>
                  <a:pt x="1850" y="15475"/>
                </a:lnTo>
                <a:lnTo>
                  <a:pt x="1777" y="15402"/>
                </a:lnTo>
                <a:lnTo>
                  <a:pt x="1704" y="15329"/>
                </a:lnTo>
                <a:lnTo>
                  <a:pt x="1606" y="15305"/>
                </a:lnTo>
                <a:lnTo>
                  <a:pt x="1558" y="15305"/>
                </a:lnTo>
                <a:lnTo>
                  <a:pt x="1533" y="15354"/>
                </a:lnTo>
                <a:lnTo>
                  <a:pt x="1509" y="15451"/>
                </a:lnTo>
                <a:lnTo>
                  <a:pt x="1485" y="15548"/>
                </a:lnTo>
                <a:lnTo>
                  <a:pt x="1509" y="15767"/>
                </a:lnTo>
                <a:lnTo>
                  <a:pt x="1509" y="15792"/>
                </a:lnTo>
                <a:lnTo>
                  <a:pt x="1387" y="15646"/>
                </a:lnTo>
                <a:lnTo>
                  <a:pt x="1266" y="15500"/>
                </a:lnTo>
                <a:lnTo>
                  <a:pt x="1144" y="15329"/>
                </a:lnTo>
                <a:lnTo>
                  <a:pt x="1047" y="15135"/>
                </a:lnTo>
                <a:lnTo>
                  <a:pt x="876" y="14770"/>
                </a:lnTo>
                <a:lnTo>
                  <a:pt x="779" y="14405"/>
                </a:lnTo>
                <a:lnTo>
                  <a:pt x="730" y="14234"/>
                </a:lnTo>
                <a:lnTo>
                  <a:pt x="706" y="14040"/>
                </a:lnTo>
                <a:lnTo>
                  <a:pt x="706" y="13869"/>
                </a:lnTo>
                <a:lnTo>
                  <a:pt x="730" y="13699"/>
                </a:lnTo>
                <a:lnTo>
                  <a:pt x="779" y="13529"/>
                </a:lnTo>
                <a:lnTo>
                  <a:pt x="828" y="13358"/>
                </a:lnTo>
                <a:lnTo>
                  <a:pt x="925" y="13212"/>
                </a:lnTo>
                <a:lnTo>
                  <a:pt x="1047" y="13066"/>
                </a:lnTo>
                <a:lnTo>
                  <a:pt x="1168" y="12969"/>
                </a:lnTo>
                <a:lnTo>
                  <a:pt x="1314" y="12872"/>
                </a:lnTo>
                <a:lnTo>
                  <a:pt x="1606" y="12726"/>
                </a:lnTo>
                <a:lnTo>
                  <a:pt x="1923" y="12580"/>
                </a:lnTo>
                <a:lnTo>
                  <a:pt x="2239" y="12458"/>
                </a:lnTo>
                <a:lnTo>
                  <a:pt x="2507" y="12288"/>
                </a:lnTo>
                <a:lnTo>
                  <a:pt x="2726" y="12118"/>
                </a:lnTo>
                <a:lnTo>
                  <a:pt x="2896" y="11899"/>
                </a:lnTo>
                <a:lnTo>
                  <a:pt x="2945" y="11777"/>
                </a:lnTo>
                <a:lnTo>
                  <a:pt x="2993" y="11680"/>
                </a:lnTo>
                <a:lnTo>
                  <a:pt x="3018" y="11558"/>
                </a:lnTo>
                <a:lnTo>
                  <a:pt x="3042" y="11436"/>
                </a:lnTo>
                <a:lnTo>
                  <a:pt x="3042" y="11315"/>
                </a:lnTo>
                <a:lnTo>
                  <a:pt x="3018" y="11193"/>
                </a:lnTo>
                <a:lnTo>
                  <a:pt x="2969" y="11047"/>
                </a:lnTo>
                <a:lnTo>
                  <a:pt x="2896" y="10925"/>
                </a:lnTo>
                <a:lnTo>
                  <a:pt x="2823" y="10804"/>
                </a:lnTo>
                <a:lnTo>
                  <a:pt x="2701" y="10682"/>
                </a:lnTo>
                <a:lnTo>
                  <a:pt x="2361" y="10341"/>
                </a:lnTo>
                <a:lnTo>
                  <a:pt x="1996" y="10025"/>
                </a:lnTo>
                <a:lnTo>
                  <a:pt x="1655" y="9709"/>
                </a:lnTo>
                <a:lnTo>
                  <a:pt x="1290" y="9392"/>
                </a:lnTo>
                <a:lnTo>
                  <a:pt x="1095" y="9149"/>
                </a:lnTo>
                <a:lnTo>
                  <a:pt x="901" y="8906"/>
                </a:lnTo>
                <a:lnTo>
                  <a:pt x="706" y="8662"/>
                </a:lnTo>
                <a:lnTo>
                  <a:pt x="487" y="8443"/>
                </a:lnTo>
                <a:lnTo>
                  <a:pt x="925" y="7932"/>
                </a:lnTo>
                <a:lnTo>
                  <a:pt x="1363" y="7397"/>
                </a:lnTo>
                <a:lnTo>
                  <a:pt x="1777" y="6886"/>
                </a:lnTo>
                <a:lnTo>
                  <a:pt x="2239" y="6375"/>
                </a:lnTo>
                <a:lnTo>
                  <a:pt x="2458" y="6156"/>
                </a:lnTo>
                <a:lnTo>
                  <a:pt x="2604" y="6059"/>
                </a:lnTo>
                <a:lnTo>
                  <a:pt x="2750" y="5961"/>
                </a:lnTo>
                <a:lnTo>
                  <a:pt x="2896" y="5888"/>
                </a:lnTo>
                <a:lnTo>
                  <a:pt x="3042" y="5840"/>
                </a:lnTo>
                <a:lnTo>
                  <a:pt x="3212" y="5815"/>
                </a:lnTo>
                <a:lnTo>
                  <a:pt x="3358" y="5815"/>
                </a:lnTo>
                <a:lnTo>
                  <a:pt x="3456" y="5864"/>
                </a:lnTo>
                <a:lnTo>
                  <a:pt x="3529" y="5888"/>
                </a:lnTo>
                <a:lnTo>
                  <a:pt x="3675" y="6010"/>
                </a:lnTo>
                <a:lnTo>
                  <a:pt x="3796" y="6156"/>
                </a:lnTo>
                <a:lnTo>
                  <a:pt x="3894" y="6326"/>
                </a:lnTo>
                <a:lnTo>
                  <a:pt x="4113" y="6667"/>
                </a:lnTo>
                <a:lnTo>
                  <a:pt x="4307" y="7032"/>
                </a:lnTo>
                <a:lnTo>
                  <a:pt x="4502" y="7373"/>
                </a:lnTo>
                <a:lnTo>
                  <a:pt x="4624" y="7543"/>
                </a:lnTo>
                <a:lnTo>
                  <a:pt x="4745" y="7713"/>
                </a:lnTo>
                <a:lnTo>
                  <a:pt x="4916" y="7859"/>
                </a:lnTo>
                <a:lnTo>
                  <a:pt x="5110" y="7981"/>
                </a:lnTo>
                <a:lnTo>
                  <a:pt x="5305" y="8054"/>
                </a:lnTo>
                <a:lnTo>
                  <a:pt x="5500" y="8103"/>
                </a:lnTo>
                <a:lnTo>
                  <a:pt x="5913" y="8103"/>
                </a:lnTo>
                <a:lnTo>
                  <a:pt x="6132" y="8054"/>
                </a:lnTo>
                <a:lnTo>
                  <a:pt x="6351" y="7981"/>
                </a:lnTo>
                <a:lnTo>
                  <a:pt x="6643" y="7859"/>
                </a:lnTo>
                <a:lnTo>
                  <a:pt x="6935" y="7713"/>
                </a:lnTo>
                <a:lnTo>
                  <a:pt x="7227" y="7519"/>
                </a:lnTo>
                <a:lnTo>
                  <a:pt x="7470" y="7324"/>
                </a:lnTo>
                <a:lnTo>
                  <a:pt x="7689" y="7105"/>
                </a:lnTo>
                <a:lnTo>
                  <a:pt x="7884" y="6837"/>
                </a:lnTo>
                <a:lnTo>
                  <a:pt x="8054" y="6570"/>
                </a:lnTo>
                <a:lnTo>
                  <a:pt x="8176" y="6253"/>
                </a:lnTo>
                <a:lnTo>
                  <a:pt x="8249" y="5937"/>
                </a:lnTo>
                <a:lnTo>
                  <a:pt x="8273" y="5645"/>
                </a:lnTo>
                <a:lnTo>
                  <a:pt x="8225" y="5353"/>
                </a:lnTo>
                <a:lnTo>
                  <a:pt x="8127" y="5110"/>
                </a:lnTo>
                <a:lnTo>
                  <a:pt x="7981" y="4866"/>
                </a:lnTo>
                <a:lnTo>
                  <a:pt x="7787" y="4672"/>
                </a:lnTo>
                <a:lnTo>
                  <a:pt x="7568" y="4501"/>
                </a:lnTo>
                <a:lnTo>
                  <a:pt x="7276" y="4355"/>
                </a:lnTo>
                <a:lnTo>
                  <a:pt x="7008" y="4234"/>
                </a:lnTo>
                <a:lnTo>
                  <a:pt x="6716" y="4137"/>
                </a:lnTo>
                <a:lnTo>
                  <a:pt x="6424" y="4039"/>
                </a:lnTo>
                <a:lnTo>
                  <a:pt x="6156" y="3918"/>
                </a:lnTo>
                <a:lnTo>
                  <a:pt x="6059" y="3845"/>
                </a:lnTo>
                <a:lnTo>
                  <a:pt x="5986" y="3772"/>
                </a:lnTo>
                <a:lnTo>
                  <a:pt x="5913" y="3699"/>
                </a:lnTo>
                <a:lnTo>
                  <a:pt x="5864" y="3626"/>
                </a:lnTo>
                <a:lnTo>
                  <a:pt x="5816" y="3455"/>
                </a:lnTo>
                <a:lnTo>
                  <a:pt x="5791" y="3261"/>
                </a:lnTo>
                <a:lnTo>
                  <a:pt x="5816" y="3066"/>
                </a:lnTo>
                <a:lnTo>
                  <a:pt x="5864" y="2896"/>
                </a:lnTo>
                <a:lnTo>
                  <a:pt x="5962" y="2701"/>
                </a:lnTo>
                <a:lnTo>
                  <a:pt x="6059" y="2531"/>
                </a:lnTo>
                <a:lnTo>
                  <a:pt x="6302" y="2214"/>
                </a:lnTo>
                <a:lnTo>
                  <a:pt x="6594" y="1898"/>
                </a:lnTo>
                <a:lnTo>
                  <a:pt x="6911" y="1630"/>
                </a:lnTo>
                <a:lnTo>
                  <a:pt x="7227" y="1363"/>
                </a:lnTo>
                <a:lnTo>
                  <a:pt x="7592" y="1119"/>
                </a:lnTo>
                <a:lnTo>
                  <a:pt x="7957" y="900"/>
                </a:lnTo>
                <a:lnTo>
                  <a:pt x="8322" y="706"/>
                </a:lnTo>
                <a:lnTo>
                  <a:pt x="8687" y="511"/>
                </a:lnTo>
                <a:close/>
                <a:moveTo>
                  <a:pt x="8590" y="0"/>
                </a:moveTo>
                <a:lnTo>
                  <a:pt x="8541" y="24"/>
                </a:lnTo>
                <a:lnTo>
                  <a:pt x="8176" y="219"/>
                </a:lnTo>
                <a:lnTo>
                  <a:pt x="7811" y="414"/>
                </a:lnTo>
                <a:lnTo>
                  <a:pt x="7470" y="608"/>
                </a:lnTo>
                <a:lnTo>
                  <a:pt x="7130" y="827"/>
                </a:lnTo>
                <a:lnTo>
                  <a:pt x="6813" y="1071"/>
                </a:lnTo>
                <a:lnTo>
                  <a:pt x="6497" y="1314"/>
                </a:lnTo>
                <a:lnTo>
                  <a:pt x="6205" y="1606"/>
                </a:lnTo>
                <a:lnTo>
                  <a:pt x="5913" y="1874"/>
                </a:lnTo>
                <a:lnTo>
                  <a:pt x="5694" y="2117"/>
                </a:lnTo>
                <a:lnTo>
                  <a:pt x="5524" y="2360"/>
                </a:lnTo>
                <a:lnTo>
                  <a:pt x="5378" y="2628"/>
                </a:lnTo>
                <a:lnTo>
                  <a:pt x="5281" y="2920"/>
                </a:lnTo>
                <a:lnTo>
                  <a:pt x="5256" y="3066"/>
                </a:lnTo>
                <a:lnTo>
                  <a:pt x="5232" y="3212"/>
                </a:lnTo>
                <a:lnTo>
                  <a:pt x="5232" y="3382"/>
                </a:lnTo>
                <a:lnTo>
                  <a:pt x="5256" y="3528"/>
                </a:lnTo>
                <a:lnTo>
                  <a:pt x="5281" y="3650"/>
                </a:lnTo>
                <a:lnTo>
                  <a:pt x="5354" y="3796"/>
                </a:lnTo>
                <a:lnTo>
                  <a:pt x="5427" y="3942"/>
                </a:lnTo>
                <a:lnTo>
                  <a:pt x="5524" y="4064"/>
                </a:lnTo>
                <a:lnTo>
                  <a:pt x="5645" y="4185"/>
                </a:lnTo>
                <a:lnTo>
                  <a:pt x="5767" y="4283"/>
                </a:lnTo>
                <a:lnTo>
                  <a:pt x="6035" y="4428"/>
                </a:lnTo>
                <a:lnTo>
                  <a:pt x="6327" y="4550"/>
                </a:lnTo>
                <a:lnTo>
                  <a:pt x="6643" y="4647"/>
                </a:lnTo>
                <a:lnTo>
                  <a:pt x="6935" y="4745"/>
                </a:lnTo>
                <a:lnTo>
                  <a:pt x="7203" y="4891"/>
                </a:lnTo>
                <a:lnTo>
                  <a:pt x="7349" y="4964"/>
                </a:lnTo>
                <a:lnTo>
                  <a:pt x="7446" y="5061"/>
                </a:lnTo>
                <a:lnTo>
                  <a:pt x="7543" y="5158"/>
                </a:lnTo>
                <a:lnTo>
                  <a:pt x="7641" y="5280"/>
                </a:lnTo>
                <a:lnTo>
                  <a:pt x="7689" y="5377"/>
                </a:lnTo>
                <a:lnTo>
                  <a:pt x="7714" y="5475"/>
                </a:lnTo>
                <a:lnTo>
                  <a:pt x="7738" y="5669"/>
                </a:lnTo>
                <a:lnTo>
                  <a:pt x="7714" y="5864"/>
                </a:lnTo>
                <a:lnTo>
                  <a:pt x="7665" y="6083"/>
                </a:lnTo>
                <a:lnTo>
                  <a:pt x="7592" y="6278"/>
                </a:lnTo>
                <a:lnTo>
                  <a:pt x="7495" y="6472"/>
                </a:lnTo>
                <a:lnTo>
                  <a:pt x="7373" y="6643"/>
                </a:lnTo>
                <a:lnTo>
                  <a:pt x="7251" y="6789"/>
                </a:lnTo>
                <a:lnTo>
                  <a:pt x="7105" y="6910"/>
                </a:lnTo>
                <a:lnTo>
                  <a:pt x="6959" y="7056"/>
                </a:lnTo>
                <a:lnTo>
                  <a:pt x="6789" y="7154"/>
                </a:lnTo>
                <a:lnTo>
                  <a:pt x="6619" y="7275"/>
                </a:lnTo>
                <a:lnTo>
                  <a:pt x="6254" y="7446"/>
                </a:lnTo>
                <a:lnTo>
                  <a:pt x="5864" y="7567"/>
                </a:lnTo>
                <a:lnTo>
                  <a:pt x="5767" y="7592"/>
                </a:lnTo>
                <a:lnTo>
                  <a:pt x="5645" y="7592"/>
                </a:lnTo>
                <a:lnTo>
                  <a:pt x="5548" y="7567"/>
                </a:lnTo>
                <a:lnTo>
                  <a:pt x="5451" y="7543"/>
                </a:lnTo>
                <a:lnTo>
                  <a:pt x="5281" y="7446"/>
                </a:lnTo>
                <a:lnTo>
                  <a:pt x="5135" y="7300"/>
                </a:lnTo>
                <a:lnTo>
                  <a:pt x="4989" y="7154"/>
                </a:lnTo>
                <a:lnTo>
                  <a:pt x="4891" y="6959"/>
                </a:lnTo>
                <a:lnTo>
                  <a:pt x="4672" y="6594"/>
                </a:lnTo>
                <a:lnTo>
                  <a:pt x="4502" y="6253"/>
                </a:lnTo>
                <a:lnTo>
                  <a:pt x="4283" y="5888"/>
                </a:lnTo>
                <a:lnTo>
                  <a:pt x="4161" y="5742"/>
                </a:lnTo>
                <a:lnTo>
                  <a:pt x="4040" y="5596"/>
                </a:lnTo>
                <a:lnTo>
                  <a:pt x="3869" y="5475"/>
                </a:lnTo>
                <a:lnTo>
                  <a:pt x="3699" y="5377"/>
                </a:lnTo>
                <a:lnTo>
                  <a:pt x="3577" y="5304"/>
                </a:lnTo>
                <a:lnTo>
                  <a:pt x="3456" y="5280"/>
                </a:lnTo>
                <a:lnTo>
                  <a:pt x="3334" y="5256"/>
                </a:lnTo>
                <a:lnTo>
                  <a:pt x="3188" y="5256"/>
                </a:lnTo>
                <a:lnTo>
                  <a:pt x="2945" y="5304"/>
                </a:lnTo>
                <a:lnTo>
                  <a:pt x="2701" y="5377"/>
                </a:lnTo>
                <a:lnTo>
                  <a:pt x="2458" y="5499"/>
                </a:lnTo>
                <a:lnTo>
                  <a:pt x="2239" y="5645"/>
                </a:lnTo>
                <a:lnTo>
                  <a:pt x="2044" y="5815"/>
                </a:lnTo>
                <a:lnTo>
                  <a:pt x="1850" y="5986"/>
                </a:lnTo>
                <a:lnTo>
                  <a:pt x="1606" y="6229"/>
                </a:lnTo>
                <a:lnTo>
                  <a:pt x="1387" y="6521"/>
                </a:lnTo>
                <a:lnTo>
                  <a:pt x="998" y="7081"/>
                </a:lnTo>
                <a:lnTo>
                  <a:pt x="730" y="7397"/>
                </a:lnTo>
                <a:lnTo>
                  <a:pt x="487" y="7713"/>
                </a:lnTo>
                <a:lnTo>
                  <a:pt x="244" y="8030"/>
                </a:lnTo>
                <a:lnTo>
                  <a:pt x="25" y="8395"/>
                </a:lnTo>
                <a:lnTo>
                  <a:pt x="0" y="8492"/>
                </a:lnTo>
                <a:lnTo>
                  <a:pt x="25" y="8565"/>
                </a:lnTo>
                <a:lnTo>
                  <a:pt x="98" y="8638"/>
                </a:lnTo>
                <a:lnTo>
                  <a:pt x="171" y="8662"/>
                </a:lnTo>
                <a:lnTo>
                  <a:pt x="341" y="8906"/>
                </a:lnTo>
                <a:lnTo>
                  <a:pt x="487" y="9149"/>
                </a:lnTo>
                <a:lnTo>
                  <a:pt x="730" y="9441"/>
                </a:lnTo>
                <a:lnTo>
                  <a:pt x="974" y="9709"/>
                </a:lnTo>
                <a:lnTo>
                  <a:pt x="1290" y="10049"/>
                </a:lnTo>
                <a:lnTo>
                  <a:pt x="1655" y="10390"/>
                </a:lnTo>
                <a:lnTo>
                  <a:pt x="2361" y="10998"/>
                </a:lnTo>
                <a:lnTo>
                  <a:pt x="2458" y="11120"/>
                </a:lnTo>
                <a:lnTo>
                  <a:pt x="2531" y="11217"/>
                </a:lnTo>
                <a:lnTo>
                  <a:pt x="2580" y="11290"/>
                </a:lnTo>
                <a:lnTo>
                  <a:pt x="2580" y="11388"/>
                </a:lnTo>
                <a:lnTo>
                  <a:pt x="2580" y="11485"/>
                </a:lnTo>
                <a:lnTo>
                  <a:pt x="2531" y="11582"/>
                </a:lnTo>
                <a:lnTo>
                  <a:pt x="2482" y="11655"/>
                </a:lnTo>
                <a:lnTo>
                  <a:pt x="2409" y="11728"/>
                </a:lnTo>
                <a:lnTo>
                  <a:pt x="2239" y="11874"/>
                </a:lnTo>
                <a:lnTo>
                  <a:pt x="2044" y="11996"/>
                </a:lnTo>
                <a:lnTo>
                  <a:pt x="1655" y="12191"/>
                </a:lnTo>
                <a:lnTo>
                  <a:pt x="1387" y="12312"/>
                </a:lnTo>
                <a:lnTo>
                  <a:pt x="1095" y="12458"/>
                </a:lnTo>
                <a:lnTo>
                  <a:pt x="852" y="12604"/>
                </a:lnTo>
                <a:lnTo>
                  <a:pt x="609" y="12799"/>
                </a:lnTo>
                <a:lnTo>
                  <a:pt x="511" y="12920"/>
                </a:lnTo>
                <a:lnTo>
                  <a:pt x="438" y="13042"/>
                </a:lnTo>
                <a:lnTo>
                  <a:pt x="365" y="13164"/>
                </a:lnTo>
                <a:lnTo>
                  <a:pt x="317" y="13285"/>
                </a:lnTo>
                <a:lnTo>
                  <a:pt x="244" y="13577"/>
                </a:lnTo>
                <a:lnTo>
                  <a:pt x="219" y="13869"/>
                </a:lnTo>
                <a:lnTo>
                  <a:pt x="244" y="14161"/>
                </a:lnTo>
                <a:lnTo>
                  <a:pt x="268" y="14453"/>
                </a:lnTo>
                <a:lnTo>
                  <a:pt x="341" y="14745"/>
                </a:lnTo>
                <a:lnTo>
                  <a:pt x="438" y="15013"/>
                </a:lnTo>
                <a:lnTo>
                  <a:pt x="536" y="15281"/>
                </a:lnTo>
                <a:lnTo>
                  <a:pt x="682" y="15524"/>
                </a:lnTo>
                <a:lnTo>
                  <a:pt x="852" y="15767"/>
                </a:lnTo>
                <a:lnTo>
                  <a:pt x="1022" y="16011"/>
                </a:lnTo>
                <a:lnTo>
                  <a:pt x="1241" y="16205"/>
                </a:lnTo>
                <a:lnTo>
                  <a:pt x="1460" y="16400"/>
                </a:lnTo>
                <a:lnTo>
                  <a:pt x="1704" y="16546"/>
                </a:lnTo>
                <a:lnTo>
                  <a:pt x="1971" y="16668"/>
                </a:lnTo>
                <a:lnTo>
                  <a:pt x="2190" y="16741"/>
                </a:lnTo>
                <a:lnTo>
                  <a:pt x="2434" y="16765"/>
                </a:lnTo>
                <a:lnTo>
                  <a:pt x="2653" y="16789"/>
                </a:lnTo>
                <a:lnTo>
                  <a:pt x="2896" y="16765"/>
                </a:lnTo>
                <a:lnTo>
                  <a:pt x="3115" y="16716"/>
                </a:lnTo>
                <a:lnTo>
                  <a:pt x="3334" y="16643"/>
                </a:lnTo>
                <a:lnTo>
                  <a:pt x="3529" y="16522"/>
                </a:lnTo>
                <a:lnTo>
                  <a:pt x="3723" y="16351"/>
                </a:lnTo>
                <a:lnTo>
                  <a:pt x="3869" y="16205"/>
                </a:lnTo>
                <a:lnTo>
                  <a:pt x="3991" y="16035"/>
                </a:lnTo>
                <a:lnTo>
                  <a:pt x="4113" y="15840"/>
                </a:lnTo>
                <a:lnTo>
                  <a:pt x="4210" y="15646"/>
                </a:lnTo>
                <a:lnTo>
                  <a:pt x="4405" y="15256"/>
                </a:lnTo>
                <a:lnTo>
                  <a:pt x="4575" y="14867"/>
                </a:lnTo>
                <a:lnTo>
                  <a:pt x="4697" y="14648"/>
                </a:lnTo>
                <a:lnTo>
                  <a:pt x="4818" y="14478"/>
                </a:lnTo>
                <a:lnTo>
                  <a:pt x="4940" y="14332"/>
                </a:lnTo>
                <a:lnTo>
                  <a:pt x="5086" y="14234"/>
                </a:lnTo>
                <a:lnTo>
                  <a:pt x="5232" y="14161"/>
                </a:lnTo>
                <a:lnTo>
                  <a:pt x="5402" y="14137"/>
                </a:lnTo>
                <a:lnTo>
                  <a:pt x="5621" y="14186"/>
                </a:lnTo>
                <a:lnTo>
                  <a:pt x="5840" y="14259"/>
                </a:lnTo>
                <a:lnTo>
                  <a:pt x="6010" y="14380"/>
                </a:lnTo>
                <a:lnTo>
                  <a:pt x="6181" y="14502"/>
                </a:lnTo>
                <a:lnTo>
                  <a:pt x="6327" y="14648"/>
                </a:lnTo>
                <a:lnTo>
                  <a:pt x="6473" y="14818"/>
                </a:lnTo>
                <a:lnTo>
                  <a:pt x="6740" y="15135"/>
                </a:lnTo>
                <a:lnTo>
                  <a:pt x="7032" y="15451"/>
                </a:lnTo>
                <a:lnTo>
                  <a:pt x="7154" y="15597"/>
                </a:lnTo>
                <a:lnTo>
                  <a:pt x="7324" y="15719"/>
                </a:lnTo>
                <a:lnTo>
                  <a:pt x="7641" y="15938"/>
                </a:lnTo>
                <a:lnTo>
                  <a:pt x="7957" y="16157"/>
                </a:lnTo>
                <a:lnTo>
                  <a:pt x="8273" y="16400"/>
                </a:lnTo>
                <a:lnTo>
                  <a:pt x="8298" y="16473"/>
                </a:lnTo>
                <a:lnTo>
                  <a:pt x="8346" y="16522"/>
                </a:lnTo>
                <a:lnTo>
                  <a:pt x="8395" y="16546"/>
                </a:lnTo>
                <a:lnTo>
                  <a:pt x="8468" y="16546"/>
                </a:lnTo>
                <a:lnTo>
                  <a:pt x="8784" y="16424"/>
                </a:lnTo>
                <a:lnTo>
                  <a:pt x="9052" y="16254"/>
                </a:lnTo>
                <a:lnTo>
                  <a:pt x="9587" y="15889"/>
                </a:lnTo>
                <a:lnTo>
                  <a:pt x="9879" y="15670"/>
                </a:lnTo>
                <a:lnTo>
                  <a:pt x="10147" y="15475"/>
                </a:lnTo>
                <a:lnTo>
                  <a:pt x="10390" y="15256"/>
                </a:lnTo>
                <a:lnTo>
                  <a:pt x="10634" y="15013"/>
                </a:lnTo>
                <a:lnTo>
                  <a:pt x="10828" y="14794"/>
                </a:lnTo>
                <a:lnTo>
                  <a:pt x="10999" y="14575"/>
                </a:lnTo>
                <a:lnTo>
                  <a:pt x="11145" y="14332"/>
                </a:lnTo>
                <a:lnTo>
                  <a:pt x="11242" y="14088"/>
                </a:lnTo>
                <a:lnTo>
                  <a:pt x="11339" y="13821"/>
                </a:lnTo>
                <a:lnTo>
                  <a:pt x="11388" y="13553"/>
                </a:lnTo>
                <a:lnTo>
                  <a:pt x="11388" y="13261"/>
                </a:lnTo>
                <a:lnTo>
                  <a:pt x="11339" y="12993"/>
                </a:lnTo>
                <a:lnTo>
                  <a:pt x="11315" y="12847"/>
                </a:lnTo>
                <a:lnTo>
                  <a:pt x="11242" y="12726"/>
                </a:lnTo>
                <a:lnTo>
                  <a:pt x="11169" y="12628"/>
                </a:lnTo>
                <a:lnTo>
                  <a:pt x="11096" y="12531"/>
                </a:lnTo>
                <a:lnTo>
                  <a:pt x="10877" y="12361"/>
                </a:lnTo>
                <a:lnTo>
                  <a:pt x="10658" y="12239"/>
                </a:lnTo>
                <a:lnTo>
                  <a:pt x="10390" y="12118"/>
                </a:lnTo>
                <a:lnTo>
                  <a:pt x="10147" y="12045"/>
                </a:lnTo>
                <a:lnTo>
                  <a:pt x="9879" y="11947"/>
                </a:lnTo>
                <a:lnTo>
                  <a:pt x="9636" y="11850"/>
                </a:lnTo>
                <a:lnTo>
                  <a:pt x="9466" y="11753"/>
                </a:lnTo>
                <a:lnTo>
                  <a:pt x="9320" y="11631"/>
                </a:lnTo>
                <a:lnTo>
                  <a:pt x="9222" y="11485"/>
                </a:lnTo>
                <a:lnTo>
                  <a:pt x="9149" y="11315"/>
                </a:lnTo>
                <a:lnTo>
                  <a:pt x="9125" y="11169"/>
                </a:lnTo>
                <a:lnTo>
                  <a:pt x="9101" y="10974"/>
                </a:lnTo>
                <a:lnTo>
                  <a:pt x="9125" y="10804"/>
                </a:lnTo>
                <a:lnTo>
                  <a:pt x="9149" y="10633"/>
                </a:lnTo>
                <a:lnTo>
                  <a:pt x="9198" y="10439"/>
                </a:lnTo>
                <a:lnTo>
                  <a:pt x="9271" y="10268"/>
                </a:lnTo>
                <a:lnTo>
                  <a:pt x="9466" y="9903"/>
                </a:lnTo>
                <a:lnTo>
                  <a:pt x="9685" y="9611"/>
                </a:lnTo>
                <a:lnTo>
                  <a:pt x="9928" y="9368"/>
                </a:lnTo>
                <a:lnTo>
                  <a:pt x="10074" y="9246"/>
                </a:lnTo>
                <a:lnTo>
                  <a:pt x="10244" y="9149"/>
                </a:lnTo>
                <a:lnTo>
                  <a:pt x="10415" y="9076"/>
                </a:lnTo>
                <a:lnTo>
                  <a:pt x="10609" y="9003"/>
                </a:lnTo>
                <a:lnTo>
                  <a:pt x="10804" y="8954"/>
                </a:lnTo>
                <a:lnTo>
                  <a:pt x="10999" y="8930"/>
                </a:lnTo>
                <a:lnTo>
                  <a:pt x="11193" y="8930"/>
                </a:lnTo>
                <a:lnTo>
                  <a:pt x="11388" y="8954"/>
                </a:lnTo>
                <a:lnTo>
                  <a:pt x="11583" y="8979"/>
                </a:lnTo>
                <a:lnTo>
                  <a:pt x="11729" y="9052"/>
                </a:lnTo>
                <a:lnTo>
                  <a:pt x="11875" y="9149"/>
                </a:lnTo>
                <a:lnTo>
                  <a:pt x="11996" y="9271"/>
                </a:lnTo>
                <a:lnTo>
                  <a:pt x="12118" y="9417"/>
                </a:lnTo>
                <a:lnTo>
                  <a:pt x="12215" y="9563"/>
                </a:lnTo>
                <a:lnTo>
                  <a:pt x="12361" y="9903"/>
                </a:lnTo>
                <a:lnTo>
                  <a:pt x="12580" y="10390"/>
                </a:lnTo>
                <a:lnTo>
                  <a:pt x="12702" y="10633"/>
                </a:lnTo>
                <a:lnTo>
                  <a:pt x="12824" y="10828"/>
                </a:lnTo>
                <a:lnTo>
                  <a:pt x="12994" y="11023"/>
                </a:lnTo>
                <a:lnTo>
                  <a:pt x="13189" y="11169"/>
                </a:lnTo>
                <a:lnTo>
                  <a:pt x="13310" y="11217"/>
                </a:lnTo>
                <a:lnTo>
                  <a:pt x="13432" y="11266"/>
                </a:lnTo>
                <a:lnTo>
                  <a:pt x="13554" y="11290"/>
                </a:lnTo>
                <a:lnTo>
                  <a:pt x="13724" y="11315"/>
                </a:lnTo>
                <a:lnTo>
                  <a:pt x="13870" y="11315"/>
                </a:lnTo>
                <a:lnTo>
                  <a:pt x="14016" y="11290"/>
                </a:lnTo>
                <a:lnTo>
                  <a:pt x="14186" y="11266"/>
                </a:lnTo>
                <a:lnTo>
                  <a:pt x="14332" y="11217"/>
                </a:lnTo>
                <a:lnTo>
                  <a:pt x="14600" y="11071"/>
                </a:lnTo>
                <a:lnTo>
                  <a:pt x="14867" y="10877"/>
                </a:lnTo>
                <a:lnTo>
                  <a:pt x="15111" y="10682"/>
                </a:lnTo>
                <a:lnTo>
                  <a:pt x="15330" y="10439"/>
                </a:lnTo>
                <a:lnTo>
                  <a:pt x="15549" y="10195"/>
                </a:lnTo>
                <a:lnTo>
                  <a:pt x="15719" y="9952"/>
                </a:lnTo>
                <a:lnTo>
                  <a:pt x="16352" y="9027"/>
                </a:lnTo>
                <a:lnTo>
                  <a:pt x="16473" y="8833"/>
                </a:lnTo>
                <a:lnTo>
                  <a:pt x="16619" y="8614"/>
                </a:lnTo>
                <a:lnTo>
                  <a:pt x="16692" y="8395"/>
                </a:lnTo>
                <a:lnTo>
                  <a:pt x="16717" y="8273"/>
                </a:lnTo>
                <a:lnTo>
                  <a:pt x="16717" y="8151"/>
                </a:lnTo>
                <a:lnTo>
                  <a:pt x="16717" y="8127"/>
                </a:lnTo>
                <a:lnTo>
                  <a:pt x="16717" y="8078"/>
                </a:lnTo>
                <a:lnTo>
                  <a:pt x="16717" y="8005"/>
                </a:lnTo>
                <a:lnTo>
                  <a:pt x="16692" y="7957"/>
                </a:lnTo>
                <a:lnTo>
                  <a:pt x="16644" y="7908"/>
                </a:lnTo>
                <a:lnTo>
                  <a:pt x="16327" y="7640"/>
                </a:lnTo>
                <a:lnTo>
                  <a:pt x="16011" y="7348"/>
                </a:lnTo>
                <a:lnTo>
                  <a:pt x="15451" y="6740"/>
                </a:lnTo>
                <a:lnTo>
                  <a:pt x="15232" y="6521"/>
                </a:lnTo>
                <a:lnTo>
                  <a:pt x="14989" y="6302"/>
                </a:lnTo>
                <a:lnTo>
                  <a:pt x="14527" y="5888"/>
                </a:lnTo>
                <a:lnTo>
                  <a:pt x="14381" y="5742"/>
                </a:lnTo>
                <a:lnTo>
                  <a:pt x="14283" y="5572"/>
                </a:lnTo>
                <a:lnTo>
                  <a:pt x="14210" y="5402"/>
                </a:lnTo>
                <a:lnTo>
                  <a:pt x="14162" y="5231"/>
                </a:lnTo>
                <a:lnTo>
                  <a:pt x="14162" y="5061"/>
                </a:lnTo>
                <a:lnTo>
                  <a:pt x="14186" y="4866"/>
                </a:lnTo>
                <a:lnTo>
                  <a:pt x="14259" y="4696"/>
                </a:lnTo>
                <a:lnTo>
                  <a:pt x="14381" y="4526"/>
                </a:lnTo>
                <a:lnTo>
                  <a:pt x="14478" y="4428"/>
                </a:lnTo>
                <a:lnTo>
                  <a:pt x="14600" y="4355"/>
                </a:lnTo>
                <a:lnTo>
                  <a:pt x="14746" y="4283"/>
                </a:lnTo>
                <a:lnTo>
                  <a:pt x="14892" y="4234"/>
                </a:lnTo>
                <a:lnTo>
                  <a:pt x="15476" y="4039"/>
                </a:lnTo>
                <a:lnTo>
                  <a:pt x="15719" y="3942"/>
                </a:lnTo>
                <a:lnTo>
                  <a:pt x="15938" y="3820"/>
                </a:lnTo>
                <a:lnTo>
                  <a:pt x="16108" y="3674"/>
                </a:lnTo>
                <a:lnTo>
                  <a:pt x="16230" y="3504"/>
                </a:lnTo>
                <a:lnTo>
                  <a:pt x="16352" y="3334"/>
                </a:lnTo>
                <a:lnTo>
                  <a:pt x="16425" y="3139"/>
                </a:lnTo>
                <a:lnTo>
                  <a:pt x="16473" y="2920"/>
                </a:lnTo>
                <a:lnTo>
                  <a:pt x="16498" y="2701"/>
                </a:lnTo>
                <a:lnTo>
                  <a:pt x="16522" y="2482"/>
                </a:lnTo>
                <a:lnTo>
                  <a:pt x="16498" y="2263"/>
                </a:lnTo>
                <a:lnTo>
                  <a:pt x="16449" y="2044"/>
                </a:lnTo>
                <a:lnTo>
                  <a:pt x="16376" y="1825"/>
                </a:lnTo>
                <a:lnTo>
                  <a:pt x="16303" y="1606"/>
                </a:lnTo>
                <a:lnTo>
                  <a:pt x="16206" y="1387"/>
                </a:lnTo>
                <a:lnTo>
                  <a:pt x="16084" y="1192"/>
                </a:lnTo>
                <a:lnTo>
                  <a:pt x="15938" y="998"/>
                </a:lnTo>
                <a:lnTo>
                  <a:pt x="15768" y="779"/>
                </a:lnTo>
                <a:lnTo>
                  <a:pt x="15573" y="608"/>
                </a:lnTo>
                <a:lnTo>
                  <a:pt x="15354" y="462"/>
                </a:lnTo>
                <a:lnTo>
                  <a:pt x="15111" y="341"/>
                </a:lnTo>
                <a:lnTo>
                  <a:pt x="14892" y="268"/>
                </a:lnTo>
                <a:lnTo>
                  <a:pt x="14648" y="195"/>
                </a:lnTo>
                <a:lnTo>
                  <a:pt x="14137" y="195"/>
                </a:lnTo>
                <a:lnTo>
                  <a:pt x="13894" y="219"/>
                </a:lnTo>
                <a:lnTo>
                  <a:pt x="13675" y="292"/>
                </a:lnTo>
                <a:lnTo>
                  <a:pt x="13432" y="389"/>
                </a:lnTo>
                <a:lnTo>
                  <a:pt x="13213" y="535"/>
                </a:lnTo>
                <a:lnTo>
                  <a:pt x="13018" y="681"/>
                </a:lnTo>
                <a:lnTo>
                  <a:pt x="12848" y="876"/>
                </a:lnTo>
                <a:lnTo>
                  <a:pt x="12702" y="1095"/>
                </a:lnTo>
                <a:lnTo>
                  <a:pt x="12580" y="1338"/>
                </a:lnTo>
                <a:lnTo>
                  <a:pt x="12459" y="1630"/>
                </a:lnTo>
                <a:lnTo>
                  <a:pt x="12337" y="1898"/>
                </a:lnTo>
                <a:lnTo>
                  <a:pt x="12191" y="2166"/>
                </a:lnTo>
                <a:lnTo>
                  <a:pt x="12118" y="2287"/>
                </a:lnTo>
                <a:lnTo>
                  <a:pt x="12021" y="2385"/>
                </a:lnTo>
                <a:lnTo>
                  <a:pt x="11850" y="2531"/>
                </a:lnTo>
                <a:lnTo>
                  <a:pt x="11680" y="2579"/>
                </a:lnTo>
                <a:lnTo>
                  <a:pt x="11510" y="2604"/>
                </a:lnTo>
                <a:lnTo>
                  <a:pt x="11339" y="2579"/>
                </a:lnTo>
                <a:lnTo>
                  <a:pt x="11169" y="2506"/>
                </a:lnTo>
                <a:lnTo>
                  <a:pt x="10999" y="2433"/>
                </a:lnTo>
                <a:lnTo>
                  <a:pt x="10853" y="2312"/>
                </a:lnTo>
                <a:lnTo>
                  <a:pt x="10707" y="2190"/>
                </a:lnTo>
                <a:lnTo>
                  <a:pt x="10488" y="1947"/>
                </a:lnTo>
                <a:lnTo>
                  <a:pt x="10269" y="1679"/>
                </a:lnTo>
                <a:lnTo>
                  <a:pt x="9855" y="1168"/>
                </a:lnTo>
                <a:lnTo>
                  <a:pt x="9636" y="900"/>
                </a:lnTo>
                <a:lnTo>
                  <a:pt x="9417" y="657"/>
                </a:lnTo>
                <a:lnTo>
                  <a:pt x="9174" y="414"/>
                </a:lnTo>
                <a:lnTo>
                  <a:pt x="8906" y="219"/>
                </a:lnTo>
                <a:lnTo>
                  <a:pt x="8857" y="122"/>
                </a:lnTo>
                <a:lnTo>
                  <a:pt x="8784" y="24"/>
                </a:lnTo>
                <a:lnTo>
                  <a:pt x="866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40"/>
          <p:cNvSpPr/>
          <p:nvPr/>
        </p:nvSpPr>
        <p:spPr>
          <a:xfrm>
            <a:off x="3286669" y="1444995"/>
            <a:ext cx="329452" cy="447841"/>
          </a:xfrm>
          <a:custGeom>
            <a:rect b="b" l="l" r="r" t="t"/>
            <a:pathLst>
              <a:path extrusionOk="0" h="20707" w="15233">
                <a:moveTo>
                  <a:pt x="5330" y="122"/>
                </a:moveTo>
                <a:lnTo>
                  <a:pt x="4916" y="170"/>
                </a:lnTo>
                <a:lnTo>
                  <a:pt x="4551" y="219"/>
                </a:lnTo>
                <a:lnTo>
                  <a:pt x="4162" y="292"/>
                </a:lnTo>
                <a:lnTo>
                  <a:pt x="3797" y="389"/>
                </a:lnTo>
                <a:lnTo>
                  <a:pt x="3432" y="511"/>
                </a:lnTo>
                <a:lnTo>
                  <a:pt x="3042" y="657"/>
                </a:lnTo>
                <a:lnTo>
                  <a:pt x="2872" y="754"/>
                </a:lnTo>
                <a:lnTo>
                  <a:pt x="2775" y="827"/>
                </a:lnTo>
                <a:lnTo>
                  <a:pt x="2726" y="900"/>
                </a:lnTo>
                <a:lnTo>
                  <a:pt x="2702" y="925"/>
                </a:lnTo>
                <a:lnTo>
                  <a:pt x="2702" y="973"/>
                </a:lnTo>
                <a:lnTo>
                  <a:pt x="2726" y="1022"/>
                </a:lnTo>
                <a:lnTo>
                  <a:pt x="2750" y="1046"/>
                </a:lnTo>
                <a:lnTo>
                  <a:pt x="2848" y="1071"/>
                </a:lnTo>
                <a:lnTo>
                  <a:pt x="3018" y="1071"/>
                </a:lnTo>
                <a:lnTo>
                  <a:pt x="3115" y="1046"/>
                </a:lnTo>
                <a:lnTo>
                  <a:pt x="3432" y="900"/>
                </a:lnTo>
                <a:lnTo>
                  <a:pt x="3845" y="754"/>
                </a:lnTo>
                <a:lnTo>
                  <a:pt x="4283" y="633"/>
                </a:lnTo>
                <a:lnTo>
                  <a:pt x="4721" y="584"/>
                </a:lnTo>
                <a:lnTo>
                  <a:pt x="5159" y="511"/>
                </a:lnTo>
                <a:lnTo>
                  <a:pt x="6084" y="511"/>
                </a:lnTo>
                <a:lnTo>
                  <a:pt x="6546" y="584"/>
                </a:lnTo>
                <a:lnTo>
                  <a:pt x="6984" y="681"/>
                </a:lnTo>
                <a:lnTo>
                  <a:pt x="7447" y="803"/>
                </a:lnTo>
                <a:lnTo>
                  <a:pt x="7885" y="949"/>
                </a:lnTo>
                <a:lnTo>
                  <a:pt x="8761" y="1265"/>
                </a:lnTo>
                <a:lnTo>
                  <a:pt x="9539" y="1533"/>
                </a:lnTo>
                <a:lnTo>
                  <a:pt x="10318" y="1776"/>
                </a:lnTo>
                <a:lnTo>
                  <a:pt x="10731" y="1874"/>
                </a:lnTo>
                <a:lnTo>
                  <a:pt x="11121" y="1947"/>
                </a:lnTo>
                <a:lnTo>
                  <a:pt x="11534" y="2020"/>
                </a:lnTo>
                <a:lnTo>
                  <a:pt x="11948" y="2044"/>
                </a:lnTo>
                <a:lnTo>
                  <a:pt x="12337" y="2044"/>
                </a:lnTo>
                <a:lnTo>
                  <a:pt x="12727" y="2020"/>
                </a:lnTo>
                <a:lnTo>
                  <a:pt x="13116" y="1971"/>
                </a:lnTo>
                <a:lnTo>
                  <a:pt x="13481" y="1898"/>
                </a:lnTo>
                <a:lnTo>
                  <a:pt x="13749" y="1825"/>
                </a:lnTo>
                <a:lnTo>
                  <a:pt x="13992" y="1703"/>
                </a:lnTo>
                <a:lnTo>
                  <a:pt x="14454" y="1460"/>
                </a:lnTo>
                <a:lnTo>
                  <a:pt x="14357" y="1703"/>
                </a:lnTo>
                <a:lnTo>
                  <a:pt x="14065" y="2214"/>
                </a:lnTo>
                <a:lnTo>
                  <a:pt x="13943" y="2458"/>
                </a:lnTo>
                <a:lnTo>
                  <a:pt x="13797" y="2725"/>
                </a:lnTo>
                <a:lnTo>
                  <a:pt x="13238" y="4112"/>
                </a:lnTo>
                <a:lnTo>
                  <a:pt x="12921" y="4794"/>
                </a:lnTo>
                <a:lnTo>
                  <a:pt x="12605" y="5451"/>
                </a:lnTo>
                <a:lnTo>
                  <a:pt x="12581" y="5548"/>
                </a:lnTo>
                <a:lnTo>
                  <a:pt x="12581" y="5621"/>
                </a:lnTo>
                <a:lnTo>
                  <a:pt x="12605" y="5670"/>
                </a:lnTo>
                <a:lnTo>
                  <a:pt x="12654" y="5718"/>
                </a:lnTo>
                <a:lnTo>
                  <a:pt x="12629" y="5816"/>
                </a:lnTo>
                <a:lnTo>
                  <a:pt x="12654" y="5913"/>
                </a:lnTo>
                <a:lnTo>
                  <a:pt x="12946" y="6326"/>
                </a:lnTo>
                <a:lnTo>
                  <a:pt x="13238" y="6764"/>
                </a:lnTo>
                <a:lnTo>
                  <a:pt x="13554" y="7178"/>
                </a:lnTo>
                <a:lnTo>
                  <a:pt x="13895" y="7543"/>
                </a:lnTo>
                <a:lnTo>
                  <a:pt x="14527" y="8176"/>
                </a:lnTo>
                <a:lnTo>
                  <a:pt x="14625" y="8297"/>
                </a:lnTo>
                <a:lnTo>
                  <a:pt x="14260" y="8516"/>
                </a:lnTo>
                <a:lnTo>
                  <a:pt x="13870" y="8687"/>
                </a:lnTo>
                <a:lnTo>
                  <a:pt x="13505" y="8833"/>
                </a:lnTo>
                <a:lnTo>
                  <a:pt x="13116" y="8930"/>
                </a:lnTo>
                <a:lnTo>
                  <a:pt x="12727" y="9003"/>
                </a:lnTo>
                <a:lnTo>
                  <a:pt x="12313" y="9027"/>
                </a:lnTo>
                <a:lnTo>
                  <a:pt x="11875" y="9052"/>
                </a:lnTo>
                <a:lnTo>
                  <a:pt x="11461" y="9027"/>
                </a:lnTo>
                <a:lnTo>
                  <a:pt x="11023" y="9003"/>
                </a:lnTo>
                <a:lnTo>
                  <a:pt x="10610" y="8954"/>
                </a:lnTo>
                <a:lnTo>
                  <a:pt x="10196" y="8881"/>
                </a:lnTo>
                <a:lnTo>
                  <a:pt x="9783" y="8784"/>
                </a:lnTo>
                <a:lnTo>
                  <a:pt x="8955" y="8565"/>
                </a:lnTo>
                <a:lnTo>
                  <a:pt x="8177" y="8297"/>
                </a:lnTo>
                <a:lnTo>
                  <a:pt x="7544" y="8103"/>
                </a:lnTo>
                <a:lnTo>
                  <a:pt x="6838" y="7884"/>
                </a:lnTo>
                <a:lnTo>
                  <a:pt x="6449" y="7786"/>
                </a:lnTo>
                <a:lnTo>
                  <a:pt x="6084" y="7713"/>
                </a:lnTo>
                <a:lnTo>
                  <a:pt x="5695" y="7640"/>
                </a:lnTo>
                <a:lnTo>
                  <a:pt x="5305" y="7592"/>
                </a:lnTo>
                <a:lnTo>
                  <a:pt x="4940" y="7567"/>
                </a:lnTo>
                <a:lnTo>
                  <a:pt x="4575" y="7567"/>
                </a:lnTo>
                <a:lnTo>
                  <a:pt x="4210" y="7616"/>
                </a:lnTo>
                <a:lnTo>
                  <a:pt x="3845" y="7689"/>
                </a:lnTo>
                <a:lnTo>
                  <a:pt x="3529" y="7811"/>
                </a:lnTo>
                <a:lnTo>
                  <a:pt x="3213" y="7957"/>
                </a:lnTo>
                <a:lnTo>
                  <a:pt x="2921" y="8176"/>
                </a:lnTo>
                <a:lnTo>
                  <a:pt x="2799" y="8297"/>
                </a:lnTo>
                <a:lnTo>
                  <a:pt x="2677" y="8443"/>
                </a:lnTo>
                <a:lnTo>
                  <a:pt x="2653" y="8492"/>
                </a:lnTo>
                <a:lnTo>
                  <a:pt x="2629" y="8541"/>
                </a:lnTo>
                <a:lnTo>
                  <a:pt x="2653" y="8589"/>
                </a:lnTo>
                <a:lnTo>
                  <a:pt x="2677" y="8638"/>
                </a:lnTo>
                <a:lnTo>
                  <a:pt x="2702" y="8662"/>
                </a:lnTo>
                <a:lnTo>
                  <a:pt x="2750" y="8687"/>
                </a:lnTo>
                <a:lnTo>
                  <a:pt x="2799" y="8687"/>
                </a:lnTo>
                <a:lnTo>
                  <a:pt x="2848" y="8662"/>
                </a:lnTo>
                <a:lnTo>
                  <a:pt x="3213" y="8443"/>
                </a:lnTo>
                <a:lnTo>
                  <a:pt x="3553" y="8273"/>
                </a:lnTo>
                <a:lnTo>
                  <a:pt x="3918" y="8176"/>
                </a:lnTo>
                <a:lnTo>
                  <a:pt x="4283" y="8078"/>
                </a:lnTo>
                <a:lnTo>
                  <a:pt x="4648" y="8054"/>
                </a:lnTo>
                <a:lnTo>
                  <a:pt x="5038" y="8054"/>
                </a:lnTo>
                <a:lnTo>
                  <a:pt x="5403" y="8078"/>
                </a:lnTo>
                <a:lnTo>
                  <a:pt x="5768" y="8127"/>
                </a:lnTo>
                <a:lnTo>
                  <a:pt x="6157" y="8200"/>
                </a:lnTo>
                <a:lnTo>
                  <a:pt x="6522" y="8297"/>
                </a:lnTo>
                <a:lnTo>
                  <a:pt x="7276" y="8516"/>
                </a:lnTo>
                <a:lnTo>
                  <a:pt x="8031" y="8760"/>
                </a:lnTo>
                <a:lnTo>
                  <a:pt x="8761" y="8979"/>
                </a:lnTo>
                <a:lnTo>
                  <a:pt x="9564" y="9198"/>
                </a:lnTo>
                <a:lnTo>
                  <a:pt x="10391" y="9368"/>
                </a:lnTo>
                <a:lnTo>
                  <a:pt x="10804" y="9441"/>
                </a:lnTo>
                <a:lnTo>
                  <a:pt x="11218" y="9490"/>
                </a:lnTo>
                <a:lnTo>
                  <a:pt x="11632" y="9514"/>
                </a:lnTo>
                <a:lnTo>
                  <a:pt x="12459" y="9514"/>
                </a:lnTo>
                <a:lnTo>
                  <a:pt x="12848" y="9465"/>
                </a:lnTo>
                <a:lnTo>
                  <a:pt x="13238" y="9392"/>
                </a:lnTo>
                <a:lnTo>
                  <a:pt x="13603" y="9295"/>
                </a:lnTo>
                <a:lnTo>
                  <a:pt x="13968" y="9173"/>
                </a:lnTo>
                <a:lnTo>
                  <a:pt x="14308" y="9003"/>
                </a:lnTo>
                <a:lnTo>
                  <a:pt x="14649" y="8833"/>
                </a:lnTo>
                <a:lnTo>
                  <a:pt x="14990" y="8614"/>
                </a:lnTo>
                <a:lnTo>
                  <a:pt x="15063" y="8614"/>
                </a:lnTo>
                <a:lnTo>
                  <a:pt x="15111" y="8589"/>
                </a:lnTo>
                <a:lnTo>
                  <a:pt x="15160" y="8565"/>
                </a:lnTo>
                <a:lnTo>
                  <a:pt x="15209" y="8516"/>
                </a:lnTo>
                <a:lnTo>
                  <a:pt x="15233" y="8443"/>
                </a:lnTo>
                <a:lnTo>
                  <a:pt x="15233" y="8370"/>
                </a:lnTo>
                <a:lnTo>
                  <a:pt x="15209" y="8273"/>
                </a:lnTo>
                <a:lnTo>
                  <a:pt x="15184" y="8200"/>
                </a:lnTo>
                <a:lnTo>
                  <a:pt x="15087" y="8054"/>
                </a:lnTo>
                <a:lnTo>
                  <a:pt x="14941" y="7884"/>
                </a:lnTo>
                <a:lnTo>
                  <a:pt x="14625" y="7592"/>
                </a:lnTo>
                <a:lnTo>
                  <a:pt x="14381" y="7373"/>
                </a:lnTo>
                <a:lnTo>
                  <a:pt x="14187" y="7178"/>
                </a:lnTo>
                <a:lnTo>
                  <a:pt x="14016" y="6959"/>
                </a:lnTo>
                <a:lnTo>
                  <a:pt x="13700" y="6545"/>
                </a:lnTo>
                <a:lnTo>
                  <a:pt x="13359" y="6108"/>
                </a:lnTo>
                <a:lnTo>
                  <a:pt x="13165" y="5913"/>
                </a:lnTo>
                <a:lnTo>
                  <a:pt x="12970" y="5743"/>
                </a:lnTo>
                <a:lnTo>
                  <a:pt x="12970" y="5718"/>
                </a:lnTo>
                <a:lnTo>
                  <a:pt x="12994" y="5694"/>
                </a:lnTo>
                <a:lnTo>
                  <a:pt x="13359" y="4940"/>
                </a:lnTo>
                <a:lnTo>
                  <a:pt x="13676" y="4161"/>
                </a:lnTo>
                <a:lnTo>
                  <a:pt x="14333" y="2628"/>
                </a:lnTo>
                <a:lnTo>
                  <a:pt x="14479" y="2336"/>
                </a:lnTo>
                <a:lnTo>
                  <a:pt x="14698" y="1971"/>
                </a:lnTo>
                <a:lnTo>
                  <a:pt x="14795" y="1776"/>
                </a:lnTo>
                <a:lnTo>
                  <a:pt x="14868" y="1557"/>
                </a:lnTo>
                <a:lnTo>
                  <a:pt x="14917" y="1363"/>
                </a:lnTo>
                <a:lnTo>
                  <a:pt x="14917" y="1192"/>
                </a:lnTo>
                <a:lnTo>
                  <a:pt x="14965" y="1144"/>
                </a:lnTo>
                <a:lnTo>
                  <a:pt x="14965" y="1071"/>
                </a:lnTo>
                <a:lnTo>
                  <a:pt x="14965" y="998"/>
                </a:lnTo>
                <a:lnTo>
                  <a:pt x="14917" y="925"/>
                </a:lnTo>
                <a:lnTo>
                  <a:pt x="14868" y="876"/>
                </a:lnTo>
                <a:lnTo>
                  <a:pt x="14795" y="827"/>
                </a:lnTo>
                <a:lnTo>
                  <a:pt x="14722" y="827"/>
                </a:lnTo>
                <a:lnTo>
                  <a:pt x="14625" y="852"/>
                </a:lnTo>
                <a:lnTo>
                  <a:pt x="14284" y="1022"/>
                </a:lnTo>
                <a:lnTo>
                  <a:pt x="13943" y="1217"/>
                </a:lnTo>
                <a:lnTo>
                  <a:pt x="13578" y="1387"/>
                </a:lnTo>
                <a:lnTo>
                  <a:pt x="13408" y="1460"/>
                </a:lnTo>
                <a:lnTo>
                  <a:pt x="13213" y="1509"/>
                </a:lnTo>
                <a:lnTo>
                  <a:pt x="12751" y="1582"/>
                </a:lnTo>
                <a:lnTo>
                  <a:pt x="12289" y="1606"/>
                </a:lnTo>
                <a:lnTo>
                  <a:pt x="11826" y="1582"/>
                </a:lnTo>
                <a:lnTo>
                  <a:pt x="11364" y="1557"/>
                </a:lnTo>
                <a:lnTo>
                  <a:pt x="10926" y="1484"/>
                </a:lnTo>
                <a:lnTo>
                  <a:pt x="10512" y="1387"/>
                </a:lnTo>
                <a:lnTo>
                  <a:pt x="10123" y="1265"/>
                </a:lnTo>
                <a:lnTo>
                  <a:pt x="9710" y="1144"/>
                </a:lnTo>
                <a:lnTo>
                  <a:pt x="8907" y="876"/>
                </a:lnTo>
                <a:lnTo>
                  <a:pt x="8104" y="584"/>
                </a:lnTo>
                <a:lnTo>
                  <a:pt x="7714" y="462"/>
                </a:lnTo>
                <a:lnTo>
                  <a:pt x="7325" y="341"/>
                </a:lnTo>
                <a:lnTo>
                  <a:pt x="6936" y="268"/>
                </a:lnTo>
                <a:lnTo>
                  <a:pt x="6522" y="195"/>
                </a:lnTo>
                <a:lnTo>
                  <a:pt x="6133" y="146"/>
                </a:lnTo>
                <a:lnTo>
                  <a:pt x="5743" y="122"/>
                </a:lnTo>
                <a:close/>
                <a:moveTo>
                  <a:pt x="1388" y="438"/>
                </a:moveTo>
                <a:lnTo>
                  <a:pt x="1461" y="487"/>
                </a:lnTo>
                <a:lnTo>
                  <a:pt x="1558" y="535"/>
                </a:lnTo>
                <a:lnTo>
                  <a:pt x="1704" y="657"/>
                </a:lnTo>
                <a:lnTo>
                  <a:pt x="1510" y="803"/>
                </a:lnTo>
                <a:lnTo>
                  <a:pt x="1218" y="1022"/>
                </a:lnTo>
                <a:lnTo>
                  <a:pt x="1120" y="1095"/>
                </a:lnTo>
                <a:lnTo>
                  <a:pt x="1072" y="1119"/>
                </a:lnTo>
                <a:lnTo>
                  <a:pt x="1047" y="1144"/>
                </a:lnTo>
                <a:lnTo>
                  <a:pt x="1023" y="1168"/>
                </a:lnTo>
                <a:lnTo>
                  <a:pt x="1047" y="1217"/>
                </a:lnTo>
                <a:lnTo>
                  <a:pt x="1072" y="1290"/>
                </a:lnTo>
                <a:lnTo>
                  <a:pt x="1120" y="1338"/>
                </a:lnTo>
                <a:lnTo>
                  <a:pt x="1266" y="1338"/>
                </a:lnTo>
                <a:lnTo>
                  <a:pt x="1364" y="1314"/>
                </a:lnTo>
                <a:lnTo>
                  <a:pt x="1437" y="1265"/>
                </a:lnTo>
                <a:lnTo>
                  <a:pt x="1656" y="1144"/>
                </a:lnTo>
                <a:lnTo>
                  <a:pt x="1826" y="998"/>
                </a:lnTo>
                <a:lnTo>
                  <a:pt x="1899" y="973"/>
                </a:lnTo>
                <a:lnTo>
                  <a:pt x="1923" y="1046"/>
                </a:lnTo>
                <a:lnTo>
                  <a:pt x="1972" y="1217"/>
                </a:lnTo>
                <a:lnTo>
                  <a:pt x="1826" y="1265"/>
                </a:lnTo>
                <a:lnTo>
                  <a:pt x="1680" y="1387"/>
                </a:lnTo>
                <a:lnTo>
                  <a:pt x="1388" y="1630"/>
                </a:lnTo>
                <a:lnTo>
                  <a:pt x="1145" y="1898"/>
                </a:lnTo>
                <a:lnTo>
                  <a:pt x="1023" y="2093"/>
                </a:lnTo>
                <a:lnTo>
                  <a:pt x="1023" y="2117"/>
                </a:lnTo>
                <a:lnTo>
                  <a:pt x="1023" y="2141"/>
                </a:lnTo>
                <a:lnTo>
                  <a:pt x="1047" y="2166"/>
                </a:lnTo>
                <a:lnTo>
                  <a:pt x="1096" y="2166"/>
                </a:lnTo>
                <a:lnTo>
                  <a:pt x="1193" y="2141"/>
                </a:lnTo>
                <a:lnTo>
                  <a:pt x="1291" y="2093"/>
                </a:lnTo>
                <a:lnTo>
                  <a:pt x="1461" y="1995"/>
                </a:lnTo>
                <a:lnTo>
                  <a:pt x="1826" y="1728"/>
                </a:lnTo>
                <a:lnTo>
                  <a:pt x="1996" y="1630"/>
                </a:lnTo>
                <a:lnTo>
                  <a:pt x="1996" y="1655"/>
                </a:lnTo>
                <a:lnTo>
                  <a:pt x="1923" y="2044"/>
                </a:lnTo>
                <a:lnTo>
                  <a:pt x="1777" y="2117"/>
                </a:lnTo>
                <a:lnTo>
                  <a:pt x="1656" y="2214"/>
                </a:lnTo>
                <a:lnTo>
                  <a:pt x="1315" y="2458"/>
                </a:lnTo>
                <a:lnTo>
                  <a:pt x="1193" y="2579"/>
                </a:lnTo>
                <a:lnTo>
                  <a:pt x="1120" y="2652"/>
                </a:lnTo>
                <a:lnTo>
                  <a:pt x="1096" y="2725"/>
                </a:lnTo>
                <a:lnTo>
                  <a:pt x="1096" y="2774"/>
                </a:lnTo>
                <a:lnTo>
                  <a:pt x="1120" y="2823"/>
                </a:lnTo>
                <a:lnTo>
                  <a:pt x="1193" y="2847"/>
                </a:lnTo>
                <a:lnTo>
                  <a:pt x="1291" y="2847"/>
                </a:lnTo>
                <a:lnTo>
                  <a:pt x="1461" y="2774"/>
                </a:lnTo>
                <a:lnTo>
                  <a:pt x="1631" y="2677"/>
                </a:lnTo>
                <a:lnTo>
                  <a:pt x="1777" y="2604"/>
                </a:lnTo>
                <a:lnTo>
                  <a:pt x="1874" y="2531"/>
                </a:lnTo>
                <a:lnTo>
                  <a:pt x="1874" y="2823"/>
                </a:lnTo>
                <a:lnTo>
                  <a:pt x="1874" y="2920"/>
                </a:lnTo>
                <a:lnTo>
                  <a:pt x="1364" y="3285"/>
                </a:lnTo>
                <a:lnTo>
                  <a:pt x="1169" y="3455"/>
                </a:lnTo>
                <a:lnTo>
                  <a:pt x="1072" y="3553"/>
                </a:lnTo>
                <a:lnTo>
                  <a:pt x="1023" y="3650"/>
                </a:lnTo>
                <a:lnTo>
                  <a:pt x="999" y="3699"/>
                </a:lnTo>
                <a:lnTo>
                  <a:pt x="1023" y="3723"/>
                </a:lnTo>
                <a:lnTo>
                  <a:pt x="1072" y="3747"/>
                </a:lnTo>
                <a:lnTo>
                  <a:pt x="1193" y="3723"/>
                </a:lnTo>
                <a:lnTo>
                  <a:pt x="1339" y="3674"/>
                </a:lnTo>
                <a:lnTo>
                  <a:pt x="1583" y="3528"/>
                </a:lnTo>
                <a:lnTo>
                  <a:pt x="1874" y="3334"/>
                </a:lnTo>
                <a:lnTo>
                  <a:pt x="1874" y="3772"/>
                </a:lnTo>
                <a:lnTo>
                  <a:pt x="1704" y="3869"/>
                </a:lnTo>
                <a:lnTo>
                  <a:pt x="1534" y="3966"/>
                </a:lnTo>
                <a:lnTo>
                  <a:pt x="1266" y="4137"/>
                </a:lnTo>
                <a:lnTo>
                  <a:pt x="1145" y="4258"/>
                </a:lnTo>
                <a:lnTo>
                  <a:pt x="1096" y="4307"/>
                </a:lnTo>
                <a:lnTo>
                  <a:pt x="1047" y="4380"/>
                </a:lnTo>
                <a:lnTo>
                  <a:pt x="1047" y="4429"/>
                </a:lnTo>
                <a:lnTo>
                  <a:pt x="1096" y="4477"/>
                </a:lnTo>
                <a:lnTo>
                  <a:pt x="1242" y="4477"/>
                </a:lnTo>
                <a:lnTo>
                  <a:pt x="1388" y="4453"/>
                </a:lnTo>
                <a:lnTo>
                  <a:pt x="1680" y="4331"/>
                </a:lnTo>
                <a:lnTo>
                  <a:pt x="1874" y="4258"/>
                </a:lnTo>
                <a:lnTo>
                  <a:pt x="1874" y="4623"/>
                </a:lnTo>
                <a:lnTo>
                  <a:pt x="1680" y="4721"/>
                </a:lnTo>
                <a:lnTo>
                  <a:pt x="1485" y="4818"/>
                </a:lnTo>
                <a:lnTo>
                  <a:pt x="1218" y="4988"/>
                </a:lnTo>
                <a:lnTo>
                  <a:pt x="1096" y="5086"/>
                </a:lnTo>
                <a:lnTo>
                  <a:pt x="999" y="5183"/>
                </a:lnTo>
                <a:lnTo>
                  <a:pt x="999" y="5232"/>
                </a:lnTo>
                <a:lnTo>
                  <a:pt x="974" y="5256"/>
                </a:lnTo>
                <a:lnTo>
                  <a:pt x="1023" y="5329"/>
                </a:lnTo>
                <a:lnTo>
                  <a:pt x="1072" y="5378"/>
                </a:lnTo>
                <a:lnTo>
                  <a:pt x="1145" y="5378"/>
                </a:lnTo>
                <a:lnTo>
                  <a:pt x="1388" y="5280"/>
                </a:lnTo>
                <a:lnTo>
                  <a:pt x="1607" y="5159"/>
                </a:lnTo>
                <a:lnTo>
                  <a:pt x="1874" y="5037"/>
                </a:lnTo>
                <a:lnTo>
                  <a:pt x="1874" y="5451"/>
                </a:lnTo>
                <a:lnTo>
                  <a:pt x="1656" y="5524"/>
                </a:lnTo>
                <a:lnTo>
                  <a:pt x="1510" y="5597"/>
                </a:lnTo>
                <a:lnTo>
                  <a:pt x="1339" y="5694"/>
                </a:lnTo>
                <a:lnTo>
                  <a:pt x="1193" y="5791"/>
                </a:lnTo>
                <a:lnTo>
                  <a:pt x="1145" y="5864"/>
                </a:lnTo>
                <a:lnTo>
                  <a:pt x="1120" y="5937"/>
                </a:lnTo>
                <a:lnTo>
                  <a:pt x="1120" y="5986"/>
                </a:lnTo>
                <a:lnTo>
                  <a:pt x="1145" y="6035"/>
                </a:lnTo>
                <a:lnTo>
                  <a:pt x="1169" y="6059"/>
                </a:lnTo>
                <a:lnTo>
                  <a:pt x="1218" y="6059"/>
                </a:lnTo>
                <a:lnTo>
                  <a:pt x="1388" y="6035"/>
                </a:lnTo>
                <a:lnTo>
                  <a:pt x="1558" y="5962"/>
                </a:lnTo>
                <a:lnTo>
                  <a:pt x="1704" y="5889"/>
                </a:lnTo>
                <a:lnTo>
                  <a:pt x="1874" y="5816"/>
                </a:lnTo>
                <a:lnTo>
                  <a:pt x="1874" y="6059"/>
                </a:lnTo>
                <a:lnTo>
                  <a:pt x="1680" y="6156"/>
                </a:lnTo>
                <a:lnTo>
                  <a:pt x="1485" y="6254"/>
                </a:lnTo>
                <a:lnTo>
                  <a:pt x="1291" y="6375"/>
                </a:lnTo>
                <a:lnTo>
                  <a:pt x="1096" y="6521"/>
                </a:lnTo>
                <a:lnTo>
                  <a:pt x="1072" y="6545"/>
                </a:lnTo>
                <a:lnTo>
                  <a:pt x="1072" y="6570"/>
                </a:lnTo>
                <a:lnTo>
                  <a:pt x="1096" y="6594"/>
                </a:lnTo>
                <a:lnTo>
                  <a:pt x="1242" y="6594"/>
                </a:lnTo>
                <a:lnTo>
                  <a:pt x="1364" y="6570"/>
                </a:lnTo>
                <a:lnTo>
                  <a:pt x="1583" y="6497"/>
                </a:lnTo>
                <a:lnTo>
                  <a:pt x="1874" y="6375"/>
                </a:lnTo>
                <a:lnTo>
                  <a:pt x="1874" y="6764"/>
                </a:lnTo>
                <a:lnTo>
                  <a:pt x="1704" y="6886"/>
                </a:lnTo>
                <a:lnTo>
                  <a:pt x="1534" y="7008"/>
                </a:lnTo>
                <a:lnTo>
                  <a:pt x="1364" y="7129"/>
                </a:lnTo>
                <a:lnTo>
                  <a:pt x="1218" y="7275"/>
                </a:lnTo>
                <a:lnTo>
                  <a:pt x="1096" y="7470"/>
                </a:lnTo>
                <a:lnTo>
                  <a:pt x="1096" y="7494"/>
                </a:lnTo>
                <a:lnTo>
                  <a:pt x="1120" y="7494"/>
                </a:lnTo>
                <a:lnTo>
                  <a:pt x="1315" y="7446"/>
                </a:lnTo>
                <a:lnTo>
                  <a:pt x="1461" y="7373"/>
                </a:lnTo>
                <a:lnTo>
                  <a:pt x="1802" y="7202"/>
                </a:lnTo>
                <a:lnTo>
                  <a:pt x="1899" y="7154"/>
                </a:lnTo>
                <a:lnTo>
                  <a:pt x="1899" y="7446"/>
                </a:lnTo>
                <a:lnTo>
                  <a:pt x="1656" y="7567"/>
                </a:lnTo>
                <a:lnTo>
                  <a:pt x="1437" y="7738"/>
                </a:lnTo>
                <a:lnTo>
                  <a:pt x="1339" y="7811"/>
                </a:lnTo>
                <a:lnTo>
                  <a:pt x="1266" y="7908"/>
                </a:lnTo>
                <a:lnTo>
                  <a:pt x="1145" y="8078"/>
                </a:lnTo>
                <a:lnTo>
                  <a:pt x="1145" y="8127"/>
                </a:lnTo>
                <a:lnTo>
                  <a:pt x="1169" y="8127"/>
                </a:lnTo>
                <a:lnTo>
                  <a:pt x="1291" y="8103"/>
                </a:lnTo>
                <a:lnTo>
                  <a:pt x="1388" y="8078"/>
                </a:lnTo>
                <a:lnTo>
                  <a:pt x="1485" y="8054"/>
                </a:lnTo>
                <a:lnTo>
                  <a:pt x="1583" y="8005"/>
                </a:lnTo>
                <a:lnTo>
                  <a:pt x="1899" y="7835"/>
                </a:lnTo>
                <a:lnTo>
                  <a:pt x="1923" y="8346"/>
                </a:lnTo>
                <a:lnTo>
                  <a:pt x="1899" y="8370"/>
                </a:lnTo>
                <a:lnTo>
                  <a:pt x="1461" y="8638"/>
                </a:lnTo>
                <a:lnTo>
                  <a:pt x="1242" y="8760"/>
                </a:lnTo>
                <a:lnTo>
                  <a:pt x="1145" y="8857"/>
                </a:lnTo>
                <a:lnTo>
                  <a:pt x="1047" y="8930"/>
                </a:lnTo>
                <a:lnTo>
                  <a:pt x="1047" y="9003"/>
                </a:lnTo>
                <a:lnTo>
                  <a:pt x="1072" y="9052"/>
                </a:lnTo>
                <a:lnTo>
                  <a:pt x="1169" y="9076"/>
                </a:lnTo>
                <a:lnTo>
                  <a:pt x="1388" y="9076"/>
                </a:lnTo>
                <a:lnTo>
                  <a:pt x="1510" y="9027"/>
                </a:lnTo>
                <a:lnTo>
                  <a:pt x="1729" y="8930"/>
                </a:lnTo>
                <a:lnTo>
                  <a:pt x="1923" y="8784"/>
                </a:lnTo>
                <a:lnTo>
                  <a:pt x="1947" y="9149"/>
                </a:lnTo>
                <a:lnTo>
                  <a:pt x="1874" y="9173"/>
                </a:lnTo>
                <a:lnTo>
                  <a:pt x="1656" y="9344"/>
                </a:lnTo>
                <a:lnTo>
                  <a:pt x="1461" y="9514"/>
                </a:lnTo>
                <a:lnTo>
                  <a:pt x="1096" y="9879"/>
                </a:lnTo>
                <a:lnTo>
                  <a:pt x="1096" y="9928"/>
                </a:lnTo>
                <a:lnTo>
                  <a:pt x="1120" y="9928"/>
                </a:lnTo>
                <a:lnTo>
                  <a:pt x="1339" y="9830"/>
                </a:lnTo>
                <a:lnTo>
                  <a:pt x="1558" y="9733"/>
                </a:lnTo>
                <a:lnTo>
                  <a:pt x="1947" y="9465"/>
                </a:lnTo>
                <a:lnTo>
                  <a:pt x="1972" y="10049"/>
                </a:lnTo>
                <a:lnTo>
                  <a:pt x="1874" y="10098"/>
                </a:lnTo>
                <a:lnTo>
                  <a:pt x="1680" y="10171"/>
                </a:lnTo>
                <a:lnTo>
                  <a:pt x="1510" y="10293"/>
                </a:lnTo>
                <a:lnTo>
                  <a:pt x="1364" y="10366"/>
                </a:lnTo>
                <a:lnTo>
                  <a:pt x="1242" y="10512"/>
                </a:lnTo>
                <a:lnTo>
                  <a:pt x="1193" y="10560"/>
                </a:lnTo>
                <a:lnTo>
                  <a:pt x="1169" y="10658"/>
                </a:lnTo>
                <a:lnTo>
                  <a:pt x="1169" y="10731"/>
                </a:lnTo>
                <a:lnTo>
                  <a:pt x="1169" y="10804"/>
                </a:lnTo>
                <a:lnTo>
                  <a:pt x="1218" y="10852"/>
                </a:lnTo>
                <a:lnTo>
                  <a:pt x="1242" y="10877"/>
                </a:lnTo>
                <a:lnTo>
                  <a:pt x="1291" y="10877"/>
                </a:lnTo>
                <a:lnTo>
                  <a:pt x="1412" y="10804"/>
                </a:lnTo>
                <a:lnTo>
                  <a:pt x="1510" y="10731"/>
                </a:lnTo>
                <a:lnTo>
                  <a:pt x="1607" y="10633"/>
                </a:lnTo>
                <a:lnTo>
                  <a:pt x="1729" y="10560"/>
                </a:lnTo>
                <a:lnTo>
                  <a:pt x="1850" y="10487"/>
                </a:lnTo>
                <a:lnTo>
                  <a:pt x="1996" y="10439"/>
                </a:lnTo>
                <a:lnTo>
                  <a:pt x="1996" y="10682"/>
                </a:lnTo>
                <a:lnTo>
                  <a:pt x="1850" y="10755"/>
                </a:lnTo>
                <a:lnTo>
                  <a:pt x="1729" y="10828"/>
                </a:lnTo>
                <a:lnTo>
                  <a:pt x="1485" y="11023"/>
                </a:lnTo>
                <a:lnTo>
                  <a:pt x="1266" y="11217"/>
                </a:lnTo>
                <a:lnTo>
                  <a:pt x="1072" y="11436"/>
                </a:lnTo>
                <a:lnTo>
                  <a:pt x="1072" y="11461"/>
                </a:lnTo>
                <a:lnTo>
                  <a:pt x="1096" y="11485"/>
                </a:lnTo>
                <a:lnTo>
                  <a:pt x="1120" y="11509"/>
                </a:lnTo>
                <a:lnTo>
                  <a:pt x="1388" y="11436"/>
                </a:lnTo>
                <a:lnTo>
                  <a:pt x="1656" y="11315"/>
                </a:lnTo>
                <a:lnTo>
                  <a:pt x="2020" y="11096"/>
                </a:lnTo>
                <a:lnTo>
                  <a:pt x="2020" y="11680"/>
                </a:lnTo>
                <a:lnTo>
                  <a:pt x="1802" y="11801"/>
                </a:lnTo>
                <a:lnTo>
                  <a:pt x="1607" y="11947"/>
                </a:lnTo>
                <a:lnTo>
                  <a:pt x="1364" y="12166"/>
                </a:lnTo>
                <a:lnTo>
                  <a:pt x="1242" y="12264"/>
                </a:lnTo>
                <a:lnTo>
                  <a:pt x="1096" y="12361"/>
                </a:lnTo>
                <a:lnTo>
                  <a:pt x="1096" y="12385"/>
                </a:lnTo>
                <a:lnTo>
                  <a:pt x="1096" y="12410"/>
                </a:lnTo>
                <a:lnTo>
                  <a:pt x="1120" y="12410"/>
                </a:lnTo>
                <a:lnTo>
                  <a:pt x="1388" y="12385"/>
                </a:lnTo>
                <a:lnTo>
                  <a:pt x="1534" y="12337"/>
                </a:lnTo>
                <a:lnTo>
                  <a:pt x="1656" y="12288"/>
                </a:lnTo>
                <a:lnTo>
                  <a:pt x="2045" y="12069"/>
                </a:lnTo>
                <a:lnTo>
                  <a:pt x="2045" y="12483"/>
                </a:lnTo>
                <a:lnTo>
                  <a:pt x="1874" y="12556"/>
                </a:lnTo>
                <a:lnTo>
                  <a:pt x="1729" y="12629"/>
                </a:lnTo>
                <a:lnTo>
                  <a:pt x="1558" y="12702"/>
                </a:lnTo>
                <a:lnTo>
                  <a:pt x="1388" y="12799"/>
                </a:lnTo>
                <a:lnTo>
                  <a:pt x="1242" y="12921"/>
                </a:lnTo>
                <a:lnTo>
                  <a:pt x="1169" y="12994"/>
                </a:lnTo>
                <a:lnTo>
                  <a:pt x="1120" y="13067"/>
                </a:lnTo>
                <a:lnTo>
                  <a:pt x="1120" y="13115"/>
                </a:lnTo>
                <a:lnTo>
                  <a:pt x="1120" y="13164"/>
                </a:lnTo>
                <a:lnTo>
                  <a:pt x="1169" y="13213"/>
                </a:lnTo>
                <a:lnTo>
                  <a:pt x="1218" y="13213"/>
                </a:lnTo>
                <a:lnTo>
                  <a:pt x="1388" y="13188"/>
                </a:lnTo>
                <a:lnTo>
                  <a:pt x="1558" y="13140"/>
                </a:lnTo>
                <a:lnTo>
                  <a:pt x="1874" y="12994"/>
                </a:lnTo>
                <a:lnTo>
                  <a:pt x="2069" y="12921"/>
                </a:lnTo>
                <a:lnTo>
                  <a:pt x="2069" y="13067"/>
                </a:lnTo>
                <a:lnTo>
                  <a:pt x="1923" y="13091"/>
                </a:lnTo>
                <a:lnTo>
                  <a:pt x="1777" y="13140"/>
                </a:lnTo>
                <a:lnTo>
                  <a:pt x="1631" y="13213"/>
                </a:lnTo>
                <a:lnTo>
                  <a:pt x="1485" y="13286"/>
                </a:lnTo>
                <a:lnTo>
                  <a:pt x="1339" y="13407"/>
                </a:lnTo>
                <a:lnTo>
                  <a:pt x="1242" y="13505"/>
                </a:lnTo>
                <a:lnTo>
                  <a:pt x="1145" y="13626"/>
                </a:lnTo>
                <a:lnTo>
                  <a:pt x="1072" y="13772"/>
                </a:lnTo>
                <a:lnTo>
                  <a:pt x="1047" y="13797"/>
                </a:lnTo>
                <a:lnTo>
                  <a:pt x="1072" y="13821"/>
                </a:lnTo>
                <a:lnTo>
                  <a:pt x="1096" y="13845"/>
                </a:lnTo>
                <a:lnTo>
                  <a:pt x="1120" y="13870"/>
                </a:lnTo>
                <a:lnTo>
                  <a:pt x="1242" y="13845"/>
                </a:lnTo>
                <a:lnTo>
                  <a:pt x="1364" y="13821"/>
                </a:lnTo>
                <a:lnTo>
                  <a:pt x="1583" y="13699"/>
                </a:lnTo>
                <a:lnTo>
                  <a:pt x="1826" y="13578"/>
                </a:lnTo>
                <a:lnTo>
                  <a:pt x="2069" y="13432"/>
                </a:lnTo>
                <a:lnTo>
                  <a:pt x="2069" y="13772"/>
                </a:lnTo>
                <a:lnTo>
                  <a:pt x="1972" y="13797"/>
                </a:lnTo>
                <a:lnTo>
                  <a:pt x="1850" y="13870"/>
                </a:lnTo>
                <a:lnTo>
                  <a:pt x="1680" y="13967"/>
                </a:lnTo>
                <a:lnTo>
                  <a:pt x="1461" y="14113"/>
                </a:lnTo>
                <a:lnTo>
                  <a:pt x="1242" y="14283"/>
                </a:lnTo>
                <a:lnTo>
                  <a:pt x="1145" y="14380"/>
                </a:lnTo>
                <a:lnTo>
                  <a:pt x="1072" y="14478"/>
                </a:lnTo>
                <a:lnTo>
                  <a:pt x="1047" y="14551"/>
                </a:lnTo>
                <a:lnTo>
                  <a:pt x="1023" y="14648"/>
                </a:lnTo>
                <a:lnTo>
                  <a:pt x="999" y="14672"/>
                </a:lnTo>
                <a:lnTo>
                  <a:pt x="1023" y="14721"/>
                </a:lnTo>
                <a:lnTo>
                  <a:pt x="1047" y="14745"/>
                </a:lnTo>
                <a:lnTo>
                  <a:pt x="1096" y="14745"/>
                </a:lnTo>
                <a:lnTo>
                  <a:pt x="1218" y="14721"/>
                </a:lnTo>
                <a:lnTo>
                  <a:pt x="1266" y="14697"/>
                </a:lnTo>
                <a:lnTo>
                  <a:pt x="1339" y="14672"/>
                </a:lnTo>
                <a:lnTo>
                  <a:pt x="1753" y="14429"/>
                </a:lnTo>
                <a:lnTo>
                  <a:pt x="2069" y="14259"/>
                </a:lnTo>
                <a:lnTo>
                  <a:pt x="2069" y="14770"/>
                </a:lnTo>
                <a:lnTo>
                  <a:pt x="1947" y="14794"/>
                </a:lnTo>
                <a:lnTo>
                  <a:pt x="1826" y="14867"/>
                </a:lnTo>
                <a:lnTo>
                  <a:pt x="1607" y="14989"/>
                </a:lnTo>
                <a:lnTo>
                  <a:pt x="1461" y="15110"/>
                </a:lnTo>
                <a:lnTo>
                  <a:pt x="1315" y="15232"/>
                </a:lnTo>
                <a:lnTo>
                  <a:pt x="1193" y="15378"/>
                </a:lnTo>
                <a:lnTo>
                  <a:pt x="1145" y="15475"/>
                </a:lnTo>
                <a:lnTo>
                  <a:pt x="1145" y="15548"/>
                </a:lnTo>
                <a:lnTo>
                  <a:pt x="1169" y="15597"/>
                </a:lnTo>
                <a:lnTo>
                  <a:pt x="1218" y="15621"/>
                </a:lnTo>
                <a:lnTo>
                  <a:pt x="1291" y="15621"/>
                </a:lnTo>
                <a:lnTo>
                  <a:pt x="1388" y="15597"/>
                </a:lnTo>
                <a:lnTo>
                  <a:pt x="1510" y="15500"/>
                </a:lnTo>
                <a:lnTo>
                  <a:pt x="1899" y="15256"/>
                </a:lnTo>
                <a:lnTo>
                  <a:pt x="2069" y="15159"/>
                </a:lnTo>
                <a:lnTo>
                  <a:pt x="2069" y="15402"/>
                </a:lnTo>
                <a:lnTo>
                  <a:pt x="1947" y="15451"/>
                </a:lnTo>
                <a:lnTo>
                  <a:pt x="1802" y="15524"/>
                </a:lnTo>
                <a:lnTo>
                  <a:pt x="1583" y="15743"/>
                </a:lnTo>
                <a:lnTo>
                  <a:pt x="1339" y="15913"/>
                </a:lnTo>
                <a:lnTo>
                  <a:pt x="1218" y="16035"/>
                </a:lnTo>
                <a:lnTo>
                  <a:pt x="1145" y="16157"/>
                </a:lnTo>
                <a:lnTo>
                  <a:pt x="1145" y="16230"/>
                </a:lnTo>
                <a:lnTo>
                  <a:pt x="1193" y="16254"/>
                </a:lnTo>
                <a:lnTo>
                  <a:pt x="1339" y="16254"/>
                </a:lnTo>
                <a:lnTo>
                  <a:pt x="1485" y="16205"/>
                </a:lnTo>
                <a:lnTo>
                  <a:pt x="1631" y="16132"/>
                </a:lnTo>
                <a:lnTo>
                  <a:pt x="1753" y="16035"/>
                </a:lnTo>
                <a:lnTo>
                  <a:pt x="2069" y="15840"/>
                </a:lnTo>
                <a:lnTo>
                  <a:pt x="2069" y="16205"/>
                </a:lnTo>
                <a:lnTo>
                  <a:pt x="1826" y="16278"/>
                </a:lnTo>
                <a:lnTo>
                  <a:pt x="1534" y="16400"/>
                </a:lnTo>
                <a:lnTo>
                  <a:pt x="1412" y="16473"/>
                </a:lnTo>
                <a:lnTo>
                  <a:pt x="1315" y="16570"/>
                </a:lnTo>
                <a:lnTo>
                  <a:pt x="1242" y="16668"/>
                </a:lnTo>
                <a:lnTo>
                  <a:pt x="1193" y="16789"/>
                </a:lnTo>
                <a:lnTo>
                  <a:pt x="1193" y="16838"/>
                </a:lnTo>
                <a:lnTo>
                  <a:pt x="1193" y="16862"/>
                </a:lnTo>
                <a:lnTo>
                  <a:pt x="1218" y="16887"/>
                </a:lnTo>
                <a:lnTo>
                  <a:pt x="1412" y="16887"/>
                </a:lnTo>
                <a:lnTo>
                  <a:pt x="1558" y="16814"/>
                </a:lnTo>
                <a:lnTo>
                  <a:pt x="1996" y="16643"/>
                </a:lnTo>
                <a:lnTo>
                  <a:pt x="2045" y="16643"/>
                </a:lnTo>
                <a:lnTo>
                  <a:pt x="2020" y="17154"/>
                </a:lnTo>
                <a:lnTo>
                  <a:pt x="1826" y="17276"/>
                </a:lnTo>
                <a:lnTo>
                  <a:pt x="1631" y="17398"/>
                </a:lnTo>
                <a:lnTo>
                  <a:pt x="1534" y="17471"/>
                </a:lnTo>
                <a:lnTo>
                  <a:pt x="1437" y="17544"/>
                </a:lnTo>
                <a:lnTo>
                  <a:pt x="1364" y="17665"/>
                </a:lnTo>
                <a:lnTo>
                  <a:pt x="1339" y="17787"/>
                </a:lnTo>
                <a:lnTo>
                  <a:pt x="1339" y="17811"/>
                </a:lnTo>
                <a:lnTo>
                  <a:pt x="1485" y="17811"/>
                </a:lnTo>
                <a:lnTo>
                  <a:pt x="1607" y="17787"/>
                </a:lnTo>
                <a:lnTo>
                  <a:pt x="1826" y="17714"/>
                </a:lnTo>
                <a:lnTo>
                  <a:pt x="1996" y="17617"/>
                </a:lnTo>
                <a:lnTo>
                  <a:pt x="1996" y="17811"/>
                </a:lnTo>
                <a:lnTo>
                  <a:pt x="1947" y="17811"/>
                </a:lnTo>
                <a:lnTo>
                  <a:pt x="1729" y="17909"/>
                </a:lnTo>
                <a:lnTo>
                  <a:pt x="1485" y="18030"/>
                </a:lnTo>
                <a:lnTo>
                  <a:pt x="1388" y="18103"/>
                </a:lnTo>
                <a:lnTo>
                  <a:pt x="1291" y="18176"/>
                </a:lnTo>
                <a:lnTo>
                  <a:pt x="1193" y="18274"/>
                </a:lnTo>
                <a:lnTo>
                  <a:pt x="1145" y="18371"/>
                </a:lnTo>
                <a:lnTo>
                  <a:pt x="1120" y="18420"/>
                </a:lnTo>
                <a:lnTo>
                  <a:pt x="1145" y="18468"/>
                </a:lnTo>
                <a:lnTo>
                  <a:pt x="1193" y="18493"/>
                </a:lnTo>
                <a:lnTo>
                  <a:pt x="1242" y="18517"/>
                </a:lnTo>
                <a:lnTo>
                  <a:pt x="1437" y="18468"/>
                </a:lnTo>
                <a:lnTo>
                  <a:pt x="1631" y="18395"/>
                </a:lnTo>
                <a:lnTo>
                  <a:pt x="1996" y="18225"/>
                </a:lnTo>
                <a:lnTo>
                  <a:pt x="1972" y="18687"/>
                </a:lnTo>
                <a:lnTo>
                  <a:pt x="1753" y="18809"/>
                </a:lnTo>
                <a:lnTo>
                  <a:pt x="1558" y="18931"/>
                </a:lnTo>
                <a:lnTo>
                  <a:pt x="1315" y="19101"/>
                </a:lnTo>
                <a:lnTo>
                  <a:pt x="1242" y="19198"/>
                </a:lnTo>
                <a:lnTo>
                  <a:pt x="1169" y="19296"/>
                </a:lnTo>
                <a:lnTo>
                  <a:pt x="1169" y="19344"/>
                </a:lnTo>
                <a:lnTo>
                  <a:pt x="1169" y="19369"/>
                </a:lnTo>
                <a:lnTo>
                  <a:pt x="1193" y="19393"/>
                </a:lnTo>
                <a:lnTo>
                  <a:pt x="1242" y="19393"/>
                </a:lnTo>
                <a:lnTo>
                  <a:pt x="1339" y="19369"/>
                </a:lnTo>
                <a:lnTo>
                  <a:pt x="1437" y="19344"/>
                </a:lnTo>
                <a:lnTo>
                  <a:pt x="1729" y="19223"/>
                </a:lnTo>
                <a:lnTo>
                  <a:pt x="1996" y="19101"/>
                </a:lnTo>
                <a:lnTo>
                  <a:pt x="1996" y="19393"/>
                </a:lnTo>
                <a:lnTo>
                  <a:pt x="1899" y="19417"/>
                </a:lnTo>
                <a:lnTo>
                  <a:pt x="1802" y="19466"/>
                </a:lnTo>
                <a:lnTo>
                  <a:pt x="1631" y="19588"/>
                </a:lnTo>
                <a:lnTo>
                  <a:pt x="1412" y="19758"/>
                </a:lnTo>
                <a:lnTo>
                  <a:pt x="1193" y="19928"/>
                </a:lnTo>
                <a:lnTo>
                  <a:pt x="1169" y="20001"/>
                </a:lnTo>
                <a:lnTo>
                  <a:pt x="1169" y="20050"/>
                </a:lnTo>
                <a:lnTo>
                  <a:pt x="1169" y="20123"/>
                </a:lnTo>
                <a:lnTo>
                  <a:pt x="1218" y="20172"/>
                </a:lnTo>
                <a:lnTo>
                  <a:pt x="901" y="20172"/>
                </a:lnTo>
                <a:lnTo>
                  <a:pt x="561" y="20196"/>
                </a:lnTo>
                <a:lnTo>
                  <a:pt x="512" y="19052"/>
                </a:lnTo>
                <a:lnTo>
                  <a:pt x="488" y="17909"/>
                </a:lnTo>
                <a:lnTo>
                  <a:pt x="488" y="16765"/>
                </a:lnTo>
                <a:lnTo>
                  <a:pt x="488" y="15646"/>
                </a:lnTo>
                <a:lnTo>
                  <a:pt x="536" y="13359"/>
                </a:lnTo>
                <a:lnTo>
                  <a:pt x="561" y="11096"/>
                </a:lnTo>
                <a:lnTo>
                  <a:pt x="585" y="8735"/>
                </a:lnTo>
                <a:lnTo>
                  <a:pt x="609" y="6375"/>
                </a:lnTo>
                <a:lnTo>
                  <a:pt x="634" y="4039"/>
                </a:lnTo>
                <a:lnTo>
                  <a:pt x="609" y="1679"/>
                </a:lnTo>
                <a:lnTo>
                  <a:pt x="658" y="1606"/>
                </a:lnTo>
                <a:lnTo>
                  <a:pt x="682" y="1533"/>
                </a:lnTo>
                <a:lnTo>
                  <a:pt x="707" y="1265"/>
                </a:lnTo>
                <a:lnTo>
                  <a:pt x="780" y="1022"/>
                </a:lnTo>
                <a:lnTo>
                  <a:pt x="877" y="803"/>
                </a:lnTo>
                <a:lnTo>
                  <a:pt x="1023" y="584"/>
                </a:lnTo>
                <a:lnTo>
                  <a:pt x="1120" y="511"/>
                </a:lnTo>
                <a:lnTo>
                  <a:pt x="1193" y="462"/>
                </a:lnTo>
                <a:lnTo>
                  <a:pt x="1291" y="438"/>
                </a:lnTo>
                <a:close/>
                <a:moveTo>
                  <a:pt x="2045" y="19855"/>
                </a:moveTo>
                <a:lnTo>
                  <a:pt x="2069" y="20196"/>
                </a:lnTo>
                <a:lnTo>
                  <a:pt x="1461" y="20172"/>
                </a:lnTo>
                <a:lnTo>
                  <a:pt x="1631" y="20099"/>
                </a:lnTo>
                <a:lnTo>
                  <a:pt x="1802" y="20001"/>
                </a:lnTo>
                <a:lnTo>
                  <a:pt x="2045" y="19855"/>
                </a:lnTo>
                <a:close/>
                <a:moveTo>
                  <a:pt x="1291" y="0"/>
                </a:moveTo>
                <a:lnTo>
                  <a:pt x="1145" y="24"/>
                </a:lnTo>
                <a:lnTo>
                  <a:pt x="1023" y="73"/>
                </a:lnTo>
                <a:lnTo>
                  <a:pt x="901" y="122"/>
                </a:lnTo>
                <a:lnTo>
                  <a:pt x="780" y="219"/>
                </a:lnTo>
                <a:lnTo>
                  <a:pt x="682" y="316"/>
                </a:lnTo>
                <a:lnTo>
                  <a:pt x="585" y="438"/>
                </a:lnTo>
                <a:lnTo>
                  <a:pt x="488" y="560"/>
                </a:lnTo>
                <a:lnTo>
                  <a:pt x="415" y="706"/>
                </a:lnTo>
                <a:lnTo>
                  <a:pt x="366" y="852"/>
                </a:lnTo>
                <a:lnTo>
                  <a:pt x="317" y="1022"/>
                </a:lnTo>
                <a:lnTo>
                  <a:pt x="293" y="1168"/>
                </a:lnTo>
                <a:lnTo>
                  <a:pt x="293" y="1338"/>
                </a:lnTo>
                <a:lnTo>
                  <a:pt x="269" y="1387"/>
                </a:lnTo>
                <a:lnTo>
                  <a:pt x="171" y="6156"/>
                </a:lnTo>
                <a:lnTo>
                  <a:pt x="123" y="10901"/>
                </a:lnTo>
                <a:lnTo>
                  <a:pt x="74" y="13286"/>
                </a:lnTo>
                <a:lnTo>
                  <a:pt x="1" y="15694"/>
                </a:lnTo>
                <a:lnTo>
                  <a:pt x="1" y="16887"/>
                </a:lnTo>
                <a:lnTo>
                  <a:pt x="1" y="18079"/>
                </a:lnTo>
                <a:lnTo>
                  <a:pt x="25" y="19271"/>
                </a:lnTo>
                <a:lnTo>
                  <a:pt x="98" y="20464"/>
                </a:lnTo>
                <a:lnTo>
                  <a:pt x="123" y="20561"/>
                </a:lnTo>
                <a:lnTo>
                  <a:pt x="171" y="20634"/>
                </a:lnTo>
                <a:lnTo>
                  <a:pt x="244" y="20658"/>
                </a:lnTo>
                <a:lnTo>
                  <a:pt x="317" y="20683"/>
                </a:lnTo>
                <a:lnTo>
                  <a:pt x="390" y="20707"/>
                </a:lnTo>
                <a:lnTo>
                  <a:pt x="463" y="20683"/>
                </a:lnTo>
                <a:lnTo>
                  <a:pt x="536" y="20634"/>
                </a:lnTo>
                <a:lnTo>
                  <a:pt x="561" y="20585"/>
                </a:lnTo>
                <a:lnTo>
                  <a:pt x="926" y="20634"/>
                </a:lnTo>
                <a:lnTo>
                  <a:pt x="1315" y="20658"/>
                </a:lnTo>
                <a:lnTo>
                  <a:pt x="2069" y="20634"/>
                </a:lnTo>
                <a:lnTo>
                  <a:pt x="2118" y="20634"/>
                </a:lnTo>
                <a:lnTo>
                  <a:pt x="2166" y="20610"/>
                </a:lnTo>
                <a:lnTo>
                  <a:pt x="2215" y="20658"/>
                </a:lnTo>
                <a:lnTo>
                  <a:pt x="2288" y="20683"/>
                </a:lnTo>
                <a:lnTo>
                  <a:pt x="2361" y="20683"/>
                </a:lnTo>
                <a:lnTo>
                  <a:pt x="2410" y="20658"/>
                </a:lnTo>
                <a:lnTo>
                  <a:pt x="2483" y="20610"/>
                </a:lnTo>
                <a:lnTo>
                  <a:pt x="2507" y="20561"/>
                </a:lnTo>
                <a:lnTo>
                  <a:pt x="2556" y="20488"/>
                </a:lnTo>
                <a:lnTo>
                  <a:pt x="2556" y="20415"/>
                </a:lnTo>
                <a:lnTo>
                  <a:pt x="2458" y="19807"/>
                </a:lnTo>
                <a:lnTo>
                  <a:pt x="2434" y="19223"/>
                </a:lnTo>
                <a:lnTo>
                  <a:pt x="2410" y="18614"/>
                </a:lnTo>
                <a:lnTo>
                  <a:pt x="2410" y="18006"/>
                </a:lnTo>
                <a:lnTo>
                  <a:pt x="2483" y="16814"/>
                </a:lnTo>
                <a:lnTo>
                  <a:pt x="2531" y="15621"/>
                </a:lnTo>
                <a:lnTo>
                  <a:pt x="2531" y="14308"/>
                </a:lnTo>
                <a:lnTo>
                  <a:pt x="2507" y="13018"/>
                </a:lnTo>
                <a:lnTo>
                  <a:pt x="2434" y="10390"/>
                </a:lnTo>
                <a:lnTo>
                  <a:pt x="2361" y="8638"/>
                </a:lnTo>
                <a:lnTo>
                  <a:pt x="2312" y="6886"/>
                </a:lnTo>
                <a:lnTo>
                  <a:pt x="2361" y="6837"/>
                </a:lnTo>
                <a:lnTo>
                  <a:pt x="2385" y="6764"/>
                </a:lnTo>
                <a:lnTo>
                  <a:pt x="2385" y="6691"/>
                </a:lnTo>
                <a:lnTo>
                  <a:pt x="2361" y="6667"/>
                </a:lnTo>
                <a:lnTo>
                  <a:pt x="2337" y="6643"/>
                </a:lnTo>
                <a:lnTo>
                  <a:pt x="2312" y="6643"/>
                </a:lnTo>
                <a:lnTo>
                  <a:pt x="2312" y="5280"/>
                </a:lnTo>
                <a:lnTo>
                  <a:pt x="2312" y="4283"/>
                </a:lnTo>
                <a:lnTo>
                  <a:pt x="2288" y="3285"/>
                </a:lnTo>
                <a:lnTo>
                  <a:pt x="2312" y="2823"/>
                </a:lnTo>
                <a:lnTo>
                  <a:pt x="2361" y="2701"/>
                </a:lnTo>
                <a:lnTo>
                  <a:pt x="2385" y="2531"/>
                </a:lnTo>
                <a:lnTo>
                  <a:pt x="2434" y="2214"/>
                </a:lnTo>
                <a:lnTo>
                  <a:pt x="2458" y="1582"/>
                </a:lnTo>
                <a:lnTo>
                  <a:pt x="2458" y="1387"/>
                </a:lnTo>
                <a:lnTo>
                  <a:pt x="2434" y="1192"/>
                </a:lnTo>
                <a:lnTo>
                  <a:pt x="2410" y="998"/>
                </a:lnTo>
                <a:lnTo>
                  <a:pt x="2337" y="827"/>
                </a:lnTo>
                <a:lnTo>
                  <a:pt x="2264" y="657"/>
                </a:lnTo>
                <a:lnTo>
                  <a:pt x="2166" y="487"/>
                </a:lnTo>
                <a:lnTo>
                  <a:pt x="2045" y="341"/>
                </a:lnTo>
                <a:lnTo>
                  <a:pt x="1899" y="219"/>
                </a:lnTo>
                <a:lnTo>
                  <a:pt x="1753" y="122"/>
                </a:lnTo>
                <a:lnTo>
                  <a:pt x="1583" y="49"/>
                </a:lnTo>
                <a:lnTo>
                  <a:pt x="14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40"/>
          <p:cNvSpPr/>
          <p:nvPr/>
        </p:nvSpPr>
        <p:spPr>
          <a:xfrm>
            <a:off x="3824506" y="1533928"/>
            <a:ext cx="413648" cy="266818"/>
          </a:xfrm>
          <a:custGeom>
            <a:rect b="b" l="l" r="r" t="t"/>
            <a:pathLst>
              <a:path extrusionOk="0" h="12337" w="19126">
                <a:moveTo>
                  <a:pt x="9733" y="463"/>
                </a:moveTo>
                <a:lnTo>
                  <a:pt x="9831" y="511"/>
                </a:lnTo>
                <a:lnTo>
                  <a:pt x="9904" y="560"/>
                </a:lnTo>
                <a:lnTo>
                  <a:pt x="9758" y="584"/>
                </a:lnTo>
                <a:lnTo>
                  <a:pt x="9709" y="633"/>
                </a:lnTo>
                <a:lnTo>
                  <a:pt x="9660" y="682"/>
                </a:lnTo>
                <a:lnTo>
                  <a:pt x="9612" y="755"/>
                </a:lnTo>
                <a:lnTo>
                  <a:pt x="9612" y="828"/>
                </a:lnTo>
                <a:lnTo>
                  <a:pt x="9636" y="852"/>
                </a:lnTo>
                <a:lnTo>
                  <a:pt x="9685" y="925"/>
                </a:lnTo>
                <a:lnTo>
                  <a:pt x="9782" y="974"/>
                </a:lnTo>
                <a:lnTo>
                  <a:pt x="9977" y="1022"/>
                </a:lnTo>
                <a:lnTo>
                  <a:pt x="10147" y="1071"/>
                </a:lnTo>
                <a:lnTo>
                  <a:pt x="10147" y="1193"/>
                </a:lnTo>
                <a:lnTo>
                  <a:pt x="9879" y="1120"/>
                </a:lnTo>
                <a:lnTo>
                  <a:pt x="9612" y="1095"/>
                </a:lnTo>
                <a:lnTo>
                  <a:pt x="9563" y="1095"/>
                </a:lnTo>
                <a:lnTo>
                  <a:pt x="9563" y="1144"/>
                </a:lnTo>
                <a:lnTo>
                  <a:pt x="9587" y="1266"/>
                </a:lnTo>
                <a:lnTo>
                  <a:pt x="9660" y="1363"/>
                </a:lnTo>
                <a:lnTo>
                  <a:pt x="9758" y="1436"/>
                </a:lnTo>
                <a:lnTo>
                  <a:pt x="9879" y="1485"/>
                </a:lnTo>
                <a:lnTo>
                  <a:pt x="10001" y="1509"/>
                </a:lnTo>
                <a:lnTo>
                  <a:pt x="10098" y="1558"/>
                </a:lnTo>
                <a:lnTo>
                  <a:pt x="10123" y="1558"/>
                </a:lnTo>
                <a:lnTo>
                  <a:pt x="10098" y="1655"/>
                </a:lnTo>
                <a:lnTo>
                  <a:pt x="10074" y="1704"/>
                </a:lnTo>
                <a:lnTo>
                  <a:pt x="9952" y="1631"/>
                </a:lnTo>
                <a:lnTo>
                  <a:pt x="9831" y="1606"/>
                </a:lnTo>
                <a:lnTo>
                  <a:pt x="9636" y="1533"/>
                </a:lnTo>
                <a:lnTo>
                  <a:pt x="9563" y="1460"/>
                </a:lnTo>
                <a:lnTo>
                  <a:pt x="9539" y="1436"/>
                </a:lnTo>
                <a:lnTo>
                  <a:pt x="9490" y="1412"/>
                </a:lnTo>
                <a:lnTo>
                  <a:pt x="9417" y="1412"/>
                </a:lnTo>
                <a:lnTo>
                  <a:pt x="9368" y="1460"/>
                </a:lnTo>
                <a:lnTo>
                  <a:pt x="9368" y="1509"/>
                </a:lnTo>
                <a:lnTo>
                  <a:pt x="9368" y="1582"/>
                </a:lnTo>
                <a:lnTo>
                  <a:pt x="9368" y="1631"/>
                </a:lnTo>
                <a:lnTo>
                  <a:pt x="9441" y="1728"/>
                </a:lnTo>
                <a:lnTo>
                  <a:pt x="9514" y="1801"/>
                </a:lnTo>
                <a:lnTo>
                  <a:pt x="9320" y="1704"/>
                </a:lnTo>
                <a:lnTo>
                  <a:pt x="9222" y="1631"/>
                </a:lnTo>
                <a:lnTo>
                  <a:pt x="9174" y="1558"/>
                </a:lnTo>
                <a:lnTo>
                  <a:pt x="9125" y="1460"/>
                </a:lnTo>
                <a:lnTo>
                  <a:pt x="9101" y="1363"/>
                </a:lnTo>
                <a:lnTo>
                  <a:pt x="9101" y="1120"/>
                </a:lnTo>
                <a:lnTo>
                  <a:pt x="9125" y="925"/>
                </a:lnTo>
                <a:lnTo>
                  <a:pt x="9174" y="755"/>
                </a:lnTo>
                <a:lnTo>
                  <a:pt x="9222" y="682"/>
                </a:lnTo>
                <a:lnTo>
                  <a:pt x="9295" y="609"/>
                </a:lnTo>
                <a:lnTo>
                  <a:pt x="9368" y="584"/>
                </a:lnTo>
                <a:lnTo>
                  <a:pt x="9393" y="560"/>
                </a:lnTo>
                <a:lnTo>
                  <a:pt x="9490" y="560"/>
                </a:lnTo>
                <a:lnTo>
                  <a:pt x="9587" y="511"/>
                </a:lnTo>
                <a:lnTo>
                  <a:pt x="9636" y="487"/>
                </a:lnTo>
                <a:lnTo>
                  <a:pt x="9733" y="463"/>
                </a:lnTo>
                <a:close/>
                <a:moveTo>
                  <a:pt x="1022" y="2823"/>
                </a:moveTo>
                <a:lnTo>
                  <a:pt x="1168" y="2871"/>
                </a:lnTo>
                <a:lnTo>
                  <a:pt x="1314" y="2944"/>
                </a:lnTo>
                <a:lnTo>
                  <a:pt x="1071" y="2969"/>
                </a:lnTo>
                <a:lnTo>
                  <a:pt x="998" y="3017"/>
                </a:lnTo>
                <a:lnTo>
                  <a:pt x="974" y="3066"/>
                </a:lnTo>
                <a:lnTo>
                  <a:pt x="998" y="3139"/>
                </a:lnTo>
                <a:lnTo>
                  <a:pt x="1022" y="3188"/>
                </a:lnTo>
                <a:lnTo>
                  <a:pt x="1193" y="3236"/>
                </a:lnTo>
                <a:lnTo>
                  <a:pt x="1363" y="3285"/>
                </a:lnTo>
                <a:lnTo>
                  <a:pt x="1631" y="3334"/>
                </a:lnTo>
                <a:lnTo>
                  <a:pt x="1655" y="3455"/>
                </a:lnTo>
                <a:lnTo>
                  <a:pt x="1655" y="3577"/>
                </a:lnTo>
                <a:lnTo>
                  <a:pt x="1339" y="3504"/>
                </a:lnTo>
                <a:lnTo>
                  <a:pt x="1120" y="3455"/>
                </a:lnTo>
                <a:lnTo>
                  <a:pt x="998" y="3431"/>
                </a:lnTo>
                <a:lnTo>
                  <a:pt x="876" y="3455"/>
                </a:lnTo>
                <a:lnTo>
                  <a:pt x="828" y="3480"/>
                </a:lnTo>
                <a:lnTo>
                  <a:pt x="828" y="3528"/>
                </a:lnTo>
                <a:lnTo>
                  <a:pt x="852" y="3601"/>
                </a:lnTo>
                <a:lnTo>
                  <a:pt x="876" y="3650"/>
                </a:lnTo>
                <a:lnTo>
                  <a:pt x="998" y="3747"/>
                </a:lnTo>
                <a:lnTo>
                  <a:pt x="1144" y="3820"/>
                </a:lnTo>
                <a:lnTo>
                  <a:pt x="1290" y="3869"/>
                </a:lnTo>
                <a:lnTo>
                  <a:pt x="1071" y="3869"/>
                </a:lnTo>
                <a:lnTo>
                  <a:pt x="974" y="3845"/>
                </a:lnTo>
                <a:lnTo>
                  <a:pt x="876" y="3820"/>
                </a:lnTo>
                <a:lnTo>
                  <a:pt x="779" y="3772"/>
                </a:lnTo>
                <a:lnTo>
                  <a:pt x="682" y="3699"/>
                </a:lnTo>
                <a:lnTo>
                  <a:pt x="609" y="3626"/>
                </a:lnTo>
                <a:lnTo>
                  <a:pt x="536" y="3553"/>
                </a:lnTo>
                <a:lnTo>
                  <a:pt x="487" y="3455"/>
                </a:lnTo>
                <a:lnTo>
                  <a:pt x="439" y="3334"/>
                </a:lnTo>
                <a:lnTo>
                  <a:pt x="414" y="3212"/>
                </a:lnTo>
                <a:lnTo>
                  <a:pt x="414" y="3090"/>
                </a:lnTo>
                <a:lnTo>
                  <a:pt x="414" y="3017"/>
                </a:lnTo>
                <a:lnTo>
                  <a:pt x="463" y="2969"/>
                </a:lnTo>
                <a:lnTo>
                  <a:pt x="560" y="2871"/>
                </a:lnTo>
                <a:lnTo>
                  <a:pt x="779" y="2871"/>
                </a:lnTo>
                <a:lnTo>
                  <a:pt x="901" y="2847"/>
                </a:lnTo>
                <a:lnTo>
                  <a:pt x="1022" y="2823"/>
                </a:lnTo>
                <a:close/>
                <a:moveTo>
                  <a:pt x="18250" y="2677"/>
                </a:moveTo>
                <a:lnTo>
                  <a:pt x="18323" y="2701"/>
                </a:lnTo>
                <a:lnTo>
                  <a:pt x="18371" y="2725"/>
                </a:lnTo>
                <a:lnTo>
                  <a:pt x="18225" y="2774"/>
                </a:lnTo>
                <a:lnTo>
                  <a:pt x="18201" y="2798"/>
                </a:lnTo>
                <a:lnTo>
                  <a:pt x="18201" y="2823"/>
                </a:lnTo>
                <a:lnTo>
                  <a:pt x="18201" y="2847"/>
                </a:lnTo>
                <a:lnTo>
                  <a:pt x="18225" y="2871"/>
                </a:lnTo>
                <a:lnTo>
                  <a:pt x="18323" y="2944"/>
                </a:lnTo>
                <a:lnTo>
                  <a:pt x="18396" y="2969"/>
                </a:lnTo>
                <a:lnTo>
                  <a:pt x="18493" y="2993"/>
                </a:lnTo>
                <a:lnTo>
                  <a:pt x="18590" y="3017"/>
                </a:lnTo>
                <a:lnTo>
                  <a:pt x="18639" y="3139"/>
                </a:lnTo>
                <a:lnTo>
                  <a:pt x="18663" y="3261"/>
                </a:lnTo>
                <a:lnTo>
                  <a:pt x="18444" y="3236"/>
                </a:lnTo>
                <a:lnTo>
                  <a:pt x="18250" y="3139"/>
                </a:lnTo>
                <a:lnTo>
                  <a:pt x="18152" y="3115"/>
                </a:lnTo>
                <a:lnTo>
                  <a:pt x="18031" y="3115"/>
                </a:lnTo>
                <a:lnTo>
                  <a:pt x="18006" y="3139"/>
                </a:lnTo>
                <a:lnTo>
                  <a:pt x="17982" y="3188"/>
                </a:lnTo>
                <a:lnTo>
                  <a:pt x="17982" y="3261"/>
                </a:lnTo>
                <a:lnTo>
                  <a:pt x="18006" y="3309"/>
                </a:lnTo>
                <a:lnTo>
                  <a:pt x="18104" y="3407"/>
                </a:lnTo>
                <a:lnTo>
                  <a:pt x="18201" y="3480"/>
                </a:lnTo>
                <a:lnTo>
                  <a:pt x="18323" y="3528"/>
                </a:lnTo>
                <a:lnTo>
                  <a:pt x="18493" y="3601"/>
                </a:lnTo>
                <a:lnTo>
                  <a:pt x="18663" y="3626"/>
                </a:lnTo>
                <a:lnTo>
                  <a:pt x="18615" y="3796"/>
                </a:lnTo>
                <a:lnTo>
                  <a:pt x="18590" y="3820"/>
                </a:lnTo>
                <a:lnTo>
                  <a:pt x="18420" y="3747"/>
                </a:lnTo>
                <a:lnTo>
                  <a:pt x="18250" y="3674"/>
                </a:lnTo>
                <a:lnTo>
                  <a:pt x="18055" y="3601"/>
                </a:lnTo>
                <a:lnTo>
                  <a:pt x="17860" y="3528"/>
                </a:lnTo>
                <a:lnTo>
                  <a:pt x="17812" y="3528"/>
                </a:lnTo>
                <a:lnTo>
                  <a:pt x="17763" y="3577"/>
                </a:lnTo>
                <a:lnTo>
                  <a:pt x="17739" y="3626"/>
                </a:lnTo>
                <a:lnTo>
                  <a:pt x="17763" y="3674"/>
                </a:lnTo>
                <a:lnTo>
                  <a:pt x="17860" y="3796"/>
                </a:lnTo>
                <a:lnTo>
                  <a:pt x="17982" y="3918"/>
                </a:lnTo>
                <a:lnTo>
                  <a:pt x="18128" y="3991"/>
                </a:lnTo>
                <a:lnTo>
                  <a:pt x="18274" y="4064"/>
                </a:lnTo>
                <a:lnTo>
                  <a:pt x="18055" y="4064"/>
                </a:lnTo>
                <a:lnTo>
                  <a:pt x="17836" y="3991"/>
                </a:lnTo>
                <a:lnTo>
                  <a:pt x="17739" y="3942"/>
                </a:lnTo>
                <a:lnTo>
                  <a:pt x="17666" y="3893"/>
                </a:lnTo>
                <a:lnTo>
                  <a:pt x="17593" y="3820"/>
                </a:lnTo>
                <a:lnTo>
                  <a:pt x="17520" y="3747"/>
                </a:lnTo>
                <a:lnTo>
                  <a:pt x="17495" y="3674"/>
                </a:lnTo>
                <a:lnTo>
                  <a:pt x="17471" y="3577"/>
                </a:lnTo>
                <a:lnTo>
                  <a:pt x="17447" y="3407"/>
                </a:lnTo>
                <a:lnTo>
                  <a:pt x="17471" y="3236"/>
                </a:lnTo>
                <a:lnTo>
                  <a:pt x="17544" y="3066"/>
                </a:lnTo>
                <a:lnTo>
                  <a:pt x="17666" y="2896"/>
                </a:lnTo>
                <a:lnTo>
                  <a:pt x="17812" y="2774"/>
                </a:lnTo>
                <a:lnTo>
                  <a:pt x="17958" y="2701"/>
                </a:lnTo>
                <a:lnTo>
                  <a:pt x="18104" y="2677"/>
                </a:lnTo>
                <a:close/>
                <a:moveTo>
                  <a:pt x="9660" y="2604"/>
                </a:moveTo>
                <a:lnTo>
                  <a:pt x="9928" y="2847"/>
                </a:lnTo>
                <a:lnTo>
                  <a:pt x="10196" y="3090"/>
                </a:lnTo>
                <a:lnTo>
                  <a:pt x="10390" y="3334"/>
                </a:lnTo>
                <a:lnTo>
                  <a:pt x="10561" y="3601"/>
                </a:lnTo>
                <a:lnTo>
                  <a:pt x="10926" y="4112"/>
                </a:lnTo>
                <a:lnTo>
                  <a:pt x="11291" y="4623"/>
                </a:lnTo>
                <a:lnTo>
                  <a:pt x="11680" y="5110"/>
                </a:lnTo>
                <a:lnTo>
                  <a:pt x="12094" y="5694"/>
                </a:lnTo>
                <a:lnTo>
                  <a:pt x="12313" y="5962"/>
                </a:lnTo>
                <a:lnTo>
                  <a:pt x="12556" y="6229"/>
                </a:lnTo>
                <a:lnTo>
                  <a:pt x="12605" y="6254"/>
                </a:lnTo>
                <a:lnTo>
                  <a:pt x="12678" y="6278"/>
                </a:lnTo>
                <a:lnTo>
                  <a:pt x="12726" y="6278"/>
                </a:lnTo>
                <a:lnTo>
                  <a:pt x="12775" y="6254"/>
                </a:lnTo>
                <a:lnTo>
                  <a:pt x="12824" y="6229"/>
                </a:lnTo>
                <a:lnTo>
                  <a:pt x="12872" y="6181"/>
                </a:lnTo>
                <a:lnTo>
                  <a:pt x="12897" y="6132"/>
                </a:lnTo>
                <a:lnTo>
                  <a:pt x="12897" y="6083"/>
                </a:lnTo>
                <a:lnTo>
                  <a:pt x="13091" y="6059"/>
                </a:lnTo>
                <a:lnTo>
                  <a:pt x="13286" y="6035"/>
                </a:lnTo>
                <a:lnTo>
                  <a:pt x="13651" y="5889"/>
                </a:lnTo>
                <a:lnTo>
                  <a:pt x="14016" y="5718"/>
                </a:lnTo>
                <a:lnTo>
                  <a:pt x="14381" y="5572"/>
                </a:lnTo>
                <a:lnTo>
                  <a:pt x="15087" y="5353"/>
                </a:lnTo>
                <a:lnTo>
                  <a:pt x="15817" y="5134"/>
                </a:lnTo>
                <a:lnTo>
                  <a:pt x="16547" y="4915"/>
                </a:lnTo>
                <a:lnTo>
                  <a:pt x="16911" y="4794"/>
                </a:lnTo>
                <a:lnTo>
                  <a:pt x="17276" y="4648"/>
                </a:lnTo>
                <a:lnTo>
                  <a:pt x="17106" y="5037"/>
                </a:lnTo>
                <a:lnTo>
                  <a:pt x="16814" y="5207"/>
                </a:lnTo>
                <a:lnTo>
                  <a:pt x="16474" y="5329"/>
                </a:lnTo>
                <a:lnTo>
                  <a:pt x="15817" y="5597"/>
                </a:lnTo>
                <a:lnTo>
                  <a:pt x="15476" y="5743"/>
                </a:lnTo>
                <a:lnTo>
                  <a:pt x="15184" y="5889"/>
                </a:lnTo>
                <a:lnTo>
                  <a:pt x="14892" y="6083"/>
                </a:lnTo>
                <a:lnTo>
                  <a:pt x="14770" y="6205"/>
                </a:lnTo>
                <a:lnTo>
                  <a:pt x="14649" y="6327"/>
                </a:lnTo>
                <a:lnTo>
                  <a:pt x="14624" y="6327"/>
                </a:lnTo>
                <a:lnTo>
                  <a:pt x="14649" y="6351"/>
                </a:lnTo>
                <a:lnTo>
                  <a:pt x="15135" y="6205"/>
                </a:lnTo>
                <a:lnTo>
                  <a:pt x="15598" y="6059"/>
                </a:lnTo>
                <a:lnTo>
                  <a:pt x="16036" y="5864"/>
                </a:lnTo>
                <a:lnTo>
                  <a:pt x="16498" y="5694"/>
                </a:lnTo>
                <a:lnTo>
                  <a:pt x="16960" y="5524"/>
                </a:lnTo>
                <a:lnTo>
                  <a:pt x="16936" y="5645"/>
                </a:lnTo>
                <a:lnTo>
                  <a:pt x="16863" y="5962"/>
                </a:lnTo>
                <a:lnTo>
                  <a:pt x="16790" y="5962"/>
                </a:lnTo>
                <a:lnTo>
                  <a:pt x="16279" y="6108"/>
                </a:lnTo>
                <a:lnTo>
                  <a:pt x="15744" y="6302"/>
                </a:lnTo>
                <a:lnTo>
                  <a:pt x="15500" y="6424"/>
                </a:lnTo>
                <a:lnTo>
                  <a:pt x="15257" y="6546"/>
                </a:lnTo>
                <a:lnTo>
                  <a:pt x="15038" y="6692"/>
                </a:lnTo>
                <a:lnTo>
                  <a:pt x="14843" y="6862"/>
                </a:lnTo>
                <a:lnTo>
                  <a:pt x="14843" y="6911"/>
                </a:lnTo>
                <a:lnTo>
                  <a:pt x="14843" y="6935"/>
                </a:lnTo>
                <a:lnTo>
                  <a:pt x="14868" y="6959"/>
                </a:lnTo>
                <a:lnTo>
                  <a:pt x="14892" y="6959"/>
                </a:lnTo>
                <a:lnTo>
                  <a:pt x="15160" y="6935"/>
                </a:lnTo>
                <a:lnTo>
                  <a:pt x="15403" y="6886"/>
                </a:lnTo>
                <a:lnTo>
                  <a:pt x="15890" y="6692"/>
                </a:lnTo>
                <a:lnTo>
                  <a:pt x="16303" y="6546"/>
                </a:lnTo>
                <a:lnTo>
                  <a:pt x="16741" y="6400"/>
                </a:lnTo>
                <a:lnTo>
                  <a:pt x="16741" y="6400"/>
                </a:lnTo>
                <a:lnTo>
                  <a:pt x="16620" y="7032"/>
                </a:lnTo>
                <a:lnTo>
                  <a:pt x="16376" y="7081"/>
                </a:lnTo>
                <a:lnTo>
                  <a:pt x="16133" y="7178"/>
                </a:lnTo>
                <a:lnTo>
                  <a:pt x="15646" y="7349"/>
                </a:lnTo>
                <a:lnTo>
                  <a:pt x="15160" y="7495"/>
                </a:lnTo>
                <a:lnTo>
                  <a:pt x="14916" y="7616"/>
                </a:lnTo>
                <a:lnTo>
                  <a:pt x="14819" y="7665"/>
                </a:lnTo>
                <a:lnTo>
                  <a:pt x="14722" y="7762"/>
                </a:lnTo>
                <a:lnTo>
                  <a:pt x="14697" y="7787"/>
                </a:lnTo>
                <a:lnTo>
                  <a:pt x="14746" y="7835"/>
                </a:lnTo>
                <a:lnTo>
                  <a:pt x="14868" y="7860"/>
                </a:lnTo>
                <a:lnTo>
                  <a:pt x="14989" y="7860"/>
                </a:lnTo>
                <a:lnTo>
                  <a:pt x="15233" y="7835"/>
                </a:lnTo>
                <a:lnTo>
                  <a:pt x="15500" y="7787"/>
                </a:lnTo>
                <a:lnTo>
                  <a:pt x="15744" y="7714"/>
                </a:lnTo>
                <a:lnTo>
                  <a:pt x="16133" y="7592"/>
                </a:lnTo>
                <a:lnTo>
                  <a:pt x="16522" y="7470"/>
                </a:lnTo>
                <a:lnTo>
                  <a:pt x="16449" y="7738"/>
                </a:lnTo>
                <a:lnTo>
                  <a:pt x="16401" y="7860"/>
                </a:lnTo>
                <a:lnTo>
                  <a:pt x="15963" y="8030"/>
                </a:lnTo>
                <a:lnTo>
                  <a:pt x="15525" y="8176"/>
                </a:lnTo>
                <a:lnTo>
                  <a:pt x="15257" y="8249"/>
                </a:lnTo>
                <a:lnTo>
                  <a:pt x="15014" y="8346"/>
                </a:lnTo>
                <a:lnTo>
                  <a:pt x="14770" y="8444"/>
                </a:lnTo>
                <a:lnTo>
                  <a:pt x="14649" y="8517"/>
                </a:lnTo>
                <a:lnTo>
                  <a:pt x="14551" y="8614"/>
                </a:lnTo>
                <a:lnTo>
                  <a:pt x="14551" y="8663"/>
                </a:lnTo>
                <a:lnTo>
                  <a:pt x="14551" y="8687"/>
                </a:lnTo>
                <a:lnTo>
                  <a:pt x="14576" y="8711"/>
                </a:lnTo>
                <a:lnTo>
                  <a:pt x="14600" y="8736"/>
                </a:lnTo>
                <a:lnTo>
                  <a:pt x="14868" y="8736"/>
                </a:lnTo>
                <a:lnTo>
                  <a:pt x="15111" y="8687"/>
                </a:lnTo>
                <a:lnTo>
                  <a:pt x="15622" y="8565"/>
                </a:lnTo>
                <a:lnTo>
                  <a:pt x="15938" y="8492"/>
                </a:lnTo>
                <a:lnTo>
                  <a:pt x="16255" y="8395"/>
                </a:lnTo>
                <a:lnTo>
                  <a:pt x="16157" y="8711"/>
                </a:lnTo>
                <a:lnTo>
                  <a:pt x="15987" y="8736"/>
                </a:lnTo>
                <a:lnTo>
                  <a:pt x="15841" y="8784"/>
                </a:lnTo>
                <a:lnTo>
                  <a:pt x="15549" y="8882"/>
                </a:lnTo>
                <a:lnTo>
                  <a:pt x="15257" y="9003"/>
                </a:lnTo>
                <a:lnTo>
                  <a:pt x="14989" y="9125"/>
                </a:lnTo>
                <a:lnTo>
                  <a:pt x="14722" y="9271"/>
                </a:lnTo>
                <a:lnTo>
                  <a:pt x="14478" y="9441"/>
                </a:lnTo>
                <a:lnTo>
                  <a:pt x="14454" y="9466"/>
                </a:lnTo>
                <a:lnTo>
                  <a:pt x="14454" y="9514"/>
                </a:lnTo>
                <a:lnTo>
                  <a:pt x="14454" y="9539"/>
                </a:lnTo>
                <a:lnTo>
                  <a:pt x="14503" y="9539"/>
                </a:lnTo>
                <a:lnTo>
                  <a:pt x="14770" y="9514"/>
                </a:lnTo>
                <a:lnTo>
                  <a:pt x="15014" y="9466"/>
                </a:lnTo>
                <a:lnTo>
                  <a:pt x="15281" y="9417"/>
                </a:lnTo>
                <a:lnTo>
                  <a:pt x="15525" y="9320"/>
                </a:lnTo>
                <a:lnTo>
                  <a:pt x="16011" y="9198"/>
                </a:lnTo>
                <a:lnTo>
                  <a:pt x="15890" y="9563"/>
                </a:lnTo>
                <a:lnTo>
                  <a:pt x="15671" y="9685"/>
                </a:lnTo>
                <a:lnTo>
                  <a:pt x="15452" y="9806"/>
                </a:lnTo>
                <a:lnTo>
                  <a:pt x="12483" y="9904"/>
                </a:lnTo>
                <a:lnTo>
                  <a:pt x="9539" y="9952"/>
                </a:lnTo>
                <a:lnTo>
                  <a:pt x="7884" y="9977"/>
                </a:lnTo>
                <a:lnTo>
                  <a:pt x="6254" y="9952"/>
                </a:lnTo>
                <a:lnTo>
                  <a:pt x="4697" y="9952"/>
                </a:lnTo>
                <a:lnTo>
                  <a:pt x="3991" y="9904"/>
                </a:lnTo>
                <a:lnTo>
                  <a:pt x="3626" y="9904"/>
                </a:lnTo>
                <a:lnTo>
                  <a:pt x="3431" y="9928"/>
                </a:lnTo>
                <a:lnTo>
                  <a:pt x="3261" y="9977"/>
                </a:lnTo>
                <a:lnTo>
                  <a:pt x="2847" y="8468"/>
                </a:lnTo>
                <a:lnTo>
                  <a:pt x="2701" y="7981"/>
                </a:lnTo>
                <a:lnTo>
                  <a:pt x="2580" y="7470"/>
                </a:lnTo>
                <a:lnTo>
                  <a:pt x="2361" y="6473"/>
                </a:lnTo>
                <a:lnTo>
                  <a:pt x="2263" y="6010"/>
                </a:lnTo>
                <a:lnTo>
                  <a:pt x="2142" y="5524"/>
                </a:lnTo>
                <a:lnTo>
                  <a:pt x="1996" y="5061"/>
                </a:lnTo>
                <a:lnTo>
                  <a:pt x="1898" y="4842"/>
                </a:lnTo>
                <a:lnTo>
                  <a:pt x="1801" y="4623"/>
                </a:lnTo>
                <a:lnTo>
                  <a:pt x="1971" y="4696"/>
                </a:lnTo>
                <a:lnTo>
                  <a:pt x="2142" y="4769"/>
                </a:lnTo>
                <a:lnTo>
                  <a:pt x="2507" y="4867"/>
                </a:lnTo>
                <a:lnTo>
                  <a:pt x="3821" y="5353"/>
                </a:lnTo>
                <a:lnTo>
                  <a:pt x="4429" y="5621"/>
                </a:lnTo>
                <a:lnTo>
                  <a:pt x="5037" y="5864"/>
                </a:lnTo>
                <a:lnTo>
                  <a:pt x="5354" y="5986"/>
                </a:lnTo>
                <a:lnTo>
                  <a:pt x="5670" y="6083"/>
                </a:lnTo>
                <a:lnTo>
                  <a:pt x="6011" y="6132"/>
                </a:lnTo>
                <a:lnTo>
                  <a:pt x="6327" y="6156"/>
                </a:lnTo>
                <a:lnTo>
                  <a:pt x="6400" y="6156"/>
                </a:lnTo>
                <a:lnTo>
                  <a:pt x="6449" y="6132"/>
                </a:lnTo>
                <a:lnTo>
                  <a:pt x="6497" y="6132"/>
                </a:lnTo>
                <a:lnTo>
                  <a:pt x="6619" y="6059"/>
                </a:lnTo>
                <a:lnTo>
                  <a:pt x="6716" y="5986"/>
                </a:lnTo>
                <a:lnTo>
                  <a:pt x="6911" y="5791"/>
                </a:lnTo>
                <a:lnTo>
                  <a:pt x="7081" y="5572"/>
                </a:lnTo>
                <a:lnTo>
                  <a:pt x="7276" y="5378"/>
                </a:lnTo>
                <a:lnTo>
                  <a:pt x="7690" y="4940"/>
                </a:lnTo>
                <a:lnTo>
                  <a:pt x="8055" y="4477"/>
                </a:lnTo>
                <a:lnTo>
                  <a:pt x="8468" y="3918"/>
                </a:lnTo>
                <a:lnTo>
                  <a:pt x="8906" y="3358"/>
                </a:lnTo>
                <a:lnTo>
                  <a:pt x="9101" y="3163"/>
                </a:lnTo>
                <a:lnTo>
                  <a:pt x="9295" y="2993"/>
                </a:lnTo>
                <a:lnTo>
                  <a:pt x="9490" y="2798"/>
                </a:lnTo>
                <a:lnTo>
                  <a:pt x="9660" y="2604"/>
                </a:lnTo>
                <a:close/>
                <a:moveTo>
                  <a:pt x="15695" y="10268"/>
                </a:moveTo>
                <a:lnTo>
                  <a:pt x="15598" y="10658"/>
                </a:lnTo>
                <a:lnTo>
                  <a:pt x="15038" y="10950"/>
                </a:lnTo>
                <a:lnTo>
                  <a:pt x="14795" y="11071"/>
                </a:lnTo>
                <a:lnTo>
                  <a:pt x="14600" y="11193"/>
                </a:lnTo>
                <a:lnTo>
                  <a:pt x="14430" y="11339"/>
                </a:lnTo>
                <a:lnTo>
                  <a:pt x="14235" y="11509"/>
                </a:lnTo>
                <a:lnTo>
                  <a:pt x="14235" y="11534"/>
                </a:lnTo>
                <a:lnTo>
                  <a:pt x="14259" y="11558"/>
                </a:lnTo>
                <a:lnTo>
                  <a:pt x="14697" y="11461"/>
                </a:lnTo>
                <a:lnTo>
                  <a:pt x="14892" y="11388"/>
                </a:lnTo>
                <a:lnTo>
                  <a:pt x="15111" y="11315"/>
                </a:lnTo>
                <a:lnTo>
                  <a:pt x="15427" y="11193"/>
                </a:lnTo>
                <a:lnTo>
                  <a:pt x="15427" y="11193"/>
                </a:lnTo>
                <a:lnTo>
                  <a:pt x="15233" y="11826"/>
                </a:lnTo>
                <a:lnTo>
                  <a:pt x="14965" y="11728"/>
                </a:lnTo>
                <a:lnTo>
                  <a:pt x="14697" y="11655"/>
                </a:lnTo>
                <a:lnTo>
                  <a:pt x="14162" y="11558"/>
                </a:lnTo>
                <a:lnTo>
                  <a:pt x="13043" y="11436"/>
                </a:lnTo>
                <a:lnTo>
                  <a:pt x="12215" y="11339"/>
                </a:lnTo>
                <a:lnTo>
                  <a:pt x="11388" y="11242"/>
                </a:lnTo>
                <a:lnTo>
                  <a:pt x="10561" y="11193"/>
                </a:lnTo>
                <a:lnTo>
                  <a:pt x="9709" y="11169"/>
                </a:lnTo>
                <a:lnTo>
                  <a:pt x="8955" y="11144"/>
                </a:lnTo>
                <a:lnTo>
                  <a:pt x="8176" y="11169"/>
                </a:lnTo>
                <a:lnTo>
                  <a:pt x="7398" y="11193"/>
                </a:lnTo>
                <a:lnTo>
                  <a:pt x="6619" y="11242"/>
                </a:lnTo>
                <a:lnTo>
                  <a:pt x="5865" y="11339"/>
                </a:lnTo>
                <a:lnTo>
                  <a:pt x="5086" y="11461"/>
                </a:lnTo>
                <a:lnTo>
                  <a:pt x="4332" y="11607"/>
                </a:lnTo>
                <a:lnTo>
                  <a:pt x="3602" y="11777"/>
                </a:lnTo>
                <a:lnTo>
                  <a:pt x="3602" y="11607"/>
                </a:lnTo>
                <a:lnTo>
                  <a:pt x="3602" y="11436"/>
                </a:lnTo>
                <a:lnTo>
                  <a:pt x="3553" y="11071"/>
                </a:lnTo>
                <a:lnTo>
                  <a:pt x="3383" y="10390"/>
                </a:lnTo>
                <a:lnTo>
                  <a:pt x="3358" y="10317"/>
                </a:lnTo>
                <a:lnTo>
                  <a:pt x="3602" y="10366"/>
                </a:lnTo>
                <a:lnTo>
                  <a:pt x="4332" y="10366"/>
                </a:lnTo>
                <a:lnTo>
                  <a:pt x="5183" y="10414"/>
                </a:lnTo>
                <a:lnTo>
                  <a:pt x="9344" y="10414"/>
                </a:lnTo>
                <a:lnTo>
                  <a:pt x="11972" y="10366"/>
                </a:lnTo>
                <a:lnTo>
                  <a:pt x="14624" y="10293"/>
                </a:lnTo>
                <a:lnTo>
                  <a:pt x="14332" y="10463"/>
                </a:lnTo>
                <a:lnTo>
                  <a:pt x="14065" y="10658"/>
                </a:lnTo>
                <a:lnTo>
                  <a:pt x="14040" y="10682"/>
                </a:lnTo>
                <a:lnTo>
                  <a:pt x="14040" y="10731"/>
                </a:lnTo>
                <a:lnTo>
                  <a:pt x="14065" y="10755"/>
                </a:lnTo>
                <a:lnTo>
                  <a:pt x="14089" y="10779"/>
                </a:lnTo>
                <a:lnTo>
                  <a:pt x="14284" y="10779"/>
                </a:lnTo>
                <a:lnTo>
                  <a:pt x="14454" y="10755"/>
                </a:lnTo>
                <a:lnTo>
                  <a:pt x="14649" y="10706"/>
                </a:lnTo>
                <a:lnTo>
                  <a:pt x="14819" y="10658"/>
                </a:lnTo>
                <a:lnTo>
                  <a:pt x="15160" y="10487"/>
                </a:lnTo>
                <a:lnTo>
                  <a:pt x="15525" y="10268"/>
                </a:lnTo>
                <a:close/>
                <a:moveTo>
                  <a:pt x="9539" y="0"/>
                </a:moveTo>
                <a:lnTo>
                  <a:pt x="9417" y="49"/>
                </a:lnTo>
                <a:lnTo>
                  <a:pt x="9295" y="73"/>
                </a:lnTo>
                <a:lnTo>
                  <a:pt x="9198" y="146"/>
                </a:lnTo>
                <a:lnTo>
                  <a:pt x="9125" y="219"/>
                </a:lnTo>
                <a:lnTo>
                  <a:pt x="9076" y="317"/>
                </a:lnTo>
                <a:lnTo>
                  <a:pt x="8955" y="390"/>
                </a:lnTo>
                <a:lnTo>
                  <a:pt x="8882" y="487"/>
                </a:lnTo>
                <a:lnTo>
                  <a:pt x="8809" y="609"/>
                </a:lnTo>
                <a:lnTo>
                  <a:pt x="8736" y="755"/>
                </a:lnTo>
                <a:lnTo>
                  <a:pt x="8687" y="901"/>
                </a:lnTo>
                <a:lnTo>
                  <a:pt x="8663" y="1047"/>
                </a:lnTo>
                <a:lnTo>
                  <a:pt x="8663" y="1193"/>
                </a:lnTo>
                <a:lnTo>
                  <a:pt x="8663" y="1339"/>
                </a:lnTo>
                <a:lnTo>
                  <a:pt x="8687" y="1485"/>
                </a:lnTo>
                <a:lnTo>
                  <a:pt x="8736" y="1631"/>
                </a:lnTo>
                <a:lnTo>
                  <a:pt x="8784" y="1728"/>
                </a:lnTo>
                <a:lnTo>
                  <a:pt x="8833" y="1825"/>
                </a:lnTo>
                <a:lnTo>
                  <a:pt x="8979" y="1996"/>
                </a:lnTo>
                <a:lnTo>
                  <a:pt x="9174" y="2142"/>
                </a:lnTo>
                <a:lnTo>
                  <a:pt x="9393" y="2263"/>
                </a:lnTo>
                <a:lnTo>
                  <a:pt x="9271" y="2287"/>
                </a:lnTo>
                <a:lnTo>
                  <a:pt x="9174" y="2360"/>
                </a:lnTo>
                <a:lnTo>
                  <a:pt x="8979" y="2506"/>
                </a:lnTo>
                <a:lnTo>
                  <a:pt x="8784" y="2701"/>
                </a:lnTo>
                <a:lnTo>
                  <a:pt x="8639" y="2871"/>
                </a:lnTo>
                <a:lnTo>
                  <a:pt x="8395" y="3139"/>
                </a:lnTo>
                <a:lnTo>
                  <a:pt x="8176" y="3407"/>
                </a:lnTo>
                <a:lnTo>
                  <a:pt x="7787" y="3966"/>
                </a:lnTo>
                <a:lnTo>
                  <a:pt x="7544" y="4283"/>
                </a:lnTo>
                <a:lnTo>
                  <a:pt x="7300" y="4575"/>
                </a:lnTo>
                <a:lnTo>
                  <a:pt x="6814" y="5134"/>
                </a:lnTo>
                <a:lnTo>
                  <a:pt x="6570" y="5402"/>
                </a:lnTo>
                <a:lnTo>
                  <a:pt x="6473" y="5548"/>
                </a:lnTo>
                <a:lnTo>
                  <a:pt x="6400" y="5718"/>
                </a:lnTo>
                <a:lnTo>
                  <a:pt x="6376" y="5718"/>
                </a:lnTo>
                <a:lnTo>
                  <a:pt x="5767" y="5548"/>
                </a:lnTo>
                <a:lnTo>
                  <a:pt x="5159" y="5329"/>
                </a:lnTo>
                <a:lnTo>
                  <a:pt x="3942" y="4867"/>
                </a:lnTo>
                <a:lnTo>
                  <a:pt x="3285" y="4623"/>
                </a:lnTo>
                <a:lnTo>
                  <a:pt x="2628" y="4404"/>
                </a:lnTo>
                <a:lnTo>
                  <a:pt x="2215" y="4234"/>
                </a:lnTo>
                <a:lnTo>
                  <a:pt x="1996" y="4185"/>
                </a:lnTo>
                <a:lnTo>
                  <a:pt x="1752" y="4137"/>
                </a:lnTo>
                <a:lnTo>
                  <a:pt x="1923" y="4015"/>
                </a:lnTo>
                <a:lnTo>
                  <a:pt x="2044" y="3869"/>
                </a:lnTo>
                <a:lnTo>
                  <a:pt x="2117" y="3699"/>
                </a:lnTo>
                <a:lnTo>
                  <a:pt x="2142" y="3528"/>
                </a:lnTo>
                <a:lnTo>
                  <a:pt x="2117" y="3334"/>
                </a:lnTo>
                <a:lnTo>
                  <a:pt x="2069" y="3139"/>
                </a:lnTo>
                <a:lnTo>
                  <a:pt x="1971" y="2969"/>
                </a:lnTo>
                <a:lnTo>
                  <a:pt x="1874" y="2798"/>
                </a:lnTo>
                <a:lnTo>
                  <a:pt x="1728" y="2652"/>
                </a:lnTo>
                <a:lnTo>
                  <a:pt x="1558" y="2531"/>
                </a:lnTo>
                <a:lnTo>
                  <a:pt x="1363" y="2433"/>
                </a:lnTo>
                <a:lnTo>
                  <a:pt x="1168" y="2385"/>
                </a:lnTo>
                <a:lnTo>
                  <a:pt x="974" y="2360"/>
                </a:lnTo>
                <a:lnTo>
                  <a:pt x="755" y="2360"/>
                </a:lnTo>
                <a:lnTo>
                  <a:pt x="658" y="2385"/>
                </a:lnTo>
                <a:lnTo>
                  <a:pt x="560" y="2433"/>
                </a:lnTo>
                <a:lnTo>
                  <a:pt x="463" y="2506"/>
                </a:lnTo>
                <a:lnTo>
                  <a:pt x="414" y="2579"/>
                </a:lnTo>
                <a:lnTo>
                  <a:pt x="317" y="2604"/>
                </a:lnTo>
                <a:lnTo>
                  <a:pt x="195" y="2677"/>
                </a:lnTo>
                <a:lnTo>
                  <a:pt x="122" y="2750"/>
                </a:lnTo>
                <a:lnTo>
                  <a:pt x="49" y="2871"/>
                </a:lnTo>
                <a:lnTo>
                  <a:pt x="25" y="2944"/>
                </a:lnTo>
                <a:lnTo>
                  <a:pt x="1" y="3042"/>
                </a:lnTo>
                <a:lnTo>
                  <a:pt x="1" y="3261"/>
                </a:lnTo>
                <a:lnTo>
                  <a:pt x="25" y="3455"/>
                </a:lnTo>
                <a:lnTo>
                  <a:pt x="98" y="3626"/>
                </a:lnTo>
                <a:lnTo>
                  <a:pt x="195" y="3820"/>
                </a:lnTo>
                <a:lnTo>
                  <a:pt x="341" y="3991"/>
                </a:lnTo>
                <a:lnTo>
                  <a:pt x="487" y="4112"/>
                </a:lnTo>
                <a:lnTo>
                  <a:pt x="658" y="4210"/>
                </a:lnTo>
                <a:lnTo>
                  <a:pt x="828" y="4283"/>
                </a:lnTo>
                <a:lnTo>
                  <a:pt x="1022" y="4307"/>
                </a:lnTo>
                <a:lnTo>
                  <a:pt x="1217" y="4307"/>
                </a:lnTo>
                <a:lnTo>
                  <a:pt x="1436" y="4258"/>
                </a:lnTo>
                <a:lnTo>
                  <a:pt x="1436" y="4331"/>
                </a:lnTo>
                <a:lnTo>
                  <a:pt x="1387" y="4356"/>
                </a:lnTo>
                <a:lnTo>
                  <a:pt x="1363" y="4404"/>
                </a:lnTo>
                <a:lnTo>
                  <a:pt x="1339" y="4453"/>
                </a:lnTo>
                <a:lnTo>
                  <a:pt x="1339" y="4526"/>
                </a:lnTo>
                <a:lnTo>
                  <a:pt x="1436" y="5013"/>
                </a:lnTo>
                <a:lnTo>
                  <a:pt x="1582" y="5475"/>
                </a:lnTo>
                <a:lnTo>
                  <a:pt x="1728" y="5962"/>
                </a:lnTo>
                <a:lnTo>
                  <a:pt x="1850" y="6448"/>
                </a:lnTo>
                <a:lnTo>
                  <a:pt x="2069" y="7446"/>
                </a:lnTo>
                <a:lnTo>
                  <a:pt x="2190" y="7957"/>
                </a:lnTo>
                <a:lnTo>
                  <a:pt x="2312" y="8468"/>
                </a:lnTo>
                <a:lnTo>
                  <a:pt x="2799" y="10244"/>
                </a:lnTo>
                <a:lnTo>
                  <a:pt x="2896" y="10633"/>
                </a:lnTo>
                <a:lnTo>
                  <a:pt x="2969" y="11071"/>
                </a:lnTo>
                <a:lnTo>
                  <a:pt x="3042" y="11485"/>
                </a:lnTo>
                <a:lnTo>
                  <a:pt x="3139" y="11899"/>
                </a:lnTo>
                <a:lnTo>
                  <a:pt x="3164" y="11947"/>
                </a:lnTo>
                <a:lnTo>
                  <a:pt x="3188" y="11972"/>
                </a:lnTo>
                <a:lnTo>
                  <a:pt x="3285" y="12045"/>
                </a:lnTo>
                <a:lnTo>
                  <a:pt x="3334" y="12069"/>
                </a:lnTo>
                <a:lnTo>
                  <a:pt x="3383" y="12093"/>
                </a:lnTo>
                <a:lnTo>
                  <a:pt x="3650" y="12118"/>
                </a:lnTo>
                <a:lnTo>
                  <a:pt x="3894" y="12118"/>
                </a:lnTo>
                <a:lnTo>
                  <a:pt x="4161" y="12069"/>
                </a:lnTo>
                <a:lnTo>
                  <a:pt x="4429" y="12020"/>
                </a:lnTo>
                <a:lnTo>
                  <a:pt x="4818" y="11923"/>
                </a:lnTo>
                <a:lnTo>
                  <a:pt x="5208" y="11874"/>
                </a:lnTo>
                <a:lnTo>
                  <a:pt x="5986" y="11777"/>
                </a:lnTo>
                <a:lnTo>
                  <a:pt x="6765" y="11704"/>
                </a:lnTo>
                <a:lnTo>
                  <a:pt x="7568" y="11655"/>
                </a:lnTo>
                <a:lnTo>
                  <a:pt x="8347" y="11631"/>
                </a:lnTo>
                <a:lnTo>
                  <a:pt x="9149" y="11607"/>
                </a:lnTo>
                <a:lnTo>
                  <a:pt x="9952" y="11631"/>
                </a:lnTo>
                <a:lnTo>
                  <a:pt x="10731" y="11655"/>
                </a:lnTo>
                <a:lnTo>
                  <a:pt x="11534" y="11728"/>
                </a:lnTo>
                <a:lnTo>
                  <a:pt x="12313" y="11801"/>
                </a:lnTo>
                <a:lnTo>
                  <a:pt x="13116" y="11899"/>
                </a:lnTo>
                <a:lnTo>
                  <a:pt x="13919" y="12020"/>
                </a:lnTo>
                <a:lnTo>
                  <a:pt x="14600" y="12118"/>
                </a:lnTo>
                <a:lnTo>
                  <a:pt x="14941" y="12215"/>
                </a:lnTo>
                <a:lnTo>
                  <a:pt x="15257" y="12312"/>
                </a:lnTo>
                <a:lnTo>
                  <a:pt x="15354" y="12337"/>
                </a:lnTo>
                <a:lnTo>
                  <a:pt x="15452" y="12312"/>
                </a:lnTo>
                <a:lnTo>
                  <a:pt x="15525" y="12264"/>
                </a:lnTo>
                <a:lnTo>
                  <a:pt x="15598" y="12191"/>
                </a:lnTo>
                <a:lnTo>
                  <a:pt x="15622" y="12142"/>
                </a:lnTo>
                <a:lnTo>
                  <a:pt x="15671" y="12093"/>
                </a:lnTo>
                <a:lnTo>
                  <a:pt x="16011" y="10950"/>
                </a:lnTo>
                <a:lnTo>
                  <a:pt x="16352" y="9806"/>
                </a:lnTo>
                <a:lnTo>
                  <a:pt x="16401" y="9758"/>
                </a:lnTo>
                <a:lnTo>
                  <a:pt x="16425" y="9685"/>
                </a:lnTo>
                <a:lnTo>
                  <a:pt x="16449" y="9612"/>
                </a:lnTo>
                <a:lnTo>
                  <a:pt x="16425" y="9539"/>
                </a:lnTo>
                <a:lnTo>
                  <a:pt x="16863" y="8006"/>
                </a:lnTo>
                <a:lnTo>
                  <a:pt x="17009" y="7519"/>
                </a:lnTo>
                <a:lnTo>
                  <a:pt x="17106" y="7032"/>
                </a:lnTo>
                <a:lnTo>
                  <a:pt x="17325" y="6059"/>
                </a:lnTo>
                <a:lnTo>
                  <a:pt x="17422" y="5645"/>
                </a:lnTo>
                <a:lnTo>
                  <a:pt x="17544" y="5256"/>
                </a:lnTo>
                <a:lnTo>
                  <a:pt x="17836" y="4477"/>
                </a:lnTo>
                <a:lnTo>
                  <a:pt x="17982" y="4526"/>
                </a:lnTo>
                <a:lnTo>
                  <a:pt x="18274" y="4526"/>
                </a:lnTo>
                <a:lnTo>
                  <a:pt x="18420" y="4502"/>
                </a:lnTo>
                <a:lnTo>
                  <a:pt x="18566" y="4453"/>
                </a:lnTo>
                <a:lnTo>
                  <a:pt x="18688" y="4380"/>
                </a:lnTo>
                <a:lnTo>
                  <a:pt x="18809" y="4307"/>
                </a:lnTo>
                <a:lnTo>
                  <a:pt x="18907" y="4185"/>
                </a:lnTo>
                <a:lnTo>
                  <a:pt x="19004" y="4015"/>
                </a:lnTo>
                <a:lnTo>
                  <a:pt x="19077" y="3845"/>
                </a:lnTo>
                <a:lnTo>
                  <a:pt x="19101" y="3650"/>
                </a:lnTo>
                <a:lnTo>
                  <a:pt x="19126" y="3455"/>
                </a:lnTo>
                <a:lnTo>
                  <a:pt x="19101" y="3261"/>
                </a:lnTo>
                <a:lnTo>
                  <a:pt x="19077" y="3066"/>
                </a:lnTo>
                <a:lnTo>
                  <a:pt x="19004" y="2871"/>
                </a:lnTo>
                <a:lnTo>
                  <a:pt x="18931" y="2701"/>
                </a:lnTo>
                <a:lnTo>
                  <a:pt x="18809" y="2531"/>
                </a:lnTo>
                <a:lnTo>
                  <a:pt x="18639" y="2385"/>
                </a:lnTo>
                <a:lnTo>
                  <a:pt x="18444" y="2287"/>
                </a:lnTo>
                <a:lnTo>
                  <a:pt x="18250" y="2239"/>
                </a:lnTo>
                <a:lnTo>
                  <a:pt x="18055" y="2214"/>
                </a:lnTo>
                <a:lnTo>
                  <a:pt x="17836" y="2263"/>
                </a:lnTo>
                <a:lnTo>
                  <a:pt x="17739" y="2287"/>
                </a:lnTo>
                <a:lnTo>
                  <a:pt x="17641" y="2360"/>
                </a:lnTo>
                <a:lnTo>
                  <a:pt x="17568" y="2409"/>
                </a:lnTo>
                <a:lnTo>
                  <a:pt x="17495" y="2506"/>
                </a:lnTo>
                <a:lnTo>
                  <a:pt x="17447" y="2579"/>
                </a:lnTo>
                <a:lnTo>
                  <a:pt x="17447" y="2652"/>
                </a:lnTo>
                <a:lnTo>
                  <a:pt x="17301" y="2774"/>
                </a:lnTo>
                <a:lnTo>
                  <a:pt x="17179" y="2944"/>
                </a:lnTo>
                <a:lnTo>
                  <a:pt x="17106" y="3115"/>
                </a:lnTo>
                <a:lnTo>
                  <a:pt x="17057" y="3309"/>
                </a:lnTo>
                <a:lnTo>
                  <a:pt x="17033" y="3528"/>
                </a:lnTo>
                <a:lnTo>
                  <a:pt x="17057" y="3723"/>
                </a:lnTo>
                <a:lnTo>
                  <a:pt x="17106" y="3918"/>
                </a:lnTo>
                <a:lnTo>
                  <a:pt x="17203" y="4088"/>
                </a:lnTo>
                <a:lnTo>
                  <a:pt x="17252" y="4137"/>
                </a:lnTo>
                <a:lnTo>
                  <a:pt x="16522" y="4404"/>
                </a:lnTo>
                <a:lnTo>
                  <a:pt x="15768" y="4672"/>
                </a:lnTo>
                <a:lnTo>
                  <a:pt x="14235" y="5134"/>
                </a:lnTo>
                <a:lnTo>
                  <a:pt x="13870" y="5256"/>
                </a:lnTo>
                <a:lnTo>
                  <a:pt x="13481" y="5426"/>
                </a:lnTo>
                <a:lnTo>
                  <a:pt x="13116" y="5572"/>
                </a:lnTo>
                <a:lnTo>
                  <a:pt x="12726" y="5718"/>
                </a:lnTo>
                <a:lnTo>
                  <a:pt x="12532" y="5426"/>
                </a:lnTo>
                <a:lnTo>
                  <a:pt x="12337" y="5159"/>
                </a:lnTo>
                <a:lnTo>
                  <a:pt x="11923" y="4648"/>
                </a:lnTo>
                <a:lnTo>
                  <a:pt x="11485" y="4112"/>
                </a:lnTo>
                <a:lnTo>
                  <a:pt x="11072" y="3601"/>
                </a:lnTo>
                <a:lnTo>
                  <a:pt x="10853" y="3261"/>
                </a:lnTo>
                <a:lnTo>
                  <a:pt x="10585" y="2896"/>
                </a:lnTo>
                <a:lnTo>
                  <a:pt x="10415" y="2725"/>
                </a:lnTo>
                <a:lnTo>
                  <a:pt x="10269" y="2555"/>
                </a:lnTo>
                <a:lnTo>
                  <a:pt x="10098" y="2409"/>
                </a:lnTo>
                <a:lnTo>
                  <a:pt x="9904" y="2312"/>
                </a:lnTo>
                <a:lnTo>
                  <a:pt x="10025" y="2287"/>
                </a:lnTo>
                <a:lnTo>
                  <a:pt x="10147" y="2239"/>
                </a:lnTo>
                <a:lnTo>
                  <a:pt x="10269" y="2166"/>
                </a:lnTo>
                <a:lnTo>
                  <a:pt x="10366" y="2069"/>
                </a:lnTo>
                <a:lnTo>
                  <a:pt x="10488" y="1898"/>
                </a:lnTo>
                <a:lnTo>
                  <a:pt x="10561" y="1704"/>
                </a:lnTo>
                <a:lnTo>
                  <a:pt x="10609" y="1509"/>
                </a:lnTo>
                <a:lnTo>
                  <a:pt x="10634" y="1290"/>
                </a:lnTo>
                <a:lnTo>
                  <a:pt x="10609" y="1095"/>
                </a:lnTo>
                <a:lnTo>
                  <a:pt x="10585" y="876"/>
                </a:lnTo>
                <a:lnTo>
                  <a:pt x="10512" y="682"/>
                </a:lnTo>
                <a:lnTo>
                  <a:pt x="10439" y="511"/>
                </a:lnTo>
                <a:lnTo>
                  <a:pt x="10342" y="341"/>
                </a:lnTo>
                <a:lnTo>
                  <a:pt x="10196" y="195"/>
                </a:lnTo>
                <a:lnTo>
                  <a:pt x="10050" y="98"/>
                </a:lnTo>
                <a:lnTo>
                  <a:pt x="9855" y="25"/>
                </a:lnTo>
                <a:lnTo>
                  <a:pt x="975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40"/>
          <p:cNvSpPr/>
          <p:nvPr/>
        </p:nvSpPr>
        <p:spPr>
          <a:xfrm>
            <a:off x="4423376" y="1477090"/>
            <a:ext cx="381033" cy="385229"/>
          </a:xfrm>
          <a:custGeom>
            <a:rect b="b" l="l" r="r" t="t"/>
            <a:pathLst>
              <a:path extrusionOk="0" h="17812" w="17618">
                <a:moveTo>
                  <a:pt x="8785" y="3553"/>
                </a:moveTo>
                <a:lnTo>
                  <a:pt x="8931" y="3845"/>
                </a:lnTo>
                <a:lnTo>
                  <a:pt x="9052" y="4137"/>
                </a:lnTo>
                <a:lnTo>
                  <a:pt x="9223" y="4453"/>
                </a:lnTo>
                <a:lnTo>
                  <a:pt x="9198" y="4502"/>
                </a:lnTo>
                <a:lnTo>
                  <a:pt x="9198" y="4551"/>
                </a:lnTo>
                <a:lnTo>
                  <a:pt x="9223" y="4599"/>
                </a:lnTo>
                <a:lnTo>
                  <a:pt x="9247" y="4624"/>
                </a:lnTo>
                <a:lnTo>
                  <a:pt x="9393" y="4721"/>
                </a:lnTo>
                <a:lnTo>
                  <a:pt x="9539" y="4794"/>
                </a:lnTo>
                <a:lnTo>
                  <a:pt x="9685" y="4842"/>
                </a:lnTo>
                <a:lnTo>
                  <a:pt x="9855" y="4891"/>
                </a:lnTo>
                <a:lnTo>
                  <a:pt x="10220" y="4940"/>
                </a:lnTo>
                <a:lnTo>
                  <a:pt x="10561" y="4988"/>
                </a:lnTo>
                <a:lnTo>
                  <a:pt x="10366" y="5110"/>
                </a:lnTo>
                <a:lnTo>
                  <a:pt x="10172" y="5256"/>
                </a:lnTo>
                <a:lnTo>
                  <a:pt x="10001" y="5378"/>
                </a:lnTo>
                <a:lnTo>
                  <a:pt x="9831" y="5524"/>
                </a:lnTo>
                <a:lnTo>
                  <a:pt x="9734" y="5548"/>
                </a:lnTo>
                <a:lnTo>
                  <a:pt x="9661" y="5572"/>
                </a:lnTo>
                <a:lnTo>
                  <a:pt x="9612" y="5645"/>
                </a:lnTo>
                <a:lnTo>
                  <a:pt x="9588" y="5743"/>
                </a:lnTo>
                <a:lnTo>
                  <a:pt x="9588" y="5962"/>
                </a:lnTo>
                <a:lnTo>
                  <a:pt x="9636" y="6156"/>
                </a:lnTo>
                <a:lnTo>
                  <a:pt x="9758" y="6570"/>
                </a:lnTo>
                <a:lnTo>
                  <a:pt x="9831" y="6911"/>
                </a:lnTo>
                <a:lnTo>
                  <a:pt x="9831" y="6911"/>
                </a:lnTo>
                <a:lnTo>
                  <a:pt x="9466" y="6740"/>
                </a:lnTo>
                <a:lnTo>
                  <a:pt x="9125" y="6546"/>
                </a:lnTo>
                <a:lnTo>
                  <a:pt x="8979" y="6473"/>
                </a:lnTo>
                <a:lnTo>
                  <a:pt x="8785" y="6400"/>
                </a:lnTo>
                <a:lnTo>
                  <a:pt x="8687" y="6400"/>
                </a:lnTo>
                <a:lnTo>
                  <a:pt x="8614" y="6473"/>
                </a:lnTo>
                <a:lnTo>
                  <a:pt x="8444" y="6497"/>
                </a:lnTo>
                <a:lnTo>
                  <a:pt x="8274" y="6570"/>
                </a:lnTo>
                <a:lnTo>
                  <a:pt x="7957" y="6765"/>
                </a:lnTo>
                <a:lnTo>
                  <a:pt x="7592" y="6984"/>
                </a:lnTo>
                <a:lnTo>
                  <a:pt x="7714" y="6351"/>
                </a:lnTo>
                <a:lnTo>
                  <a:pt x="7787" y="6083"/>
                </a:lnTo>
                <a:lnTo>
                  <a:pt x="7836" y="6083"/>
                </a:lnTo>
                <a:lnTo>
                  <a:pt x="7909" y="6059"/>
                </a:lnTo>
                <a:lnTo>
                  <a:pt x="7957" y="6035"/>
                </a:lnTo>
                <a:lnTo>
                  <a:pt x="8006" y="5986"/>
                </a:lnTo>
                <a:lnTo>
                  <a:pt x="8030" y="5937"/>
                </a:lnTo>
                <a:lnTo>
                  <a:pt x="8030" y="5889"/>
                </a:lnTo>
                <a:lnTo>
                  <a:pt x="8030" y="5816"/>
                </a:lnTo>
                <a:lnTo>
                  <a:pt x="8006" y="5767"/>
                </a:lnTo>
                <a:lnTo>
                  <a:pt x="7860" y="5572"/>
                </a:lnTo>
                <a:lnTo>
                  <a:pt x="7690" y="5426"/>
                </a:lnTo>
                <a:lnTo>
                  <a:pt x="7300" y="5159"/>
                </a:lnTo>
                <a:lnTo>
                  <a:pt x="6960" y="4915"/>
                </a:lnTo>
                <a:lnTo>
                  <a:pt x="7057" y="4915"/>
                </a:lnTo>
                <a:lnTo>
                  <a:pt x="7325" y="4867"/>
                </a:lnTo>
                <a:lnTo>
                  <a:pt x="7592" y="4818"/>
                </a:lnTo>
                <a:lnTo>
                  <a:pt x="7884" y="4745"/>
                </a:lnTo>
                <a:lnTo>
                  <a:pt x="8006" y="4721"/>
                </a:lnTo>
                <a:lnTo>
                  <a:pt x="8128" y="4648"/>
                </a:lnTo>
                <a:lnTo>
                  <a:pt x="8201" y="4599"/>
                </a:lnTo>
                <a:lnTo>
                  <a:pt x="8225" y="4526"/>
                </a:lnTo>
                <a:lnTo>
                  <a:pt x="8298" y="4453"/>
                </a:lnTo>
                <a:lnTo>
                  <a:pt x="8371" y="4380"/>
                </a:lnTo>
                <a:lnTo>
                  <a:pt x="8493" y="4186"/>
                </a:lnTo>
                <a:lnTo>
                  <a:pt x="8663" y="3821"/>
                </a:lnTo>
                <a:lnTo>
                  <a:pt x="8785" y="3553"/>
                </a:lnTo>
                <a:close/>
                <a:moveTo>
                  <a:pt x="8712" y="3042"/>
                </a:moveTo>
                <a:lnTo>
                  <a:pt x="8614" y="3091"/>
                </a:lnTo>
                <a:lnTo>
                  <a:pt x="8541" y="3139"/>
                </a:lnTo>
                <a:lnTo>
                  <a:pt x="8468" y="3237"/>
                </a:lnTo>
                <a:lnTo>
                  <a:pt x="8347" y="3431"/>
                </a:lnTo>
                <a:lnTo>
                  <a:pt x="8274" y="3602"/>
                </a:lnTo>
                <a:lnTo>
                  <a:pt x="8152" y="3821"/>
                </a:lnTo>
                <a:lnTo>
                  <a:pt x="8006" y="4040"/>
                </a:lnTo>
                <a:lnTo>
                  <a:pt x="7909" y="4161"/>
                </a:lnTo>
                <a:lnTo>
                  <a:pt x="7860" y="4234"/>
                </a:lnTo>
                <a:lnTo>
                  <a:pt x="7811" y="4307"/>
                </a:lnTo>
                <a:lnTo>
                  <a:pt x="7617" y="4356"/>
                </a:lnTo>
                <a:lnTo>
                  <a:pt x="7398" y="4405"/>
                </a:lnTo>
                <a:lnTo>
                  <a:pt x="7008" y="4526"/>
                </a:lnTo>
                <a:lnTo>
                  <a:pt x="6643" y="4575"/>
                </a:lnTo>
                <a:lnTo>
                  <a:pt x="6546" y="4599"/>
                </a:lnTo>
                <a:lnTo>
                  <a:pt x="6449" y="4648"/>
                </a:lnTo>
                <a:lnTo>
                  <a:pt x="6400" y="4697"/>
                </a:lnTo>
                <a:lnTo>
                  <a:pt x="6376" y="4745"/>
                </a:lnTo>
                <a:lnTo>
                  <a:pt x="6400" y="4818"/>
                </a:lnTo>
                <a:lnTo>
                  <a:pt x="6449" y="4867"/>
                </a:lnTo>
                <a:lnTo>
                  <a:pt x="6449" y="4940"/>
                </a:lnTo>
                <a:lnTo>
                  <a:pt x="6497" y="5013"/>
                </a:lnTo>
                <a:lnTo>
                  <a:pt x="6619" y="5159"/>
                </a:lnTo>
                <a:lnTo>
                  <a:pt x="6741" y="5280"/>
                </a:lnTo>
                <a:lnTo>
                  <a:pt x="6887" y="5378"/>
                </a:lnTo>
                <a:lnTo>
                  <a:pt x="7495" y="5889"/>
                </a:lnTo>
                <a:lnTo>
                  <a:pt x="7446" y="5962"/>
                </a:lnTo>
                <a:lnTo>
                  <a:pt x="7398" y="6059"/>
                </a:lnTo>
                <a:lnTo>
                  <a:pt x="7325" y="6229"/>
                </a:lnTo>
                <a:lnTo>
                  <a:pt x="7179" y="6765"/>
                </a:lnTo>
                <a:lnTo>
                  <a:pt x="7057" y="7300"/>
                </a:lnTo>
                <a:lnTo>
                  <a:pt x="7057" y="7397"/>
                </a:lnTo>
                <a:lnTo>
                  <a:pt x="7106" y="7470"/>
                </a:lnTo>
                <a:lnTo>
                  <a:pt x="7154" y="7519"/>
                </a:lnTo>
                <a:lnTo>
                  <a:pt x="7203" y="7543"/>
                </a:lnTo>
                <a:lnTo>
                  <a:pt x="7276" y="7568"/>
                </a:lnTo>
                <a:lnTo>
                  <a:pt x="7349" y="7543"/>
                </a:lnTo>
                <a:lnTo>
                  <a:pt x="7422" y="7519"/>
                </a:lnTo>
                <a:lnTo>
                  <a:pt x="7471" y="7446"/>
                </a:lnTo>
                <a:lnTo>
                  <a:pt x="7617" y="7397"/>
                </a:lnTo>
                <a:lnTo>
                  <a:pt x="7763" y="7324"/>
                </a:lnTo>
                <a:lnTo>
                  <a:pt x="8030" y="7178"/>
                </a:lnTo>
                <a:lnTo>
                  <a:pt x="8371" y="7032"/>
                </a:lnTo>
                <a:lnTo>
                  <a:pt x="8541" y="6935"/>
                </a:lnTo>
                <a:lnTo>
                  <a:pt x="8712" y="6838"/>
                </a:lnTo>
                <a:lnTo>
                  <a:pt x="8736" y="6838"/>
                </a:lnTo>
                <a:lnTo>
                  <a:pt x="8833" y="6935"/>
                </a:lnTo>
                <a:lnTo>
                  <a:pt x="8955" y="7008"/>
                </a:lnTo>
                <a:lnTo>
                  <a:pt x="9174" y="7130"/>
                </a:lnTo>
                <a:lnTo>
                  <a:pt x="9369" y="7251"/>
                </a:lnTo>
                <a:lnTo>
                  <a:pt x="9612" y="7373"/>
                </a:lnTo>
                <a:lnTo>
                  <a:pt x="9855" y="7446"/>
                </a:lnTo>
                <a:lnTo>
                  <a:pt x="10074" y="7519"/>
                </a:lnTo>
                <a:lnTo>
                  <a:pt x="10147" y="7495"/>
                </a:lnTo>
                <a:lnTo>
                  <a:pt x="10220" y="7470"/>
                </a:lnTo>
                <a:lnTo>
                  <a:pt x="10269" y="7446"/>
                </a:lnTo>
                <a:lnTo>
                  <a:pt x="10293" y="7373"/>
                </a:lnTo>
                <a:lnTo>
                  <a:pt x="10293" y="7324"/>
                </a:lnTo>
                <a:lnTo>
                  <a:pt x="10293" y="7251"/>
                </a:lnTo>
                <a:lnTo>
                  <a:pt x="10293" y="7178"/>
                </a:lnTo>
                <a:lnTo>
                  <a:pt x="10245" y="7130"/>
                </a:lnTo>
                <a:lnTo>
                  <a:pt x="10269" y="7032"/>
                </a:lnTo>
                <a:lnTo>
                  <a:pt x="10269" y="6935"/>
                </a:lnTo>
                <a:lnTo>
                  <a:pt x="10245" y="6716"/>
                </a:lnTo>
                <a:lnTo>
                  <a:pt x="10196" y="6497"/>
                </a:lnTo>
                <a:lnTo>
                  <a:pt x="10123" y="6278"/>
                </a:lnTo>
                <a:lnTo>
                  <a:pt x="10074" y="6059"/>
                </a:lnTo>
                <a:lnTo>
                  <a:pt x="10050" y="5840"/>
                </a:lnTo>
                <a:lnTo>
                  <a:pt x="10293" y="5694"/>
                </a:lnTo>
                <a:lnTo>
                  <a:pt x="10537" y="5524"/>
                </a:lnTo>
                <a:lnTo>
                  <a:pt x="10683" y="5426"/>
                </a:lnTo>
                <a:lnTo>
                  <a:pt x="10829" y="5305"/>
                </a:lnTo>
                <a:lnTo>
                  <a:pt x="10975" y="5183"/>
                </a:lnTo>
                <a:lnTo>
                  <a:pt x="11096" y="5037"/>
                </a:lnTo>
                <a:lnTo>
                  <a:pt x="11121" y="4940"/>
                </a:lnTo>
                <a:lnTo>
                  <a:pt x="11096" y="4842"/>
                </a:lnTo>
                <a:lnTo>
                  <a:pt x="11121" y="4745"/>
                </a:lnTo>
                <a:lnTo>
                  <a:pt x="11072" y="4648"/>
                </a:lnTo>
                <a:lnTo>
                  <a:pt x="10999" y="4551"/>
                </a:lnTo>
                <a:lnTo>
                  <a:pt x="10950" y="4526"/>
                </a:lnTo>
                <a:lnTo>
                  <a:pt x="10877" y="4526"/>
                </a:lnTo>
                <a:lnTo>
                  <a:pt x="10610" y="4502"/>
                </a:lnTo>
                <a:lnTo>
                  <a:pt x="10318" y="4453"/>
                </a:lnTo>
                <a:lnTo>
                  <a:pt x="10026" y="4429"/>
                </a:lnTo>
                <a:lnTo>
                  <a:pt x="9734" y="4380"/>
                </a:lnTo>
                <a:lnTo>
                  <a:pt x="9709" y="4283"/>
                </a:lnTo>
                <a:lnTo>
                  <a:pt x="9490" y="3942"/>
                </a:lnTo>
                <a:lnTo>
                  <a:pt x="9296" y="3602"/>
                </a:lnTo>
                <a:lnTo>
                  <a:pt x="9150" y="3334"/>
                </a:lnTo>
                <a:lnTo>
                  <a:pt x="9052" y="3212"/>
                </a:lnTo>
                <a:lnTo>
                  <a:pt x="8979" y="3164"/>
                </a:lnTo>
                <a:lnTo>
                  <a:pt x="8906" y="3139"/>
                </a:lnTo>
                <a:lnTo>
                  <a:pt x="8882" y="3139"/>
                </a:lnTo>
                <a:lnTo>
                  <a:pt x="8858" y="3091"/>
                </a:lnTo>
                <a:lnTo>
                  <a:pt x="8785" y="3066"/>
                </a:lnTo>
                <a:lnTo>
                  <a:pt x="8712" y="3042"/>
                </a:lnTo>
                <a:close/>
                <a:moveTo>
                  <a:pt x="14430" y="2507"/>
                </a:moveTo>
                <a:lnTo>
                  <a:pt x="14576" y="2531"/>
                </a:lnTo>
                <a:lnTo>
                  <a:pt x="14868" y="2531"/>
                </a:lnTo>
                <a:lnTo>
                  <a:pt x="15403" y="2580"/>
                </a:lnTo>
                <a:lnTo>
                  <a:pt x="15695" y="2604"/>
                </a:lnTo>
                <a:lnTo>
                  <a:pt x="15987" y="2604"/>
                </a:lnTo>
                <a:lnTo>
                  <a:pt x="15890" y="2945"/>
                </a:lnTo>
                <a:lnTo>
                  <a:pt x="15865" y="3310"/>
                </a:lnTo>
                <a:lnTo>
                  <a:pt x="15817" y="3675"/>
                </a:lnTo>
                <a:lnTo>
                  <a:pt x="15768" y="4015"/>
                </a:lnTo>
                <a:lnTo>
                  <a:pt x="15671" y="4599"/>
                </a:lnTo>
                <a:lnTo>
                  <a:pt x="15500" y="5159"/>
                </a:lnTo>
                <a:lnTo>
                  <a:pt x="15306" y="5718"/>
                </a:lnTo>
                <a:lnTo>
                  <a:pt x="15184" y="5986"/>
                </a:lnTo>
                <a:lnTo>
                  <a:pt x="15062" y="6254"/>
                </a:lnTo>
                <a:lnTo>
                  <a:pt x="14843" y="6594"/>
                </a:lnTo>
                <a:lnTo>
                  <a:pt x="14576" y="6935"/>
                </a:lnTo>
                <a:lnTo>
                  <a:pt x="14308" y="7227"/>
                </a:lnTo>
                <a:lnTo>
                  <a:pt x="14040" y="7543"/>
                </a:lnTo>
                <a:lnTo>
                  <a:pt x="13700" y="7860"/>
                </a:lnTo>
                <a:lnTo>
                  <a:pt x="13335" y="8127"/>
                </a:lnTo>
                <a:lnTo>
                  <a:pt x="13286" y="8152"/>
                </a:lnTo>
                <a:lnTo>
                  <a:pt x="13408" y="7641"/>
                </a:lnTo>
                <a:lnTo>
                  <a:pt x="13529" y="7251"/>
                </a:lnTo>
                <a:lnTo>
                  <a:pt x="13602" y="6862"/>
                </a:lnTo>
                <a:lnTo>
                  <a:pt x="13724" y="6059"/>
                </a:lnTo>
                <a:lnTo>
                  <a:pt x="13748" y="5937"/>
                </a:lnTo>
                <a:lnTo>
                  <a:pt x="13992" y="4624"/>
                </a:lnTo>
                <a:lnTo>
                  <a:pt x="14089" y="4088"/>
                </a:lnTo>
                <a:lnTo>
                  <a:pt x="14186" y="3553"/>
                </a:lnTo>
                <a:lnTo>
                  <a:pt x="14259" y="3018"/>
                </a:lnTo>
                <a:lnTo>
                  <a:pt x="14284" y="2507"/>
                </a:lnTo>
                <a:close/>
                <a:moveTo>
                  <a:pt x="2118" y="2482"/>
                </a:moveTo>
                <a:lnTo>
                  <a:pt x="2677" y="2507"/>
                </a:lnTo>
                <a:lnTo>
                  <a:pt x="3261" y="2555"/>
                </a:lnTo>
                <a:lnTo>
                  <a:pt x="3213" y="2750"/>
                </a:lnTo>
                <a:lnTo>
                  <a:pt x="3213" y="2945"/>
                </a:lnTo>
                <a:lnTo>
                  <a:pt x="3237" y="3310"/>
                </a:lnTo>
                <a:lnTo>
                  <a:pt x="3286" y="3699"/>
                </a:lnTo>
                <a:lnTo>
                  <a:pt x="3334" y="4064"/>
                </a:lnTo>
                <a:lnTo>
                  <a:pt x="3456" y="4842"/>
                </a:lnTo>
                <a:lnTo>
                  <a:pt x="3529" y="5305"/>
                </a:lnTo>
                <a:lnTo>
                  <a:pt x="3602" y="5791"/>
                </a:lnTo>
                <a:lnTo>
                  <a:pt x="3699" y="6254"/>
                </a:lnTo>
                <a:lnTo>
                  <a:pt x="3845" y="6716"/>
                </a:lnTo>
                <a:lnTo>
                  <a:pt x="3991" y="7154"/>
                </a:lnTo>
                <a:lnTo>
                  <a:pt x="4162" y="7592"/>
                </a:lnTo>
                <a:lnTo>
                  <a:pt x="4381" y="8030"/>
                </a:lnTo>
                <a:lnTo>
                  <a:pt x="4600" y="8444"/>
                </a:lnTo>
                <a:lnTo>
                  <a:pt x="4381" y="8346"/>
                </a:lnTo>
                <a:lnTo>
                  <a:pt x="4162" y="8225"/>
                </a:lnTo>
                <a:lnTo>
                  <a:pt x="3967" y="8103"/>
                </a:lnTo>
                <a:lnTo>
                  <a:pt x="3772" y="7933"/>
                </a:lnTo>
                <a:lnTo>
                  <a:pt x="3602" y="7762"/>
                </a:lnTo>
                <a:lnTo>
                  <a:pt x="3407" y="7568"/>
                </a:lnTo>
                <a:lnTo>
                  <a:pt x="3091" y="7130"/>
                </a:lnTo>
                <a:lnTo>
                  <a:pt x="2823" y="6692"/>
                </a:lnTo>
                <a:lnTo>
                  <a:pt x="2580" y="6229"/>
                </a:lnTo>
                <a:lnTo>
                  <a:pt x="2385" y="5767"/>
                </a:lnTo>
                <a:lnTo>
                  <a:pt x="2191" y="5305"/>
                </a:lnTo>
                <a:lnTo>
                  <a:pt x="1947" y="4624"/>
                </a:lnTo>
                <a:lnTo>
                  <a:pt x="1728" y="3918"/>
                </a:lnTo>
                <a:lnTo>
                  <a:pt x="1607" y="3480"/>
                </a:lnTo>
                <a:lnTo>
                  <a:pt x="1534" y="3042"/>
                </a:lnTo>
                <a:lnTo>
                  <a:pt x="1534" y="2920"/>
                </a:lnTo>
                <a:lnTo>
                  <a:pt x="1534" y="2799"/>
                </a:lnTo>
                <a:lnTo>
                  <a:pt x="1558" y="2677"/>
                </a:lnTo>
                <a:lnTo>
                  <a:pt x="1534" y="2555"/>
                </a:lnTo>
                <a:lnTo>
                  <a:pt x="1850" y="2507"/>
                </a:lnTo>
                <a:lnTo>
                  <a:pt x="2118" y="2482"/>
                </a:lnTo>
                <a:close/>
                <a:moveTo>
                  <a:pt x="1850" y="1996"/>
                </a:moveTo>
                <a:lnTo>
                  <a:pt x="1558" y="2044"/>
                </a:lnTo>
                <a:lnTo>
                  <a:pt x="1412" y="2069"/>
                </a:lnTo>
                <a:lnTo>
                  <a:pt x="1290" y="2142"/>
                </a:lnTo>
                <a:lnTo>
                  <a:pt x="1193" y="2215"/>
                </a:lnTo>
                <a:lnTo>
                  <a:pt x="1120" y="2336"/>
                </a:lnTo>
                <a:lnTo>
                  <a:pt x="1120" y="2409"/>
                </a:lnTo>
                <a:lnTo>
                  <a:pt x="1169" y="2482"/>
                </a:lnTo>
                <a:lnTo>
                  <a:pt x="1096" y="2604"/>
                </a:lnTo>
                <a:lnTo>
                  <a:pt x="1047" y="2750"/>
                </a:lnTo>
                <a:lnTo>
                  <a:pt x="1023" y="2945"/>
                </a:lnTo>
                <a:lnTo>
                  <a:pt x="1023" y="3139"/>
                </a:lnTo>
                <a:lnTo>
                  <a:pt x="1047" y="3358"/>
                </a:lnTo>
                <a:lnTo>
                  <a:pt x="1071" y="3577"/>
                </a:lnTo>
                <a:lnTo>
                  <a:pt x="1193" y="4064"/>
                </a:lnTo>
                <a:lnTo>
                  <a:pt x="1363" y="4551"/>
                </a:lnTo>
                <a:lnTo>
                  <a:pt x="1509" y="4988"/>
                </a:lnTo>
                <a:lnTo>
                  <a:pt x="1753" y="5597"/>
                </a:lnTo>
                <a:lnTo>
                  <a:pt x="1972" y="6132"/>
                </a:lnTo>
                <a:lnTo>
                  <a:pt x="2215" y="6692"/>
                </a:lnTo>
                <a:lnTo>
                  <a:pt x="2531" y="7227"/>
                </a:lnTo>
                <a:lnTo>
                  <a:pt x="2726" y="7495"/>
                </a:lnTo>
                <a:lnTo>
                  <a:pt x="2896" y="7762"/>
                </a:lnTo>
                <a:lnTo>
                  <a:pt x="3115" y="7981"/>
                </a:lnTo>
                <a:lnTo>
                  <a:pt x="3334" y="8200"/>
                </a:lnTo>
                <a:lnTo>
                  <a:pt x="3553" y="8395"/>
                </a:lnTo>
                <a:lnTo>
                  <a:pt x="3797" y="8565"/>
                </a:lnTo>
                <a:lnTo>
                  <a:pt x="4064" y="8711"/>
                </a:lnTo>
                <a:lnTo>
                  <a:pt x="4332" y="8833"/>
                </a:lnTo>
                <a:lnTo>
                  <a:pt x="4624" y="8882"/>
                </a:lnTo>
                <a:lnTo>
                  <a:pt x="4916" y="8930"/>
                </a:lnTo>
                <a:lnTo>
                  <a:pt x="4964" y="8906"/>
                </a:lnTo>
                <a:lnTo>
                  <a:pt x="5013" y="8906"/>
                </a:lnTo>
                <a:lnTo>
                  <a:pt x="5062" y="8833"/>
                </a:lnTo>
                <a:lnTo>
                  <a:pt x="5110" y="8736"/>
                </a:lnTo>
                <a:lnTo>
                  <a:pt x="5086" y="8663"/>
                </a:lnTo>
                <a:lnTo>
                  <a:pt x="5110" y="8590"/>
                </a:lnTo>
                <a:lnTo>
                  <a:pt x="5135" y="8492"/>
                </a:lnTo>
                <a:lnTo>
                  <a:pt x="5110" y="8322"/>
                </a:lnTo>
                <a:lnTo>
                  <a:pt x="5037" y="8152"/>
                </a:lnTo>
                <a:lnTo>
                  <a:pt x="4940" y="7957"/>
                </a:lnTo>
                <a:lnTo>
                  <a:pt x="4721" y="7568"/>
                </a:lnTo>
                <a:lnTo>
                  <a:pt x="4527" y="7276"/>
                </a:lnTo>
                <a:lnTo>
                  <a:pt x="4405" y="7032"/>
                </a:lnTo>
                <a:lnTo>
                  <a:pt x="4283" y="6740"/>
                </a:lnTo>
                <a:lnTo>
                  <a:pt x="4186" y="6448"/>
                </a:lnTo>
                <a:lnTo>
                  <a:pt x="4113" y="6156"/>
                </a:lnTo>
                <a:lnTo>
                  <a:pt x="4040" y="5864"/>
                </a:lnTo>
                <a:lnTo>
                  <a:pt x="3991" y="5572"/>
                </a:lnTo>
                <a:lnTo>
                  <a:pt x="3918" y="4964"/>
                </a:lnTo>
                <a:lnTo>
                  <a:pt x="3894" y="4672"/>
                </a:lnTo>
                <a:lnTo>
                  <a:pt x="3845" y="4380"/>
                </a:lnTo>
                <a:lnTo>
                  <a:pt x="3724" y="3796"/>
                </a:lnTo>
                <a:lnTo>
                  <a:pt x="3651" y="3480"/>
                </a:lnTo>
                <a:lnTo>
                  <a:pt x="3626" y="3188"/>
                </a:lnTo>
                <a:lnTo>
                  <a:pt x="3602" y="2896"/>
                </a:lnTo>
                <a:lnTo>
                  <a:pt x="3602" y="2580"/>
                </a:lnTo>
                <a:lnTo>
                  <a:pt x="3699" y="2555"/>
                </a:lnTo>
                <a:lnTo>
                  <a:pt x="3748" y="2507"/>
                </a:lnTo>
                <a:lnTo>
                  <a:pt x="3797" y="2409"/>
                </a:lnTo>
                <a:lnTo>
                  <a:pt x="3821" y="2336"/>
                </a:lnTo>
                <a:lnTo>
                  <a:pt x="3821" y="2263"/>
                </a:lnTo>
                <a:lnTo>
                  <a:pt x="3797" y="2190"/>
                </a:lnTo>
                <a:lnTo>
                  <a:pt x="3724" y="2117"/>
                </a:lnTo>
                <a:lnTo>
                  <a:pt x="3651" y="2093"/>
                </a:lnTo>
                <a:lnTo>
                  <a:pt x="2872" y="2020"/>
                </a:lnTo>
                <a:lnTo>
                  <a:pt x="2507" y="1996"/>
                </a:lnTo>
                <a:close/>
                <a:moveTo>
                  <a:pt x="16425" y="1558"/>
                </a:moveTo>
                <a:lnTo>
                  <a:pt x="16522" y="1582"/>
                </a:lnTo>
                <a:lnTo>
                  <a:pt x="16717" y="1679"/>
                </a:lnTo>
                <a:lnTo>
                  <a:pt x="16839" y="1801"/>
                </a:lnTo>
                <a:lnTo>
                  <a:pt x="16960" y="1971"/>
                </a:lnTo>
                <a:lnTo>
                  <a:pt x="17033" y="2166"/>
                </a:lnTo>
                <a:lnTo>
                  <a:pt x="17106" y="2385"/>
                </a:lnTo>
                <a:lnTo>
                  <a:pt x="17131" y="2628"/>
                </a:lnTo>
                <a:lnTo>
                  <a:pt x="17155" y="2872"/>
                </a:lnTo>
                <a:lnTo>
                  <a:pt x="17131" y="3407"/>
                </a:lnTo>
                <a:lnTo>
                  <a:pt x="17058" y="3918"/>
                </a:lnTo>
                <a:lnTo>
                  <a:pt x="16985" y="4356"/>
                </a:lnTo>
                <a:lnTo>
                  <a:pt x="16936" y="4672"/>
                </a:lnTo>
                <a:lnTo>
                  <a:pt x="16814" y="5134"/>
                </a:lnTo>
                <a:lnTo>
                  <a:pt x="16668" y="5572"/>
                </a:lnTo>
                <a:lnTo>
                  <a:pt x="16498" y="6010"/>
                </a:lnTo>
                <a:lnTo>
                  <a:pt x="16279" y="6424"/>
                </a:lnTo>
                <a:lnTo>
                  <a:pt x="16060" y="6838"/>
                </a:lnTo>
                <a:lnTo>
                  <a:pt x="15792" y="7227"/>
                </a:lnTo>
                <a:lnTo>
                  <a:pt x="15525" y="7592"/>
                </a:lnTo>
                <a:lnTo>
                  <a:pt x="15233" y="7957"/>
                </a:lnTo>
                <a:lnTo>
                  <a:pt x="15062" y="8127"/>
                </a:lnTo>
                <a:lnTo>
                  <a:pt x="14892" y="8298"/>
                </a:lnTo>
                <a:lnTo>
                  <a:pt x="14503" y="8614"/>
                </a:lnTo>
                <a:lnTo>
                  <a:pt x="14089" y="8906"/>
                </a:lnTo>
                <a:lnTo>
                  <a:pt x="13675" y="9149"/>
                </a:lnTo>
                <a:lnTo>
                  <a:pt x="13456" y="9247"/>
                </a:lnTo>
                <a:lnTo>
                  <a:pt x="13262" y="9320"/>
                </a:lnTo>
                <a:lnTo>
                  <a:pt x="12824" y="9441"/>
                </a:lnTo>
                <a:lnTo>
                  <a:pt x="12970" y="9076"/>
                </a:lnTo>
                <a:lnTo>
                  <a:pt x="13091" y="8760"/>
                </a:lnTo>
                <a:lnTo>
                  <a:pt x="13237" y="8711"/>
                </a:lnTo>
                <a:lnTo>
                  <a:pt x="13359" y="8663"/>
                </a:lnTo>
                <a:lnTo>
                  <a:pt x="13627" y="8492"/>
                </a:lnTo>
                <a:lnTo>
                  <a:pt x="13870" y="8298"/>
                </a:lnTo>
                <a:lnTo>
                  <a:pt x="14089" y="8127"/>
                </a:lnTo>
                <a:lnTo>
                  <a:pt x="14430" y="7787"/>
                </a:lnTo>
                <a:lnTo>
                  <a:pt x="14746" y="7446"/>
                </a:lnTo>
                <a:lnTo>
                  <a:pt x="15062" y="7057"/>
                </a:lnTo>
                <a:lnTo>
                  <a:pt x="15330" y="6667"/>
                </a:lnTo>
                <a:lnTo>
                  <a:pt x="15500" y="6424"/>
                </a:lnTo>
                <a:lnTo>
                  <a:pt x="15622" y="6156"/>
                </a:lnTo>
                <a:lnTo>
                  <a:pt x="15744" y="5889"/>
                </a:lnTo>
                <a:lnTo>
                  <a:pt x="15841" y="5597"/>
                </a:lnTo>
                <a:lnTo>
                  <a:pt x="16011" y="5013"/>
                </a:lnTo>
                <a:lnTo>
                  <a:pt x="16133" y="4429"/>
                </a:lnTo>
                <a:lnTo>
                  <a:pt x="16255" y="3894"/>
                </a:lnTo>
                <a:lnTo>
                  <a:pt x="16328" y="3334"/>
                </a:lnTo>
                <a:lnTo>
                  <a:pt x="16401" y="2896"/>
                </a:lnTo>
                <a:lnTo>
                  <a:pt x="16425" y="2677"/>
                </a:lnTo>
                <a:lnTo>
                  <a:pt x="16425" y="2580"/>
                </a:lnTo>
                <a:lnTo>
                  <a:pt x="16425" y="2482"/>
                </a:lnTo>
                <a:lnTo>
                  <a:pt x="16449" y="2409"/>
                </a:lnTo>
                <a:lnTo>
                  <a:pt x="16449" y="2336"/>
                </a:lnTo>
                <a:lnTo>
                  <a:pt x="16425" y="2288"/>
                </a:lnTo>
                <a:lnTo>
                  <a:pt x="16376" y="2215"/>
                </a:lnTo>
                <a:lnTo>
                  <a:pt x="16230" y="2166"/>
                </a:lnTo>
                <a:lnTo>
                  <a:pt x="16060" y="2117"/>
                </a:lnTo>
                <a:lnTo>
                  <a:pt x="15890" y="2093"/>
                </a:lnTo>
                <a:lnTo>
                  <a:pt x="15719" y="2069"/>
                </a:lnTo>
                <a:lnTo>
                  <a:pt x="14624" y="2069"/>
                </a:lnTo>
                <a:lnTo>
                  <a:pt x="14430" y="2093"/>
                </a:lnTo>
                <a:lnTo>
                  <a:pt x="14259" y="2142"/>
                </a:lnTo>
                <a:lnTo>
                  <a:pt x="14235" y="1606"/>
                </a:lnTo>
                <a:lnTo>
                  <a:pt x="14478" y="1679"/>
                </a:lnTo>
                <a:lnTo>
                  <a:pt x="14746" y="1704"/>
                </a:lnTo>
                <a:lnTo>
                  <a:pt x="15014" y="1679"/>
                </a:lnTo>
                <a:lnTo>
                  <a:pt x="15281" y="1655"/>
                </a:lnTo>
                <a:lnTo>
                  <a:pt x="15817" y="1582"/>
                </a:lnTo>
                <a:lnTo>
                  <a:pt x="16060" y="1558"/>
                </a:lnTo>
                <a:close/>
                <a:moveTo>
                  <a:pt x="12556" y="463"/>
                </a:moveTo>
                <a:lnTo>
                  <a:pt x="12337" y="536"/>
                </a:lnTo>
                <a:lnTo>
                  <a:pt x="12118" y="633"/>
                </a:lnTo>
                <a:lnTo>
                  <a:pt x="11948" y="755"/>
                </a:lnTo>
                <a:lnTo>
                  <a:pt x="11875" y="828"/>
                </a:lnTo>
                <a:lnTo>
                  <a:pt x="11826" y="925"/>
                </a:lnTo>
                <a:lnTo>
                  <a:pt x="11826" y="949"/>
                </a:lnTo>
                <a:lnTo>
                  <a:pt x="11851" y="974"/>
                </a:lnTo>
                <a:lnTo>
                  <a:pt x="12921" y="682"/>
                </a:lnTo>
                <a:lnTo>
                  <a:pt x="13505" y="560"/>
                </a:lnTo>
                <a:lnTo>
                  <a:pt x="13700" y="536"/>
                </a:lnTo>
                <a:lnTo>
                  <a:pt x="13797" y="536"/>
                </a:lnTo>
                <a:lnTo>
                  <a:pt x="13894" y="511"/>
                </a:lnTo>
                <a:lnTo>
                  <a:pt x="13894" y="511"/>
                </a:lnTo>
                <a:lnTo>
                  <a:pt x="13870" y="682"/>
                </a:lnTo>
                <a:lnTo>
                  <a:pt x="13748" y="730"/>
                </a:lnTo>
                <a:lnTo>
                  <a:pt x="13627" y="779"/>
                </a:lnTo>
                <a:lnTo>
                  <a:pt x="13383" y="876"/>
                </a:lnTo>
                <a:lnTo>
                  <a:pt x="13018" y="1022"/>
                </a:lnTo>
                <a:lnTo>
                  <a:pt x="12654" y="1144"/>
                </a:lnTo>
                <a:lnTo>
                  <a:pt x="12289" y="1266"/>
                </a:lnTo>
                <a:lnTo>
                  <a:pt x="11948" y="1412"/>
                </a:lnTo>
                <a:lnTo>
                  <a:pt x="11924" y="1436"/>
                </a:lnTo>
                <a:lnTo>
                  <a:pt x="11924" y="1460"/>
                </a:lnTo>
                <a:lnTo>
                  <a:pt x="11924" y="1485"/>
                </a:lnTo>
                <a:lnTo>
                  <a:pt x="12337" y="1485"/>
                </a:lnTo>
                <a:lnTo>
                  <a:pt x="12751" y="1412"/>
                </a:lnTo>
                <a:lnTo>
                  <a:pt x="13140" y="1314"/>
                </a:lnTo>
                <a:lnTo>
                  <a:pt x="13505" y="1193"/>
                </a:lnTo>
                <a:lnTo>
                  <a:pt x="13651" y="1120"/>
                </a:lnTo>
                <a:lnTo>
                  <a:pt x="13870" y="1047"/>
                </a:lnTo>
                <a:lnTo>
                  <a:pt x="13870" y="1047"/>
                </a:lnTo>
                <a:lnTo>
                  <a:pt x="13821" y="1290"/>
                </a:lnTo>
                <a:lnTo>
                  <a:pt x="13821" y="1339"/>
                </a:lnTo>
                <a:lnTo>
                  <a:pt x="13529" y="1387"/>
                </a:lnTo>
                <a:lnTo>
                  <a:pt x="13262" y="1460"/>
                </a:lnTo>
                <a:lnTo>
                  <a:pt x="12970" y="1558"/>
                </a:lnTo>
                <a:lnTo>
                  <a:pt x="12702" y="1631"/>
                </a:lnTo>
                <a:lnTo>
                  <a:pt x="12508" y="1679"/>
                </a:lnTo>
                <a:lnTo>
                  <a:pt x="12264" y="1728"/>
                </a:lnTo>
                <a:lnTo>
                  <a:pt x="12143" y="1777"/>
                </a:lnTo>
                <a:lnTo>
                  <a:pt x="12045" y="1825"/>
                </a:lnTo>
                <a:lnTo>
                  <a:pt x="11972" y="1898"/>
                </a:lnTo>
                <a:lnTo>
                  <a:pt x="11924" y="1971"/>
                </a:lnTo>
                <a:lnTo>
                  <a:pt x="11948" y="1996"/>
                </a:lnTo>
                <a:lnTo>
                  <a:pt x="12021" y="2069"/>
                </a:lnTo>
                <a:lnTo>
                  <a:pt x="12118" y="2093"/>
                </a:lnTo>
                <a:lnTo>
                  <a:pt x="12240" y="2093"/>
                </a:lnTo>
                <a:lnTo>
                  <a:pt x="12362" y="2069"/>
                </a:lnTo>
                <a:lnTo>
                  <a:pt x="12605" y="2020"/>
                </a:lnTo>
                <a:lnTo>
                  <a:pt x="12800" y="1971"/>
                </a:lnTo>
                <a:lnTo>
                  <a:pt x="13335" y="1874"/>
                </a:lnTo>
                <a:lnTo>
                  <a:pt x="13602" y="1801"/>
                </a:lnTo>
                <a:lnTo>
                  <a:pt x="13870" y="1704"/>
                </a:lnTo>
                <a:lnTo>
                  <a:pt x="13821" y="2020"/>
                </a:lnTo>
                <a:lnTo>
                  <a:pt x="13773" y="1996"/>
                </a:lnTo>
                <a:lnTo>
                  <a:pt x="13748" y="1971"/>
                </a:lnTo>
                <a:lnTo>
                  <a:pt x="13529" y="1971"/>
                </a:lnTo>
                <a:lnTo>
                  <a:pt x="13310" y="2069"/>
                </a:lnTo>
                <a:lnTo>
                  <a:pt x="12921" y="2263"/>
                </a:lnTo>
                <a:lnTo>
                  <a:pt x="12508" y="2458"/>
                </a:lnTo>
                <a:lnTo>
                  <a:pt x="12313" y="2604"/>
                </a:lnTo>
                <a:lnTo>
                  <a:pt x="12216" y="2677"/>
                </a:lnTo>
                <a:lnTo>
                  <a:pt x="12143" y="2750"/>
                </a:lnTo>
                <a:lnTo>
                  <a:pt x="12143" y="2774"/>
                </a:lnTo>
                <a:lnTo>
                  <a:pt x="12362" y="2774"/>
                </a:lnTo>
                <a:lnTo>
                  <a:pt x="12581" y="2701"/>
                </a:lnTo>
                <a:lnTo>
                  <a:pt x="12970" y="2555"/>
                </a:lnTo>
                <a:lnTo>
                  <a:pt x="13408" y="2409"/>
                </a:lnTo>
                <a:lnTo>
                  <a:pt x="13627" y="2312"/>
                </a:lnTo>
                <a:lnTo>
                  <a:pt x="13797" y="2215"/>
                </a:lnTo>
                <a:lnTo>
                  <a:pt x="13797" y="2458"/>
                </a:lnTo>
                <a:lnTo>
                  <a:pt x="13602" y="2531"/>
                </a:lnTo>
                <a:lnTo>
                  <a:pt x="13432" y="2604"/>
                </a:lnTo>
                <a:lnTo>
                  <a:pt x="13091" y="2774"/>
                </a:lnTo>
                <a:lnTo>
                  <a:pt x="12581" y="3018"/>
                </a:lnTo>
                <a:lnTo>
                  <a:pt x="12313" y="3164"/>
                </a:lnTo>
                <a:lnTo>
                  <a:pt x="12094" y="3358"/>
                </a:lnTo>
                <a:lnTo>
                  <a:pt x="12118" y="3383"/>
                </a:lnTo>
                <a:lnTo>
                  <a:pt x="12240" y="3383"/>
                </a:lnTo>
                <a:lnTo>
                  <a:pt x="12386" y="3358"/>
                </a:lnTo>
                <a:lnTo>
                  <a:pt x="12678" y="3261"/>
                </a:lnTo>
                <a:lnTo>
                  <a:pt x="13213" y="3042"/>
                </a:lnTo>
                <a:lnTo>
                  <a:pt x="13481" y="2945"/>
                </a:lnTo>
                <a:lnTo>
                  <a:pt x="13627" y="2896"/>
                </a:lnTo>
                <a:lnTo>
                  <a:pt x="13773" y="2823"/>
                </a:lnTo>
                <a:lnTo>
                  <a:pt x="13773" y="3164"/>
                </a:lnTo>
                <a:lnTo>
                  <a:pt x="13748" y="3285"/>
                </a:lnTo>
                <a:lnTo>
                  <a:pt x="13602" y="3285"/>
                </a:lnTo>
                <a:lnTo>
                  <a:pt x="13432" y="3358"/>
                </a:lnTo>
                <a:lnTo>
                  <a:pt x="13140" y="3529"/>
                </a:lnTo>
                <a:lnTo>
                  <a:pt x="12727" y="3748"/>
                </a:lnTo>
                <a:lnTo>
                  <a:pt x="12508" y="3894"/>
                </a:lnTo>
                <a:lnTo>
                  <a:pt x="12337" y="4040"/>
                </a:lnTo>
                <a:lnTo>
                  <a:pt x="12313" y="4064"/>
                </a:lnTo>
                <a:lnTo>
                  <a:pt x="12362" y="4064"/>
                </a:lnTo>
                <a:lnTo>
                  <a:pt x="12556" y="4015"/>
                </a:lnTo>
                <a:lnTo>
                  <a:pt x="12775" y="3942"/>
                </a:lnTo>
                <a:lnTo>
                  <a:pt x="13164" y="3748"/>
                </a:lnTo>
                <a:lnTo>
                  <a:pt x="13456" y="3650"/>
                </a:lnTo>
                <a:lnTo>
                  <a:pt x="13602" y="3577"/>
                </a:lnTo>
                <a:lnTo>
                  <a:pt x="13748" y="3480"/>
                </a:lnTo>
                <a:lnTo>
                  <a:pt x="13700" y="3796"/>
                </a:lnTo>
                <a:lnTo>
                  <a:pt x="13627" y="3772"/>
                </a:lnTo>
                <a:lnTo>
                  <a:pt x="13554" y="3796"/>
                </a:lnTo>
                <a:lnTo>
                  <a:pt x="13189" y="3967"/>
                </a:lnTo>
                <a:lnTo>
                  <a:pt x="12824" y="4137"/>
                </a:lnTo>
                <a:lnTo>
                  <a:pt x="12459" y="4332"/>
                </a:lnTo>
                <a:lnTo>
                  <a:pt x="12289" y="4453"/>
                </a:lnTo>
                <a:lnTo>
                  <a:pt x="12143" y="4575"/>
                </a:lnTo>
                <a:lnTo>
                  <a:pt x="12118" y="4624"/>
                </a:lnTo>
                <a:lnTo>
                  <a:pt x="12143" y="4648"/>
                </a:lnTo>
                <a:lnTo>
                  <a:pt x="12337" y="4672"/>
                </a:lnTo>
                <a:lnTo>
                  <a:pt x="12532" y="4648"/>
                </a:lnTo>
                <a:lnTo>
                  <a:pt x="12727" y="4599"/>
                </a:lnTo>
                <a:lnTo>
                  <a:pt x="12921" y="4502"/>
                </a:lnTo>
                <a:lnTo>
                  <a:pt x="13310" y="4307"/>
                </a:lnTo>
                <a:lnTo>
                  <a:pt x="13481" y="4210"/>
                </a:lnTo>
                <a:lnTo>
                  <a:pt x="13651" y="4137"/>
                </a:lnTo>
                <a:lnTo>
                  <a:pt x="13578" y="4502"/>
                </a:lnTo>
                <a:lnTo>
                  <a:pt x="13456" y="4526"/>
                </a:lnTo>
                <a:lnTo>
                  <a:pt x="13310" y="4551"/>
                </a:lnTo>
                <a:lnTo>
                  <a:pt x="13067" y="4672"/>
                </a:lnTo>
                <a:lnTo>
                  <a:pt x="12605" y="4915"/>
                </a:lnTo>
                <a:lnTo>
                  <a:pt x="12337" y="5013"/>
                </a:lnTo>
                <a:lnTo>
                  <a:pt x="12216" y="5086"/>
                </a:lnTo>
                <a:lnTo>
                  <a:pt x="12118" y="5159"/>
                </a:lnTo>
                <a:lnTo>
                  <a:pt x="12094" y="5207"/>
                </a:lnTo>
                <a:lnTo>
                  <a:pt x="12118" y="5256"/>
                </a:lnTo>
                <a:lnTo>
                  <a:pt x="12216" y="5305"/>
                </a:lnTo>
                <a:lnTo>
                  <a:pt x="12313" y="5353"/>
                </a:lnTo>
                <a:lnTo>
                  <a:pt x="12508" y="5353"/>
                </a:lnTo>
                <a:lnTo>
                  <a:pt x="12727" y="5280"/>
                </a:lnTo>
                <a:lnTo>
                  <a:pt x="12921" y="5207"/>
                </a:lnTo>
                <a:lnTo>
                  <a:pt x="13383" y="5013"/>
                </a:lnTo>
                <a:lnTo>
                  <a:pt x="13481" y="4964"/>
                </a:lnTo>
                <a:lnTo>
                  <a:pt x="13432" y="5280"/>
                </a:lnTo>
                <a:lnTo>
                  <a:pt x="13286" y="5305"/>
                </a:lnTo>
                <a:lnTo>
                  <a:pt x="13140" y="5353"/>
                </a:lnTo>
                <a:lnTo>
                  <a:pt x="12872" y="5499"/>
                </a:lnTo>
                <a:lnTo>
                  <a:pt x="12435" y="5645"/>
                </a:lnTo>
                <a:lnTo>
                  <a:pt x="12240" y="5743"/>
                </a:lnTo>
                <a:lnTo>
                  <a:pt x="12021" y="5840"/>
                </a:lnTo>
                <a:lnTo>
                  <a:pt x="12021" y="5864"/>
                </a:lnTo>
                <a:lnTo>
                  <a:pt x="12045" y="5889"/>
                </a:lnTo>
                <a:lnTo>
                  <a:pt x="12216" y="5913"/>
                </a:lnTo>
                <a:lnTo>
                  <a:pt x="12410" y="5889"/>
                </a:lnTo>
                <a:lnTo>
                  <a:pt x="12605" y="5840"/>
                </a:lnTo>
                <a:lnTo>
                  <a:pt x="12775" y="5791"/>
                </a:lnTo>
                <a:lnTo>
                  <a:pt x="13067" y="5694"/>
                </a:lnTo>
                <a:lnTo>
                  <a:pt x="13359" y="5572"/>
                </a:lnTo>
                <a:lnTo>
                  <a:pt x="13335" y="5694"/>
                </a:lnTo>
                <a:lnTo>
                  <a:pt x="13310" y="5913"/>
                </a:lnTo>
                <a:lnTo>
                  <a:pt x="13116" y="5937"/>
                </a:lnTo>
                <a:lnTo>
                  <a:pt x="12945" y="5986"/>
                </a:lnTo>
                <a:lnTo>
                  <a:pt x="12605" y="6108"/>
                </a:lnTo>
                <a:lnTo>
                  <a:pt x="12191" y="6254"/>
                </a:lnTo>
                <a:lnTo>
                  <a:pt x="11997" y="6351"/>
                </a:lnTo>
                <a:lnTo>
                  <a:pt x="11826" y="6473"/>
                </a:lnTo>
                <a:lnTo>
                  <a:pt x="11826" y="6497"/>
                </a:lnTo>
                <a:lnTo>
                  <a:pt x="11826" y="6521"/>
                </a:lnTo>
                <a:lnTo>
                  <a:pt x="12021" y="6497"/>
                </a:lnTo>
                <a:lnTo>
                  <a:pt x="12216" y="6448"/>
                </a:lnTo>
                <a:lnTo>
                  <a:pt x="12581" y="6327"/>
                </a:lnTo>
                <a:lnTo>
                  <a:pt x="12921" y="6229"/>
                </a:lnTo>
                <a:lnTo>
                  <a:pt x="13262" y="6132"/>
                </a:lnTo>
                <a:lnTo>
                  <a:pt x="13262" y="6132"/>
                </a:lnTo>
                <a:lnTo>
                  <a:pt x="13213" y="6327"/>
                </a:lnTo>
                <a:lnTo>
                  <a:pt x="13140" y="6351"/>
                </a:lnTo>
                <a:lnTo>
                  <a:pt x="12800" y="6546"/>
                </a:lnTo>
                <a:lnTo>
                  <a:pt x="12459" y="6740"/>
                </a:lnTo>
                <a:lnTo>
                  <a:pt x="12118" y="6935"/>
                </a:lnTo>
                <a:lnTo>
                  <a:pt x="11948" y="7057"/>
                </a:lnTo>
                <a:lnTo>
                  <a:pt x="11802" y="7178"/>
                </a:lnTo>
                <a:lnTo>
                  <a:pt x="11802" y="7227"/>
                </a:lnTo>
                <a:lnTo>
                  <a:pt x="11802" y="7251"/>
                </a:lnTo>
                <a:lnTo>
                  <a:pt x="11826" y="7251"/>
                </a:lnTo>
                <a:lnTo>
                  <a:pt x="12167" y="7203"/>
                </a:lnTo>
                <a:lnTo>
                  <a:pt x="12508" y="7081"/>
                </a:lnTo>
                <a:lnTo>
                  <a:pt x="12824" y="6935"/>
                </a:lnTo>
                <a:lnTo>
                  <a:pt x="13140" y="6789"/>
                </a:lnTo>
                <a:lnTo>
                  <a:pt x="13140" y="6789"/>
                </a:lnTo>
                <a:lnTo>
                  <a:pt x="13091" y="6984"/>
                </a:lnTo>
                <a:lnTo>
                  <a:pt x="12945" y="7081"/>
                </a:lnTo>
                <a:lnTo>
                  <a:pt x="12848" y="7130"/>
                </a:lnTo>
                <a:lnTo>
                  <a:pt x="12362" y="7495"/>
                </a:lnTo>
                <a:lnTo>
                  <a:pt x="11851" y="7860"/>
                </a:lnTo>
                <a:lnTo>
                  <a:pt x="11875" y="7884"/>
                </a:lnTo>
                <a:lnTo>
                  <a:pt x="11997" y="7908"/>
                </a:lnTo>
                <a:lnTo>
                  <a:pt x="12216" y="7908"/>
                </a:lnTo>
                <a:lnTo>
                  <a:pt x="12337" y="7860"/>
                </a:lnTo>
                <a:lnTo>
                  <a:pt x="12556" y="7762"/>
                </a:lnTo>
                <a:lnTo>
                  <a:pt x="12775" y="7616"/>
                </a:lnTo>
                <a:lnTo>
                  <a:pt x="12994" y="7470"/>
                </a:lnTo>
                <a:lnTo>
                  <a:pt x="12994" y="7470"/>
                </a:lnTo>
                <a:lnTo>
                  <a:pt x="12921" y="7762"/>
                </a:lnTo>
                <a:lnTo>
                  <a:pt x="12872" y="7762"/>
                </a:lnTo>
                <a:lnTo>
                  <a:pt x="12556" y="7957"/>
                </a:lnTo>
                <a:lnTo>
                  <a:pt x="12216" y="8103"/>
                </a:lnTo>
                <a:lnTo>
                  <a:pt x="12070" y="8176"/>
                </a:lnTo>
                <a:lnTo>
                  <a:pt x="11924" y="8273"/>
                </a:lnTo>
                <a:lnTo>
                  <a:pt x="11802" y="8371"/>
                </a:lnTo>
                <a:lnTo>
                  <a:pt x="11680" y="8492"/>
                </a:lnTo>
                <a:lnTo>
                  <a:pt x="11680" y="8541"/>
                </a:lnTo>
                <a:lnTo>
                  <a:pt x="11729" y="8565"/>
                </a:lnTo>
                <a:lnTo>
                  <a:pt x="11972" y="8517"/>
                </a:lnTo>
                <a:lnTo>
                  <a:pt x="12240" y="8468"/>
                </a:lnTo>
                <a:lnTo>
                  <a:pt x="12508" y="8371"/>
                </a:lnTo>
                <a:lnTo>
                  <a:pt x="12775" y="8273"/>
                </a:lnTo>
                <a:lnTo>
                  <a:pt x="12702" y="8419"/>
                </a:lnTo>
                <a:lnTo>
                  <a:pt x="12629" y="8590"/>
                </a:lnTo>
                <a:lnTo>
                  <a:pt x="12483" y="8614"/>
                </a:lnTo>
                <a:lnTo>
                  <a:pt x="12337" y="8687"/>
                </a:lnTo>
                <a:lnTo>
                  <a:pt x="12070" y="8784"/>
                </a:lnTo>
                <a:lnTo>
                  <a:pt x="11899" y="8857"/>
                </a:lnTo>
                <a:lnTo>
                  <a:pt x="11729" y="8955"/>
                </a:lnTo>
                <a:lnTo>
                  <a:pt x="11583" y="9052"/>
                </a:lnTo>
                <a:lnTo>
                  <a:pt x="11461" y="9198"/>
                </a:lnTo>
                <a:lnTo>
                  <a:pt x="11461" y="9222"/>
                </a:lnTo>
                <a:lnTo>
                  <a:pt x="11486" y="9222"/>
                </a:lnTo>
                <a:lnTo>
                  <a:pt x="11851" y="9174"/>
                </a:lnTo>
                <a:lnTo>
                  <a:pt x="12240" y="9101"/>
                </a:lnTo>
                <a:lnTo>
                  <a:pt x="12459" y="9028"/>
                </a:lnTo>
                <a:lnTo>
                  <a:pt x="12386" y="9174"/>
                </a:lnTo>
                <a:lnTo>
                  <a:pt x="12143" y="9271"/>
                </a:lnTo>
                <a:lnTo>
                  <a:pt x="11899" y="9344"/>
                </a:lnTo>
                <a:lnTo>
                  <a:pt x="11534" y="9466"/>
                </a:lnTo>
                <a:lnTo>
                  <a:pt x="11340" y="9563"/>
                </a:lnTo>
                <a:lnTo>
                  <a:pt x="11194" y="9660"/>
                </a:lnTo>
                <a:lnTo>
                  <a:pt x="11169" y="9685"/>
                </a:lnTo>
                <a:lnTo>
                  <a:pt x="11169" y="9733"/>
                </a:lnTo>
                <a:lnTo>
                  <a:pt x="11194" y="9758"/>
                </a:lnTo>
                <a:lnTo>
                  <a:pt x="11218" y="9782"/>
                </a:lnTo>
                <a:lnTo>
                  <a:pt x="11413" y="9831"/>
                </a:lnTo>
                <a:lnTo>
                  <a:pt x="11583" y="9806"/>
                </a:lnTo>
                <a:lnTo>
                  <a:pt x="11778" y="9758"/>
                </a:lnTo>
                <a:lnTo>
                  <a:pt x="11948" y="9709"/>
                </a:lnTo>
                <a:lnTo>
                  <a:pt x="11875" y="9782"/>
                </a:lnTo>
                <a:lnTo>
                  <a:pt x="11875" y="9879"/>
                </a:lnTo>
                <a:lnTo>
                  <a:pt x="11851" y="9879"/>
                </a:lnTo>
                <a:lnTo>
                  <a:pt x="11656" y="9928"/>
                </a:lnTo>
                <a:lnTo>
                  <a:pt x="11437" y="10001"/>
                </a:lnTo>
                <a:lnTo>
                  <a:pt x="11072" y="10147"/>
                </a:lnTo>
                <a:lnTo>
                  <a:pt x="10683" y="10293"/>
                </a:lnTo>
                <a:lnTo>
                  <a:pt x="10683" y="10317"/>
                </a:lnTo>
                <a:lnTo>
                  <a:pt x="10707" y="10342"/>
                </a:lnTo>
                <a:lnTo>
                  <a:pt x="10877" y="10317"/>
                </a:lnTo>
                <a:lnTo>
                  <a:pt x="11048" y="10317"/>
                </a:lnTo>
                <a:lnTo>
                  <a:pt x="11413" y="10220"/>
                </a:lnTo>
                <a:lnTo>
                  <a:pt x="11583" y="10171"/>
                </a:lnTo>
                <a:lnTo>
                  <a:pt x="11583" y="10171"/>
                </a:lnTo>
                <a:lnTo>
                  <a:pt x="11291" y="10463"/>
                </a:lnTo>
                <a:lnTo>
                  <a:pt x="11023" y="10536"/>
                </a:lnTo>
                <a:lnTo>
                  <a:pt x="10658" y="10585"/>
                </a:lnTo>
                <a:lnTo>
                  <a:pt x="10464" y="10634"/>
                </a:lnTo>
                <a:lnTo>
                  <a:pt x="10391" y="10682"/>
                </a:lnTo>
                <a:lnTo>
                  <a:pt x="10318" y="10731"/>
                </a:lnTo>
                <a:lnTo>
                  <a:pt x="10293" y="10755"/>
                </a:lnTo>
                <a:lnTo>
                  <a:pt x="10318" y="10804"/>
                </a:lnTo>
                <a:lnTo>
                  <a:pt x="10439" y="10853"/>
                </a:lnTo>
                <a:lnTo>
                  <a:pt x="10585" y="10877"/>
                </a:lnTo>
                <a:lnTo>
                  <a:pt x="10731" y="10877"/>
                </a:lnTo>
                <a:lnTo>
                  <a:pt x="10877" y="10853"/>
                </a:lnTo>
                <a:lnTo>
                  <a:pt x="10756" y="10926"/>
                </a:lnTo>
                <a:lnTo>
                  <a:pt x="10512" y="10999"/>
                </a:lnTo>
                <a:lnTo>
                  <a:pt x="10172" y="11047"/>
                </a:lnTo>
                <a:lnTo>
                  <a:pt x="10001" y="11096"/>
                </a:lnTo>
                <a:lnTo>
                  <a:pt x="9831" y="11169"/>
                </a:lnTo>
                <a:lnTo>
                  <a:pt x="9807" y="11218"/>
                </a:lnTo>
                <a:lnTo>
                  <a:pt x="9831" y="11242"/>
                </a:lnTo>
                <a:lnTo>
                  <a:pt x="9953" y="11315"/>
                </a:lnTo>
                <a:lnTo>
                  <a:pt x="10074" y="11339"/>
                </a:lnTo>
                <a:lnTo>
                  <a:pt x="9782" y="11461"/>
                </a:lnTo>
                <a:lnTo>
                  <a:pt x="9490" y="11534"/>
                </a:lnTo>
                <a:lnTo>
                  <a:pt x="9198" y="11607"/>
                </a:lnTo>
                <a:lnTo>
                  <a:pt x="8906" y="11656"/>
                </a:lnTo>
                <a:lnTo>
                  <a:pt x="8639" y="11680"/>
                </a:lnTo>
                <a:lnTo>
                  <a:pt x="8347" y="11680"/>
                </a:lnTo>
                <a:lnTo>
                  <a:pt x="8079" y="11656"/>
                </a:lnTo>
                <a:lnTo>
                  <a:pt x="7836" y="11607"/>
                </a:lnTo>
                <a:lnTo>
                  <a:pt x="7568" y="11534"/>
                </a:lnTo>
                <a:lnTo>
                  <a:pt x="7325" y="11437"/>
                </a:lnTo>
                <a:lnTo>
                  <a:pt x="7081" y="11315"/>
                </a:lnTo>
                <a:lnTo>
                  <a:pt x="6838" y="11193"/>
                </a:lnTo>
                <a:lnTo>
                  <a:pt x="6595" y="11047"/>
                </a:lnTo>
                <a:lnTo>
                  <a:pt x="6376" y="10901"/>
                </a:lnTo>
                <a:lnTo>
                  <a:pt x="6157" y="10731"/>
                </a:lnTo>
                <a:lnTo>
                  <a:pt x="5962" y="10536"/>
                </a:lnTo>
                <a:lnTo>
                  <a:pt x="5840" y="10390"/>
                </a:lnTo>
                <a:lnTo>
                  <a:pt x="5719" y="10220"/>
                </a:lnTo>
                <a:lnTo>
                  <a:pt x="5524" y="9904"/>
                </a:lnTo>
                <a:lnTo>
                  <a:pt x="5548" y="9782"/>
                </a:lnTo>
                <a:lnTo>
                  <a:pt x="5500" y="9660"/>
                </a:lnTo>
                <a:lnTo>
                  <a:pt x="5475" y="9612"/>
                </a:lnTo>
                <a:lnTo>
                  <a:pt x="5427" y="9563"/>
                </a:lnTo>
                <a:lnTo>
                  <a:pt x="5378" y="9539"/>
                </a:lnTo>
                <a:lnTo>
                  <a:pt x="5305" y="9539"/>
                </a:lnTo>
                <a:lnTo>
                  <a:pt x="4867" y="9441"/>
                </a:lnTo>
                <a:lnTo>
                  <a:pt x="4429" y="9320"/>
                </a:lnTo>
                <a:lnTo>
                  <a:pt x="4040" y="9174"/>
                </a:lnTo>
                <a:lnTo>
                  <a:pt x="3651" y="8955"/>
                </a:lnTo>
                <a:lnTo>
                  <a:pt x="3310" y="8711"/>
                </a:lnTo>
                <a:lnTo>
                  <a:pt x="2994" y="8444"/>
                </a:lnTo>
                <a:lnTo>
                  <a:pt x="2677" y="8152"/>
                </a:lnTo>
                <a:lnTo>
                  <a:pt x="2410" y="7811"/>
                </a:lnTo>
                <a:lnTo>
                  <a:pt x="2142" y="7470"/>
                </a:lnTo>
                <a:lnTo>
                  <a:pt x="1923" y="7081"/>
                </a:lnTo>
                <a:lnTo>
                  <a:pt x="1704" y="6716"/>
                </a:lnTo>
                <a:lnTo>
                  <a:pt x="1509" y="6302"/>
                </a:lnTo>
                <a:lnTo>
                  <a:pt x="1339" y="5913"/>
                </a:lnTo>
                <a:lnTo>
                  <a:pt x="1169" y="5499"/>
                </a:lnTo>
                <a:lnTo>
                  <a:pt x="1047" y="5086"/>
                </a:lnTo>
                <a:lnTo>
                  <a:pt x="925" y="4672"/>
                </a:lnTo>
                <a:lnTo>
                  <a:pt x="731" y="4040"/>
                </a:lnTo>
                <a:lnTo>
                  <a:pt x="560" y="3358"/>
                </a:lnTo>
                <a:lnTo>
                  <a:pt x="487" y="3018"/>
                </a:lnTo>
                <a:lnTo>
                  <a:pt x="463" y="2701"/>
                </a:lnTo>
                <a:lnTo>
                  <a:pt x="463" y="2361"/>
                </a:lnTo>
                <a:lnTo>
                  <a:pt x="512" y="2020"/>
                </a:lnTo>
                <a:lnTo>
                  <a:pt x="560" y="1923"/>
                </a:lnTo>
                <a:lnTo>
                  <a:pt x="609" y="1850"/>
                </a:lnTo>
                <a:lnTo>
                  <a:pt x="731" y="1679"/>
                </a:lnTo>
                <a:lnTo>
                  <a:pt x="877" y="1582"/>
                </a:lnTo>
                <a:lnTo>
                  <a:pt x="1071" y="1485"/>
                </a:lnTo>
                <a:lnTo>
                  <a:pt x="1266" y="1436"/>
                </a:lnTo>
                <a:lnTo>
                  <a:pt x="1485" y="1387"/>
                </a:lnTo>
                <a:lnTo>
                  <a:pt x="1874" y="1339"/>
                </a:lnTo>
                <a:lnTo>
                  <a:pt x="2215" y="1314"/>
                </a:lnTo>
                <a:lnTo>
                  <a:pt x="2580" y="1339"/>
                </a:lnTo>
                <a:lnTo>
                  <a:pt x="3115" y="1339"/>
                </a:lnTo>
                <a:lnTo>
                  <a:pt x="3286" y="1314"/>
                </a:lnTo>
                <a:lnTo>
                  <a:pt x="3383" y="1339"/>
                </a:lnTo>
                <a:lnTo>
                  <a:pt x="3456" y="1339"/>
                </a:lnTo>
                <a:lnTo>
                  <a:pt x="3553" y="1290"/>
                </a:lnTo>
                <a:lnTo>
                  <a:pt x="3578" y="1241"/>
                </a:lnTo>
                <a:lnTo>
                  <a:pt x="3578" y="1193"/>
                </a:lnTo>
                <a:lnTo>
                  <a:pt x="3602" y="1047"/>
                </a:lnTo>
                <a:lnTo>
                  <a:pt x="3602" y="876"/>
                </a:lnTo>
                <a:lnTo>
                  <a:pt x="3578" y="584"/>
                </a:lnTo>
                <a:lnTo>
                  <a:pt x="3894" y="536"/>
                </a:lnTo>
                <a:lnTo>
                  <a:pt x="4210" y="511"/>
                </a:lnTo>
                <a:lnTo>
                  <a:pt x="4867" y="511"/>
                </a:lnTo>
                <a:lnTo>
                  <a:pt x="5500" y="536"/>
                </a:lnTo>
                <a:lnTo>
                  <a:pt x="6132" y="536"/>
                </a:lnTo>
                <a:lnTo>
                  <a:pt x="7422" y="511"/>
                </a:lnTo>
                <a:lnTo>
                  <a:pt x="11315" y="511"/>
                </a:lnTo>
                <a:lnTo>
                  <a:pt x="11948" y="487"/>
                </a:lnTo>
                <a:lnTo>
                  <a:pt x="12556" y="463"/>
                </a:lnTo>
                <a:close/>
                <a:moveTo>
                  <a:pt x="9636" y="12069"/>
                </a:moveTo>
                <a:lnTo>
                  <a:pt x="9612" y="12118"/>
                </a:lnTo>
                <a:lnTo>
                  <a:pt x="9466" y="12167"/>
                </a:lnTo>
                <a:lnTo>
                  <a:pt x="9320" y="12240"/>
                </a:lnTo>
                <a:lnTo>
                  <a:pt x="9052" y="12386"/>
                </a:lnTo>
                <a:lnTo>
                  <a:pt x="8906" y="12483"/>
                </a:lnTo>
                <a:lnTo>
                  <a:pt x="8809" y="12580"/>
                </a:lnTo>
                <a:lnTo>
                  <a:pt x="8785" y="12629"/>
                </a:lnTo>
                <a:lnTo>
                  <a:pt x="8809" y="12702"/>
                </a:lnTo>
                <a:lnTo>
                  <a:pt x="8858" y="12751"/>
                </a:lnTo>
                <a:lnTo>
                  <a:pt x="9052" y="12751"/>
                </a:lnTo>
                <a:lnTo>
                  <a:pt x="9198" y="12702"/>
                </a:lnTo>
                <a:lnTo>
                  <a:pt x="9466" y="12580"/>
                </a:lnTo>
                <a:lnTo>
                  <a:pt x="9563" y="12556"/>
                </a:lnTo>
                <a:lnTo>
                  <a:pt x="9563" y="12678"/>
                </a:lnTo>
                <a:lnTo>
                  <a:pt x="9198" y="12872"/>
                </a:lnTo>
                <a:lnTo>
                  <a:pt x="8955" y="13018"/>
                </a:lnTo>
                <a:lnTo>
                  <a:pt x="8833" y="13115"/>
                </a:lnTo>
                <a:lnTo>
                  <a:pt x="8760" y="13237"/>
                </a:lnTo>
                <a:lnTo>
                  <a:pt x="8736" y="13261"/>
                </a:lnTo>
                <a:lnTo>
                  <a:pt x="8760" y="13310"/>
                </a:lnTo>
                <a:lnTo>
                  <a:pt x="8785" y="13334"/>
                </a:lnTo>
                <a:lnTo>
                  <a:pt x="8955" y="13334"/>
                </a:lnTo>
                <a:lnTo>
                  <a:pt x="9077" y="13286"/>
                </a:lnTo>
                <a:lnTo>
                  <a:pt x="9320" y="13188"/>
                </a:lnTo>
                <a:lnTo>
                  <a:pt x="9588" y="13042"/>
                </a:lnTo>
                <a:lnTo>
                  <a:pt x="9588" y="13213"/>
                </a:lnTo>
                <a:lnTo>
                  <a:pt x="9223" y="13383"/>
                </a:lnTo>
                <a:lnTo>
                  <a:pt x="9077" y="13480"/>
                </a:lnTo>
                <a:lnTo>
                  <a:pt x="8931" y="13578"/>
                </a:lnTo>
                <a:lnTo>
                  <a:pt x="8906" y="13626"/>
                </a:lnTo>
                <a:lnTo>
                  <a:pt x="8882" y="13675"/>
                </a:lnTo>
                <a:lnTo>
                  <a:pt x="8882" y="13797"/>
                </a:lnTo>
                <a:lnTo>
                  <a:pt x="8882" y="13821"/>
                </a:lnTo>
                <a:lnTo>
                  <a:pt x="8906" y="13845"/>
                </a:lnTo>
                <a:lnTo>
                  <a:pt x="9004" y="13845"/>
                </a:lnTo>
                <a:lnTo>
                  <a:pt x="9077" y="13821"/>
                </a:lnTo>
                <a:lnTo>
                  <a:pt x="9247" y="13748"/>
                </a:lnTo>
                <a:lnTo>
                  <a:pt x="9393" y="13675"/>
                </a:lnTo>
                <a:lnTo>
                  <a:pt x="9612" y="13578"/>
                </a:lnTo>
                <a:lnTo>
                  <a:pt x="9588" y="13602"/>
                </a:lnTo>
                <a:lnTo>
                  <a:pt x="9417" y="13699"/>
                </a:lnTo>
                <a:lnTo>
                  <a:pt x="9223" y="13845"/>
                </a:lnTo>
                <a:lnTo>
                  <a:pt x="9077" y="13991"/>
                </a:lnTo>
                <a:lnTo>
                  <a:pt x="8931" y="14162"/>
                </a:lnTo>
                <a:lnTo>
                  <a:pt x="8931" y="14186"/>
                </a:lnTo>
                <a:lnTo>
                  <a:pt x="8931" y="14210"/>
                </a:lnTo>
                <a:lnTo>
                  <a:pt x="8955" y="14235"/>
                </a:lnTo>
                <a:lnTo>
                  <a:pt x="8979" y="14235"/>
                </a:lnTo>
                <a:lnTo>
                  <a:pt x="9271" y="14137"/>
                </a:lnTo>
                <a:lnTo>
                  <a:pt x="9563" y="14016"/>
                </a:lnTo>
                <a:lnTo>
                  <a:pt x="9563" y="14259"/>
                </a:lnTo>
                <a:lnTo>
                  <a:pt x="9320" y="14405"/>
                </a:lnTo>
                <a:lnTo>
                  <a:pt x="9198" y="14454"/>
                </a:lnTo>
                <a:lnTo>
                  <a:pt x="9052" y="14551"/>
                </a:lnTo>
                <a:lnTo>
                  <a:pt x="8955" y="14648"/>
                </a:lnTo>
                <a:lnTo>
                  <a:pt x="8906" y="14697"/>
                </a:lnTo>
                <a:lnTo>
                  <a:pt x="8882" y="14770"/>
                </a:lnTo>
                <a:lnTo>
                  <a:pt x="8882" y="14819"/>
                </a:lnTo>
                <a:lnTo>
                  <a:pt x="8931" y="14843"/>
                </a:lnTo>
                <a:lnTo>
                  <a:pt x="9004" y="14867"/>
                </a:lnTo>
                <a:lnTo>
                  <a:pt x="9077" y="14843"/>
                </a:lnTo>
                <a:lnTo>
                  <a:pt x="9223" y="14819"/>
                </a:lnTo>
                <a:lnTo>
                  <a:pt x="9490" y="14673"/>
                </a:lnTo>
                <a:lnTo>
                  <a:pt x="9539" y="14648"/>
                </a:lnTo>
                <a:lnTo>
                  <a:pt x="9563" y="14940"/>
                </a:lnTo>
                <a:lnTo>
                  <a:pt x="9442" y="14965"/>
                </a:lnTo>
                <a:lnTo>
                  <a:pt x="9320" y="15038"/>
                </a:lnTo>
                <a:lnTo>
                  <a:pt x="9174" y="15159"/>
                </a:lnTo>
                <a:lnTo>
                  <a:pt x="9101" y="15232"/>
                </a:lnTo>
                <a:lnTo>
                  <a:pt x="9052" y="15281"/>
                </a:lnTo>
                <a:lnTo>
                  <a:pt x="9028" y="15305"/>
                </a:lnTo>
                <a:lnTo>
                  <a:pt x="9028" y="15354"/>
                </a:lnTo>
                <a:lnTo>
                  <a:pt x="9174" y="15354"/>
                </a:lnTo>
                <a:lnTo>
                  <a:pt x="9271" y="15330"/>
                </a:lnTo>
                <a:lnTo>
                  <a:pt x="9442" y="15257"/>
                </a:lnTo>
                <a:lnTo>
                  <a:pt x="9539" y="15208"/>
                </a:lnTo>
                <a:lnTo>
                  <a:pt x="9612" y="15159"/>
                </a:lnTo>
                <a:lnTo>
                  <a:pt x="9661" y="15208"/>
                </a:lnTo>
                <a:lnTo>
                  <a:pt x="9539" y="15281"/>
                </a:lnTo>
                <a:lnTo>
                  <a:pt x="9393" y="15378"/>
                </a:lnTo>
                <a:lnTo>
                  <a:pt x="9296" y="15500"/>
                </a:lnTo>
                <a:lnTo>
                  <a:pt x="9223" y="15622"/>
                </a:lnTo>
                <a:lnTo>
                  <a:pt x="9223" y="15646"/>
                </a:lnTo>
                <a:lnTo>
                  <a:pt x="9223" y="15695"/>
                </a:lnTo>
                <a:lnTo>
                  <a:pt x="9271" y="15743"/>
                </a:lnTo>
                <a:lnTo>
                  <a:pt x="9344" y="15768"/>
                </a:lnTo>
                <a:lnTo>
                  <a:pt x="9417" y="15768"/>
                </a:lnTo>
                <a:lnTo>
                  <a:pt x="9636" y="15670"/>
                </a:lnTo>
                <a:lnTo>
                  <a:pt x="9855" y="15573"/>
                </a:lnTo>
                <a:lnTo>
                  <a:pt x="10123" y="15500"/>
                </a:lnTo>
                <a:lnTo>
                  <a:pt x="10196" y="15524"/>
                </a:lnTo>
                <a:lnTo>
                  <a:pt x="10074" y="15573"/>
                </a:lnTo>
                <a:lnTo>
                  <a:pt x="9953" y="15670"/>
                </a:lnTo>
                <a:lnTo>
                  <a:pt x="9855" y="15768"/>
                </a:lnTo>
                <a:lnTo>
                  <a:pt x="9807" y="15865"/>
                </a:lnTo>
                <a:lnTo>
                  <a:pt x="9807" y="15938"/>
                </a:lnTo>
                <a:lnTo>
                  <a:pt x="9831" y="15987"/>
                </a:lnTo>
                <a:lnTo>
                  <a:pt x="9880" y="16035"/>
                </a:lnTo>
                <a:lnTo>
                  <a:pt x="9928" y="16035"/>
                </a:lnTo>
                <a:lnTo>
                  <a:pt x="10099" y="16011"/>
                </a:lnTo>
                <a:lnTo>
                  <a:pt x="10245" y="15962"/>
                </a:lnTo>
                <a:lnTo>
                  <a:pt x="10537" y="15841"/>
                </a:lnTo>
                <a:lnTo>
                  <a:pt x="10829" y="15768"/>
                </a:lnTo>
                <a:lnTo>
                  <a:pt x="10950" y="15743"/>
                </a:lnTo>
                <a:lnTo>
                  <a:pt x="11096" y="15670"/>
                </a:lnTo>
                <a:lnTo>
                  <a:pt x="11267" y="15719"/>
                </a:lnTo>
                <a:lnTo>
                  <a:pt x="11169" y="15743"/>
                </a:lnTo>
                <a:lnTo>
                  <a:pt x="11072" y="15768"/>
                </a:lnTo>
                <a:lnTo>
                  <a:pt x="10877" y="15865"/>
                </a:lnTo>
                <a:lnTo>
                  <a:pt x="10610" y="15987"/>
                </a:lnTo>
                <a:lnTo>
                  <a:pt x="10488" y="16060"/>
                </a:lnTo>
                <a:lnTo>
                  <a:pt x="10366" y="16157"/>
                </a:lnTo>
                <a:lnTo>
                  <a:pt x="10342" y="16230"/>
                </a:lnTo>
                <a:lnTo>
                  <a:pt x="10366" y="16303"/>
                </a:lnTo>
                <a:lnTo>
                  <a:pt x="10415" y="16352"/>
                </a:lnTo>
                <a:lnTo>
                  <a:pt x="10634" y="16352"/>
                </a:lnTo>
                <a:lnTo>
                  <a:pt x="10780" y="16303"/>
                </a:lnTo>
                <a:lnTo>
                  <a:pt x="11048" y="16181"/>
                </a:lnTo>
                <a:lnTo>
                  <a:pt x="11315" y="16084"/>
                </a:lnTo>
                <a:lnTo>
                  <a:pt x="11437" y="16011"/>
                </a:lnTo>
                <a:lnTo>
                  <a:pt x="11486" y="15962"/>
                </a:lnTo>
                <a:lnTo>
                  <a:pt x="11510" y="15889"/>
                </a:lnTo>
                <a:lnTo>
                  <a:pt x="11510" y="15841"/>
                </a:lnTo>
                <a:lnTo>
                  <a:pt x="11510" y="15816"/>
                </a:lnTo>
                <a:lnTo>
                  <a:pt x="11826" y="15962"/>
                </a:lnTo>
                <a:lnTo>
                  <a:pt x="11583" y="16035"/>
                </a:lnTo>
                <a:lnTo>
                  <a:pt x="11340" y="16108"/>
                </a:lnTo>
                <a:lnTo>
                  <a:pt x="11121" y="16230"/>
                </a:lnTo>
                <a:lnTo>
                  <a:pt x="11048" y="16303"/>
                </a:lnTo>
                <a:lnTo>
                  <a:pt x="10975" y="16376"/>
                </a:lnTo>
                <a:lnTo>
                  <a:pt x="10950" y="16449"/>
                </a:lnTo>
                <a:lnTo>
                  <a:pt x="10950" y="16522"/>
                </a:lnTo>
                <a:lnTo>
                  <a:pt x="10999" y="16571"/>
                </a:lnTo>
                <a:lnTo>
                  <a:pt x="11072" y="16571"/>
                </a:lnTo>
                <a:lnTo>
                  <a:pt x="11291" y="16473"/>
                </a:lnTo>
                <a:lnTo>
                  <a:pt x="11510" y="16376"/>
                </a:lnTo>
                <a:lnTo>
                  <a:pt x="11802" y="16279"/>
                </a:lnTo>
                <a:lnTo>
                  <a:pt x="12094" y="16206"/>
                </a:lnTo>
                <a:lnTo>
                  <a:pt x="12143" y="16181"/>
                </a:lnTo>
                <a:lnTo>
                  <a:pt x="12313" y="16303"/>
                </a:lnTo>
                <a:lnTo>
                  <a:pt x="12021" y="16352"/>
                </a:lnTo>
                <a:lnTo>
                  <a:pt x="11851" y="16376"/>
                </a:lnTo>
                <a:lnTo>
                  <a:pt x="11705" y="16425"/>
                </a:lnTo>
                <a:lnTo>
                  <a:pt x="11559" y="16498"/>
                </a:lnTo>
                <a:lnTo>
                  <a:pt x="11413" y="16571"/>
                </a:lnTo>
                <a:lnTo>
                  <a:pt x="11364" y="16619"/>
                </a:lnTo>
                <a:lnTo>
                  <a:pt x="11340" y="16668"/>
                </a:lnTo>
                <a:lnTo>
                  <a:pt x="11340" y="16717"/>
                </a:lnTo>
                <a:lnTo>
                  <a:pt x="11340" y="16765"/>
                </a:lnTo>
                <a:lnTo>
                  <a:pt x="11364" y="16814"/>
                </a:lnTo>
                <a:lnTo>
                  <a:pt x="11413" y="16863"/>
                </a:lnTo>
                <a:lnTo>
                  <a:pt x="11534" y="16863"/>
                </a:lnTo>
                <a:lnTo>
                  <a:pt x="11778" y="16790"/>
                </a:lnTo>
                <a:lnTo>
                  <a:pt x="12045" y="16717"/>
                </a:lnTo>
                <a:lnTo>
                  <a:pt x="12337" y="16692"/>
                </a:lnTo>
                <a:lnTo>
                  <a:pt x="12629" y="16644"/>
                </a:lnTo>
                <a:lnTo>
                  <a:pt x="12702" y="16741"/>
                </a:lnTo>
                <a:lnTo>
                  <a:pt x="12532" y="16814"/>
                </a:lnTo>
                <a:lnTo>
                  <a:pt x="12362" y="16887"/>
                </a:lnTo>
                <a:lnTo>
                  <a:pt x="11997" y="16984"/>
                </a:lnTo>
                <a:lnTo>
                  <a:pt x="11242" y="17106"/>
                </a:lnTo>
                <a:lnTo>
                  <a:pt x="10658" y="17203"/>
                </a:lnTo>
                <a:lnTo>
                  <a:pt x="10074" y="17252"/>
                </a:lnTo>
                <a:lnTo>
                  <a:pt x="9466" y="17276"/>
                </a:lnTo>
                <a:lnTo>
                  <a:pt x="7860" y="17276"/>
                </a:lnTo>
                <a:lnTo>
                  <a:pt x="7373" y="17228"/>
                </a:lnTo>
                <a:lnTo>
                  <a:pt x="6862" y="17179"/>
                </a:lnTo>
                <a:lnTo>
                  <a:pt x="5865" y="17057"/>
                </a:lnTo>
                <a:lnTo>
                  <a:pt x="4892" y="16863"/>
                </a:lnTo>
                <a:lnTo>
                  <a:pt x="4989" y="16668"/>
                </a:lnTo>
                <a:lnTo>
                  <a:pt x="5110" y="16522"/>
                </a:lnTo>
                <a:lnTo>
                  <a:pt x="5256" y="16376"/>
                </a:lnTo>
                <a:lnTo>
                  <a:pt x="5427" y="16254"/>
                </a:lnTo>
                <a:lnTo>
                  <a:pt x="5597" y="16157"/>
                </a:lnTo>
                <a:lnTo>
                  <a:pt x="5792" y="16060"/>
                </a:lnTo>
                <a:lnTo>
                  <a:pt x="6181" y="15914"/>
                </a:lnTo>
                <a:lnTo>
                  <a:pt x="6546" y="15768"/>
                </a:lnTo>
                <a:lnTo>
                  <a:pt x="6911" y="15622"/>
                </a:lnTo>
                <a:lnTo>
                  <a:pt x="7276" y="15476"/>
                </a:lnTo>
                <a:lnTo>
                  <a:pt x="7641" y="15354"/>
                </a:lnTo>
                <a:lnTo>
                  <a:pt x="7714" y="15330"/>
                </a:lnTo>
                <a:lnTo>
                  <a:pt x="7763" y="15281"/>
                </a:lnTo>
                <a:lnTo>
                  <a:pt x="7787" y="15257"/>
                </a:lnTo>
                <a:lnTo>
                  <a:pt x="7860" y="15159"/>
                </a:lnTo>
                <a:lnTo>
                  <a:pt x="7909" y="15086"/>
                </a:lnTo>
                <a:lnTo>
                  <a:pt x="7957" y="14892"/>
                </a:lnTo>
                <a:lnTo>
                  <a:pt x="7982" y="14697"/>
                </a:lnTo>
                <a:lnTo>
                  <a:pt x="8006" y="14478"/>
                </a:lnTo>
                <a:lnTo>
                  <a:pt x="8055" y="13894"/>
                </a:lnTo>
                <a:lnTo>
                  <a:pt x="8055" y="13286"/>
                </a:lnTo>
                <a:lnTo>
                  <a:pt x="8055" y="12726"/>
                </a:lnTo>
                <a:lnTo>
                  <a:pt x="8030" y="12434"/>
                </a:lnTo>
                <a:lnTo>
                  <a:pt x="7982" y="12167"/>
                </a:lnTo>
                <a:lnTo>
                  <a:pt x="8371" y="12191"/>
                </a:lnTo>
                <a:lnTo>
                  <a:pt x="8760" y="12191"/>
                </a:lnTo>
                <a:lnTo>
                  <a:pt x="9198" y="12167"/>
                </a:lnTo>
                <a:lnTo>
                  <a:pt x="9636" y="12069"/>
                </a:lnTo>
                <a:close/>
                <a:moveTo>
                  <a:pt x="12945" y="0"/>
                </a:moveTo>
                <a:lnTo>
                  <a:pt x="11705" y="49"/>
                </a:lnTo>
                <a:lnTo>
                  <a:pt x="7519" y="49"/>
                </a:lnTo>
                <a:lnTo>
                  <a:pt x="6132" y="73"/>
                </a:lnTo>
                <a:lnTo>
                  <a:pt x="5427" y="49"/>
                </a:lnTo>
                <a:lnTo>
                  <a:pt x="4697" y="49"/>
                </a:lnTo>
                <a:lnTo>
                  <a:pt x="3967" y="73"/>
                </a:lnTo>
                <a:lnTo>
                  <a:pt x="3626" y="98"/>
                </a:lnTo>
                <a:lnTo>
                  <a:pt x="3261" y="146"/>
                </a:lnTo>
                <a:lnTo>
                  <a:pt x="3213" y="171"/>
                </a:lnTo>
                <a:lnTo>
                  <a:pt x="3140" y="244"/>
                </a:lnTo>
                <a:lnTo>
                  <a:pt x="3115" y="292"/>
                </a:lnTo>
                <a:lnTo>
                  <a:pt x="3091" y="365"/>
                </a:lnTo>
                <a:lnTo>
                  <a:pt x="3164" y="1071"/>
                </a:lnTo>
                <a:lnTo>
                  <a:pt x="2994" y="998"/>
                </a:lnTo>
                <a:lnTo>
                  <a:pt x="2823" y="974"/>
                </a:lnTo>
                <a:lnTo>
                  <a:pt x="2434" y="949"/>
                </a:lnTo>
                <a:lnTo>
                  <a:pt x="2045" y="949"/>
                </a:lnTo>
                <a:lnTo>
                  <a:pt x="1728" y="974"/>
                </a:lnTo>
                <a:lnTo>
                  <a:pt x="1339" y="1022"/>
                </a:lnTo>
                <a:lnTo>
                  <a:pt x="1144" y="1047"/>
                </a:lnTo>
                <a:lnTo>
                  <a:pt x="974" y="1095"/>
                </a:lnTo>
                <a:lnTo>
                  <a:pt x="779" y="1168"/>
                </a:lnTo>
                <a:lnTo>
                  <a:pt x="609" y="1266"/>
                </a:lnTo>
                <a:lnTo>
                  <a:pt x="463" y="1387"/>
                </a:lnTo>
                <a:lnTo>
                  <a:pt x="317" y="1509"/>
                </a:lnTo>
                <a:lnTo>
                  <a:pt x="220" y="1679"/>
                </a:lnTo>
                <a:lnTo>
                  <a:pt x="122" y="1825"/>
                </a:lnTo>
                <a:lnTo>
                  <a:pt x="74" y="2020"/>
                </a:lnTo>
                <a:lnTo>
                  <a:pt x="25" y="2190"/>
                </a:lnTo>
                <a:lnTo>
                  <a:pt x="25" y="2385"/>
                </a:lnTo>
                <a:lnTo>
                  <a:pt x="1" y="2604"/>
                </a:lnTo>
                <a:lnTo>
                  <a:pt x="49" y="2993"/>
                </a:lnTo>
                <a:lnTo>
                  <a:pt x="98" y="3431"/>
                </a:lnTo>
                <a:lnTo>
                  <a:pt x="195" y="3821"/>
                </a:lnTo>
                <a:lnTo>
                  <a:pt x="414" y="4551"/>
                </a:lnTo>
                <a:lnTo>
                  <a:pt x="536" y="4988"/>
                </a:lnTo>
                <a:lnTo>
                  <a:pt x="682" y="5451"/>
                </a:lnTo>
                <a:lnTo>
                  <a:pt x="852" y="5913"/>
                </a:lnTo>
                <a:lnTo>
                  <a:pt x="1047" y="6351"/>
                </a:lnTo>
                <a:lnTo>
                  <a:pt x="1242" y="6789"/>
                </a:lnTo>
                <a:lnTo>
                  <a:pt x="1461" y="7203"/>
                </a:lnTo>
                <a:lnTo>
                  <a:pt x="1704" y="7616"/>
                </a:lnTo>
                <a:lnTo>
                  <a:pt x="1972" y="8006"/>
                </a:lnTo>
                <a:lnTo>
                  <a:pt x="2264" y="8371"/>
                </a:lnTo>
                <a:lnTo>
                  <a:pt x="2580" y="8687"/>
                </a:lnTo>
                <a:lnTo>
                  <a:pt x="2896" y="9003"/>
                </a:lnTo>
                <a:lnTo>
                  <a:pt x="3286" y="9271"/>
                </a:lnTo>
                <a:lnTo>
                  <a:pt x="3675" y="9514"/>
                </a:lnTo>
                <a:lnTo>
                  <a:pt x="4089" y="9709"/>
                </a:lnTo>
                <a:lnTo>
                  <a:pt x="4551" y="9879"/>
                </a:lnTo>
                <a:lnTo>
                  <a:pt x="5037" y="9977"/>
                </a:lnTo>
                <a:lnTo>
                  <a:pt x="5037" y="10098"/>
                </a:lnTo>
                <a:lnTo>
                  <a:pt x="5062" y="10196"/>
                </a:lnTo>
                <a:lnTo>
                  <a:pt x="5183" y="10415"/>
                </a:lnTo>
                <a:lnTo>
                  <a:pt x="5329" y="10634"/>
                </a:lnTo>
                <a:lnTo>
                  <a:pt x="5500" y="10828"/>
                </a:lnTo>
                <a:lnTo>
                  <a:pt x="5694" y="11023"/>
                </a:lnTo>
                <a:lnTo>
                  <a:pt x="5889" y="11169"/>
                </a:lnTo>
                <a:lnTo>
                  <a:pt x="6254" y="11437"/>
                </a:lnTo>
                <a:lnTo>
                  <a:pt x="6546" y="11631"/>
                </a:lnTo>
                <a:lnTo>
                  <a:pt x="6862" y="11802"/>
                </a:lnTo>
                <a:lnTo>
                  <a:pt x="7179" y="11948"/>
                </a:lnTo>
                <a:lnTo>
                  <a:pt x="7519" y="12045"/>
                </a:lnTo>
                <a:lnTo>
                  <a:pt x="7471" y="12313"/>
                </a:lnTo>
                <a:lnTo>
                  <a:pt x="7471" y="12580"/>
                </a:lnTo>
                <a:lnTo>
                  <a:pt x="7471" y="12872"/>
                </a:lnTo>
                <a:lnTo>
                  <a:pt x="7519" y="13115"/>
                </a:lnTo>
                <a:lnTo>
                  <a:pt x="7519" y="13407"/>
                </a:lnTo>
                <a:lnTo>
                  <a:pt x="7519" y="13724"/>
                </a:lnTo>
                <a:lnTo>
                  <a:pt x="7471" y="14308"/>
                </a:lnTo>
                <a:lnTo>
                  <a:pt x="7422" y="14624"/>
                </a:lnTo>
                <a:lnTo>
                  <a:pt x="7422" y="14770"/>
                </a:lnTo>
                <a:lnTo>
                  <a:pt x="7422" y="14916"/>
                </a:lnTo>
                <a:lnTo>
                  <a:pt x="7203" y="14965"/>
                </a:lnTo>
                <a:lnTo>
                  <a:pt x="6984" y="15013"/>
                </a:lnTo>
                <a:lnTo>
                  <a:pt x="6741" y="15086"/>
                </a:lnTo>
                <a:lnTo>
                  <a:pt x="6522" y="15184"/>
                </a:lnTo>
                <a:lnTo>
                  <a:pt x="6084" y="15378"/>
                </a:lnTo>
                <a:lnTo>
                  <a:pt x="5670" y="15549"/>
                </a:lnTo>
                <a:lnTo>
                  <a:pt x="5451" y="15646"/>
                </a:lnTo>
                <a:lnTo>
                  <a:pt x="5232" y="15743"/>
                </a:lnTo>
                <a:lnTo>
                  <a:pt x="5037" y="15889"/>
                </a:lnTo>
                <a:lnTo>
                  <a:pt x="4867" y="16011"/>
                </a:lnTo>
                <a:lnTo>
                  <a:pt x="4697" y="16181"/>
                </a:lnTo>
                <a:lnTo>
                  <a:pt x="4551" y="16376"/>
                </a:lnTo>
                <a:lnTo>
                  <a:pt x="4429" y="16571"/>
                </a:lnTo>
                <a:lnTo>
                  <a:pt x="4332" y="16814"/>
                </a:lnTo>
                <a:lnTo>
                  <a:pt x="4308" y="16887"/>
                </a:lnTo>
                <a:lnTo>
                  <a:pt x="4308" y="16936"/>
                </a:lnTo>
                <a:lnTo>
                  <a:pt x="4332" y="16984"/>
                </a:lnTo>
                <a:lnTo>
                  <a:pt x="4356" y="17033"/>
                </a:lnTo>
                <a:lnTo>
                  <a:pt x="4454" y="17106"/>
                </a:lnTo>
                <a:lnTo>
                  <a:pt x="4575" y="17130"/>
                </a:lnTo>
                <a:lnTo>
                  <a:pt x="4746" y="17252"/>
                </a:lnTo>
                <a:lnTo>
                  <a:pt x="4940" y="17374"/>
                </a:lnTo>
                <a:lnTo>
                  <a:pt x="5159" y="17447"/>
                </a:lnTo>
                <a:lnTo>
                  <a:pt x="5402" y="17495"/>
                </a:lnTo>
                <a:lnTo>
                  <a:pt x="5865" y="17568"/>
                </a:lnTo>
                <a:lnTo>
                  <a:pt x="6303" y="17617"/>
                </a:lnTo>
                <a:lnTo>
                  <a:pt x="6984" y="17714"/>
                </a:lnTo>
                <a:lnTo>
                  <a:pt x="7665" y="17763"/>
                </a:lnTo>
                <a:lnTo>
                  <a:pt x="8371" y="17787"/>
                </a:lnTo>
                <a:lnTo>
                  <a:pt x="9052" y="17812"/>
                </a:lnTo>
                <a:lnTo>
                  <a:pt x="9685" y="17787"/>
                </a:lnTo>
                <a:lnTo>
                  <a:pt x="10318" y="17739"/>
                </a:lnTo>
                <a:lnTo>
                  <a:pt x="10950" y="17690"/>
                </a:lnTo>
                <a:lnTo>
                  <a:pt x="11559" y="17593"/>
                </a:lnTo>
                <a:lnTo>
                  <a:pt x="11948" y="17520"/>
                </a:lnTo>
                <a:lnTo>
                  <a:pt x="12410" y="17447"/>
                </a:lnTo>
                <a:lnTo>
                  <a:pt x="12654" y="17398"/>
                </a:lnTo>
                <a:lnTo>
                  <a:pt x="12848" y="17301"/>
                </a:lnTo>
                <a:lnTo>
                  <a:pt x="13018" y="17203"/>
                </a:lnTo>
                <a:lnTo>
                  <a:pt x="13091" y="17130"/>
                </a:lnTo>
                <a:lnTo>
                  <a:pt x="13164" y="17057"/>
                </a:lnTo>
                <a:lnTo>
                  <a:pt x="13237" y="16984"/>
                </a:lnTo>
                <a:lnTo>
                  <a:pt x="13286" y="16911"/>
                </a:lnTo>
                <a:lnTo>
                  <a:pt x="13310" y="16814"/>
                </a:lnTo>
                <a:lnTo>
                  <a:pt x="13286" y="16692"/>
                </a:lnTo>
                <a:lnTo>
                  <a:pt x="13140" y="16400"/>
                </a:lnTo>
                <a:lnTo>
                  <a:pt x="12921" y="16157"/>
                </a:lnTo>
                <a:lnTo>
                  <a:pt x="12702" y="15914"/>
                </a:lnTo>
                <a:lnTo>
                  <a:pt x="12435" y="15719"/>
                </a:lnTo>
                <a:lnTo>
                  <a:pt x="12167" y="15549"/>
                </a:lnTo>
                <a:lnTo>
                  <a:pt x="11851" y="15403"/>
                </a:lnTo>
                <a:lnTo>
                  <a:pt x="11559" y="15281"/>
                </a:lnTo>
                <a:lnTo>
                  <a:pt x="11242" y="15184"/>
                </a:lnTo>
                <a:lnTo>
                  <a:pt x="10780" y="15062"/>
                </a:lnTo>
                <a:lnTo>
                  <a:pt x="10439" y="15013"/>
                </a:lnTo>
                <a:lnTo>
                  <a:pt x="10123" y="14965"/>
                </a:lnTo>
                <a:lnTo>
                  <a:pt x="10147" y="14746"/>
                </a:lnTo>
                <a:lnTo>
                  <a:pt x="10123" y="14502"/>
                </a:lnTo>
                <a:lnTo>
                  <a:pt x="10123" y="14259"/>
                </a:lnTo>
                <a:lnTo>
                  <a:pt x="10099" y="14089"/>
                </a:lnTo>
                <a:lnTo>
                  <a:pt x="10123" y="13529"/>
                </a:lnTo>
                <a:lnTo>
                  <a:pt x="10099" y="12945"/>
                </a:lnTo>
                <a:lnTo>
                  <a:pt x="10099" y="12434"/>
                </a:lnTo>
                <a:lnTo>
                  <a:pt x="10074" y="12191"/>
                </a:lnTo>
                <a:lnTo>
                  <a:pt x="10050" y="12069"/>
                </a:lnTo>
                <a:lnTo>
                  <a:pt x="10001" y="11948"/>
                </a:lnTo>
                <a:lnTo>
                  <a:pt x="10391" y="11777"/>
                </a:lnTo>
                <a:lnTo>
                  <a:pt x="10756" y="11583"/>
                </a:lnTo>
                <a:lnTo>
                  <a:pt x="11096" y="11364"/>
                </a:lnTo>
                <a:lnTo>
                  <a:pt x="11413" y="11096"/>
                </a:lnTo>
                <a:lnTo>
                  <a:pt x="11851" y="10707"/>
                </a:lnTo>
                <a:lnTo>
                  <a:pt x="12118" y="10463"/>
                </a:lnTo>
                <a:lnTo>
                  <a:pt x="12240" y="10317"/>
                </a:lnTo>
                <a:lnTo>
                  <a:pt x="12337" y="10196"/>
                </a:lnTo>
                <a:lnTo>
                  <a:pt x="12508" y="10001"/>
                </a:lnTo>
                <a:lnTo>
                  <a:pt x="12897" y="9879"/>
                </a:lnTo>
                <a:lnTo>
                  <a:pt x="13286" y="9782"/>
                </a:lnTo>
                <a:lnTo>
                  <a:pt x="13675" y="9660"/>
                </a:lnTo>
                <a:lnTo>
                  <a:pt x="13870" y="9587"/>
                </a:lnTo>
                <a:lnTo>
                  <a:pt x="14040" y="9490"/>
                </a:lnTo>
                <a:lnTo>
                  <a:pt x="14478" y="9222"/>
                </a:lnTo>
                <a:lnTo>
                  <a:pt x="14916" y="8906"/>
                </a:lnTo>
                <a:lnTo>
                  <a:pt x="15306" y="8565"/>
                </a:lnTo>
                <a:lnTo>
                  <a:pt x="15646" y="8176"/>
                </a:lnTo>
                <a:lnTo>
                  <a:pt x="15963" y="7787"/>
                </a:lnTo>
                <a:lnTo>
                  <a:pt x="16255" y="7397"/>
                </a:lnTo>
                <a:lnTo>
                  <a:pt x="16522" y="6959"/>
                </a:lnTo>
                <a:lnTo>
                  <a:pt x="16766" y="6521"/>
                </a:lnTo>
                <a:lnTo>
                  <a:pt x="16960" y="6083"/>
                </a:lnTo>
                <a:lnTo>
                  <a:pt x="17155" y="5621"/>
                </a:lnTo>
                <a:lnTo>
                  <a:pt x="17301" y="5134"/>
                </a:lnTo>
                <a:lnTo>
                  <a:pt x="17398" y="4648"/>
                </a:lnTo>
                <a:lnTo>
                  <a:pt x="17544" y="3869"/>
                </a:lnTo>
                <a:lnTo>
                  <a:pt x="17593" y="3431"/>
                </a:lnTo>
                <a:lnTo>
                  <a:pt x="17617" y="2993"/>
                </a:lnTo>
                <a:lnTo>
                  <a:pt x="17593" y="2555"/>
                </a:lnTo>
                <a:lnTo>
                  <a:pt x="17569" y="2361"/>
                </a:lnTo>
                <a:lnTo>
                  <a:pt x="17520" y="2142"/>
                </a:lnTo>
                <a:lnTo>
                  <a:pt x="17447" y="1947"/>
                </a:lnTo>
                <a:lnTo>
                  <a:pt x="17374" y="1777"/>
                </a:lnTo>
                <a:lnTo>
                  <a:pt x="17277" y="1606"/>
                </a:lnTo>
                <a:lnTo>
                  <a:pt x="17131" y="1460"/>
                </a:lnTo>
                <a:lnTo>
                  <a:pt x="17009" y="1339"/>
                </a:lnTo>
                <a:lnTo>
                  <a:pt x="16863" y="1241"/>
                </a:lnTo>
                <a:lnTo>
                  <a:pt x="16693" y="1168"/>
                </a:lnTo>
                <a:lnTo>
                  <a:pt x="16547" y="1120"/>
                </a:lnTo>
                <a:lnTo>
                  <a:pt x="16376" y="1095"/>
                </a:lnTo>
                <a:lnTo>
                  <a:pt x="16206" y="1095"/>
                </a:lnTo>
                <a:lnTo>
                  <a:pt x="15841" y="1120"/>
                </a:lnTo>
                <a:lnTo>
                  <a:pt x="15476" y="1168"/>
                </a:lnTo>
                <a:lnTo>
                  <a:pt x="15087" y="1241"/>
                </a:lnTo>
                <a:lnTo>
                  <a:pt x="14868" y="1266"/>
                </a:lnTo>
                <a:lnTo>
                  <a:pt x="14478" y="1266"/>
                </a:lnTo>
                <a:lnTo>
                  <a:pt x="14308" y="1217"/>
                </a:lnTo>
                <a:lnTo>
                  <a:pt x="14332" y="755"/>
                </a:lnTo>
                <a:lnTo>
                  <a:pt x="14357" y="292"/>
                </a:lnTo>
                <a:lnTo>
                  <a:pt x="14357" y="219"/>
                </a:lnTo>
                <a:lnTo>
                  <a:pt x="14332" y="146"/>
                </a:lnTo>
                <a:lnTo>
                  <a:pt x="14259" y="98"/>
                </a:lnTo>
                <a:lnTo>
                  <a:pt x="14186" y="73"/>
                </a:lnTo>
                <a:lnTo>
                  <a:pt x="13894" y="25"/>
                </a:lnTo>
                <a:lnTo>
                  <a:pt x="1357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40"/>
          <p:cNvSpPr/>
          <p:nvPr/>
        </p:nvSpPr>
        <p:spPr>
          <a:xfrm>
            <a:off x="5003840" y="1462362"/>
            <a:ext cx="383131" cy="398379"/>
          </a:xfrm>
          <a:custGeom>
            <a:rect b="b" l="l" r="r" t="t"/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40"/>
          <p:cNvSpPr/>
          <p:nvPr/>
        </p:nvSpPr>
        <p:spPr>
          <a:xfrm>
            <a:off x="5567457" y="1473932"/>
            <a:ext cx="409971" cy="384169"/>
          </a:xfrm>
          <a:custGeom>
            <a:rect b="b" l="l" r="r" t="t"/>
            <a:pathLst>
              <a:path extrusionOk="0" h="17763" w="18956">
                <a:moveTo>
                  <a:pt x="17592" y="6229"/>
                </a:moveTo>
                <a:lnTo>
                  <a:pt x="17836" y="6375"/>
                </a:lnTo>
                <a:lnTo>
                  <a:pt x="17957" y="6473"/>
                </a:lnTo>
                <a:lnTo>
                  <a:pt x="18079" y="6570"/>
                </a:lnTo>
                <a:lnTo>
                  <a:pt x="17933" y="6619"/>
                </a:lnTo>
                <a:lnTo>
                  <a:pt x="17811" y="6667"/>
                </a:lnTo>
                <a:lnTo>
                  <a:pt x="17617" y="6789"/>
                </a:lnTo>
                <a:lnTo>
                  <a:pt x="17592" y="6229"/>
                </a:lnTo>
                <a:close/>
                <a:moveTo>
                  <a:pt x="18225" y="6765"/>
                </a:moveTo>
                <a:lnTo>
                  <a:pt x="18298" y="6911"/>
                </a:lnTo>
                <a:lnTo>
                  <a:pt x="18128" y="6935"/>
                </a:lnTo>
                <a:lnTo>
                  <a:pt x="17957" y="7008"/>
                </a:lnTo>
                <a:lnTo>
                  <a:pt x="17787" y="7081"/>
                </a:lnTo>
                <a:lnTo>
                  <a:pt x="17617" y="7203"/>
                </a:lnTo>
                <a:lnTo>
                  <a:pt x="17617" y="6984"/>
                </a:lnTo>
                <a:lnTo>
                  <a:pt x="17909" y="6862"/>
                </a:lnTo>
                <a:lnTo>
                  <a:pt x="18079" y="6813"/>
                </a:lnTo>
                <a:lnTo>
                  <a:pt x="18225" y="6765"/>
                </a:lnTo>
                <a:close/>
                <a:moveTo>
                  <a:pt x="18371" y="7203"/>
                </a:moveTo>
                <a:lnTo>
                  <a:pt x="18395" y="7397"/>
                </a:lnTo>
                <a:lnTo>
                  <a:pt x="18225" y="7470"/>
                </a:lnTo>
                <a:lnTo>
                  <a:pt x="18079" y="7543"/>
                </a:lnTo>
                <a:lnTo>
                  <a:pt x="17860" y="7689"/>
                </a:lnTo>
                <a:lnTo>
                  <a:pt x="17641" y="7835"/>
                </a:lnTo>
                <a:lnTo>
                  <a:pt x="17641" y="7738"/>
                </a:lnTo>
                <a:lnTo>
                  <a:pt x="17617" y="7470"/>
                </a:lnTo>
                <a:lnTo>
                  <a:pt x="17787" y="7397"/>
                </a:lnTo>
                <a:lnTo>
                  <a:pt x="18347" y="7227"/>
                </a:lnTo>
                <a:lnTo>
                  <a:pt x="18371" y="7203"/>
                </a:lnTo>
                <a:close/>
                <a:moveTo>
                  <a:pt x="18420" y="7689"/>
                </a:moveTo>
                <a:lnTo>
                  <a:pt x="18420" y="7835"/>
                </a:lnTo>
                <a:lnTo>
                  <a:pt x="18420" y="7908"/>
                </a:lnTo>
                <a:lnTo>
                  <a:pt x="18225" y="7981"/>
                </a:lnTo>
                <a:lnTo>
                  <a:pt x="18006" y="8103"/>
                </a:lnTo>
                <a:lnTo>
                  <a:pt x="17811" y="8249"/>
                </a:lnTo>
                <a:lnTo>
                  <a:pt x="17641" y="8395"/>
                </a:lnTo>
                <a:lnTo>
                  <a:pt x="17641" y="8006"/>
                </a:lnTo>
                <a:lnTo>
                  <a:pt x="17860" y="7933"/>
                </a:lnTo>
                <a:lnTo>
                  <a:pt x="18079" y="7835"/>
                </a:lnTo>
                <a:lnTo>
                  <a:pt x="18420" y="7689"/>
                </a:lnTo>
                <a:close/>
                <a:moveTo>
                  <a:pt x="18420" y="8200"/>
                </a:moveTo>
                <a:lnTo>
                  <a:pt x="18395" y="8468"/>
                </a:lnTo>
                <a:lnTo>
                  <a:pt x="18322" y="8492"/>
                </a:lnTo>
                <a:lnTo>
                  <a:pt x="18249" y="8517"/>
                </a:lnTo>
                <a:lnTo>
                  <a:pt x="18103" y="8614"/>
                </a:lnTo>
                <a:lnTo>
                  <a:pt x="17884" y="8736"/>
                </a:lnTo>
                <a:lnTo>
                  <a:pt x="17665" y="8833"/>
                </a:lnTo>
                <a:lnTo>
                  <a:pt x="17665" y="8565"/>
                </a:lnTo>
                <a:lnTo>
                  <a:pt x="17860" y="8517"/>
                </a:lnTo>
                <a:lnTo>
                  <a:pt x="18055" y="8419"/>
                </a:lnTo>
                <a:lnTo>
                  <a:pt x="18225" y="8298"/>
                </a:lnTo>
                <a:lnTo>
                  <a:pt x="18420" y="8200"/>
                </a:lnTo>
                <a:close/>
                <a:moveTo>
                  <a:pt x="18298" y="8784"/>
                </a:moveTo>
                <a:lnTo>
                  <a:pt x="18201" y="8979"/>
                </a:lnTo>
                <a:lnTo>
                  <a:pt x="18079" y="9174"/>
                </a:lnTo>
                <a:lnTo>
                  <a:pt x="17884" y="9344"/>
                </a:lnTo>
                <a:lnTo>
                  <a:pt x="17690" y="9514"/>
                </a:lnTo>
                <a:lnTo>
                  <a:pt x="17665" y="8955"/>
                </a:lnTo>
                <a:lnTo>
                  <a:pt x="17860" y="8930"/>
                </a:lnTo>
                <a:lnTo>
                  <a:pt x="18079" y="8857"/>
                </a:lnTo>
                <a:lnTo>
                  <a:pt x="18298" y="8784"/>
                </a:lnTo>
                <a:close/>
                <a:moveTo>
                  <a:pt x="2969" y="5061"/>
                </a:moveTo>
                <a:lnTo>
                  <a:pt x="3674" y="5086"/>
                </a:lnTo>
                <a:lnTo>
                  <a:pt x="4380" y="5086"/>
                </a:lnTo>
                <a:lnTo>
                  <a:pt x="4331" y="5305"/>
                </a:lnTo>
                <a:lnTo>
                  <a:pt x="4307" y="5572"/>
                </a:lnTo>
                <a:lnTo>
                  <a:pt x="4283" y="6083"/>
                </a:lnTo>
                <a:lnTo>
                  <a:pt x="4258" y="7543"/>
                </a:lnTo>
                <a:lnTo>
                  <a:pt x="4258" y="9003"/>
                </a:lnTo>
                <a:lnTo>
                  <a:pt x="4283" y="10488"/>
                </a:lnTo>
                <a:lnTo>
                  <a:pt x="3869" y="10536"/>
                </a:lnTo>
                <a:lnTo>
                  <a:pt x="3869" y="10512"/>
                </a:lnTo>
                <a:lnTo>
                  <a:pt x="3991" y="10317"/>
                </a:lnTo>
                <a:lnTo>
                  <a:pt x="4088" y="10123"/>
                </a:lnTo>
                <a:lnTo>
                  <a:pt x="4161" y="9904"/>
                </a:lnTo>
                <a:lnTo>
                  <a:pt x="4185" y="9782"/>
                </a:lnTo>
                <a:lnTo>
                  <a:pt x="4185" y="9660"/>
                </a:lnTo>
                <a:lnTo>
                  <a:pt x="4161" y="9612"/>
                </a:lnTo>
                <a:lnTo>
                  <a:pt x="4112" y="9587"/>
                </a:lnTo>
                <a:lnTo>
                  <a:pt x="4064" y="9587"/>
                </a:lnTo>
                <a:lnTo>
                  <a:pt x="4015" y="9612"/>
                </a:lnTo>
                <a:lnTo>
                  <a:pt x="3796" y="9977"/>
                </a:lnTo>
                <a:lnTo>
                  <a:pt x="3601" y="10342"/>
                </a:lnTo>
                <a:lnTo>
                  <a:pt x="3431" y="10561"/>
                </a:lnTo>
                <a:lnTo>
                  <a:pt x="3115" y="10585"/>
                </a:lnTo>
                <a:lnTo>
                  <a:pt x="3115" y="10585"/>
                </a:lnTo>
                <a:lnTo>
                  <a:pt x="3188" y="10390"/>
                </a:lnTo>
                <a:lnTo>
                  <a:pt x="3261" y="10220"/>
                </a:lnTo>
                <a:lnTo>
                  <a:pt x="3334" y="10001"/>
                </a:lnTo>
                <a:lnTo>
                  <a:pt x="3431" y="9806"/>
                </a:lnTo>
                <a:lnTo>
                  <a:pt x="3553" y="9612"/>
                </a:lnTo>
                <a:lnTo>
                  <a:pt x="3626" y="9539"/>
                </a:lnTo>
                <a:lnTo>
                  <a:pt x="3723" y="9490"/>
                </a:lnTo>
                <a:lnTo>
                  <a:pt x="3747" y="9466"/>
                </a:lnTo>
                <a:lnTo>
                  <a:pt x="3747" y="9441"/>
                </a:lnTo>
                <a:lnTo>
                  <a:pt x="3723" y="9417"/>
                </a:lnTo>
                <a:lnTo>
                  <a:pt x="3699" y="9417"/>
                </a:lnTo>
                <a:lnTo>
                  <a:pt x="3601" y="9441"/>
                </a:lnTo>
                <a:lnTo>
                  <a:pt x="3504" y="9466"/>
                </a:lnTo>
                <a:lnTo>
                  <a:pt x="3358" y="9587"/>
                </a:lnTo>
                <a:lnTo>
                  <a:pt x="3212" y="9733"/>
                </a:lnTo>
                <a:lnTo>
                  <a:pt x="3115" y="9904"/>
                </a:lnTo>
                <a:lnTo>
                  <a:pt x="2993" y="10098"/>
                </a:lnTo>
                <a:lnTo>
                  <a:pt x="2896" y="10317"/>
                </a:lnTo>
                <a:lnTo>
                  <a:pt x="2847" y="10463"/>
                </a:lnTo>
                <a:lnTo>
                  <a:pt x="2798" y="10585"/>
                </a:lnTo>
                <a:lnTo>
                  <a:pt x="2409" y="10561"/>
                </a:lnTo>
                <a:lnTo>
                  <a:pt x="2506" y="10244"/>
                </a:lnTo>
                <a:lnTo>
                  <a:pt x="2652" y="9928"/>
                </a:lnTo>
                <a:lnTo>
                  <a:pt x="2823" y="9660"/>
                </a:lnTo>
                <a:lnTo>
                  <a:pt x="3017" y="9393"/>
                </a:lnTo>
                <a:lnTo>
                  <a:pt x="3017" y="9368"/>
                </a:lnTo>
                <a:lnTo>
                  <a:pt x="2993" y="9368"/>
                </a:lnTo>
                <a:lnTo>
                  <a:pt x="2847" y="9441"/>
                </a:lnTo>
                <a:lnTo>
                  <a:pt x="2701" y="9563"/>
                </a:lnTo>
                <a:lnTo>
                  <a:pt x="2579" y="9685"/>
                </a:lnTo>
                <a:lnTo>
                  <a:pt x="2458" y="9831"/>
                </a:lnTo>
                <a:lnTo>
                  <a:pt x="2360" y="10001"/>
                </a:lnTo>
                <a:lnTo>
                  <a:pt x="2287" y="10171"/>
                </a:lnTo>
                <a:lnTo>
                  <a:pt x="2166" y="10512"/>
                </a:lnTo>
                <a:lnTo>
                  <a:pt x="2068" y="10512"/>
                </a:lnTo>
                <a:lnTo>
                  <a:pt x="1776" y="10439"/>
                </a:lnTo>
                <a:lnTo>
                  <a:pt x="1849" y="10366"/>
                </a:lnTo>
                <a:lnTo>
                  <a:pt x="1898" y="10269"/>
                </a:lnTo>
                <a:lnTo>
                  <a:pt x="1995" y="10025"/>
                </a:lnTo>
                <a:lnTo>
                  <a:pt x="2117" y="9806"/>
                </a:lnTo>
                <a:lnTo>
                  <a:pt x="2287" y="9490"/>
                </a:lnTo>
                <a:lnTo>
                  <a:pt x="2385" y="9320"/>
                </a:lnTo>
                <a:lnTo>
                  <a:pt x="2409" y="9149"/>
                </a:lnTo>
                <a:lnTo>
                  <a:pt x="2409" y="9125"/>
                </a:lnTo>
                <a:lnTo>
                  <a:pt x="2360" y="9125"/>
                </a:lnTo>
                <a:lnTo>
                  <a:pt x="2287" y="9174"/>
                </a:lnTo>
                <a:lnTo>
                  <a:pt x="2190" y="9222"/>
                </a:lnTo>
                <a:lnTo>
                  <a:pt x="2044" y="9393"/>
                </a:lnTo>
                <a:lnTo>
                  <a:pt x="1922" y="9563"/>
                </a:lnTo>
                <a:lnTo>
                  <a:pt x="1825" y="9733"/>
                </a:lnTo>
                <a:lnTo>
                  <a:pt x="1752" y="9879"/>
                </a:lnTo>
                <a:lnTo>
                  <a:pt x="1655" y="10050"/>
                </a:lnTo>
                <a:lnTo>
                  <a:pt x="1630" y="10220"/>
                </a:lnTo>
                <a:lnTo>
                  <a:pt x="1630" y="10317"/>
                </a:lnTo>
                <a:lnTo>
                  <a:pt x="1655" y="10390"/>
                </a:lnTo>
                <a:lnTo>
                  <a:pt x="1436" y="10293"/>
                </a:lnTo>
                <a:lnTo>
                  <a:pt x="1217" y="10171"/>
                </a:lnTo>
                <a:lnTo>
                  <a:pt x="1265" y="10098"/>
                </a:lnTo>
                <a:lnTo>
                  <a:pt x="1387" y="9782"/>
                </a:lnTo>
                <a:lnTo>
                  <a:pt x="1557" y="9490"/>
                </a:lnTo>
                <a:lnTo>
                  <a:pt x="1752" y="9174"/>
                </a:lnTo>
                <a:lnTo>
                  <a:pt x="1874" y="9028"/>
                </a:lnTo>
                <a:lnTo>
                  <a:pt x="1971" y="8906"/>
                </a:lnTo>
                <a:lnTo>
                  <a:pt x="1995" y="8857"/>
                </a:lnTo>
                <a:lnTo>
                  <a:pt x="1995" y="8833"/>
                </a:lnTo>
                <a:lnTo>
                  <a:pt x="1922" y="8833"/>
                </a:lnTo>
                <a:lnTo>
                  <a:pt x="1606" y="9052"/>
                </a:lnTo>
                <a:lnTo>
                  <a:pt x="1460" y="9198"/>
                </a:lnTo>
                <a:lnTo>
                  <a:pt x="1314" y="9344"/>
                </a:lnTo>
                <a:lnTo>
                  <a:pt x="1119" y="9636"/>
                </a:lnTo>
                <a:lnTo>
                  <a:pt x="1022" y="9806"/>
                </a:lnTo>
                <a:lnTo>
                  <a:pt x="973" y="9952"/>
                </a:lnTo>
                <a:lnTo>
                  <a:pt x="852" y="9831"/>
                </a:lnTo>
                <a:lnTo>
                  <a:pt x="754" y="9709"/>
                </a:lnTo>
                <a:lnTo>
                  <a:pt x="779" y="9660"/>
                </a:lnTo>
                <a:lnTo>
                  <a:pt x="852" y="9490"/>
                </a:lnTo>
                <a:lnTo>
                  <a:pt x="925" y="9320"/>
                </a:lnTo>
                <a:lnTo>
                  <a:pt x="1144" y="9003"/>
                </a:lnTo>
                <a:lnTo>
                  <a:pt x="1387" y="8736"/>
                </a:lnTo>
                <a:lnTo>
                  <a:pt x="1484" y="8565"/>
                </a:lnTo>
                <a:lnTo>
                  <a:pt x="1582" y="8419"/>
                </a:lnTo>
                <a:lnTo>
                  <a:pt x="1582" y="8371"/>
                </a:lnTo>
                <a:lnTo>
                  <a:pt x="1533" y="8346"/>
                </a:lnTo>
                <a:lnTo>
                  <a:pt x="1436" y="8371"/>
                </a:lnTo>
                <a:lnTo>
                  <a:pt x="1338" y="8419"/>
                </a:lnTo>
                <a:lnTo>
                  <a:pt x="1217" y="8468"/>
                </a:lnTo>
                <a:lnTo>
                  <a:pt x="1119" y="8565"/>
                </a:lnTo>
                <a:lnTo>
                  <a:pt x="949" y="8736"/>
                </a:lnTo>
                <a:lnTo>
                  <a:pt x="827" y="8906"/>
                </a:lnTo>
                <a:lnTo>
                  <a:pt x="681" y="9052"/>
                </a:lnTo>
                <a:lnTo>
                  <a:pt x="560" y="9247"/>
                </a:lnTo>
                <a:lnTo>
                  <a:pt x="511" y="9003"/>
                </a:lnTo>
                <a:lnTo>
                  <a:pt x="535" y="8930"/>
                </a:lnTo>
                <a:lnTo>
                  <a:pt x="633" y="8760"/>
                </a:lnTo>
                <a:lnTo>
                  <a:pt x="730" y="8565"/>
                </a:lnTo>
                <a:lnTo>
                  <a:pt x="998" y="8200"/>
                </a:lnTo>
                <a:lnTo>
                  <a:pt x="1265" y="7835"/>
                </a:lnTo>
                <a:lnTo>
                  <a:pt x="1265" y="7787"/>
                </a:lnTo>
                <a:lnTo>
                  <a:pt x="1241" y="7787"/>
                </a:lnTo>
                <a:lnTo>
                  <a:pt x="1022" y="7908"/>
                </a:lnTo>
                <a:lnTo>
                  <a:pt x="852" y="8054"/>
                </a:lnTo>
                <a:lnTo>
                  <a:pt x="681" y="8200"/>
                </a:lnTo>
                <a:lnTo>
                  <a:pt x="511" y="8395"/>
                </a:lnTo>
                <a:lnTo>
                  <a:pt x="462" y="8444"/>
                </a:lnTo>
                <a:lnTo>
                  <a:pt x="487" y="8030"/>
                </a:lnTo>
                <a:lnTo>
                  <a:pt x="487" y="7981"/>
                </a:lnTo>
                <a:lnTo>
                  <a:pt x="608" y="7835"/>
                </a:lnTo>
                <a:lnTo>
                  <a:pt x="730" y="7689"/>
                </a:lnTo>
                <a:lnTo>
                  <a:pt x="852" y="7543"/>
                </a:lnTo>
                <a:lnTo>
                  <a:pt x="949" y="7373"/>
                </a:lnTo>
                <a:lnTo>
                  <a:pt x="949" y="7349"/>
                </a:lnTo>
                <a:lnTo>
                  <a:pt x="949" y="7324"/>
                </a:lnTo>
                <a:lnTo>
                  <a:pt x="900" y="7324"/>
                </a:lnTo>
                <a:lnTo>
                  <a:pt x="730" y="7446"/>
                </a:lnTo>
                <a:lnTo>
                  <a:pt x="511" y="7592"/>
                </a:lnTo>
                <a:lnTo>
                  <a:pt x="560" y="7276"/>
                </a:lnTo>
                <a:lnTo>
                  <a:pt x="608" y="6959"/>
                </a:lnTo>
                <a:lnTo>
                  <a:pt x="681" y="6643"/>
                </a:lnTo>
                <a:lnTo>
                  <a:pt x="779" y="6351"/>
                </a:lnTo>
                <a:lnTo>
                  <a:pt x="925" y="6083"/>
                </a:lnTo>
                <a:lnTo>
                  <a:pt x="1119" y="5840"/>
                </a:lnTo>
                <a:lnTo>
                  <a:pt x="1338" y="5597"/>
                </a:lnTo>
                <a:lnTo>
                  <a:pt x="1630" y="5402"/>
                </a:lnTo>
                <a:lnTo>
                  <a:pt x="1776" y="5305"/>
                </a:lnTo>
                <a:lnTo>
                  <a:pt x="1922" y="5232"/>
                </a:lnTo>
                <a:lnTo>
                  <a:pt x="2263" y="5134"/>
                </a:lnTo>
                <a:lnTo>
                  <a:pt x="2604" y="5086"/>
                </a:lnTo>
                <a:lnTo>
                  <a:pt x="2969" y="5061"/>
                </a:lnTo>
                <a:close/>
                <a:moveTo>
                  <a:pt x="15622" y="1631"/>
                </a:moveTo>
                <a:lnTo>
                  <a:pt x="15622" y="2044"/>
                </a:lnTo>
                <a:lnTo>
                  <a:pt x="15597" y="2896"/>
                </a:lnTo>
                <a:lnTo>
                  <a:pt x="15597" y="3310"/>
                </a:lnTo>
                <a:lnTo>
                  <a:pt x="15622" y="3748"/>
                </a:lnTo>
                <a:lnTo>
                  <a:pt x="15622" y="4186"/>
                </a:lnTo>
                <a:lnTo>
                  <a:pt x="15622" y="4648"/>
                </a:lnTo>
                <a:lnTo>
                  <a:pt x="15549" y="5524"/>
                </a:lnTo>
                <a:lnTo>
                  <a:pt x="15524" y="6035"/>
                </a:lnTo>
                <a:lnTo>
                  <a:pt x="15524" y="6521"/>
                </a:lnTo>
                <a:lnTo>
                  <a:pt x="15524" y="7519"/>
                </a:lnTo>
                <a:lnTo>
                  <a:pt x="15524" y="9441"/>
                </a:lnTo>
                <a:lnTo>
                  <a:pt x="15500" y="11364"/>
                </a:lnTo>
                <a:lnTo>
                  <a:pt x="15524" y="12142"/>
                </a:lnTo>
                <a:lnTo>
                  <a:pt x="15403" y="12264"/>
                </a:lnTo>
                <a:lnTo>
                  <a:pt x="15281" y="12386"/>
                </a:lnTo>
                <a:lnTo>
                  <a:pt x="15184" y="12532"/>
                </a:lnTo>
                <a:lnTo>
                  <a:pt x="15111" y="12702"/>
                </a:lnTo>
                <a:lnTo>
                  <a:pt x="14940" y="13018"/>
                </a:lnTo>
                <a:lnTo>
                  <a:pt x="14819" y="13334"/>
                </a:lnTo>
                <a:lnTo>
                  <a:pt x="14624" y="13213"/>
                </a:lnTo>
                <a:lnTo>
                  <a:pt x="14746" y="13018"/>
                </a:lnTo>
                <a:lnTo>
                  <a:pt x="14867" y="12775"/>
                </a:lnTo>
                <a:lnTo>
                  <a:pt x="15013" y="12337"/>
                </a:lnTo>
                <a:lnTo>
                  <a:pt x="15184" y="11948"/>
                </a:lnTo>
                <a:lnTo>
                  <a:pt x="15232" y="11729"/>
                </a:lnTo>
                <a:lnTo>
                  <a:pt x="15281" y="11534"/>
                </a:lnTo>
                <a:lnTo>
                  <a:pt x="15281" y="11485"/>
                </a:lnTo>
                <a:lnTo>
                  <a:pt x="15257" y="11485"/>
                </a:lnTo>
                <a:lnTo>
                  <a:pt x="15184" y="11510"/>
                </a:lnTo>
                <a:lnTo>
                  <a:pt x="15111" y="11558"/>
                </a:lnTo>
                <a:lnTo>
                  <a:pt x="15038" y="11607"/>
                </a:lnTo>
                <a:lnTo>
                  <a:pt x="14989" y="11680"/>
                </a:lnTo>
                <a:lnTo>
                  <a:pt x="14916" y="11850"/>
                </a:lnTo>
                <a:lnTo>
                  <a:pt x="14843" y="11996"/>
                </a:lnTo>
                <a:lnTo>
                  <a:pt x="14527" y="12629"/>
                </a:lnTo>
                <a:lnTo>
                  <a:pt x="14405" y="12824"/>
                </a:lnTo>
                <a:lnTo>
                  <a:pt x="14332" y="13042"/>
                </a:lnTo>
                <a:lnTo>
                  <a:pt x="14016" y="12872"/>
                </a:lnTo>
                <a:lnTo>
                  <a:pt x="14089" y="12799"/>
                </a:lnTo>
                <a:lnTo>
                  <a:pt x="14162" y="12726"/>
                </a:lnTo>
                <a:lnTo>
                  <a:pt x="14259" y="12532"/>
                </a:lnTo>
                <a:lnTo>
                  <a:pt x="14405" y="12118"/>
                </a:lnTo>
                <a:lnTo>
                  <a:pt x="14673" y="11558"/>
                </a:lnTo>
                <a:lnTo>
                  <a:pt x="14965" y="10999"/>
                </a:lnTo>
                <a:lnTo>
                  <a:pt x="14965" y="10974"/>
                </a:lnTo>
                <a:lnTo>
                  <a:pt x="14940" y="10950"/>
                </a:lnTo>
                <a:lnTo>
                  <a:pt x="14794" y="11047"/>
                </a:lnTo>
                <a:lnTo>
                  <a:pt x="14697" y="11145"/>
                </a:lnTo>
                <a:lnTo>
                  <a:pt x="14502" y="11364"/>
                </a:lnTo>
                <a:lnTo>
                  <a:pt x="14332" y="11607"/>
                </a:lnTo>
                <a:lnTo>
                  <a:pt x="14210" y="11875"/>
                </a:lnTo>
                <a:lnTo>
                  <a:pt x="13967" y="12288"/>
                </a:lnTo>
                <a:lnTo>
                  <a:pt x="13870" y="12532"/>
                </a:lnTo>
                <a:lnTo>
                  <a:pt x="13821" y="12653"/>
                </a:lnTo>
                <a:lnTo>
                  <a:pt x="13821" y="12775"/>
                </a:lnTo>
                <a:lnTo>
                  <a:pt x="13626" y="12678"/>
                </a:lnTo>
                <a:lnTo>
                  <a:pt x="13651" y="12605"/>
                </a:lnTo>
                <a:lnTo>
                  <a:pt x="13675" y="12507"/>
                </a:lnTo>
                <a:lnTo>
                  <a:pt x="13724" y="12337"/>
                </a:lnTo>
                <a:lnTo>
                  <a:pt x="13797" y="12167"/>
                </a:lnTo>
                <a:lnTo>
                  <a:pt x="13943" y="11875"/>
                </a:lnTo>
                <a:lnTo>
                  <a:pt x="14064" y="11558"/>
                </a:lnTo>
                <a:lnTo>
                  <a:pt x="14162" y="11218"/>
                </a:lnTo>
                <a:lnTo>
                  <a:pt x="14259" y="10901"/>
                </a:lnTo>
                <a:lnTo>
                  <a:pt x="14405" y="10585"/>
                </a:lnTo>
                <a:lnTo>
                  <a:pt x="14405" y="10561"/>
                </a:lnTo>
                <a:lnTo>
                  <a:pt x="14356" y="10561"/>
                </a:lnTo>
                <a:lnTo>
                  <a:pt x="14259" y="10634"/>
                </a:lnTo>
                <a:lnTo>
                  <a:pt x="14162" y="10731"/>
                </a:lnTo>
                <a:lnTo>
                  <a:pt x="13991" y="10950"/>
                </a:lnTo>
                <a:lnTo>
                  <a:pt x="13870" y="11218"/>
                </a:lnTo>
                <a:lnTo>
                  <a:pt x="13772" y="11461"/>
                </a:lnTo>
                <a:lnTo>
                  <a:pt x="13651" y="11729"/>
                </a:lnTo>
                <a:lnTo>
                  <a:pt x="13505" y="11996"/>
                </a:lnTo>
                <a:lnTo>
                  <a:pt x="13383" y="12264"/>
                </a:lnTo>
                <a:lnTo>
                  <a:pt x="13359" y="12410"/>
                </a:lnTo>
                <a:lnTo>
                  <a:pt x="13334" y="12556"/>
                </a:lnTo>
                <a:lnTo>
                  <a:pt x="12872" y="12337"/>
                </a:lnTo>
                <a:lnTo>
                  <a:pt x="12994" y="12191"/>
                </a:lnTo>
                <a:lnTo>
                  <a:pt x="13115" y="12021"/>
                </a:lnTo>
                <a:lnTo>
                  <a:pt x="13310" y="11607"/>
                </a:lnTo>
                <a:lnTo>
                  <a:pt x="13772" y="10609"/>
                </a:lnTo>
                <a:lnTo>
                  <a:pt x="13772" y="10585"/>
                </a:lnTo>
                <a:lnTo>
                  <a:pt x="13772" y="10561"/>
                </a:lnTo>
                <a:lnTo>
                  <a:pt x="13748" y="10561"/>
                </a:lnTo>
                <a:lnTo>
                  <a:pt x="13724" y="10585"/>
                </a:lnTo>
                <a:lnTo>
                  <a:pt x="13456" y="10999"/>
                </a:lnTo>
                <a:lnTo>
                  <a:pt x="13188" y="11412"/>
                </a:lnTo>
                <a:lnTo>
                  <a:pt x="12945" y="11850"/>
                </a:lnTo>
                <a:lnTo>
                  <a:pt x="12823" y="12069"/>
                </a:lnTo>
                <a:lnTo>
                  <a:pt x="12750" y="12313"/>
                </a:lnTo>
                <a:lnTo>
                  <a:pt x="12361" y="12118"/>
                </a:lnTo>
                <a:lnTo>
                  <a:pt x="12288" y="12094"/>
                </a:lnTo>
                <a:lnTo>
                  <a:pt x="12337" y="11923"/>
                </a:lnTo>
                <a:lnTo>
                  <a:pt x="12458" y="11631"/>
                </a:lnTo>
                <a:lnTo>
                  <a:pt x="12604" y="11339"/>
                </a:lnTo>
                <a:lnTo>
                  <a:pt x="12823" y="10828"/>
                </a:lnTo>
                <a:lnTo>
                  <a:pt x="12945" y="10585"/>
                </a:lnTo>
                <a:lnTo>
                  <a:pt x="13091" y="10342"/>
                </a:lnTo>
                <a:lnTo>
                  <a:pt x="13091" y="10293"/>
                </a:lnTo>
                <a:lnTo>
                  <a:pt x="13067" y="10244"/>
                </a:lnTo>
                <a:lnTo>
                  <a:pt x="12969" y="10244"/>
                </a:lnTo>
                <a:lnTo>
                  <a:pt x="12775" y="10463"/>
                </a:lnTo>
                <a:lnTo>
                  <a:pt x="12604" y="10682"/>
                </a:lnTo>
                <a:lnTo>
                  <a:pt x="12458" y="10926"/>
                </a:lnTo>
                <a:lnTo>
                  <a:pt x="12312" y="11193"/>
                </a:lnTo>
                <a:lnTo>
                  <a:pt x="12118" y="11510"/>
                </a:lnTo>
                <a:lnTo>
                  <a:pt x="12020" y="11729"/>
                </a:lnTo>
                <a:lnTo>
                  <a:pt x="11947" y="11923"/>
                </a:lnTo>
                <a:lnTo>
                  <a:pt x="11655" y="11802"/>
                </a:lnTo>
                <a:lnTo>
                  <a:pt x="11728" y="11631"/>
                </a:lnTo>
                <a:lnTo>
                  <a:pt x="11777" y="11461"/>
                </a:lnTo>
                <a:lnTo>
                  <a:pt x="11874" y="11145"/>
                </a:lnTo>
                <a:lnTo>
                  <a:pt x="12118" y="10658"/>
                </a:lnTo>
                <a:lnTo>
                  <a:pt x="12239" y="10415"/>
                </a:lnTo>
                <a:lnTo>
                  <a:pt x="12385" y="10196"/>
                </a:lnTo>
                <a:lnTo>
                  <a:pt x="12410" y="10171"/>
                </a:lnTo>
                <a:lnTo>
                  <a:pt x="12385" y="10147"/>
                </a:lnTo>
                <a:lnTo>
                  <a:pt x="12361" y="10123"/>
                </a:lnTo>
                <a:lnTo>
                  <a:pt x="12312" y="10147"/>
                </a:lnTo>
                <a:lnTo>
                  <a:pt x="12142" y="10342"/>
                </a:lnTo>
                <a:lnTo>
                  <a:pt x="11972" y="10561"/>
                </a:lnTo>
                <a:lnTo>
                  <a:pt x="11826" y="10780"/>
                </a:lnTo>
                <a:lnTo>
                  <a:pt x="11704" y="11023"/>
                </a:lnTo>
                <a:lnTo>
                  <a:pt x="11534" y="11339"/>
                </a:lnTo>
                <a:lnTo>
                  <a:pt x="11461" y="11510"/>
                </a:lnTo>
                <a:lnTo>
                  <a:pt x="11436" y="11704"/>
                </a:lnTo>
                <a:lnTo>
                  <a:pt x="10974" y="11510"/>
                </a:lnTo>
                <a:lnTo>
                  <a:pt x="11120" y="11120"/>
                </a:lnTo>
                <a:lnTo>
                  <a:pt x="11315" y="10755"/>
                </a:lnTo>
                <a:lnTo>
                  <a:pt x="11534" y="10317"/>
                </a:lnTo>
                <a:lnTo>
                  <a:pt x="11655" y="10123"/>
                </a:lnTo>
                <a:lnTo>
                  <a:pt x="11801" y="9928"/>
                </a:lnTo>
                <a:lnTo>
                  <a:pt x="11801" y="9904"/>
                </a:lnTo>
                <a:lnTo>
                  <a:pt x="11680" y="9952"/>
                </a:lnTo>
                <a:lnTo>
                  <a:pt x="11582" y="10001"/>
                </a:lnTo>
                <a:lnTo>
                  <a:pt x="11485" y="10074"/>
                </a:lnTo>
                <a:lnTo>
                  <a:pt x="11412" y="10171"/>
                </a:lnTo>
                <a:lnTo>
                  <a:pt x="11266" y="10366"/>
                </a:lnTo>
                <a:lnTo>
                  <a:pt x="11144" y="10561"/>
                </a:lnTo>
                <a:lnTo>
                  <a:pt x="10877" y="10974"/>
                </a:lnTo>
                <a:lnTo>
                  <a:pt x="10755" y="11193"/>
                </a:lnTo>
                <a:lnTo>
                  <a:pt x="10706" y="11315"/>
                </a:lnTo>
                <a:lnTo>
                  <a:pt x="10682" y="11437"/>
                </a:lnTo>
                <a:lnTo>
                  <a:pt x="10633" y="11412"/>
                </a:lnTo>
                <a:lnTo>
                  <a:pt x="10244" y="11315"/>
                </a:lnTo>
                <a:lnTo>
                  <a:pt x="10366" y="11023"/>
                </a:lnTo>
                <a:lnTo>
                  <a:pt x="10487" y="10731"/>
                </a:lnTo>
                <a:lnTo>
                  <a:pt x="10731" y="10244"/>
                </a:lnTo>
                <a:lnTo>
                  <a:pt x="10974" y="9782"/>
                </a:lnTo>
                <a:lnTo>
                  <a:pt x="10974" y="9758"/>
                </a:lnTo>
                <a:lnTo>
                  <a:pt x="10950" y="9758"/>
                </a:lnTo>
                <a:lnTo>
                  <a:pt x="10779" y="9928"/>
                </a:lnTo>
                <a:lnTo>
                  <a:pt x="10609" y="10123"/>
                </a:lnTo>
                <a:lnTo>
                  <a:pt x="10487" y="10317"/>
                </a:lnTo>
                <a:lnTo>
                  <a:pt x="10341" y="10536"/>
                </a:lnTo>
                <a:lnTo>
                  <a:pt x="10147" y="10877"/>
                </a:lnTo>
                <a:lnTo>
                  <a:pt x="10049" y="11072"/>
                </a:lnTo>
                <a:lnTo>
                  <a:pt x="9976" y="11266"/>
                </a:lnTo>
                <a:lnTo>
                  <a:pt x="9441" y="11169"/>
                </a:lnTo>
                <a:lnTo>
                  <a:pt x="9611" y="10828"/>
                </a:lnTo>
                <a:lnTo>
                  <a:pt x="9806" y="10463"/>
                </a:lnTo>
                <a:lnTo>
                  <a:pt x="9903" y="10269"/>
                </a:lnTo>
                <a:lnTo>
                  <a:pt x="9903" y="10171"/>
                </a:lnTo>
                <a:lnTo>
                  <a:pt x="9903" y="10074"/>
                </a:lnTo>
                <a:lnTo>
                  <a:pt x="9903" y="10050"/>
                </a:lnTo>
                <a:lnTo>
                  <a:pt x="9879" y="10050"/>
                </a:lnTo>
                <a:lnTo>
                  <a:pt x="9782" y="10098"/>
                </a:lnTo>
                <a:lnTo>
                  <a:pt x="9709" y="10147"/>
                </a:lnTo>
                <a:lnTo>
                  <a:pt x="9563" y="10317"/>
                </a:lnTo>
                <a:lnTo>
                  <a:pt x="9441" y="10488"/>
                </a:lnTo>
                <a:lnTo>
                  <a:pt x="9344" y="10658"/>
                </a:lnTo>
                <a:lnTo>
                  <a:pt x="9198" y="10877"/>
                </a:lnTo>
                <a:lnTo>
                  <a:pt x="9149" y="10999"/>
                </a:lnTo>
                <a:lnTo>
                  <a:pt x="9076" y="11120"/>
                </a:lnTo>
                <a:lnTo>
                  <a:pt x="8930" y="11072"/>
                </a:lnTo>
                <a:lnTo>
                  <a:pt x="8492" y="10974"/>
                </a:lnTo>
                <a:lnTo>
                  <a:pt x="8638" y="10731"/>
                </a:lnTo>
                <a:lnTo>
                  <a:pt x="8930" y="10244"/>
                </a:lnTo>
                <a:lnTo>
                  <a:pt x="9100" y="10025"/>
                </a:lnTo>
                <a:lnTo>
                  <a:pt x="9246" y="9782"/>
                </a:lnTo>
                <a:lnTo>
                  <a:pt x="9271" y="9758"/>
                </a:lnTo>
                <a:lnTo>
                  <a:pt x="9271" y="9733"/>
                </a:lnTo>
                <a:lnTo>
                  <a:pt x="9222" y="9733"/>
                </a:lnTo>
                <a:lnTo>
                  <a:pt x="9027" y="9879"/>
                </a:lnTo>
                <a:lnTo>
                  <a:pt x="8857" y="10025"/>
                </a:lnTo>
                <a:lnTo>
                  <a:pt x="8687" y="10196"/>
                </a:lnTo>
                <a:lnTo>
                  <a:pt x="8565" y="10390"/>
                </a:lnTo>
                <a:lnTo>
                  <a:pt x="8370" y="10634"/>
                </a:lnTo>
                <a:lnTo>
                  <a:pt x="8273" y="10780"/>
                </a:lnTo>
                <a:lnTo>
                  <a:pt x="8200" y="10926"/>
                </a:lnTo>
                <a:lnTo>
                  <a:pt x="7932" y="10853"/>
                </a:lnTo>
                <a:lnTo>
                  <a:pt x="8078" y="10536"/>
                </a:lnTo>
                <a:lnTo>
                  <a:pt x="8273" y="10220"/>
                </a:lnTo>
                <a:lnTo>
                  <a:pt x="8370" y="10074"/>
                </a:lnTo>
                <a:lnTo>
                  <a:pt x="8492" y="9952"/>
                </a:lnTo>
                <a:lnTo>
                  <a:pt x="8492" y="9928"/>
                </a:lnTo>
                <a:lnTo>
                  <a:pt x="8492" y="9904"/>
                </a:lnTo>
                <a:lnTo>
                  <a:pt x="8468" y="9879"/>
                </a:lnTo>
                <a:lnTo>
                  <a:pt x="8443" y="9904"/>
                </a:lnTo>
                <a:lnTo>
                  <a:pt x="8273" y="9977"/>
                </a:lnTo>
                <a:lnTo>
                  <a:pt x="8127" y="10074"/>
                </a:lnTo>
                <a:lnTo>
                  <a:pt x="8005" y="10196"/>
                </a:lnTo>
                <a:lnTo>
                  <a:pt x="7884" y="10342"/>
                </a:lnTo>
                <a:lnTo>
                  <a:pt x="7738" y="10561"/>
                </a:lnTo>
                <a:lnTo>
                  <a:pt x="7616" y="10804"/>
                </a:lnTo>
                <a:lnTo>
                  <a:pt x="7300" y="10731"/>
                </a:lnTo>
                <a:lnTo>
                  <a:pt x="7397" y="10561"/>
                </a:lnTo>
                <a:lnTo>
                  <a:pt x="7495" y="10390"/>
                </a:lnTo>
                <a:lnTo>
                  <a:pt x="7641" y="10123"/>
                </a:lnTo>
                <a:lnTo>
                  <a:pt x="7714" y="9977"/>
                </a:lnTo>
                <a:lnTo>
                  <a:pt x="7714" y="9831"/>
                </a:lnTo>
                <a:lnTo>
                  <a:pt x="7689" y="9831"/>
                </a:lnTo>
                <a:lnTo>
                  <a:pt x="7592" y="9904"/>
                </a:lnTo>
                <a:lnTo>
                  <a:pt x="7470" y="10025"/>
                </a:lnTo>
                <a:lnTo>
                  <a:pt x="7324" y="10293"/>
                </a:lnTo>
                <a:lnTo>
                  <a:pt x="7178" y="10488"/>
                </a:lnTo>
                <a:lnTo>
                  <a:pt x="7105" y="10585"/>
                </a:lnTo>
                <a:lnTo>
                  <a:pt x="7057" y="10682"/>
                </a:lnTo>
                <a:lnTo>
                  <a:pt x="6643" y="10585"/>
                </a:lnTo>
                <a:lnTo>
                  <a:pt x="6692" y="10488"/>
                </a:lnTo>
                <a:lnTo>
                  <a:pt x="6789" y="10293"/>
                </a:lnTo>
                <a:lnTo>
                  <a:pt x="6886" y="10074"/>
                </a:lnTo>
                <a:lnTo>
                  <a:pt x="7057" y="9636"/>
                </a:lnTo>
                <a:lnTo>
                  <a:pt x="7057" y="9612"/>
                </a:lnTo>
                <a:lnTo>
                  <a:pt x="7032" y="9587"/>
                </a:lnTo>
                <a:lnTo>
                  <a:pt x="7008" y="9612"/>
                </a:lnTo>
                <a:lnTo>
                  <a:pt x="6765" y="9904"/>
                </a:lnTo>
                <a:lnTo>
                  <a:pt x="6521" y="10196"/>
                </a:lnTo>
                <a:lnTo>
                  <a:pt x="6400" y="10342"/>
                </a:lnTo>
                <a:lnTo>
                  <a:pt x="6254" y="10512"/>
                </a:lnTo>
                <a:lnTo>
                  <a:pt x="5816" y="10463"/>
                </a:lnTo>
                <a:lnTo>
                  <a:pt x="5889" y="10244"/>
                </a:lnTo>
                <a:lnTo>
                  <a:pt x="6010" y="10050"/>
                </a:lnTo>
                <a:lnTo>
                  <a:pt x="6205" y="9806"/>
                </a:lnTo>
                <a:lnTo>
                  <a:pt x="6278" y="9685"/>
                </a:lnTo>
                <a:lnTo>
                  <a:pt x="6302" y="9612"/>
                </a:lnTo>
                <a:lnTo>
                  <a:pt x="6327" y="9539"/>
                </a:lnTo>
                <a:lnTo>
                  <a:pt x="6302" y="9514"/>
                </a:lnTo>
                <a:lnTo>
                  <a:pt x="6205" y="9514"/>
                </a:lnTo>
                <a:lnTo>
                  <a:pt x="6132" y="9539"/>
                </a:lnTo>
                <a:lnTo>
                  <a:pt x="5986" y="9660"/>
                </a:lnTo>
                <a:lnTo>
                  <a:pt x="5864" y="9782"/>
                </a:lnTo>
                <a:lnTo>
                  <a:pt x="5767" y="9928"/>
                </a:lnTo>
                <a:lnTo>
                  <a:pt x="5597" y="10171"/>
                </a:lnTo>
                <a:lnTo>
                  <a:pt x="5524" y="10293"/>
                </a:lnTo>
                <a:lnTo>
                  <a:pt x="5475" y="10439"/>
                </a:lnTo>
                <a:lnTo>
                  <a:pt x="5256" y="10463"/>
                </a:lnTo>
                <a:lnTo>
                  <a:pt x="5061" y="10488"/>
                </a:lnTo>
                <a:lnTo>
                  <a:pt x="5183" y="10220"/>
                </a:lnTo>
                <a:lnTo>
                  <a:pt x="5378" y="9855"/>
                </a:lnTo>
                <a:lnTo>
                  <a:pt x="5475" y="9660"/>
                </a:lnTo>
                <a:lnTo>
                  <a:pt x="5597" y="9490"/>
                </a:lnTo>
                <a:lnTo>
                  <a:pt x="5378" y="9636"/>
                </a:lnTo>
                <a:lnTo>
                  <a:pt x="5183" y="9806"/>
                </a:lnTo>
                <a:lnTo>
                  <a:pt x="4988" y="10025"/>
                </a:lnTo>
                <a:lnTo>
                  <a:pt x="4818" y="10244"/>
                </a:lnTo>
                <a:lnTo>
                  <a:pt x="4818" y="8979"/>
                </a:lnTo>
                <a:lnTo>
                  <a:pt x="4794" y="7714"/>
                </a:lnTo>
                <a:lnTo>
                  <a:pt x="4794" y="6254"/>
                </a:lnTo>
                <a:lnTo>
                  <a:pt x="4794" y="5718"/>
                </a:lnTo>
                <a:lnTo>
                  <a:pt x="4794" y="5426"/>
                </a:lnTo>
                <a:lnTo>
                  <a:pt x="4769" y="5159"/>
                </a:lnTo>
                <a:lnTo>
                  <a:pt x="5086" y="5159"/>
                </a:lnTo>
                <a:lnTo>
                  <a:pt x="5986" y="5134"/>
                </a:lnTo>
                <a:lnTo>
                  <a:pt x="6886" y="5086"/>
                </a:lnTo>
                <a:lnTo>
                  <a:pt x="7349" y="5037"/>
                </a:lnTo>
                <a:lnTo>
                  <a:pt x="7835" y="4988"/>
                </a:lnTo>
                <a:lnTo>
                  <a:pt x="8297" y="4916"/>
                </a:lnTo>
                <a:lnTo>
                  <a:pt x="8784" y="4843"/>
                </a:lnTo>
                <a:lnTo>
                  <a:pt x="9709" y="4624"/>
                </a:lnTo>
                <a:lnTo>
                  <a:pt x="10633" y="4356"/>
                </a:lnTo>
                <a:lnTo>
                  <a:pt x="11071" y="4210"/>
                </a:lnTo>
                <a:lnTo>
                  <a:pt x="11509" y="4040"/>
                </a:lnTo>
                <a:lnTo>
                  <a:pt x="11923" y="3869"/>
                </a:lnTo>
                <a:lnTo>
                  <a:pt x="12361" y="3675"/>
                </a:lnTo>
                <a:lnTo>
                  <a:pt x="13188" y="3261"/>
                </a:lnTo>
                <a:lnTo>
                  <a:pt x="14016" y="2823"/>
                </a:lnTo>
                <a:lnTo>
                  <a:pt x="14308" y="2653"/>
                </a:lnTo>
                <a:lnTo>
                  <a:pt x="14575" y="2458"/>
                </a:lnTo>
                <a:lnTo>
                  <a:pt x="15111" y="2044"/>
                </a:lnTo>
                <a:lnTo>
                  <a:pt x="15354" y="1850"/>
                </a:lnTo>
                <a:lnTo>
                  <a:pt x="15500" y="1752"/>
                </a:lnTo>
                <a:lnTo>
                  <a:pt x="15622" y="1631"/>
                </a:lnTo>
                <a:close/>
                <a:moveTo>
                  <a:pt x="15524" y="12605"/>
                </a:moveTo>
                <a:lnTo>
                  <a:pt x="15549" y="13164"/>
                </a:lnTo>
                <a:lnTo>
                  <a:pt x="15476" y="13164"/>
                </a:lnTo>
                <a:lnTo>
                  <a:pt x="15427" y="13213"/>
                </a:lnTo>
                <a:lnTo>
                  <a:pt x="15305" y="13286"/>
                </a:lnTo>
                <a:lnTo>
                  <a:pt x="15232" y="13432"/>
                </a:lnTo>
                <a:lnTo>
                  <a:pt x="15135" y="13578"/>
                </a:lnTo>
                <a:lnTo>
                  <a:pt x="15111" y="13529"/>
                </a:lnTo>
                <a:lnTo>
                  <a:pt x="15257" y="13213"/>
                </a:lnTo>
                <a:lnTo>
                  <a:pt x="15403" y="12872"/>
                </a:lnTo>
                <a:lnTo>
                  <a:pt x="15524" y="12605"/>
                </a:lnTo>
                <a:close/>
                <a:moveTo>
                  <a:pt x="15549" y="13359"/>
                </a:moveTo>
                <a:lnTo>
                  <a:pt x="15573" y="13943"/>
                </a:lnTo>
                <a:lnTo>
                  <a:pt x="15354" y="13748"/>
                </a:lnTo>
                <a:lnTo>
                  <a:pt x="15451" y="13553"/>
                </a:lnTo>
                <a:lnTo>
                  <a:pt x="15549" y="13359"/>
                </a:lnTo>
                <a:close/>
                <a:moveTo>
                  <a:pt x="16692" y="463"/>
                </a:moveTo>
                <a:lnTo>
                  <a:pt x="16789" y="487"/>
                </a:lnTo>
                <a:lnTo>
                  <a:pt x="16862" y="536"/>
                </a:lnTo>
                <a:lnTo>
                  <a:pt x="16935" y="633"/>
                </a:lnTo>
                <a:lnTo>
                  <a:pt x="16984" y="730"/>
                </a:lnTo>
                <a:lnTo>
                  <a:pt x="17033" y="852"/>
                </a:lnTo>
                <a:lnTo>
                  <a:pt x="17081" y="1047"/>
                </a:lnTo>
                <a:lnTo>
                  <a:pt x="17130" y="1314"/>
                </a:lnTo>
                <a:lnTo>
                  <a:pt x="17154" y="1582"/>
                </a:lnTo>
                <a:lnTo>
                  <a:pt x="17179" y="2142"/>
                </a:lnTo>
                <a:lnTo>
                  <a:pt x="17106" y="3237"/>
                </a:lnTo>
                <a:lnTo>
                  <a:pt x="17081" y="4380"/>
                </a:lnTo>
                <a:lnTo>
                  <a:pt x="17081" y="5499"/>
                </a:lnTo>
                <a:lnTo>
                  <a:pt x="17154" y="7738"/>
                </a:lnTo>
                <a:lnTo>
                  <a:pt x="17203" y="9928"/>
                </a:lnTo>
                <a:lnTo>
                  <a:pt x="17203" y="12094"/>
                </a:lnTo>
                <a:lnTo>
                  <a:pt x="17179" y="13213"/>
                </a:lnTo>
                <a:lnTo>
                  <a:pt x="17130" y="13748"/>
                </a:lnTo>
                <a:lnTo>
                  <a:pt x="17081" y="14283"/>
                </a:lnTo>
                <a:lnTo>
                  <a:pt x="17033" y="14502"/>
                </a:lnTo>
                <a:lnTo>
                  <a:pt x="16984" y="14746"/>
                </a:lnTo>
                <a:lnTo>
                  <a:pt x="16935" y="14867"/>
                </a:lnTo>
                <a:lnTo>
                  <a:pt x="16887" y="14965"/>
                </a:lnTo>
                <a:lnTo>
                  <a:pt x="16814" y="15038"/>
                </a:lnTo>
                <a:lnTo>
                  <a:pt x="16716" y="15111"/>
                </a:lnTo>
                <a:lnTo>
                  <a:pt x="16643" y="15111"/>
                </a:lnTo>
                <a:lnTo>
                  <a:pt x="16570" y="15086"/>
                </a:lnTo>
                <a:lnTo>
                  <a:pt x="16449" y="15038"/>
                </a:lnTo>
                <a:lnTo>
                  <a:pt x="16327" y="14916"/>
                </a:lnTo>
                <a:lnTo>
                  <a:pt x="16205" y="14794"/>
                </a:lnTo>
                <a:lnTo>
                  <a:pt x="16205" y="13991"/>
                </a:lnTo>
                <a:lnTo>
                  <a:pt x="16181" y="13188"/>
                </a:lnTo>
                <a:lnTo>
                  <a:pt x="16132" y="12361"/>
                </a:lnTo>
                <a:lnTo>
                  <a:pt x="16132" y="11558"/>
                </a:lnTo>
                <a:lnTo>
                  <a:pt x="16132" y="9636"/>
                </a:lnTo>
                <a:lnTo>
                  <a:pt x="16132" y="7714"/>
                </a:lnTo>
                <a:lnTo>
                  <a:pt x="16132" y="6789"/>
                </a:lnTo>
                <a:lnTo>
                  <a:pt x="16132" y="6327"/>
                </a:lnTo>
                <a:lnTo>
                  <a:pt x="16132" y="5864"/>
                </a:lnTo>
                <a:lnTo>
                  <a:pt x="16205" y="4988"/>
                </a:lnTo>
                <a:lnTo>
                  <a:pt x="16230" y="4551"/>
                </a:lnTo>
                <a:lnTo>
                  <a:pt x="16205" y="4113"/>
                </a:lnTo>
                <a:lnTo>
                  <a:pt x="16181" y="3237"/>
                </a:lnTo>
                <a:lnTo>
                  <a:pt x="16157" y="2799"/>
                </a:lnTo>
                <a:lnTo>
                  <a:pt x="16181" y="2361"/>
                </a:lnTo>
                <a:lnTo>
                  <a:pt x="16205" y="1558"/>
                </a:lnTo>
                <a:lnTo>
                  <a:pt x="16181" y="1144"/>
                </a:lnTo>
                <a:lnTo>
                  <a:pt x="16181" y="755"/>
                </a:lnTo>
                <a:lnTo>
                  <a:pt x="16254" y="657"/>
                </a:lnTo>
                <a:lnTo>
                  <a:pt x="16351" y="584"/>
                </a:lnTo>
                <a:lnTo>
                  <a:pt x="16570" y="487"/>
                </a:lnTo>
                <a:lnTo>
                  <a:pt x="16692" y="463"/>
                </a:lnTo>
                <a:close/>
                <a:moveTo>
                  <a:pt x="5597" y="10950"/>
                </a:moveTo>
                <a:lnTo>
                  <a:pt x="5597" y="11023"/>
                </a:lnTo>
                <a:lnTo>
                  <a:pt x="5621" y="11096"/>
                </a:lnTo>
                <a:lnTo>
                  <a:pt x="5694" y="11218"/>
                </a:lnTo>
                <a:lnTo>
                  <a:pt x="5743" y="11364"/>
                </a:lnTo>
                <a:lnTo>
                  <a:pt x="5767" y="11704"/>
                </a:lnTo>
                <a:lnTo>
                  <a:pt x="5791" y="12045"/>
                </a:lnTo>
                <a:lnTo>
                  <a:pt x="5816" y="12215"/>
                </a:lnTo>
                <a:lnTo>
                  <a:pt x="5840" y="12361"/>
                </a:lnTo>
                <a:lnTo>
                  <a:pt x="5864" y="12483"/>
                </a:lnTo>
                <a:lnTo>
                  <a:pt x="5548" y="12459"/>
                </a:lnTo>
                <a:lnTo>
                  <a:pt x="5207" y="12483"/>
                </a:lnTo>
                <a:lnTo>
                  <a:pt x="4988" y="12507"/>
                </a:lnTo>
                <a:lnTo>
                  <a:pt x="4745" y="12532"/>
                </a:lnTo>
                <a:lnTo>
                  <a:pt x="4502" y="12605"/>
                </a:lnTo>
                <a:lnTo>
                  <a:pt x="4404" y="12653"/>
                </a:lnTo>
                <a:lnTo>
                  <a:pt x="4307" y="12702"/>
                </a:lnTo>
                <a:lnTo>
                  <a:pt x="4258" y="12775"/>
                </a:lnTo>
                <a:lnTo>
                  <a:pt x="4210" y="12848"/>
                </a:lnTo>
                <a:lnTo>
                  <a:pt x="4210" y="12945"/>
                </a:lnTo>
                <a:lnTo>
                  <a:pt x="4258" y="13018"/>
                </a:lnTo>
                <a:lnTo>
                  <a:pt x="4356" y="13067"/>
                </a:lnTo>
                <a:lnTo>
                  <a:pt x="4453" y="13115"/>
                </a:lnTo>
                <a:lnTo>
                  <a:pt x="4623" y="13164"/>
                </a:lnTo>
                <a:lnTo>
                  <a:pt x="4842" y="13188"/>
                </a:lnTo>
                <a:lnTo>
                  <a:pt x="5037" y="13188"/>
                </a:lnTo>
                <a:lnTo>
                  <a:pt x="5475" y="13140"/>
                </a:lnTo>
                <a:lnTo>
                  <a:pt x="5670" y="13140"/>
                </a:lnTo>
                <a:lnTo>
                  <a:pt x="5864" y="13188"/>
                </a:lnTo>
                <a:lnTo>
                  <a:pt x="6035" y="13188"/>
                </a:lnTo>
                <a:lnTo>
                  <a:pt x="6205" y="13967"/>
                </a:lnTo>
                <a:lnTo>
                  <a:pt x="5572" y="13991"/>
                </a:lnTo>
                <a:lnTo>
                  <a:pt x="5183" y="13991"/>
                </a:lnTo>
                <a:lnTo>
                  <a:pt x="4988" y="14040"/>
                </a:lnTo>
                <a:lnTo>
                  <a:pt x="4891" y="14064"/>
                </a:lnTo>
                <a:lnTo>
                  <a:pt x="4794" y="14113"/>
                </a:lnTo>
                <a:lnTo>
                  <a:pt x="4745" y="14186"/>
                </a:lnTo>
                <a:lnTo>
                  <a:pt x="4696" y="14283"/>
                </a:lnTo>
                <a:lnTo>
                  <a:pt x="4696" y="14381"/>
                </a:lnTo>
                <a:lnTo>
                  <a:pt x="4721" y="14429"/>
                </a:lnTo>
                <a:lnTo>
                  <a:pt x="4769" y="14454"/>
                </a:lnTo>
                <a:lnTo>
                  <a:pt x="4915" y="14575"/>
                </a:lnTo>
                <a:lnTo>
                  <a:pt x="5110" y="14624"/>
                </a:lnTo>
                <a:lnTo>
                  <a:pt x="5305" y="14673"/>
                </a:lnTo>
                <a:lnTo>
                  <a:pt x="5499" y="14697"/>
                </a:lnTo>
                <a:lnTo>
                  <a:pt x="6327" y="14697"/>
                </a:lnTo>
                <a:lnTo>
                  <a:pt x="6473" y="15378"/>
                </a:lnTo>
                <a:lnTo>
                  <a:pt x="6010" y="15403"/>
                </a:lnTo>
                <a:lnTo>
                  <a:pt x="5645" y="15403"/>
                </a:lnTo>
                <a:lnTo>
                  <a:pt x="5475" y="15427"/>
                </a:lnTo>
                <a:lnTo>
                  <a:pt x="5305" y="15500"/>
                </a:lnTo>
                <a:lnTo>
                  <a:pt x="5256" y="15549"/>
                </a:lnTo>
                <a:lnTo>
                  <a:pt x="5207" y="15597"/>
                </a:lnTo>
                <a:lnTo>
                  <a:pt x="5183" y="15670"/>
                </a:lnTo>
                <a:lnTo>
                  <a:pt x="5183" y="15743"/>
                </a:lnTo>
                <a:lnTo>
                  <a:pt x="5183" y="15816"/>
                </a:lnTo>
                <a:lnTo>
                  <a:pt x="5207" y="15889"/>
                </a:lnTo>
                <a:lnTo>
                  <a:pt x="5256" y="15938"/>
                </a:lnTo>
                <a:lnTo>
                  <a:pt x="5305" y="15987"/>
                </a:lnTo>
                <a:lnTo>
                  <a:pt x="5475" y="16035"/>
                </a:lnTo>
                <a:lnTo>
                  <a:pt x="5645" y="16060"/>
                </a:lnTo>
                <a:lnTo>
                  <a:pt x="6010" y="16084"/>
                </a:lnTo>
                <a:lnTo>
                  <a:pt x="6278" y="16108"/>
                </a:lnTo>
                <a:lnTo>
                  <a:pt x="6448" y="16108"/>
                </a:lnTo>
                <a:lnTo>
                  <a:pt x="6570" y="16084"/>
                </a:lnTo>
                <a:lnTo>
                  <a:pt x="6619" y="16400"/>
                </a:lnTo>
                <a:lnTo>
                  <a:pt x="6643" y="16692"/>
                </a:lnTo>
                <a:lnTo>
                  <a:pt x="6619" y="16838"/>
                </a:lnTo>
                <a:lnTo>
                  <a:pt x="6594" y="16960"/>
                </a:lnTo>
                <a:lnTo>
                  <a:pt x="6521" y="17057"/>
                </a:lnTo>
                <a:lnTo>
                  <a:pt x="6424" y="17130"/>
                </a:lnTo>
                <a:lnTo>
                  <a:pt x="6327" y="17179"/>
                </a:lnTo>
                <a:lnTo>
                  <a:pt x="6205" y="17228"/>
                </a:lnTo>
                <a:lnTo>
                  <a:pt x="5913" y="17252"/>
                </a:lnTo>
                <a:lnTo>
                  <a:pt x="5597" y="17228"/>
                </a:lnTo>
                <a:lnTo>
                  <a:pt x="5305" y="17203"/>
                </a:lnTo>
                <a:lnTo>
                  <a:pt x="4794" y="17130"/>
                </a:lnTo>
                <a:lnTo>
                  <a:pt x="4575" y="17155"/>
                </a:lnTo>
                <a:lnTo>
                  <a:pt x="4307" y="17179"/>
                </a:lnTo>
                <a:lnTo>
                  <a:pt x="4064" y="17203"/>
                </a:lnTo>
                <a:lnTo>
                  <a:pt x="3796" y="17228"/>
                </a:lnTo>
                <a:lnTo>
                  <a:pt x="3553" y="17228"/>
                </a:lnTo>
                <a:lnTo>
                  <a:pt x="3455" y="17203"/>
                </a:lnTo>
                <a:lnTo>
                  <a:pt x="3358" y="17155"/>
                </a:lnTo>
                <a:lnTo>
                  <a:pt x="3261" y="17106"/>
                </a:lnTo>
                <a:lnTo>
                  <a:pt x="3163" y="17033"/>
                </a:lnTo>
                <a:lnTo>
                  <a:pt x="3115" y="16936"/>
                </a:lnTo>
                <a:lnTo>
                  <a:pt x="3042" y="16790"/>
                </a:lnTo>
                <a:lnTo>
                  <a:pt x="2969" y="16571"/>
                </a:lnTo>
                <a:lnTo>
                  <a:pt x="2920" y="16327"/>
                </a:lnTo>
                <a:lnTo>
                  <a:pt x="2847" y="15816"/>
                </a:lnTo>
                <a:lnTo>
                  <a:pt x="2750" y="14819"/>
                </a:lnTo>
                <a:lnTo>
                  <a:pt x="2725" y="14308"/>
                </a:lnTo>
                <a:lnTo>
                  <a:pt x="2677" y="13797"/>
                </a:lnTo>
                <a:lnTo>
                  <a:pt x="2652" y="13286"/>
                </a:lnTo>
                <a:lnTo>
                  <a:pt x="2628" y="12775"/>
                </a:lnTo>
                <a:lnTo>
                  <a:pt x="2506" y="11923"/>
                </a:lnTo>
                <a:lnTo>
                  <a:pt x="2385" y="11047"/>
                </a:lnTo>
                <a:lnTo>
                  <a:pt x="2385" y="11047"/>
                </a:lnTo>
                <a:lnTo>
                  <a:pt x="2823" y="11072"/>
                </a:lnTo>
                <a:lnTo>
                  <a:pt x="3090" y="11072"/>
                </a:lnTo>
                <a:lnTo>
                  <a:pt x="3358" y="11047"/>
                </a:lnTo>
                <a:lnTo>
                  <a:pt x="3407" y="11047"/>
                </a:lnTo>
                <a:lnTo>
                  <a:pt x="3504" y="11023"/>
                </a:lnTo>
                <a:lnTo>
                  <a:pt x="4064" y="10974"/>
                </a:lnTo>
                <a:lnTo>
                  <a:pt x="4331" y="10974"/>
                </a:lnTo>
                <a:lnTo>
                  <a:pt x="4599" y="10999"/>
                </a:lnTo>
                <a:lnTo>
                  <a:pt x="4623" y="11023"/>
                </a:lnTo>
                <a:lnTo>
                  <a:pt x="4672" y="11072"/>
                </a:lnTo>
                <a:lnTo>
                  <a:pt x="4745" y="11096"/>
                </a:lnTo>
                <a:lnTo>
                  <a:pt x="4818" y="11072"/>
                </a:lnTo>
                <a:lnTo>
                  <a:pt x="4867" y="11023"/>
                </a:lnTo>
                <a:lnTo>
                  <a:pt x="4891" y="10974"/>
                </a:lnTo>
                <a:lnTo>
                  <a:pt x="5597" y="10950"/>
                </a:lnTo>
                <a:close/>
                <a:moveTo>
                  <a:pt x="16546" y="0"/>
                </a:moveTo>
                <a:lnTo>
                  <a:pt x="16400" y="49"/>
                </a:lnTo>
                <a:lnTo>
                  <a:pt x="16278" y="122"/>
                </a:lnTo>
                <a:lnTo>
                  <a:pt x="16157" y="195"/>
                </a:lnTo>
                <a:lnTo>
                  <a:pt x="16035" y="292"/>
                </a:lnTo>
                <a:lnTo>
                  <a:pt x="15962" y="414"/>
                </a:lnTo>
                <a:lnTo>
                  <a:pt x="15889" y="414"/>
                </a:lnTo>
                <a:lnTo>
                  <a:pt x="15840" y="438"/>
                </a:lnTo>
                <a:lnTo>
                  <a:pt x="15792" y="487"/>
                </a:lnTo>
                <a:lnTo>
                  <a:pt x="15768" y="560"/>
                </a:lnTo>
                <a:lnTo>
                  <a:pt x="15695" y="803"/>
                </a:lnTo>
                <a:lnTo>
                  <a:pt x="15670" y="1071"/>
                </a:lnTo>
                <a:lnTo>
                  <a:pt x="15597" y="1047"/>
                </a:lnTo>
                <a:lnTo>
                  <a:pt x="15524" y="1071"/>
                </a:lnTo>
                <a:lnTo>
                  <a:pt x="15451" y="1095"/>
                </a:lnTo>
                <a:lnTo>
                  <a:pt x="15403" y="1168"/>
                </a:lnTo>
                <a:lnTo>
                  <a:pt x="15354" y="1266"/>
                </a:lnTo>
                <a:lnTo>
                  <a:pt x="15281" y="1339"/>
                </a:lnTo>
                <a:lnTo>
                  <a:pt x="15111" y="1485"/>
                </a:lnTo>
                <a:lnTo>
                  <a:pt x="14770" y="1728"/>
                </a:lnTo>
                <a:lnTo>
                  <a:pt x="14283" y="2093"/>
                </a:lnTo>
                <a:lnTo>
                  <a:pt x="14040" y="2288"/>
                </a:lnTo>
                <a:lnTo>
                  <a:pt x="13772" y="2434"/>
                </a:lnTo>
                <a:lnTo>
                  <a:pt x="13018" y="2847"/>
                </a:lnTo>
                <a:lnTo>
                  <a:pt x="12264" y="3237"/>
                </a:lnTo>
                <a:lnTo>
                  <a:pt x="11485" y="3577"/>
                </a:lnTo>
                <a:lnTo>
                  <a:pt x="11071" y="3723"/>
                </a:lnTo>
                <a:lnTo>
                  <a:pt x="10682" y="3869"/>
                </a:lnTo>
                <a:lnTo>
                  <a:pt x="9830" y="4137"/>
                </a:lnTo>
                <a:lnTo>
                  <a:pt x="8979" y="4356"/>
                </a:lnTo>
                <a:lnTo>
                  <a:pt x="8103" y="4526"/>
                </a:lnTo>
                <a:lnTo>
                  <a:pt x="7665" y="4575"/>
                </a:lnTo>
                <a:lnTo>
                  <a:pt x="7227" y="4624"/>
                </a:lnTo>
                <a:lnTo>
                  <a:pt x="6570" y="4672"/>
                </a:lnTo>
                <a:lnTo>
                  <a:pt x="5913" y="4697"/>
                </a:lnTo>
                <a:lnTo>
                  <a:pt x="5256" y="4721"/>
                </a:lnTo>
                <a:lnTo>
                  <a:pt x="4623" y="4745"/>
                </a:lnTo>
                <a:lnTo>
                  <a:pt x="4429" y="4697"/>
                </a:lnTo>
                <a:lnTo>
                  <a:pt x="4234" y="4672"/>
                </a:lnTo>
                <a:lnTo>
                  <a:pt x="3869" y="4624"/>
                </a:lnTo>
                <a:lnTo>
                  <a:pt x="3480" y="4648"/>
                </a:lnTo>
                <a:lnTo>
                  <a:pt x="3090" y="4648"/>
                </a:lnTo>
                <a:lnTo>
                  <a:pt x="2652" y="4672"/>
                </a:lnTo>
                <a:lnTo>
                  <a:pt x="2214" y="4721"/>
                </a:lnTo>
                <a:lnTo>
                  <a:pt x="1995" y="4770"/>
                </a:lnTo>
                <a:lnTo>
                  <a:pt x="1801" y="4818"/>
                </a:lnTo>
                <a:lnTo>
                  <a:pt x="1582" y="4916"/>
                </a:lnTo>
                <a:lnTo>
                  <a:pt x="1387" y="5013"/>
                </a:lnTo>
                <a:lnTo>
                  <a:pt x="1192" y="5110"/>
                </a:lnTo>
                <a:lnTo>
                  <a:pt x="1046" y="5232"/>
                </a:lnTo>
                <a:lnTo>
                  <a:pt x="876" y="5378"/>
                </a:lnTo>
                <a:lnTo>
                  <a:pt x="754" y="5524"/>
                </a:lnTo>
                <a:lnTo>
                  <a:pt x="633" y="5670"/>
                </a:lnTo>
                <a:lnTo>
                  <a:pt x="535" y="5840"/>
                </a:lnTo>
                <a:lnTo>
                  <a:pt x="365" y="6205"/>
                </a:lnTo>
                <a:lnTo>
                  <a:pt x="243" y="6570"/>
                </a:lnTo>
                <a:lnTo>
                  <a:pt x="146" y="6959"/>
                </a:lnTo>
                <a:lnTo>
                  <a:pt x="73" y="7373"/>
                </a:lnTo>
                <a:lnTo>
                  <a:pt x="49" y="7762"/>
                </a:lnTo>
                <a:lnTo>
                  <a:pt x="0" y="8200"/>
                </a:lnTo>
                <a:lnTo>
                  <a:pt x="0" y="8614"/>
                </a:lnTo>
                <a:lnTo>
                  <a:pt x="49" y="9028"/>
                </a:lnTo>
                <a:lnTo>
                  <a:pt x="146" y="9417"/>
                </a:lnTo>
                <a:lnTo>
                  <a:pt x="195" y="9612"/>
                </a:lnTo>
                <a:lnTo>
                  <a:pt x="292" y="9806"/>
                </a:lnTo>
                <a:lnTo>
                  <a:pt x="389" y="9977"/>
                </a:lnTo>
                <a:lnTo>
                  <a:pt x="487" y="10147"/>
                </a:lnTo>
                <a:lnTo>
                  <a:pt x="633" y="10293"/>
                </a:lnTo>
                <a:lnTo>
                  <a:pt x="779" y="10439"/>
                </a:lnTo>
                <a:lnTo>
                  <a:pt x="949" y="10585"/>
                </a:lnTo>
                <a:lnTo>
                  <a:pt x="1144" y="10707"/>
                </a:lnTo>
                <a:lnTo>
                  <a:pt x="1363" y="10804"/>
                </a:lnTo>
                <a:lnTo>
                  <a:pt x="1582" y="10901"/>
                </a:lnTo>
                <a:lnTo>
                  <a:pt x="1825" y="10950"/>
                </a:lnTo>
                <a:lnTo>
                  <a:pt x="2068" y="10999"/>
                </a:lnTo>
                <a:lnTo>
                  <a:pt x="2044" y="11242"/>
                </a:lnTo>
                <a:lnTo>
                  <a:pt x="2020" y="11510"/>
                </a:lnTo>
                <a:lnTo>
                  <a:pt x="2044" y="11777"/>
                </a:lnTo>
                <a:lnTo>
                  <a:pt x="2068" y="12021"/>
                </a:lnTo>
                <a:lnTo>
                  <a:pt x="2166" y="12556"/>
                </a:lnTo>
                <a:lnTo>
                  <a:pt x="2190" y="12824"/>
                </a:lnTo>
                <a:lnTo>
                  <a:pt x="2214" y="13067"/>
                </a:lnTo>
                <a:lnTo>
                  <a:pt x="2287" y="14478"/>
                </a:lnTo>
                <a:lnTo>
                  <a:pt x="2336" y="15184"/>
                </a:lnTo>
                <a:lnTo>
                  <a:pt x="2409" y="15914"/>
                </a:lnTo>
                <a:lnTo>
                  <a:pt x="2458" y="16327"/>
                </a:lnTo>
                <a:lnTo>
                  <a:pt x="2506" y="16741"/>
                </a:lnTo>
                <a:lnTo>
                  <a:pt x="2555" y="16960"/>
                </a:lnTo>
                <a:lnTo>
                  <a:pt x="2628" y="17155"/>
                </a:lnTo>
                <a:lnTo>
                  <a:pt x="2725" y="17325"/>
                </a:lnTo>
                <a:lnTo>
                  <a:pt x="2871" y="17495"/>
                </a:lnTo>
                <a:lnTo>
                  <a:pt x="2993" y="17593"/>
                </a:lnTo>
                <a:lnTo>
                  <a:pt x="3090" y="17641"/>
                </a:lnTo>
                <a:lnTo>
                  <a:pt x="3212" y="17714"/>
                </a:lnTo>
                <a:lnTo>
                  <a:pt x="3334" y="17739"/>
                </a:lnTo>
                <a:lnTo>
                  <a:pt x="3601" y="17763"/>
                </a:lnTo>
                <a:lnTo>
                  <a:pt x="3893" y="17763"/>
                </a:lnTo>
                <a:lnTo>
                  <a:pt x="4429" y="17690"/>
                </a:lnTo>
                <a:lnTo>
                  <a:pt x="4696" y="17666"/>
                </a:lnTo>
                <a:lnTo>
                  <a:pt x="4964" y="17666"/>
                </a:lnTo>
                <a:lnTo>
                  <a:pt x="5475" y="17714"/>
                </a:lnTo>
                <a:lnTo>
                  <a:pt x="5743" y="17739"/>
                </a:lnTo>
                <a:lnTo>
                  <a:pt x="6010" y="17763"/>
                </a:lnTo>
                <a:lnTo>
                  <a:pt x="6278" y="17739"/>
                </a:lnTo>
                <a:lnTo>
                  <a:pt x="6521" y="17690"/>
                </a:lnTo>
                <a:lnTo>
                  <a:pt x="6619" y="17641"/>
                </a:lnTo>
                <a:lnTo>
                  <a:pt x="6740" y="17568"/>
                </a:lnTo>
                <a:lnTo>
                  <a:pt x="6838" y="17495"/>
                </a:lnTo>
                <a:lnTo>
                  <a:pt x="6935" y="17398"/>
                </a:lnTo>
                <a:lnTo>
                  <a:pt x="7008" y="17301"/>
                </a:lnTo>
                <a:lnTo>
                  <a:pt x="7057" y="17179"/>
                </a:lnTo>
                <a:lnTo>
                  <a:pt x="7130" y="16960"/>
                </a:lnTo>
                <a:lnTo>
                  <a:pt x="7154" y="16717"/>
                </a:lnTo>
                <a:lnTo>
                  <a:pt x="7154" y="16449"/>
                </a:lnTo>
                <a:lnTo>
                  <a:pt x="7130" y="16181"/>
                </a:lnTo>
                <a:lnTo>
                  <a:pt x="7081" y="15938"/>
                </a:lnTo>
                <a:lnTo>
                  <a:pt x="6984" y="15451"/>
                </a:lnTo>
                <a:lnTo>
                  <a:pt x="6886" y="14770"/>
                </a:lnTo>
                <a:lnTo>
                  <a:pt x="6765" y="14089"/>
                </a:lnTo>
                <a:lnTo>
                  <a:pt x="6497" y="12726"/>
                </a:lnTo>
                <a:lnTo>
                  <a:pt x="6351" y="12167"/>
                </a:lnTo>
                <a:lnTo>
                  <a:pt x="6302" y="11875"/>
                </a:lnTo>
                <a:lnTo>
                  <a:pt x="6254" y="11583"/>
                </a:lnTo>
                <a:lnTo>
                  <a:pt x="6229" y="11291"/>
                </a:lnTo>
                <a:lnTo>
                  <a:pt x="6205" y="11120"/>
                </a:lnTo>
                <a:lnTo>
                  <a:pt x="6181" y="10974"/>
                </a:lnTo>
                <a:lnTo>
                  <a:pt x="6789" y="11096"/>
                </a:lnTo>
                <a:lnTo>
                  <a:pt x="7397" y="11218"/>
                </a:lnTo>
                <a:lnTo>
                  <a:pt x="10341" y="11826"/>
                </a:lnTo>
                <a:lnTo>
                  <a:pt x="10560" y="11875"/>
                </a:lnTo>
                <a:lnTo>
                  <a:pt x="10755" y="11923"/>
                </a:lnTo>
                <a:lnTo>
                  <a:pt x="11169" y="12094"/>
                </a:lnTo>
                <a:lnTo>
                  <a:pt x="11972" y="12459"/>
                </a:lnTo>
                <a:lnTo>
                  <a:pt x="13456" y="13115"/>
                </a:lnTo>
                <a:lnTo>
                  <a:pt x="14040" y="13407"/>
                </a:lnTo>
                <a:lnTo>
                  <a:pt x="14332" y="13553"/>
                </a:lnTo>
                <a:lnTo>
                  <a:pt x="14624" y="13748"/>
                </a:lnTo>
                <a:lnTo>
                  <a:pt x="14892" y="13943"/>
                </a:lnTo>
                <a:lnTo>
                  <a:pt x="15135" y="14162"/>
                </a:lnTo>
                <a:lnTo>
                  <a:pt x="15354" y="14381"/>
                </a:lnTo>
                <a:lnTo>
                  <a:pt x="15549" y="14648"/>
                </a:lnTo>
                <a:lnTo>
                  <a:pt x="15622" y="14721"/>
                </a:lnTo>
                <a:lnTo>
                  <a:pt x="15622" y="14940"/>
                </a:lnTo>
                <a:lnTo>
                  <a:pt x="15646" y="15062"/>
                </a:lnTo>
                <a:lnTo>
                  <a:pt x="15695" y="15159"/>
                </a:lnTo>
                <a:lnTo>
                  <a:pt x="15792" y="15208"/>
                </a:lnTo>
                <a:lnTo>
                  <a:pt x="15889" y="15232"/>
                </a:lnTo>
                <a:lnTo>
                  <a:pt x="16084" y="15427"/>
                </a:lnTo>
                <a:lnTo>
                  <a:pt x="16205" y="15500"/>
                </a:lnTo>
                <a:lnTo>
                  <a:pt x="16303" y="15573"/>
                </a:lnTo>
                <a:lnTo>
                  <a:pt x="16449" y="15622"/>
                </a:lnTo>
                <a:lnTo>
                  <a:pt x="16570" y="15646"/>
                </a:lnTo>
                <a:lnTo>
                  <a:pt x="16716" y="15670"/>
                </a:lnTo>
                <a:lnTo>
                  <a:pt x="16862" y="15646"/>
                </a:lnTo>
                <a:lnTo>
                  <a:pt x="16984" y="15622"/>
                </a:lnTo>
                <a:lnTo>
                  <a:pt x="17081" y="15573"/>
                </a:lnTo>
                <a:lnTo>
                  <a:pt x="17179" y="15500"/>
                </a:lnTo>
                <a:lnTo>
                  <a:pt x="17276" y="15427"/>
                </a:lnTo>
                <a:lnTo>
                  <a:pt x="17349" y="15330"/>
                </a:lnTo>
                <a:lnTo>
                  <a:pt x="17398" y="15232"/>
                </a:lnTo>
                <a:lnTo>
                  <a:pt x="17495" y="14989"/>
                </a:lnTo>
                <a:lnTo>
                  <a:pt x="17568" y="14721"/>
                </a:lnTo>
                <a:lnTo>
                  <a:pt x="17617" y="14478"/>
                </a:lnTo>
                <a:lnTo>
                  <a:pt x="17690" y="14016"/>
                </a:lnTo>
                <a:lnTo>
                  <a:pt x="17714" y="13651"/>
                </a:lnTo>
                <a:lnTo>
                  <a:pt x="17738" y="13261"/>
                </a:lnTo>
                <a:lnTo>
                  <a:pt x="17763" y="12507"/>
                </a:lnTo>
                <a:lnTo>
                  <a:pt x="17714" y="10974"/>
                </a:lnTo>
                <a:lnTo>
                  <a:pt x="17714" y="10123"/>
                </a:lnTo>
                <a:lnTo>
                  <a:pt x="17860" y="10098"/>
                </a:lnTo>
                <a:lnTo>
                  <a:pt x="17982" y="10001"/>
                </a:lnTo>
                <a:lnTo>
                  <a:pt x="18128" y="9904"/>
                </a:lnTo>
                <a:lnTo>
                  <a:pt x="18249" y="9782"/>
                </a:lnTo>
                <a:lnTo>
                  <a:pt x="18493" y="9514"/>
                </a:lnTo>
                <a:lnTo>
                  <a:pt x="18687" y="9271"/>
                </a:lnTo>
                <a:lnTo>
                  <a:pt x="18785" y="9101"/>
                </a:lnTo>
                <a:lnTo>
                  <a:pt x="18858" y="8906"/>
                </a:lnTo>
                <a:lnTo>
                  <a:pt x="18906" y="8711"/>
                </a:lnTo>
                <a:lnTo>
                  <a:pt x="18931" y="8517"/>
                </a:lnTo>
                <a:lnTo>
                  <a:pt x="18955" y="8103"/>
                </a:lnTo>
                <a:lnTo>
                  <a:pt x="18955" y="7714"/>
                </a:lnTo>
                <a:lnTo>
                  <a:pt x="18931" y="7373"/>
                </a:lnTo>
                <a:lnTo>
                  <a:pt x="18858" y="7057"/>
                </a:lnTo>
                <a:lnTo>
                  <a:pt x="18760" y="6740"/>
                </a:lnTo>
                <a:lnTo>
                  <a:pt x="18614" y="6448"/>
                </a:lnTo>
                <a:lnTo>
                  <a:pt x="18541" y="6327"/>
                </a:lnTo>
                <a:lnTo>
                  <a:pt x="18420" y="6205"/>
                </a:lnTo>
                <a:lnTo>
                  <a:pt x="18322" y="6083"/>
                </a:lnTo>
                <a:lnTo>
                  <a:pt x="18201" y="5986"/>
                </a:lnTo>
                <a:lnTo>
                  <a:pt x="18055" y="5889"/>
                </a:lnTo>
                <a:lnTo>
                  <a:pt x="17909" y="5840"/>
                </a:lnTo>
                <a:lnTo>
                  <a:pt x="17763" y="5767"/>
                </a:lnTo>
                <a:lnTo>
                  <a:pt x="17592" y="5743"/>
                </a:lnTo>
                <a:lnTo>
                  <a:pt x="17568" y="4697"/>
                </a:lnTo>
                <a:lnTo>
                  <a:pt x="17592" y="3942"/>
                </a:lnTo>
                <a:lnTo>
                  <a:pt x="17617" y="3164"/>
                </a:lnTo>
                <a:lnTo>
                  <a:pt x="17641" y="2409"/>
                </a:lnTo>
                <a:lnTo>
                  <a:pt x="17641" y="1631"/>
                </a:lnTo>
                <a:lnTo>
                  <a:pt x="17617" y="1193"/>
                </a:lnTo>
                <a:lnTo>
                  <a:pt x="17592" y="949"/>
                </a:lnTo>
                <a:lnTo>
                  <a:pt x="17519" y="730"/>
                </a:lnTo>
                <a:lnTo>
                  <a:pt x="17446" y="511"/>
                </a:lnTo>
                <a:lnTo>
                  <a:pt x="17325" y="317"/>
                </a:lnTo>
                <a:lnTo>
                  <a:pt x="17252" y="219"/>
                </a:lnTo>
                <a:lnTo>
                  <a:pt x="17179" y="146"/>
                </a:lnTo>
                <a:lnTo>
                  <a:pt x="17081" y="98"/>
                </a:lnTo>
                <a:lnTo>
                  <a:pt x="16984" y="49"/>
                </a:lnTo>
                <a:lnTo>
                  <a:pt x="1683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40"/>
          <p:cNvSpPr/>
          <p:nvPr/>
        </p:nvSpPr>
        <p:spPr>
          <a:xfrm>
            <a:off x="384930" y="2073321"/>
            <a:ext cx="321039" cy="350517"/>
          </a:xfrm>
          <a:custGeom>
            <a:rect b="b" l="l" r="r" t="t"/>
            <a:pathLst>
              <a:path extrusionOk="0" h="16207" w="14844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40"/>
          <p:cNvSpPr/>
          <p:nvPr/>
        </p:nvSpPr>
        <p:spPr>
          <a:xfrm>
            <a:off x="952224" y="2073862"/>
            <a:ext cx="342623" cy="344699"/>
          </a:xfrm>
          <a:custGeom>
            <a:rect b="b" l="l" r="r" t="t"/>
            <a:pathLst>
              <a:path extrusionOk="0" h="15938" w="15842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40"/>
          <p:cNvSpPr/>
          <p:nvPr/>
        </p:nvSpPr>
        <p:spPr>
          <a:xfrm>
            <a:off x="1540582" y="2073862"/>
            <a:ext cx="342601" cy="344699"/>
          </a:xfrm>
          <a:custGeom>
            <a:rect b="b" l="l" r="r" t="t"/>
            <a:pathLst>
              <a:path extrusionOk="0" h="15938" w="15841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40"/>
          <p:cNvSpPr/>
          <p:nvPr/>
        </p:nvSpPr>
        <p:spPr>
          <a:xfrm>
            <a:off x="2117349" y="2073862"/>
            <a:ext cx="342082" cy="344699"/>
          </a:xfrm>
          <a:custGeom>
            <a:rect b="b" l="l" r="r" t="t"/>
            <a:pathLst>
              <a:path extrusionOk="0" h="15938" w="15817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40"/>
          <p:cNvSpPr/>
          <p:nvPr/>
        </p:nvSpPr>
        <p:spPr>
          <a:xfrm>
            <a:off x="2778311" y="2020182"/>
            <a:ext cx="184742" cy="455756"/>
          </a:xfrm>
          <a:custGeom>
            <a:rect b="b" l="l" r="r" t="t"/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40"/>
          <p:cNvSpPr/>
          <p:nvPr/>
        </p:nvSpPr>
        <p:spPr>
          <a:xfrm>
            <a:off x="3370888" y="2023340"/>
            <a:ext cx="160000" cy="450479"/>
          </a:xfrm>
          <a:custGeom>
            <a:rect b="b" l="l" r="r" t="t"/>
            <a:pathLst>
              <a:path extrusionOk="0" h="20829" w="7398">
                <a:moveTo>
                  <a:pt x="3991" y="584"/>
                </a:moveTo>
                <a:lnTo>
                  <a:pt x="3942" y="657"/>
                </a:lnTo>
                <a:lnTo>
                  <a:pt x="3893" y="730"/>
                </a:lnTo>
                <a:lnTo>
                  <a:pt x="3893" y="755"/>
                </a:lnTo>
                <a:lnTo>
                  <a:pt x="3918" y="779"/>
                </a:lnTo>
                <a:lnTo>
                  <a:pt x="3991" y="803"/>
                </a:lnTo>
                <a:lnTo>
                  <a:pt x="4064" y="779"/>
                </a:lnTo>
                <a:lnTo>
                  <a:pt x="4185" y="755"/>
                </a:lnTo>
                <a:lnTo>
                  <a:pt x="4283" y="706"/>
                </a:lnTo>
                <a:lnTo>
                  <a:pt x="4380" y="633"/>
                </a:lnTo>
                <a:lnTo>
                  <a:pt x="4453" y="730"/>
                </a:lnTo>
                <a:lnTo>
                  <a:pt x="4356" y="779"/>
                </a:lnTo>
                <a:lnTo>
                  <a:pt x="4210" y="852"/>
                </a:lnTo>
                <a:lnTo>
                  <a:pt x="4088" y="949"/>
                </a:lnTo>
                <a:lnTo>
                  <a:pt x="4088" y="974"/>
                </a:lnTo>
                <a:lnTo>
                  <a:pt x="4112" y="998"/>
                </a:lnTo>
                <a:lnTo>
                  <a:pt x="4283" y="998"/>
                </a:lnTo>
                <a:lnTo>
                  <a:pt x="4453" y="974"/>
                </a:lnTo>
                <a:lnTo>
                  <a:pt x="4623" y="901"/>
                </a:lnTo>
                <a:lnTo>
                  <a:pt x="4721" y="1071"/>
                </a:lnTo>
                <a:lnTo>
                  <a:pt x="4696" y="1071"/>
                </a:lnTo>
                <a:lnTo>
                  <a:pt x="4429" y="1193"/>
                </a:lnTo>
                <a:lnTo>
                  <a:pt x="4185" y="1314"/>
                </a:lnTo>
                <a:lnTo>
                  <a:pt x="4161" y="1339"/>
                </a:lnTo>
                <a:lnTo>
                  <a:pt x="4185" y="1339"/>
                </a:lnTo>
                <a:lnTo>
                  <a:pt x="4307" y="1387"/>
                </a:lnTo>
                <a:lnTo>
                  <a:pt x="4429" y="1387"/>
                </a:lnTo>
                <a:lnTo>
                  <a:pt x="4550" y="1363"/>
                </a:lnTo>
                <a:lnTo>
                  <a:pt x="4696" y="1314"/>
                </a:lnTo>
                <a:lnTo>
                  <a:pt x="4818" y="1266"/>
                </a:lnTo>
                <a:lnTo>
                  <a:pt x="4915" y="1533"/>
                </a:lnTo>
                <a:lnTo>
                  <a:pt x="4794" y="1582"/>
                </a:lnTo>
                <a:lnTo>
                  <a:pt x="4502" y="1679"/>
                </a:lnTo>
                <a:lnTo>
                  <a:pt x="4356" y="1728"/>
                </a:lnTo>
                <a:lnTo>
                  <a:pt x="4234" y="1825"/>
                </a:lnTo>
                <a:lnTo>
                  <a:pt x="4210" y="1850"/>
                </a:lnTo>
                <a:lnTo>
                  <a:pt x="4210" y="1874"/>
                </a:lnTo>
                <a:lnTo>
                  <a:pt x="4210" y="1898"/>
                </a:lnTo>
                <a:lnTo>
                  <a:pt x="4234" y="1898"/>
                </a:lnTo>
                <a:lnTo>
                  <a:pt x="4404" y="1947"/>
                </a:lnTo>
                <a:lnTo>
                  <a:pt x="4550" y="1923"/>
                </a:lnTo>
                <a:lnTo>
                  <a:pt x="4696" y="1898"/>
                </a:lnTo>
                <a:lnTo>
                  <a:pt x="4867" y="1874"/>
                </a:lnTo>
                <a:lnTo>
                  <a:pt x="4964" y="1850"/>
                </a:lnTo>
                <a:lnTo>
                  <a:pt x="4988" y="2069"/>
                </a:lnTo>
                <a:lnTo>
                  <a:pt x="4891" y="2093"/>
                </a:lnTo>
                <a:lnTo>
                  <a:pt x="4696" y="2142"/>
                </a:lnTo>
                <a:lnTo>
                  <a:pt x="4526" y="2190"/>
                </a:lnTo>
                <a:lnTo>
                  <a:pt x="4331" y="2263"/>
                </a:lnTo>
                <a:lnTo>
                  <a:pt x="4137" y="2336"/>
                </a:lnTo>
                <a:lnTo>
                  <a:pt x="4112" y="2361"/>
                </a:lnTo>
                <a:lnTo>
                  <a:pt x="4137" y="2385"/>
                </a:lnTo>
                <a:lnTo>
                  <a:pt x="4283" y="2385"/>
                </a:lnTo>
                <a:lnTo>
                  <a:pt x="4404" y="2409"/>
                </a:lnTo>
                <a:lnTo>
                  <a:pt x="4599" y="2385"/>
                </a:lnTo>
                <a:lnTo>
                  <a:pt x="4769" y="2361"/>
                </a:lnTo>
                <a:lnTo>
                  <a:pt x="4988" y="2336"/>
                </a:lnTo>
                <a:lnTo>
                  <a:pt x="4988" y="2434"/>
                </a:lnTo>
                <a:lnTo>
                  <a:pt x="4940" y="2604"/>
                </a:lnTo>
                <a:lnTo>
                  <a:pt x="4891" y="2750"/>
                </a:lnTo>
                <a:lnTo>
                  <a:pt x="4794" y="2726"/>
                </a:lnTo>
                <a:lnTo>
                  <a:pt x="4696" y="2726"/>
                </a:lnTo>
                <a:lnTo>
                  <a:pt x="4502" y="2750"/>
                </a:lnTo>
                <a:lnTo>
                  <a:pt x="4258" y="2750"/>
                </a:lnTo>
                <a:lnTo>
                  <a:pt x="4137" y="2774"/>
                </a:lnTo>
                <a:lnTo>
                  <a:pt x="4015" y="2847"/>
                </a:lnTo>
                <a:lnTo>
                  <a:pt x="4015" y="2872"/>
                </a:lnTo>
                <a:lnTo>
                  <a:pt x="4112" y="2945"/>
                </a:lnTo>
                <a:lnTo>
                  <a:pt x="4210" y="2993"/>
                </a:lnTo>
                <a:lnTo>
                  <a:pt x="4429" y="2993"/>
                </a:lnTo>
                <a:lnTo>
                  <a:pt x="4599" y="3018"/>
                </a:lnTo>
                <a:lnTo>
                  <a:pt x="4745" y="3018"/>
                </a:lnTo>
                <a:lnTo>
                  <a:pt x="4623" y="3164"/>
                </a:lnTo>
                <a:lnTo>
                  <a:pt x="4502" y="3310"/>
                </a:lnTo>
                <a:lnTo>
                  <a:pt x="4453" y="3285"/>
                </a:lnTo>
                <a:lnTo>
                  <a:pt x="4283" y="3237"/>
                </a:lnTo>
                <a:lnTo>
                  <a:pt x="4112" y="3212"/>
                </a:lnTo>
                <a:lnTo>
                  <a:pt x="3918" y="3212"/>
                </a:lnTo>
                <a:lnTo>
                  <a:pt x="3747" y="3237"/>
                </a:lnTo>
                <a:lnTo>
                  <a:pt x="3723" y="3237"/>
                </a:lnTo>
                <a:lnTo>
                  <a:pt x="3723" y="3261"/>
                </a:lnTo>
                <a:lnTo>
                  <a:pt x="3747" y="3310"/>
                </a:lnTo>
                <a:lnTo>
                  <a:pt x="3966" y="3407"/>
                </a:lnTo>
                <a:lnTo>
                  <a:pt x="4210" y="3480"/>
                </a:lnTo>
                <a:lnTo>
                  <a:pt x="3991" y="3529"/>
                </a:lnTo>
                <a:lnTo>
                  <a:pt x="3796" y="3553"/>
                </a:lnTo>
                <a:lnTo>
                  <a:pt x="3553" y="3553"/>
                </a:lnTo>
                <a:lnTo>
                  <a:pt x="3334" y="3504"/>
                </a:lnTo>
                <a:lnTo>
                  <a:pt x="3090" y="3407"/>
                </a:lnTo>
                <a:lnTo>
                  <a:pt x="2896" y="3285"/>
                </a:lnTo>
                <a:lnTo>
                  <a:pt x="2701" y="3115"/>
                </a:lnTo>
                <a:lnTo>
                  <a:pt x="2555" y="2945"/>
                </a:lnTo>
                <a:lnTo>
                  <a:pt x="2433" y="2726"/>
                </a:lnTo>
                <a:lnTo>
                  <a:pt x="2360" y="2507"/>
                </a:lnTo>
                <a:lnTo>
                  <a:pt x="2312" y="2288"/>
                </a:lnTo>
                <a:lnTo>
                  <a:pt x="2312" y="2020"/>
                </a:lnTo>
                <a:lnTo>
                  <a:pt x="2336" y="1874"/>
                </a:lnTo>
                <a:lnTo>
                  <a:pt x="2360" y="1704"/>
                </a:lnTo>
                <a:lnTo>
                  <a:pt x="2409" y="1558"/>
                </a:lnTo>
                <a:lnTo>
                  <a:pt x="2482" y="1412"/>
                </a:lnTo>
                <a:lnTo>
                  <a:pt x="2677" y="1120"/>
                </a:lnTo>
                <a:lnTo>
                  <a:pt x="2871" y="876"/>
                </a:lnTo>
                <a:lnTo>
                  <a:pt x="3017" y="755"/>
                </a:lnTo>
                <a:lnTo>
                  <a:pt x="3139" y="682"/>
                </a:lnTo>
                <a:lnTo>
                  <a:pt x="3261" y="633"/>
                </a:lnTo>
                <a:lnTo>
                  <a:pt x="3407" y="584"/>
                </a:lnTo>
                <a:close/>
                <a:moveTo>
                  <a:pt x="1898" y="7860"/>
                </a:moveTo>
                <a:lnTo>
                  <a:pt x="2020" y="7933"/>
                </a:lnTo>
                <a:lnTo>
                  <a:pt x="1995" y="8200"/>
                </a:lnTo>
                <a:lnTo>
                  <a:pt x="1995" y="8444"/>
                </a:lnTo>
                <a:lnTo>
                  <a:pt x="1971" y="8979"/>
                </a:lnTo>
                <a:lnTo>
                  <a:pt x="1971" y="9149"/>
                </a:lnTo>
                <a:lnTo>
                  <a:pt x="1922" y="9344"/>
                </a:lnTo>
                <a:lnTo>
                  <a:pt x="1801" y="9685"/>
                </a:lnTo>
                <a:lnTo>
                  <a:pt x="1655" y="10050"/>
                </a:lnTo>
                <a:lnTo>
                  <a:pt x="1509" y="10390"/>
                </a:lnTo>
                <a:lnTo>
                  <a:pt x="1436" y="10658"/>
                </a:lnTo>
                <a:lnTo>
                  <a:pt x="1363" y="10926"/>
                </a:lnTo>
                <a:lnTo>
                  <a:pt x="1314" y="10707"/>
                </a:lnTo>
                <a:lnTo>
                  <a:pt x="1265" y="10536"/>
                </a:lnTo>
                <a:lnTo>
                  <a:pt x="1241" y="10512"/>
                </a:lnTo>
                <a:lnTo>
                  <a:pt x="1290" y="10463"/>
                </a:lnTo>
                <a:lnTo>
                  <a:pt x="1314" y="10390"/>
                </a:lnTo>
                <a:lnTo>
                  <a:pt x="1363" y="9733"/>
                </a:lnTo>
                <a:lnTo>
                  <a:pt x="1460" y="9076"/>
                </a:lnTo>
                <a:lnTo>
                  <a:pt x="1533" y="8760"/>
                </a:lnTo>
                <a:lnTo>
                  <a:pt x="1606" y="8444"/>
                </a:lnTo>
                <a:lnTo>
                  <a:pt x="1728" y="8152"/>
                </a:lnTo>
                <a:lnTo>
                  <a:pt x="1898" y="7860"/>
                </a:lnTo>
                <a:close/>
                <a:moveTo>
                  <a:pt x="5499" y="7860"/>
                </a:moveTo>
                <a:lnTo>
                  <a:pt x="5670" y="8152"/>
                </a:lnTo>
                <a:lnTo>
                  <a:pt x="5791" y="8444"/>
                </a:lnTo>
                <a:lnTo>
                  <a:pt x="5864" y="8760"/>
                </a:lnTo>
                <a:lnTo>
                  <a:pt x="5937" y="9076"/>
                </a:lnTo>
                <a:lnTo>
                  <a:pt x="6010" y="9733"/>
                </a:lnTo>
                <a:lnTo>
                  <a:pt x="6083" y="10390"/>
                </a:lnTo>
                <a:lnTo>
                  <a:pt x="6107" y="10463"/>
                </a:lnTo>
                <a:lnTo>
                  <a:pt x="6156" y="10512"/>
                </a:lnTo>
                <a:lnTo>
                  <a:pt x="6132" y="10536"/>
                </a:lnTo>
                <a:lnTo>
                  <a:pt x="6083" y="10707"/>
                </a:lnTo>
                <a:lnTo>
                  <a:pt x="6034" y="10926"/>
                </a:lnTo>
                <a:lnTo>
                  <a:pt x="5961" y="10658"/>
                </a:lnTo>
                <a:lnTo>
                  <a:pt x="5889" y="10390"/>
                </a:lnTo>
                <a:lnTo>
                  <a:pt x="5743" y="10050"/>
                </a:lnTo>
                <a:lnTo>
                  <a:pt x="5597" y="9685"/>
                </a:lnTo>
                <a:lnTo>
                  <a:pt x="5475" y="9344"/>
                </a:lnTo>
                <a:lnTo>
                  <a:pt x="5426" y="9149"/>
                </a:lnTo>
                <a:lnTo>
                  <a:pt x="5426" y="8979"/>
                </a:lnTo>
                <a:lnTo>
                  <a:pt x="5402" y="8444"/>
                </a:lnTo>
                <a:lnTo>
                  <a:pt x="5402" y="8200"/>
                </a:lnTo>
                <a:lnTo>
                  <a:pt x="5378" y="7933"/>
                </a:lnTo>
                <a:lnTo>
                  <a:pt x="5499" y="7860"/>
                </a:lnTo>
                <a:close/>
                <a:moveTo>
                  <a:pt x="3869" y="4623"/>
                </a:moveTo>
                <a:lnTo>
                  <a:pt x="4161" y="4672"/>
                </a:lnTo>
                <a:lnTo>
                  <a:pt x="4453" y="4721"/>
                </a:lnTo>
                <a:lnTo>
                  <a:pt x="4380" y="4769"/>
                </a:lnTo>
                <a:lnTo>
                  <a:pt x="4283" y="4842"/>
                </a:lnTo>
                <a:lnTo>
                  <a:pt x="4283" y="4867"/>
                </a:lnTo>
                <a:lnTo>
                  <a:pt x="4307" y="4891"/>
                </a:lnTo>
                <a:lnTo>
                  <a:pt x="4696" y="4842"/>
                </a:lnTo>
                <a:lnTo>
                  <a:pt x="4842" y="4842"/>
                </a:lnTo>
                <a:lnTo>
                  <a:pt x="4915" y="4867"/>
                </a:lnTo>
                <a:lnTo>
                  <a:pt x="4818" y="4891"/>
                </a:lnTo>
                <a:lnTo>
                  <a:pt x="4696" y="4940"/>
                </a:lnTo>
                <a:lnTo>
                  <a:pt x="4599" y="4988"/>
                </a:lnTo>
                <a:lnTo>
                  <a:pt x="4550" y="5086"/>
                </a:lnTo>
                <a:lnTo>
                  <a:pt x="4550" y="5110"/>
                </a:lnTo>
                <a:lnTo>
                  <a:pt x="4575" y="5110"/>
                </a:lnTo>
                <a:lnTo>
                  <a:pt x="4818" y="5037"/>
                </a:lnTo>
                <a:lnTo>
                  <a:pt x="4964" y="5013"/>
                </a:lnTo>
                <a:lnTo>
                  <a:pt x="5086" y="4988"/>
                </a:lnTo>
                <a:lnTo>
                  <a:pt x="5159" y="4988"/>
                </a:lnTo>
                <a:lnTo>
                  <a:pt x="5329" y="5110"/>
                </a:lnTo>
                <a:lnTo>
                  <a:pt x="5086" y="5134"/>
                </a:lnTo>
                <a:lnTo>
                  <a:pt x="4964" y="5183"/>
                </a:lnTo>
                <a:lnTo>
                  <a:pt x="4867" y="5232"/>
                </a:lnTo>
                <a:lnTo>
                  <a:pt x="4867" y="5280"/>
                </a:lnTo>
                <a:lnTo>
                  <a:pt x="4867" y="5305"/>
                </a:lnTo>
                <a:lnTo>
                  <a:pt x="4988" y="5353"/>
                </a:lnTo>
                <a:lnTo>
                  <a:pt x="5110" y="5353"/>
                </a:lnTo>
                <a:lnTo>
                  <a:pt x="5378" y="5329"/>
                </a:lnTo>
                <a:lnTo>
                  <a:pt x="5548" y="5305"/>
                </a:lnTo>
                <a:lnTo>
                  <a:pt x="5694" y="5451"/>
                </a:lnTo>
                <a:lnTo>
                  <a:pt x="5572" y="5475"/>
                </a:lnTo>
                <a:lnTo>
                  <a:pt x="5378" y="5524"/>
                </a:lnTo>
                <a:lnTo>
                  <a:pt x="5305" y="5548"/>
                </a:lnTo>
                <a:lnTo>
                  <a:pt x="5232" y="5597"/>
                </a:lnTo>
                <a:lnTo>
                  <a:pt x="5232" y="5621"/>
                </a:lnTo>
                <a:lnTo>
                  <a:pt x="5232" y="5645"/>
                </a:lnTo>
                <a:lnTo>
                  <a:pt x="5402" y="5621"/>
                </a:lnTo>
                <a:lnTo>
                  <a:pt x="5572" y="5621"/>
                </a:lnTo>
                <a:lnTo>
                  <a:pt x="5791" y="5572"/>
                </a:lnTo>
                <a:lnTo>
                  <a:pt x="5889" y="5718"/>
                </a:lnTo>
                <a:lnTo>
                  <a:pt x="5840" y="5718"/>
                </a:lnTo>
                <a:lnTo>
                  <a:pt x="5621" y="5743"/>
                </a:lnTo>
                <a:lnTo>
                  <a:pt x="5499" y="5791"/>
                </a:lnTo>
                <a:lnTo>
                  <a:pt x="5426" y="5840"/>
                </a:lnTo>
                <a:lnTo>
                  <a:pt x="5426" y="5889"/>
                </a:lnTo>
                <a:lnTo>
                  <a:pt x="5524" y="5913"/>
                </a:lnTo>
                <a:lnTo>
                  <a:pt x="5621" y="5913"/>
                </a:lnTo>
                <a:lnTo>
                  <a:pt x="5791" y="5889"/>
                </a:lnTo>
                <a:lnTo>
                  <a:pt x="6010" y="5889"/>
                </a:lnTo>
                <a:lnTo>
                  <a:pt x="6107" y="6083"/>
                </a:lnTo>
                <a:lnTo>
                  <a:pt x="5937" y="6132"/>
                </a:lnTo>
                <a:lnTo>
                  <a:pt x="5840" y="6181"/>
                </a:lnTo>
                <a:lnTo>
                  <a:pt x="5767" y="6229"/>
                </a:lnTo>
                <a:lnTo>
                  <a:pt x="5864" y="6254"/>
                </a:lnTo>
                <a:lnTo>
                  <a:pt x="5986" y="6254"/>
                </a:lnTo>
                <a:lnTo>
                  <a:pt x="6205" y="6229"/>
                </a:lnTo>
                <a:lnTo>
                  <a:pt x="6302" y="6448"/>
                </a:lnTo>
                <a:lnTo>
                  <a:pt x="6253" y="6473"/>
                </a:lnTo>
                <a:lnTo>
                  <a:pt x="6083" y="6521"/>
                </a:lnTo>
                <a:lnTo>
                  <a:pt x="5937" y="6619"/>
                </a:lnTo>
                <a:lnTo>
                  <a:pt x="5937" y="6643"/>
                </a:lnTo>
                <a:lnTo>
                  <a:pt x="6083" y="6643"/>
                </a:lnTo>
                <a:lnTo>
                  <a:pt x="6229" y="6619"/>
                </a:lnTo>
                <a:lnTo>
                  <a:pt x="6351" y="6594"/>
                </a:lnTo>
                <a:lnTo>
                  <a:pt x="6448" y="6813"/>
                </a:lnTo>
                <a:lnTo>
                  <a:pt x="6448" y="6838"/>
                </a:lnTo>
                <a:lnTo>
                  <a:pt x="6375" y="6862"/>
                </a:lnTo>
                <a:lnTo>
                  <a:pt x="6229" y="6935"/>
                </a:lnTo>
                <a:lnTo>
                  <a:pt x="6107" y="7008"/>
                </a:lnTo>
                <a:lnTo>
                  <a:pt x="6107" y="7032"/>
                </a:lnTo>
                <a:lnTo>
                  <a:pt x="6132" y="7057"/>
                </a:lnTo>
                <a:lnTo>
                  <a:pt x="6399" y="7008"/>
                </a:lnTo>
                <a:lnTo>
                  <a:pt x="6497" y="6984"/>
                </a:lnTo>
                <a:lnTo>
                  <a:pt x="6545" y="7130"/>
                </a:lnTo>
                <a:lnTo>
                  <a:pt x="6472" y="7154"/>
                </a:lnTo>
                <a:lnTo>
                  <a:pt x="6302" y="7178"/>
                </a:lnTo>
                <a:lnTo>
                  <a:pt x="6205" y="7203"/>
                </a:lnTo>
                <a:lnTo>
                  <a:pt x="6132" y="7227"/>
                </a:lnTo>
                <a:lnTo>
                  <a:pt x="6107" y="7276"/>
                </a:lnTo>
                <a:lnTo>
                  <a:pt x="6083" y="7300"/>
                </a:lnTo>
                <a:lnTo>
                  <a:pt x="6107" y="7349"/>
                </a:lnTo>
                <a:lnTo>
                  <a:pt x="6132" y="7373"/>
                </a:lnTo>
                <a:lnTo>
                  <a:pt x="6205" y="7422"/>
                </a:lnTo>
                <a:lnTo>
                  <a:pt x="6278" y="7422"/>
                </a:lnTo>
                <a:lnTo>
                  <a:pt x="6424" y="7397"/>
                </a:lnTo>
                <a:lnTo>
                  <a:pt x="6618" y="7397"/>
                </a:lnTo>
                <a:lnTo>
                  <a:pt x="6667" y="7519"/>
                </a:lnTo>
                <a:lnTo>
                  <a:pt x="6424" y="7592"/>
                </a:lnTo>
                <a:lnTo>
                  <a:pt x="6278" y="7641"/>
                </a:lnTo>
                <a:lnTo>
                  <a:pt x="6253" y="7665"/>
                </a:lnTo>
                <a:lnTo>
                  <a:pt x="6278" y="7689"/>
                </a:lnTo>
                <a:lnTo>
                  <a:pt x="6375" y="7714"/>
                </a:lnTo>
                <a:lnTo>
                  <a:pt x="6472" y="7738"/>
                </a:lnTo>
                <a:lnTo>
                  <a:pt x="6667" y="7714"/>
                </a:lnTo>
                <a:lnTo>
                  <a:pt x="6716" y="7714"/>
                </a:lnTo>
                <a:lnTo>
                  <a:pt x="6740" y="7860"/>
                </a:lnTo>
                <a:lnTo>
                  <a:pt x="6667" y="7884"/>
                </a:lnTo>
                <a:lnTo>
                  <a:pt x="6570" y="7933"/>
                </a:lnTo>
                <a:lnTo>
                  <a:pt x="6448" y="7981"/>
                </a:lnTo>
                <a:lnTo>
                  <a:pt x="6424" y="8030"/>
                </a:lnTo>
                <a:lnTo>
                  <a:pt x="6448" y="8030"/>
                </a:lnTo>
                <a:lnTo>
                  <a:pt x="6545" y="8079"/>
                </a:lnTo>
                <a:lnTo>
                  <a:pt x="6691" y="8079"/>
                </a:lnTo>
                <a:lnTo>
                  <a:pt x="6789" y="8054"/>
                </a:lnTo>
                <a:lnTo>
                  <a:pt x="6813" y="8249"/>
                </a:lnTo>
                <a:lnTo>
                  <a:pt x="6740" y="8249"/>
                </a:lnTo>
                <a:lnTo>
                  <a:pt x="6570" y="8298"/>
                </a:lnTo>
                <a:lnTo>
                  <a:pt x="6424" y="8371"/>
                </a:lnTo>
                <a:lnTo>
                  <a:pt x="6399" y="8395"/>
                </a:lnTo>
                <a:lnTo>
                  <a:pt x="6424" y="8419"/>
                </a:lnTo>
                <a:lnTo>
                  <a:pt x="6472" y="8444"/>
                </a:lnTo>
                <a:lnTo>
                  <a:pt x="6545" y="8468"/>
                </a:lnTo>
                <a:lnTo>
                  <a:pt x="6837" y="8468"/>
                </a:lnTo>
                <a:lnTo>
                  <a:pt x="6862" y="8638"/>
                </a:lnTo>
                <a:lnTo>
                  <a:pt x="6764" y="8663"/>
                </a:lnTo>
                <a:lnTo>
                  <a:pt x="6667" y="8711"/>
                </a:lnTo>
                <a:lnTo>
                  <a:pt x="6570" y="8784"/>
                </a:lnTo>
                <a:lnTo>
                  <a:pt x="6570" y="8809"/>
                </a:lnTo>
                <a:lnTo>
                  <a:pt x="6886" y="8809"/>
                </a:lnTo>
                <a:lnTo>
                  <a:pt x="6910" y="9052"/>
                </a:lnTo>
                <a:lnTo>
                  <a:pt x="6764" y="9101"/>
                </a:lnTo>
                <a:lnTo>
                  <a:pt x="6691" y="9125"/>
                </a:lnTo>
                <a:lnTo>
                  <a:pt x="6618" y="9174"/>
                </a:lnTo>
                <a:lnTo>
                  <a:pt x="6618" y="9198"/>
                </a:lnTo>
                <a:lnTo>
                  <a:pt x="6667" y="9222"/>
                </a:lnTo>
                <a:lnTo>
                  <a:pt x="6691" y="9222"/>
                </a:lnTo>
                <a:lnTo>
                  <a:pt x="6789" y="9247"/>
                </a:lnTo>
                <a:lnTo>
                  <a:pt x="6910" y="9222"/>
                </a:lnTo>
                <a:lnTo>
                  <a:pt x="6910" y="9466"/>
                </a:lnTo>
                <a:lnTo>
                  <a:pt x="6570" y="9587"/>
                </a:lnTo>
                <a:lnTo>
                  <a:pt x="6545" y="9612"/>
                </a:lnTo>
                <a:lnTo>
                  <a:pt x="6545" y="9636"/>
                </a:lnTo>
                <a:lnTo>
                  <a:pt x="6594" y="9685"/>
                </a:lnTo>
                <a:lnTo>
                  <a:pt x="6764" y="9709"/>
                </a:lnTo>
                <a:lnTo>
                  <a:pt x="6910" y="9709"/>
                </a:lnTo>
                <a:lnTo>
                  <a:pt x="6910" y="9831"/>
                </a:lnTo>
                <a:lnTo>
                  <a:pt x="6813" y="9855"/>
                </a:lnTo>
                <a:lnTo>
                  <a:pt x="6667" y="9928"/>
                </a:lnTo>
                <a:lnTo>
                  <a:pt x="6643" y="9952"/>
                </a:lnTo>
                <a:lnTo>
                  <a:pt x="6643" y="10001"/>
                </a:lnTo>
                <a:lnTo>
                  <a:pt x="6667" y="10025"/>
                </a:lnTo>
                <a:lnTo>
                  <a:pt x="6716" y="10050"/>
                </a:lnTo>
                <a:lnTo>
                  <a:pt x="6910" y="10074"/>
                </a:lnTo>
                <a:lnTo>
                  <a:pt x="6886" y="10293"/>
                </a:lnTo>
                <a:lnTo>
                  <a:pt x="6789" y="10293"/>
                </a:lnTo>
                <a:lnTo>
                  <a:pt x="6691" y="10317"/>
                </a:lnTo>
                <a:lnTo>
                  <a:pt x="6667" y="10342"/>
                </a:lnTo>
                <a:lnTo>
                  <a:pt x="6667" y="10366"/>
                </a:lnTo>
                <a:lnTo>
                  <a:pt x="6667" y="10390"/>
                </a:lnTo>
                <a:lnTo>
                  <a:pt x="6691" y="10415"/>
                </a:lnTo>
                <a:lnTo>
                  <a:pt x="6789" y="10439"/>
                </a:lnTo>
                <a:lnTo>
                  <a:pt x="6862" y="10439"/>
                </a:lnTo>
                <a:lnTo>
                  <a:pt x="6837" y="10682"/>
                </a:lnTo>
                <a:lnTo>
                  <a:pt x="6813" y="10658"/>
                </a:lnTo>
                <a:lnTo>
                  <a:pt x="6764" y="10658"/>
                </a:lnTo>
                <a:lnTo>
                  <a:pt x="6764" y="10682"/>
                </a:lnTo>
                <a:lnTo>
                  <a:pt x="6740" y="10682"/>
                </a:lnTo>
                <a:lnTo>
                  <a:pt x="6764" y="10755"/>
                </a:lnTo>
                <a:lnTo>
                  <a:pt x="6813" y="10804"/>
                </a:lnTo>
                <a:lnTo>
                  <a:pt x="6813" y="10828"/>
                </a:lnTo>
                <a:lnTo>
                  <a:pt x="6813" y="10926"/>
                </a:lnTo>
                <a:lnTo>
                  <a:pt x="6837" y="10974"/>
                </a:lnTo>
                <a:lnTo>
                  <a:pt x="6862" y="11047"/>
                </a:lnTo>
                <a:lnTo>
                  <a:pt x="6910" y="11096"/>
                </a:lnTo>
                <a:lnTo>
                  <a:pt x="6935" y="11339"/>
                </a:lnTo>
                <a:lnTo>
                  <a:pt x="6935" y="11461"/>
                </a:lnTo>
                <a:lnTo>
                  <a:pt x="6886" y="11583"/>
                </a:lnTo>
                <a:lnTo>
                  <a:pt x="6837" y="11656"/>
                </a:lnTo>
                <a:lnTo>
                  <a:pt x="6740" y="11729"/>
                </a:lnTo>
                <a:lnTo>
                  <a:pt x="6643" y="11801"/>
                </a:lnTo>
                <a:lnTo>
                  <a:pt x="6594" y="11801"/>
                </a:lnTo>
                <a:lnTo>
                  <a:pt x="6570" y="11753"/>
                </a:lnTo>
                <a:lnTo>
                  <a:pt x="6521" y="11656"/>
                </a:lnTo>
                <a:lnTo>
                  <a:pt x="6472" y="11534"/>
                </a:lnTo>
                <a:lnTo>
                  <a:pt x="6424" y="11266"/>
                </a:lnTo>
                <a:lnTo>
                  <a:pt x="6448" y="10999"/>
                </a:lnTo>
                <a:lnTo>
                  <a:pt x="6472" y="10853"/>
                </a:lnTo>
                <a:lnTo>
                  <a:pt x="6521" y="10755"/>
                </a:lnTo>
                <a:lnTo>
                  <a:pt x="6521" y="10658"/>
                </a:lnTo>
                <a:lnTo>
                  <a:pt x="6521" y="10585"/>
                </a:lnTo>
                <a:lnTo>
                  <a:pt x="6472" y="10512"/>
                </a:lnTo>
                <a:lnTo>
                  <a:pt x="6424" y="10463"/>
                </a:lnTo>
                <a:lnTo>
                  <a:pt x="6424" y="10390"/>
                </a:lnTo>
                <a:lnTo>
                  <a:pt x="6448" y="10025"/>
                </a:lnTo>
                <a:lnTo>
                  <a:pt x="6448" y="9660"/>
                </a:lnTo>
                <a:lnTo>
                  <a:pt x="6399" y="9271"/>
                </a:lnTo>
                <a:lnTo>
                  <a:pt x="6326" y="8906"/>
                </a:lnTo>
                <a:lnTo>
                  <a:pt x="6253" y="8541"/>
                </a:lnTo>
                <a:lnTo>
                  <a:pt x="6132" y="8200"/>
                </a:lnTo>
                <a:lnTo>
                  <a:pt x="5961" y="7860"/>
                </a:lnTo>
                <a:lnTo>
                  <a:pt x="5791" y="7568"/>
                </a:lnTo>
                <a:lnTo>
                  <a:pt x="5767" y="7543"/>
                </a:lnTo>
                <a:lnTo>
                  <a:pt x="5864" y="7300"/>
                </a:lnTo>
                <a:lnTo>
                  <a:pt x="5937" y="7081"/>
                </a:lnTo>
                <a:lnTo>
                  <a:pt x="5937" y="6935"/>
                </a:lnTo>
                <a:lnTo>
                  <a:pt x="5937" y="6789"/>
                </a:lnTo>
                <a:lnTo>
                  <a:pt x="5889" y="6619"/>
                </a:lnTo>
                <a:lnTo>
                  <a:pt x="5840" y="6473"/>
                </a:lnTo>
                <a:lnTo>
                  <a:pt x="5767" y="6327"/>
                </a:lnTo>
                <a:lnTo>
                  <a:pt x="5670" y="6229"/>
                </a:lnTo>
                <a:lnTo>
                  <a:pt x="5597" y="6205"/>
                </a:lnTo>
                <a:lnTo>
                  <a:pt x="5524" y="6181"/>
                </a:lnTo>
                <a:lnTo>
                  <a:pt x="5451" y="6181"/>
                </a:lnTo>
                <a:lnTo>
                  <a:pt x="5378" y="6205"/>
                </a:lnTo>
                <a:lnTo>
                  <a:pt x="5305" y="6254"/>
                </a:lnTo>
                <a:lnTo>
                  <a:pt x="5280" y="6327"/>
                </a:lnTo>
                <a:lnTo>
                  <a:pt x="5280" y="6400"/>
                </a:lnTo>
                <a:lnTo>
                  <a:pt x="5305" y="6473"/>
                </a:lnTo>
                <a:lnTo>
                  <a:pt x="5426" y="6570"/>
                </a:lnTo>
                <a:lnTo>
                  <a:pt x="5475" y="6643"/>
                </a:lnTo>
                <a:lnTo>
                  <a:pt x="5524" y="6716"/>
                </a:lnTo>
                <a:lnTo>
                  <a:pt x="5524" y="6886"/>
                </a:lnTo>
                <a:lnTo>
                  <a:pt x="5499" y="7057"/>
                </a:lnTo>
                <a:lnTo>
                  <a:pt x="5451" y="7227"/>
                </a:lnTo>
                <a:lnTo>
                  <a:pt x="5353" y="7373"/>
                </a:lnTo>
                <a:lnTo>
                  <a:pt x="5305" y="7446"/>
                </a:lnTo>
                <a:lnTo>
                  <a:pt x="5256" y="7519"/>
                </a:lnTo>
                <a:lnTo>
                  <a:pt x="5183" y="7543"/>
                </a:lnTo>
                <a:lnTo>
                  <a:pt x="5086" y="7568"/>
                </a:lnTo>
                <a:lnTo>
                  <a:pt x="5013" y="7592"/>
                </a:lnTo>
                <a:lnTo>
                  <a:pt x="4964" y="7616"/>
                </a:lnTo>
                <a:lnTo>
                  <a:pt x="4915" y="7665"/>
                </a:lnTo>
                <a:lnTo>
                  <a:pt x="4891" y="7738"/>
                </a:lnTo>
                <a:lnTo>
                  <a:pt x="4867" y="7811"/>
                </a:lnTo>
                <a:lnTo>
                  <a:pt x="4891" y="7860"/>
                </a:lnTo>
                <a:lnTo>
                  <a:pt x="4915" y="7933"/>
                </a:lnTo>
                <a:lnTo>
                  <a:pt x="4964" y="7981"/>
                </a:lnTo>
                <a:lnTo>
                  <a:pt x="4842" y="7981"/>
                </a:lnTo>
                <a:lnTo>
                  <a:pt x="4648" y="8006"/>
                </a:lnTo>
                <a:lnTo>
                  <a:pt x="4575" y="8054"/>
                </a:lnTo>
                <a:lnTo>
                  <a:pt x="4550" y="8079"/>
                </a:lnTo>
                <a:lnTo>
                  <a:pt x="4550" y="8103"/>
                </a:lnTo>
                <a:lnTo>
                  <a:pt x="4550" y="8152"/>
                </a:lnTo>
                <a:lnTo>
                  <a:pt x="4599" y="8176"/>
                </a:lnTo>
                <a:lnTo>
                  <a:pt x="4696" y="8225"/>
                </a:lnTo>
                <a:lnTo>
                  <a:pt x="5013" y="8225"/>
                </a:lnTo>
                <a:lnTo>
                  <a:pt x="5013" y="8346"/>
                </a:lnTo>
                <a:lnTo>
                  <a:pt x="4842" y="8371"/>
                </a:lnTo>
                <a:lnTo>
                  <a:pt x="4696" y="8395"/>
                </a:lnTo>
                <a:lnTo>
                  <a:pt x="4526" y="8419"/>
                </a:lnTo>
                <a:lnTo>
                  <a:pt x="4477" y="8468"/>
                </a:lnTo>
                <a:lnTo>
                  <a:pt x="4453" y="8517"/>
                </a:lnTo>
                <a:lnTo>
                  <a:pt x="4477" y="8565"/>
                </a:lnTo>
                <a:lnTo>
                  <a:pt x="4526" y="8590"/>
                </a:lnTo>
                <a:lnTo>
                  <a:pt x="4745" y="8638"/>
                </a:lnTo>
                <a:lnTo>
                  <a:pt x="5013" y="8638"/>
                </a:lnTo>
                <a:lnTo>
                  <a:pt x="5013" y="8687"/>
                </a:lnTo>
                <a:lnTo>
                  <a:pt x="4891" y="8711"/>
                </a:lnTo>
                <a:lnTo>
                  <a:pt x="4672" y="8736"/>
                </a:lnTo>
                <a:lnTo>
                  <a:pt x="4575" y="8760"/>
                </a:lnTo>
                <a:lnTo>
                  <a:pt x="4477" y="8809"/>
                </a:lnTo>
                <a:lnTo>
                  <a:pt x="4453" y="8833"/>
                </a:lnTo>
                <a:lnTo>
                  <a:pt x="4477" y="8882"/>
                </a:lnTo>
                <a:lnTo>
                  <a:pt x="4550" y="8906"/>
                </a:lnTo>
                <a:lnTo>
                  <a:pt x="4648" y="8930"/>
                </a:lnTo>
                <a:lnTo>
                  <a:pt x="5013" y="8930"/>
                </a:lnTo>
                <a:lnTo>
                  <a:pt x="5013" y="9028"/>
                </a:lnTo>
                <a:lnTo>
                  <a:pt x="4794" y="9052"/>
                </a:lnTo>
                <a:lnTo>
                  <a:pt x="4623" y="9076"/>
                </a:lnTo>
                <a:lnTo>
                  <a:pt x="4550" y="9125"/>
                </a:lnTo>
                <a:lnTo>
                  <a:pt x="4550" y="9149"/>
                </a:lnTo>
                <a:lnTo>
                  <a:pt x="4550" y="9198"/>
                </a:lnTo>
                <a:lnTo>
                  <a:pt x="4599" y="9247"/>
                </a:lnTo>
                <a:lnTo>
                  <a:pt x="4696" y="9271"/>
                </a:lnTo>
                <a:lnTo>
                  <a:pt x="5037" y="9271"/>
                </a:lnTo>
                <a:lnTo>
                  <a:pt x="5061" y="9344"/>
                </a:lnTo>
                <a:lnTo>
                  <a:pt x="5013" y="9344"/>
                </a:lnTo>
                <a:lnTo>
                  <a:pt x="4794" y="9393"/>
                </a:lnTo>
                <a:lnTo>
                  <a:pt x="4623" y="9490"/>
                </a:lnTo>
                <a:lnTo>
                  <a:pt x="4599" y="9514"/>
                </a:lnTo>
                <a:lnTo>
                  <a:pt x="4623" y="9539"/>
                </a:lnTo>
                <a:lnTo>
                  <a:pt x="4818" y="9563"/>
                </a:lnTo>
                <a:lnTo>
                  <a:pt x="5037" y="9539"/>
                </a:lnTo>
                <a:lnTo>
                  <a:pt x="5110" y="9539"/>
                </a:lnTo>
                <a:lnTo>
                  <a:pt x="5134" y="9587"/>
                </a:lnTo>
                <a:lnTo>
                  <a:pt x="5037" y="9612"/>
                </a:lnTo>
                <a:lnTo>
                  <a:pt x="4940" y="9612"/>
                </a:lnTo>
                <a:lnTo>
                  <a:pt x="4794" y="9660"/>
                </a:lnTo>
                <a:lnTo>
                  <a:pt x="4745" y="9709"/>
                </a:lnTo>
                <a:lnTo>
                  <a:pt x="4696" y="9758"/>
                </a:lnTo>
                <a:lnTo>
                  <a:pt x="4696" y="9806"/>
                </a:lnTo>
                <a:lnTo>
                  <a:pt x="4721" y="9855"/>
                </a:lnTo>
                <a:lnTo>
                  <a:pt x="4794" y="9879"/>
                </a:lnTo>
                <a:lnTo>
                  <a:pt x="4964" y="9879"/>
                </a:lnTo>
                <a:lnTo>
                  <a:pt x="5086" y="9855"/>
                </a:lnTo>
                <a:lnTo>
                  <a:pt x="5207" y="9831"/>
                </a:lnTo>
                <a:lnTo>
                  <a:pt x="5256" y="9904"/>
                </a:lnTo>
                <a:lnTo>
                  <a:pt x="5134" y="9928"/>
                </a:lnTo>
                <a:lnTo>
                  <a:pt x="5013" y="9977"/>
                </a:lnTo>
                <a:lnTo>
                  <a:pt x="4915" y="10074"/>
                </a:lnTo>
                <a:lnTo>
                  <a:pt x="4915" y="10098"/>
                </a:lnTo>
                <a:lnTo>
                  <a:pt x="5037" y="10171"/>
                </a:lnTo>
                <a:lnTo>
                  <a:pt x="5159" y="10171"/>
                </a:lnTo>
                <a:lnTo>
                  <a:pt x="5329" y="10147"/>
                </a:lnTo>
                <a:lnTo>
                  <a:pt x="5402" y="10317"/>
                </a:lnTo>
                <a:lnTo>
                  <a:pt x="5329" y="10342"/>
                </a:lnTo>
                <a:lnTo>
                  <a:pt x="5207" y="10390"/>
                </a:lnTo>
                <a:lnTo>
                  <a:pt x="5086" y="10415"/>
                </a:lnTo>
                <a:lnTo>
                  <a:pt x="5086" y="10439"/>
                </a:lnTo>
                <a:lnTo>
                  <a:pt x="5207" y="10463"/>
                </a:lnTo>
                <a:lnTo>
                  <a:pt x="5305" y="10488"/>
                </a:lnTo>
                <a:lnTo>
                  <a:pt x="5475" y="10488"/>
                </a:lnTo>
                <a:lnTo>
                  <a:pt x="5524" y="10658"/>
                </a:lnTo>
                <a:lnTo>
                  <a:pt x="5378" y="10707"/>
                </a:lnTo>
                <a:lnTo>
                  <a:pt x="5232" y="10755"/>
                </a:lnTo>
                <a:lnTo>
                  <a:pt x="5207" y="10780"/>
                </a:lnTo>
                <a:lnTo>
                  <a:pt x="5232" y="10780"/>
                </a:lnTo>
                <a:lnTo>
                  <a:pt x="5353" y="10804"/>
                </a:lnTo>
                <a:lnTo>
                  <a:pt x="5548" y="10804"/>
                </a:lnTo>
                <a:lnTo>
                  <a:pt x="5572" y="10950"/>
                </a:lnTo>
                <a:lnTo>
                  <a:pt x="5524" y="10974"/>
                </a:lnTo>
                <a:lnTo>
                  <a:pt x="5402" y="10999"/>
                </a:lnTo>
                <a:lnTo>
                  <a:pt x="5280" y="11047"/>
                </a:lnTo>
                <a:lnTo>
                  <a:pt x="5280" y="11072"/>
                </a:lnTo>
                <a:lnTo>
                  <a:pt x="5280" y="11096"/>
                </a:lnTo>
                <a:lnTo>
                  <a:pt x="5451" y="11145"/>
                </a:lnTo>
                <a:lnTo>
                  <a:pt x="5621" y="11169"/>
                </a:lnTo>
                <a:lnTo>
                  <a:pt x="5645" y="11339"/>
                </a:lnTo>
                <a:lnTo>
                  <a:pt x="5548" y="11364"/>
                </a:lnTo>
                <a:lnTo>
                  <a:pt x="5426" y="11412"/>
                </a:lnTo>
                <a:lnTo>
                  <a:pt x="5426" y="11437"/>
                </a:lnTo>
                <a:lnTo>
                  <a:pt x="5451" y="11461"/>
                </a:lnTo>
                <a:lnTo>
                  <a:pt x="5548" y="11485"/>
                </a:lnTo>
                <a:lnTo>
                  <a:pt x="5670" y="11485"/>
                </a:lnTo>
                <a:lnTo>
                  <a:pt x="5694" y="11607"/>
                </a:lnTo>
                <a:lnTo>
                  <a:pt x="5548" y="11631"/>
                </a:lnTo>
                <a:lnTo>
                  <a:pt x="5426" y="11656"/>
                </a:lnTo>
                <a:lnTo>
                  <a:pt x="5378" y="11704"/>
                </a:lnTo>
                <a:lnTo>
                  <a:pt x="5353" y="11777"/>
                </a:lnTo>
                <a:lnTo>
                  <a:pt x="5378" y="11850"/>
                </a:lnTo>
                <a:lnTo>
                  <a:pt x="5402" y="11874"/>
                </a:lnTo>
                <a:lnTo>
                  <a:pt x="5426" y="11874"/>
                </a:lnTo>
                <a:lnTo>
                  <a:pt x="5548" y="11899"/>
                </a:lnTo>
                <a:lnTo>
                  <a:pt x="5718" y="11899"/>
                </a:lnTo>
                <a:lnTo>
                  <a:pt x="5718" y="12045"/>
                </a:lnTo>
                <a:lnTo>
                  <a:pt x="5548" y="12093"/>
                </a:lnTo>
                <a:lnTo>
                  <a:pt x="5402" y="12166"/>
                </a:lnTo>
                <a:lnTo>
                  <a:pt x="5402" y="12191"/>
                </a:lnTo>
                <a:lnTo>
                  <a:pt x="5548" y="12264"/>
                </a:lnTo>
                <a:lnTo>
                  <a:pt x="5645" y="12288"/>
                </a:lnTo>
                <a:lnTo>
                  <a:pt x="5718" y="12288"/>
                </a:lnTo>
                <a:lnTo>
                  <a:pt x="5718" y="12434"/>
                </a:lnTo>
                <a:lnTo>
                  <a:pt x="5597" y="12434"/>
                </a:lnTo>
                <a:lnTo>
                  <a:pt x="5451" y="12458"/>
                </a:lnTo>
                <a:lnTo>
                  <a:pt x="5378" y="12483"/>
                </a:lnTo>
                <a:lnTo>
                  <a:pt x="5305" y="12556"/>
                </a:lnTo>
                <a:lnTo>
                  <a:pt x="5280" y="12604"/>
                </a:lnTo>
                <a:lnTo>
                  <a:pt x="5280" y="12653"/>
                </a:lnTo>
                <a:lnTo>
                  <a:pt x="5305" y="12677"/>
                </a:lnTo>
                <a:lnTo>
                  <a:pt x="5353" y="12726"/>
                </a:lnTo>
                <a:lnTo>
                  <a:pt x="5499" y="12726"/>
                </a:lnTo>
                <a:lnTo>
                  <a:pt x="5645" y="12702"/>
                </a:lnTo>
                <a:lnTo>
                  <a:pt x="5743" y="12702"/>
                </a:lnTo>
                <a:lnTo>
                  <a:pt x="5718" y="13018"/>
                </a:lnTo>
                <a:lnTo>
                  <a:pt x="5621" y="13018"/>
                </a:lnTo>
                <a:lnTo>
                  <a:pt x="5451" y="13067"/>
                </a:lnTo>
                <a:lnTo>
                  <a:pt x="5305" y="13115"/>
                </a:lnTo>
                <a:lnTo>
                  <a:pt x="5280" y="13140"/>
                </a:lnTo>
                <a:lnTo>
                  <a:pt x="5280" y="13164"/>
                </a:lnTo>
                <a:lnTo>
                  <a:pt x="5305" y="13188"/>
                </a:lnTo>
                <a:lnTo>
                  <a:pt x="5670" y="13213"/>
                </a:lnTo>
                <a:lnTo>
                  <a:pt x="5718" y="13213"/>
                </a:lnTo>
                <a:lnTo>
                  <a:pt x="5718" y="13407"/>
                </a:lnTo>
                <a:lnTo>
                  <a:pt x="5597" y="13432"/>
                </a:lnTo>
                <a:lnTo>
                  <a:pt x="5475" y="13432"/>
                </a:lnTo>
                <a:lnTo>
                  <a:pt x="5378" y="13480"/>
                </a:lnTo>
                <a:lnTo>
                  <a:pt x="5305" y="13578"/>
                </a:lnTo>
                <a:lnTo>
                  <a:pt x="5305" y="13602"/>
                </a:lnTo>
                <a:lnTo>
                  <a:pt x="5329" y="13651"/>
                </a:lnTo>
                <a:lnTo>
                  <a:pt x="5451" y="13675"/>
                </a:lnTo>
                <a:lnTo>
                  <a:pt x="5572" y="13699"/>
                </a:lnTo>
                <a:lnTo>
                  <a:pt x="5718" y="13724"/>
                </a:lnTo>
                <a:lnTo>
                  <a:pt x="5718" y="13870"/>
                </a:lnTo>
                <a:lnTo>
                  <a:pt x="5621" y="13894"/>
                </a:lnTo>
                <a:lnTo>
                  <a:pt x="5353" y="13943"/>
                </a:lnTo>
                <a:lnTo>
                  <a:pt x="5305" y="13967"/>
                </a:lnTo>
                <a:lnTo>
                  <a:pt x="5280" y="14016"/>
                </a:lnTo>
                <a:lnTo>
                  <a:pt x="5305" y="14064"/>
                </a:lnTo>
                <a:lnTo>
                  <a:pt x="5329" y="14089"/>
                </a:lnTo>
                <a:lnTo>
                  <a:pt x="5402" y="14137"/>
                </a:lnTo>
                <a:lnTo>
                  <a:pt x="5499" y="14162"/>
                </a:lnTo>
                <a:lnTo>
                  <a:pt x="5718" y="14186"/>
                </a:lnTo>
                <a:lnTo>
                  <a:pt x="5694" y="14381"/>
                </a:lnTo>
                <a:lnTo>
                  <a:pt x="5524" y="14405"/>
                </a:lnTo>
                <a:lnTo>
                  <a:pt x="5378" y="14454"/>
                </a:lnTo>
                <a:lnTo>
                  <a:pt x="5305" y="14502"/>
                </a:lnTo>
                <a:lnTo>
                  <a:pt x="5232" y="14551"/>
                </a:lnTo>
                <a:lnTo>
                  <a:pt x="5232" y="14575"/>
                </a:lnTo>
                <a:lnTo>
                  <a:pt x="5256" y="14624"/>
                </a:lnTo>
                <a:lnTo>
                  <a:pt x="5402" y="14648"/>
                </a:lnTo>
                <a:lnTo>
                  <a:pt x="5694" y="14648"/>
                </a:lnTo>
                <a:lnTo>
                  <a:pt x="5694" y="14819"/>
                </a:lnTo>
                <a:lnTo>
                  <a:pt x="5475" y="14819"/>
                </a:lnTo>
                <a:lnTo>
                  <a:pt x="5402" y="14843"/>
                </a:lnTo>
                <a:lnTo>
                  <a:pt x="5329" y="14867"/>
                </a:lnTo>
                <a:lnTo>
                  <a:pt x="5305" y="14916"/>
                </a:lnTo>
                <a:lnTo>
                  <a:pt x="5280" y="14940"/>
                </a:lnTo>
                <a:lnTo>
                  <a:pt x="5280" y="14989"/>
                </a:lnTo>
                <a:lnTo>
                  <a:pt x="5305" y="15038"/>
                </a:lnTo>
                <a:lnTo>
                  <a:pt x="5378" y="15086"/>
                </a:lnTo>
                <a:lnTo>
                  <a:pt x="5475" y="15111"/>
                </a:lnTo>
                <a:lnTo>
                  <a:pt x="5572" y="15135"/>
                </a:lnTo>
                <a:lnTo>
                  <a:pt x="5670" y="15159"/>
                </a:lnTo>
                <a:lnTo>
                  <a:pt x="5670" y="15354"/>
                </a:lnTo>
                <a:lnTo>
                  <a:pt x="5548" y="15354"/>
                </a:lnTo>
                <a:lnTo>
                  <a:pt x="5451" y="15330"/>
                </a:lnTo>
                <a:lnTo>
                  <a:pt x="5353" y="15378"/>
                </a:lnTo>
                <a:lnTo>
                  <a:pt x="5329" y="15403"/>
                </a:lnTo>
                <a:lnTo>
                  <a:pt x="5305" y="15427"/>
                </a:lnTo>
                <a:lnTo>
                  <a:pt x="5329" y="15500"/>
                </a:lnTo>
                <a:lnTo>
                  <a:pt x="5378" y="15524"/>
                </a:lnTo>
                <a:lnTo>
                  <a:pt x="5426" y="15549"/>
                </a:lnTo>
                <a:lnTo>
                  <a:pt x="5524" y="15573"/>
                </a:lnTo>
                <a:lnTo>
                  <a:pt x="5645" y="15597"/>
                </a:lnTo>
                <a:lnTo>
                  <a:pt x="5645" y="15719"/>
                </a:lnTo>
                <a:lnTo>
                  <a:pt x="5305" y="15768"/>
                </a:lnTo>
                <a:lnTo>
                  <a:pt x="5280" y="15792"/>
                </a:lnTo>
                <a:lnTo>
                  <a:pt x="5280" y="15816"/>
                </a:lnTo>
                <a:lnTo>
                  <a:pt x="5280" y="15841"/>
                </a:lnTo>
                <a:lnTo>
                  <a:pt x="5305" y="15865"/>
                </a:lnTo>
                <a:lnTo>
                  <a:pt x="5621" y="15889"/>
                </a:lnTo>
                <a:lnTo>
                  <a:pt x="5621" y="16108"/>
                </a:lnTo>
                <a:lnTo>
                  <a:pt x="5524" y="16133"/>
                </a:lnTo>
                <a:lnTo>
                  <a:pt x="5378" y="16157"/>
                </a:lnTo>
                <a:lnTo>
                  <a:pt x="5305" y="16181"/>
                </a:lnTo>
                <a:lnTo>
                  <a:pt x="5256" y="16230"/>
                </a:lnTo>
                <a:lnTo>
                  <a:pt x="5232" y="16254"/>
                </a:lnTo>
                <a:lnTo>
                  <a:pt x="5256" y="16279"/>
                </a:lnTo>
                <a:lnTo>
                  <a:pt x="5305" y="16327"/>
                </a:lnTo>
                <a:lnTo>
                  <a:pt x="5353" y="16352"/>
                </a:lnTo>
                <a:lnTo>
                  <a:pt x="5475" y="16376"/>
                </a:lnTo>
                <a:lnTo>
                  <a:pt x="5597" y="16376"/>
                </a:lnTo>
                <a:lnTo>
                  <a:pt x="5572" y="16571"/>
                </a:lnTo>
                <a:lnTo>
                  <a:pt x="5572" y="16668"/>
                </a:lnTo>
                <a:lnTo>
                  <a:pt x="5280" y="16668"/>
                </a:lnTo>
                <a:lnTo>
                  <a:pt x="5207" y="16692"/>
                </a:lnTo>
                <a:lnTo>
                  <a:pt x="5159" y="16741"/>
                </a:lnTo>
                <a:lnTo>
                  <a:pt x="5159" y="16790"/>
                </a:lnTo>
                <a:lnTo>
                  <a:pt x="5207" y="16838"/>
                </a:lnTo>
                <a:lnTo>
                  <a:pt x="5256" y="16863"/>
                </a:lnTo>
                <a:lnTo>
                  <a:pt x="5402" y="16887"/>
                </a:lnTo>
                <a:lnTo>
                  <a:pt x="5548" y="16887"/>
                </a:lnTo>
                <a:lnTo>
                  <a:pt x="5524" y="17082"/>
                </a:lnTo>
                <a:lnTo>
                  <a:pt x="5426" y="17106"/>
                </a:lnTo>
                <a:lnTo>
                  <a:pt x="5280" y="17130"/>
                </a:lnTo>
                <a:lnTo>
                  <a:pt x="5207" y="17155"/>
                </a:lnTo>
                <a:lnTo>
                  <a:pt x="5134" y="17203"/>
                </a:lnTo>
                <a:lnTo>
                  <a:pt x="5134" y="17228"/>
                </a:lnTo>
                <a:lnTo>
                  <a:pt x="5134" y="17252"/>
                </a:lnTo>
                <a:lnTo>
                  <a:pt x="5207" y="17276"/>
                </a:lnTo>
                <a:lnTo>
                  <a:pt x="5280" y="17276"/>
                </a:lnTo>
                <a:lnTo>
                  <a:pt x="5426" y="17301"/>
                </a:lnTo>
                <a:lnTo>
                  <a:pt x="5499" y="17301"/>
                </a:lnTo>
                <a:lnTo>
                  <a:pt x="5475" y="17544"/>
                </a:lnTo>
                <a:lnTo>
                  <a:pt x="5378" y="17544"/>
                </a:lnTo>
                <a:lnTo>
                  <a:pt x="5256" y="17593"/>
                </a:lnTo>
                <a:lnTo>
                  <a:pt x="5183" y="17641"/>
                </a:lnTo>
                <a:lnTo>
                  <a:pt x="5183" y="17666"/>
                </a:lnTo>
                <a:lnTo>
                  <a:pt x="5183" y="17690"/>
                </a:lnTo>
                <a:lnTo>
                  <a:pt x="5207" y="17739"/>
                </a:lnTo>
                <a:lnTo>
                  <a:pt x="5256" y="17763"/>
                </a:lnTo>
                <a:lnTo>
                  <a:pt x="5378" y="17787"/>
                </a:lnTo>
                <a:lnTo>
                  <a:pt x="5451" y="17812"/>
                </a:lnTo>
                <a:lnTo>
                  <a:pt x="5426" y="17982"/>
                </a:lnTo>
                <a:lnTo>
                  <a:pt x="5329" y="17982"/>
                </a:lnTo>
                <a:lnTo>
                  <a:pt x="5086" y="18006"/>
                </a:lnTo>
                <a:lnTo>
                  <a:pt x="5037" y="18031"/>
                </a:lnTo>
                <a:lnTo>
                  <a:pt x="5013" y="18055"/>
                </a:lnTo>
                <a:lnTo>
                  <a:pt x="5013" y="18104"/>
                </a:lnTo>
                <a:lnTo>
                  <a:pt x="5061" y="18152"/>
                </a:lnTo>
                <a:lnTo>
                  <a:pt x="5159" y="18201"/>
                </a:lnTo>
                <a:lnTo>
                  <a:pt x="5280" y="18225"/>
                </a:lnTo>
                <a:lnTo>
                  <a:pt x="5402" y="18225"/>
                </a:lnTo>
                <a:lnTo>
                  <a:pt x="5402" y="18420"/>
                </a:lnTo>
                <a:lnTo>
                  <a:pt x="5353" y="18420"/>
                </a:lnTo>
                <a:lnTo>
                  <a:pt x="5207" y="18444"/>
                </a:lnTo>
                <a:lnTo>
                  <a:pt x="5134" y="18469"/>
                </a:lnTo>
                <a:lnTo>
                  <a:pt x="5086" y="18517"/>
                </a:lnTo>
                <a:lnTo>
                  <a:pt x="5061" y="18566"/>
                </a:lnTo>
                <a:lnTo>
                  <a:pt x="5086" y="18615"/>
                </a:lnTo>
                <a:lnTo>
                  <a:pt x="5134" y="18663"/>
                </a:lnTo>
                <a:lnTo>
                  <a:pt x="5183" y="18688"/>
                </a:lnTo>
                <a:lnTo>
                  <a:pt x="5329" y="18712"/>
                </a:lnTo>
                <a:lnTo>
                  <a:pt x="5378" y="18712"/>
                </a:lnTo>
                <a:lnTo>
                  <a:pt x="5353" y="18907"/>
                </a:lnTo>
                <a:lnTo>
                  <a:pt x="5280" y="18907"/>
                </a:lnTo>
                <a:lnTo>
                  <a:pt x="5183" y="18955"/>
                </a:lnTo>
                <a:lnTo>
                  <a:pt x="5159" y="18980"/>
                </a:lnTo>
                <a:lnTo>
                  <a:pt x="5159" y="19004"/>
                </a:lnTo>
                <a:lnTo>
                  <a:pt x="5159" y="19053"/>
                </a:lnTo>
                <a:lnTo>
                  <a:pt x="5183" y="19077"/>
                </a:lnTo>
                <a:lnTo>
                  <a:pt x="5256" y="19126"/>
                </a:lnTo>
                <a:lnTo>
                  <a:pt x="5353" y="19126"/>
                </a:lnTo>
                <a:lnTo>
                  <a:pt x="5353" y="19539"/>
                </a:lnTo>
                <a:lnTo>
                  <a:pt x="5353" y="19637"/>
                </a:lnTo>
                <a:lnTo>
                  <a:pt x="5402" y="19710"/>
                </a:lnTo>
                <a:lnTo>
                  <a:pt x="5475" y="19758"/>
                </a:lnTo>
                <a:lnTo>
                  <a:pt x="5548" y="19783"/>
                </a:lnTo>
                <a:lnTo>
                  <a:pt x="5572" y="19807"/>
                </a:lnTo>
                <a:lnTo>
                  <a:pt x="5718" y="19953"/>
                </a:lnTo>
                <a:lnTo>
                  <a:pt x="5840" y="20074"/>
                </a:lnTo>
                <a:lnTo>
                  <a:pt x="5986" y="20220"/>
                </a:lnTo>
                <a:lnTo>
                  <a:pt x="6132" y="20366"/>
                </a:lnTo>
                <a:lnTo>
                  <a:pt x="5961" y="20366"/>
                </a:lnTo>
                <a:lnTo>
                  <a:pt x="5816" y="20342"/>
                </a:lnTo>
                <a:lnTo>
                  <a:pt x="5670" y="20318"/>
                </a:lnTo>
                <a:lnTo>
                  <a:pt x="5524" y="20269"/>
                </a:lnTo>
                <a:lnTo>
                  <a:pt x="5378" y="20196"/>
                </a:lnTo>
                <a:lnTo>
                  <a:pt x="5232" y="20099"/>
                </a:lnTo>
                <a:lnTo>
                  <a:pt x="5086" y="20001"/>
                </a:lnTo>
                <a:lnTo>
                  <a:pt x="4940" y="19928"/>
                </a:lnTo>
                <a:lnTo>
                  <a:pt x="4818" y="19539"/>
                </a:lnTo>
                <a:lnTo>
                  <a:pt x="4721" y="19126"/>
                </a:lnTo>
                <a:lnTo>
                  <a:pt x="4672" y="18712"/>
                </a:lnTo>
                <a:lnTo>
                  <a:pt x="4623" y="18274"/>
                </a:lnTo>
                <a:lnTo>
                  <a:pt x="4575" y="17447"/>
                </a:lnTo>
                <a:lnTo>
                  <a:pt x="4526" y="16619"/>
                </a:lnTo>
                <a:lnTo>
                  <a:pt x="4477" y="15670"/>
                </a:lnTo>
                <a:lnTo>
                  <a:pt x="4429" y="14721"/>
                </a:lnTo>
                <a:lnTo>
                  <a:pt x="4404" y="14235"/>
                </a:lnTo>
                <a:lnTo>
                  <a:pt x="4380" y="13894"/>
                </a:lnTo>
                <a:lnTo>
                  <a:pt x="4331" y="13505"/>
                </a:lnTo>
                <a:lnTo>
                  <a:pt x="4258" y="13140"/>
                </a:lnTo>
                <a:lnTo>
                  <a:pt x="4161" y="12775"/>
                </a:lnTo>
                <a:lnTo>
                  <a:pt x="4112" y="12629"/>
                </a:lnTo>
                <a:lnTo>
                  <a:pt x="4039" y="12483"/>
                </a:lnTo>
                <a:lnTo>
                  <a:pt x="3966" y="12361"/>
                </a:lnTo>
                <a:lnTo>
                  <a:pt x="3893" y="12288"/>
                </a:lnTo>
                <a:lnTo>
                  <a:pt x="3820" y="12264"/>
                </a:lnTo>
                <a:lnTo>
                  <a:pt x="3577" y="12264"/>
                </a:lnTo>
                <a:lnTo>
                  <a:pt x="3504" y="12288"/>
                </a:lnTo>
                <a:lnTo>
                  <a:pt x="3407" y="12385"/>
                </a:lnTo>
                <a:lnTo>
                  <a:pt x="3334" y="12507"/>
                </a:lnTo>
                <a:lnTo>
                  <a:pt x="3309" y="12483"/>
                </a:lnTo>
                <a:lnTo>
                  <a:pt x="3188" y="12483"/>
                </a:lnTo>
                <a:lnTo>
                  <a:pt x="3066" y="12531"/>
                </a:lnTo>
                <a:lnTo>
                  <a:pt x="3042" y="12556"/>
                </a:lnTo>
                <a:lnTo>
                  <a:pt x="3042" y="12604"/>
                </a:lnTo>
                <a:lnTo>
                  <a:pt x="3066" y="12653"/>
                </a:lnTo>
                <a:lnTo>
                  <a:pt x="3115" y="12677"/>
                </a:lnTo>
                <a:lnTo>
                  <a:pt x="3236" y="12702"/>
                </a:lnTo>
                <a:lnTo>
                  <a:pt x="3261" y="12702"/>
                </a:lnTo>
                <a:lnTo>
                  <a:pt x="3212" y="12848"/>
                </a:lnTo>
                <a:lnTo>
                  <a:pt x="3042" y="12872"/>
                </a:lnTo>
                <a:lnTo>
                  <a:pt x="2871" y="12921"/>
                </a:lnTo>
                <a:lnTo>
                  <a:pt x="2871" y="12945"/>
                </a:lnTo>
                <a:lnTo>
                  <a:pt x="2871" y="12969"/>
                </a:lnTo>
                <a:lnTo>
                  <a:pt x="3017" y="13018"/>
                </a:lnTo>
                <a:lnTo>
                  <a:pt x="3163" y="13042"/>
                </a:lnTo>
                <a:lnTo>
                  <a:pt x="3139" y="13140"/>
                </a:lnTo>
                <a:lnTo>
                  <a:pt x="2969" y="13140"/>
                </a:lnTo>
                <a:lnTo>
                  <a:pt x="2847" y="13164"/>
                </a:lnTo>
                <a:lnTo>
                  <a:pt x="2725" y="13213"/>
                </a:lnTo>
                <a:lnTo>
                  <a:pt x="2701" y="13237"/>
                </a:lnTo>
                <a:lnTo>
                  <a:pt x="2701" y="13261"/>
                </a:lnTo>
                <a:lnTo>
                  <a:pt x="2701" y="13286"/>
                </a:lnTo>
                <a:lnTo>
                  <a:pt x="2725" y="13310"/>
                </a:lnTo>
                <a:lnTo>
                  <a:pt x="2847" y="13359"/>
                </a:lnTo>
                <a:lnTo>
                  <a:pt x="2969" y="13383"/>
                </a:lnTo>
                <a:lnTo>
                  <a:pt x="3090" y="13383"/>
                </a:lnTo>
                <a:lnTo>
                  <a:pt x="3066" y="13529"/>
                </a:lnTo>
                <a:lnTo>
                  <a:pt x="2847" y="13553"/>
                </a:lnTo>
                <a:lnTo>
                  <a:pt x="2750" y="13602"/>
                </a:lnTo>
                <a:lnTo>
                  <a:pt x="2652" y="13651"/>
                </a:lnTo>
                <a:lnTo>
                  <a:pt x="2628" y="13699"/>
                </a:lnTo>
                <a:lnTo>
                  <a:pt x="2652" y="13724"/>
                </a:lnTo>
                <a:lnTo>
                  <a:pt x="2847" y="13748"/>
                </a:lnTo>
                <a:lnTo>
                  <a:pt x="3042" y="13772"/>
                </a:lnTo>
                <a:lnTo>
                  <a:pt x="3042" y="13870"/>
                </a:lnTo>
                <a:lnTo>
                  <a:pt x="2920" y="13870"/>
                </a:lnTo>
                <a:lnTo>
                  <a:pt x="2774" y="13918"/>
                </a:lnTo>
                <a:lnTo>
                  <a:pt x="2701" y="13943"/>
                </a:lnTo>
                <a:lnTo>
                  <a:pt x="2628" y="13991"/>
                </a:lnTo>
                <a:lnTo>
                  <a:pt x="2628" y="14016"/>
                </a:lnTo>
                <a:lnTo>
                  <a:pt x="2701" y="14064"/>
                </a:lnTo>
                <a:lnTo>
                  <a:pt x="2798" y="14113"/>
                </a:lnTo>
                <a:lnTo>
                  <a:pt x="2896" y="14137"/>
                </a:lnTo>
                <a:lnTo>
                  <a:pt x="3017" y="14137"/>
                </a:lnTo>
                <a:lnTo>
                  <a:pt x="2993" y="14283"/>
                </a:lnTo>
                <a:lnTo>
                  <a:pt x="2871" y="14283"/>
                </a:lnTo>
                <a:lnTo>
                  <a:pt x="2725" y="14308"/>
                </a:lnTo>
                <a:lnTo>
                  <a:pt x="2677" y="14332"/>
                </a:lnTo>
                <a:lnTo>
                  <a:pt x="2604" y="14381"/>
                </a:lnTo>
                <a:lnTo>
                  <a:pt x="2604" y="14405"/>
                </a:lnTo>
                <a:lnTo>
                  <a:pt x="2579" y="14429"/>
                </a:lnTo>
                <a:lnTo>
                  <a:pt x="2604" y="14502"/>
                </a:lnTo>
                <a:lnTo>
                  <a:pt x="2677" y="14551"/>
                </a:lnTo>
                <a:lnTo>
                  <a:pt x="2725" y="14575"/>
                </a:lnTo>
                <a:lnTo>
                  <a:pt x="2871" y="14600"/>
                </a:lnTo>
                <a:lnTo>
                  <a:pt x="2969" y="14600"/>
                </a:lnTo>
                <a:lnTo>
                  <a:pt x="2969" y="14721"/>
                </a:lnTo>
                <a:lnTo>
                  <a:pt x="2969" y="14794"/>
                </a:lnTo>
                <a:lnTo>
                  <a:pt x="2774" y="14819"/>
                </a:lnTo>
                <a:lnTo>
                  <a:pt x="2628" y="14843"/>
                </a:lnTo>
                <a:lnTo>
                  <a:pt x="2555" y="14892"/>
                </a:lnTo>
                <a:lnTo>
                  <a:pt x="2506" y="14940"/>
                </a:lnTo>
                <a:lnTo>
                  <a:pt x="2482" y="14989"/>
                </a:lnTo>
                <a:lnTo>
                  <a:pt x="2506" y="15013"/>
                </a:lnTo>
                <a:lnTo>
                  <a:pt x="2579" y="15038"/>
                </a:lnTo>
                <a:lnTo>
                  <a:pt x="2652" y="15062"/>
                </a:lnTo>
                <a:lnTo>
                  <a:pt x="2823" y="15062"/>
                </a:lnTo>
                <a:lnTo>
                  <a:pt x="2944" y="15038"/>
                </a:lnTo>
                <a:lnTo>
                  <a:pt x="2944" y="15232"/>
                </a:lnTo>
                <a:lnTo>
                  <a:pt x="2871" y="15232"/>
                </a:lnTo>
                <a:lnTo>
                  <a:pt x="2677" y="15257"/>
                </a:lnTo>
                <a:lnTo>
                  <a:pt x="2506" y="15305"/>
                </a:lnTo>
                <a:lnTo>
                  <a:pt x="2506" y="15330"/>
                </a:lnTo>
                <a:lnTo>
                  <a:pt x="2506" y="15354"/>
                </a:lnTo>
                <a:lnTo>
                  <a:pt x="2701" y="15378"/>
                </a:lnTo>
                <a:lnTo>
                  <a:pt x="2920" y="15403"/>
                </a:lnTo>
                <a:lnTo>
                  <a:pt x="2920" y="15622"/>
                </a:lnTo>
                <a:lnTo>
                  <a:pt x="2798" y="15646"/>
                </a:lnTo>
                <a:lnTo>
                  <a:pt x="2652" y="15695"/>
                </a:lnTo>
                <a:lnTo>
                  <a:pt x="2506" y="15768"/>
                </a:lnTo>
                <a:lnTo>
                  <a:pt x="2506" y="15792"/>
                </a:lnTo>
                <a:lnTo>
                  <a:pt x="2506" y="15816"/>
                </a:lnTo>
                <a:lnTo>
                  <a:pt x="2798" y="15841"/>
                </a:lnTo>
                <a:lnTo>
                  <a:pt x="2896" y="15841"/>
                </a:lnTo>
                <a:lnTo>
                  <a:pt x="2896" y="15914"/>
                </a:lnTo>
                <a:lnTo>
                  <a:pt x="2750" y="15938"/>
                </a:lnTo>
                <a:lnTo>
                  <a:pt x="2604" y="15987"/>
                </a:lnTo>
                <a:lnTo>
                  <a:pt x="2482" y="16060"/>
                </a:lnTo>
                <a:lnTo>
                  <a:pt x="2433" y="16108"/>
                </a:lnTo>
                <a:lnTo>
                  <a:pt x="2433" y="16157"/>
                </a:lnTo>
                <a:lnTo>
                  <a:pt x="2433" y="16181"/>
                </a:lnTo>
                <a:lnTo>
                  <a:pt x="2506" y="16230"/>
                </a:lnTo>
                <a:lnTo>
                  <a:pt x="2579" y="16254"/>
                </a:lnTo>
                <a:lnTo>
                  <a:pt x="2725" y="16254"/>
                </a:lnTo>
                <a:lnTo>
                  <a:pt x="2896" y="16230"/>
                </a:lnTo>
                <a:lnTo>
                  <a:pt x="2871" y="16425"/>
                </a:lnTo>
                <a:lnTo>
                  <a:pt x="2628" y="16473"/>
                </a:lnTo>
                <a:lnTo>
                  <a:pt x="2506" y="16498"/>
                </a:lnTo>
                <a:lnTo>
                  <a:pt x="2409" y="16546"/>
                </a:lnTo>
                <a:lnTo>
                  <a:pt x="2409" y="16571"/>
                </a:lnTo>
                <a:lnTo>
                  <a:pt x="2409" y="16595"/>
                </a:lnTo>
                <a:lnTo>
                  <a:pt x="2506" y="16644"/>
                </a:lnTo>
                <a:lnTo>
                  <a:pt x="2628" y="16668"/>
                </a:lnTo>
                <a:lnTo>
                  <a:pt x="2871" y="16692"/>
                </a:lnTo>
                <a:lnTo>
                  <a:pt x="2847" y="16936"/>
                </a:lnTo>
                <a:lnTo>
                  <a:pt x="2701" y="16936"/>
                </a:lnTo>
                <a:lnTo>
                  <a:pt x="2555" y="16960"/>
                </a:lnTo>
                <a:lnTo>
                  <a:pt x="2458" y="16984"/>
                </a:lnTo>
                <a:lnTo>
                  <a:pt x="2409" y="17033"/>
                </a:lnTo>
                <a:lnTo>
                  <a:pt x="2385" y="17057"/>
                </a:lnTo>
                <a:lnTo>
                  <a:pt x="2433" y="17106"/>
                </a:lnTo>
                <a:lnTo>
                  <a:pt x="2482" y="17130"/>
                </a:lnTo>
                <a:lnTo>
                  <a:pt x="2604" y="17155"/>
                </a:lnTo>
                <a:lnTo>
                  <a:pt x="2847" y="17155"/>
                </a:lnTo>
                <a:lnTo>
                  <a:pt x="2823" y="17349"/>
                </a:lnTo>
                <a:lnTo>
                  <a:pt x="2701" y="17398"/>
                </a:lnTo>
                <a:lnTo>
                  <a:pt x="2604" y="17447"/>
                </a:lnTo>
                <a:lnTo>
                  <a:pt x="2506" y="17495"/>
                </a:lnTo>
                <a:lnTo>
                  <a:pt x="2458" y="17568"/>
                </a:lnTo>
                <a:lnTo>
                  <a:pt x="2433" y="17593"/>
                </a:lnTo>
                <a:lnTo>
                  <a:pt x="2458" y="17641"/>
                </a:lnTo>
                <a:lnTo>
                  <a:pt x="2458" y="17666"/>
                </a:lnTo>
                <a:lnTo>
                  <a:pt x="2506" y="17690"/>
                </a:lnTo>
                <a:lnTo>
                  <a:pt x="2652" y="17690"/>
                </a:lnTo>
                <a:lnTo>
                  <a:pt x="2823" y="17641"/>
                </a:lnTo>
                <a:lnTo>
                  <a:pt x="2798" y="17860"/>
                </a:lnTo>
                <a:lnTo>
                  <a:pt x="2628" y="17933"/>
                </a:lnTo>
                <a:lnTo>
                  <a:pt x="2506" y="17958"/>
                </a:lnTo>
                <a:lnTo>
                  <a:pt x="2482" y="17958"/>
                </a:lnTo>
                <a:lnTo>
                  <a:pt x="2458" y="17982"/>
                </a:lnTo>
                <a:lnTo>
                  <a:pt x="2458" y="18006"/>
                </a:lnTo>
                <a:lnTo>
                  <a:pt x="2482" y="18031"/>
                </a:lnTo>
                <a:lnTo>
                  <a:pt x="2628" y="18055"/>
                </a:lnTo>
                <a:lnTo>
                  <a:pt x="2798" y="18055"/>
                </a:lnTo>
                <a:lnTo>
                  <a:pt x="2774" y="18298"/>
                </a:lnTo>
                <a:lnTo>
                  <a:pt x="2725" y="18298"/>
                </a:lnTo>
                <a:lnTo>
                  <a:pt x="2628" y="18323"/>
                </a:lnTo>
                <a:lnTo>
                  <a:pt x="2506" y="18371"/>
                </a:lnTo>
                <a:lnTo>
                  <a:pt x="2482" y="18396"/>
                </a:lnTo>
                <a:lnTo>
                  <a:pt x="2482" y="18420"/>
                </a:lnTo>
                <a:lnTo>
                  <a:pt x="2482" y="18444"/>
                </a:lnTo>
                <a:lnTo>
                  <a:pt x="2506" y="18444"/>
                </a:lnTo>
                <a:lnTo>
                  <a:pt x="2604" y="18493"/>
                </a:lnTo>
                <a:lnTo>
                  <a:pt x="2725" y="18542"/>
                </a:lnTo>
                <a:lnTo>
                  <a:pt x="2750" y="18542"/>
                </a:lnTo>
                <a:lnTo>
                  <a:pt x="2725" y="18688"/>
                </a:lnTo>
                <a:lnTo>
                  <a:pt x="2628" y="18712"/>
                </a:lnTo>
                <a:lnTo>
                  <a:pt x="2506" y="18712"/>
                </a:lnTo>
                <a:lnTo>
                  <a:pt x="2458" y="18736"/>
                </a:lnTo>
                <a:lnTo>
                  <a:pt x="2409" y="18761"/>
                </a:lnTo>
                <a:lnTo>
                  <a:pt x="2385" y="18809"/>
                </a:lnTo>
                <a:lnTo>
                  <a:pt x="2385" y="18858"/>
                </a:lnTo>
                <a:lnTo>
                  <a:pt x="2433" y="18882"/>
                </a:lnTo>
                <a:lnTo>
                  <a:pt x="2482" y="18931"/>
                </a:lnTo>
                <a:lnTo>
                  <a:pt x="2604" y="18955"/>
                </a:lnTo>
                <a:lnTo>
                  <a:pt x="2701" y="18955"/>
                </a:lnTo>
                <a:lnTo>
                  <a:pt x="2677" y="19053"/>
                </a:lnTo>
                <a:lnTo>
                  <a:pt x="2604" y="19077"/>
                </a:lnTo>
                <a:lnTo>
                  <a:pt x="2555" y="19101"/>
                </a:lnTo>
                <a:lnTo>
                  <a:pt x="2433" y="19174"/>
                </a:lnTo>
                <a:lnTo>
                  <a:pt x="2433" y="19199"/>
                </a:lnTo>
                <a:lnTo>
                  <a:pt x="2433" y="19223"/>
                </a:lnTo>
                <a:lnTo>
                  <a:pt x="2531" y="19272"/>
                </a:lnTo>
                <a:lnTo>
                  <a:pt x="2628" y="19320"/>
                </a:lnTo>
                <a:lnTo>
                  <a:pt x="2604" y="19466"/>
                </a:lnTo>
                <a:lnTo>
                  <a:pt x="2458" y="19466"/>
                </a:lnTo>
                <a:lnTo>
                  <a:pt x="2360" y="19515"/>
                </a:lnTo>
                <a:lnTo>
                  <a:pt x="2336" y="19564"/>
                </a:lnTo>
                <a:lnTo>
                  <a:pt x="2360" y="19612"/>
                </a:lnTo>
                <a:lnTo>
                  <a:pt x="2385" y="19661"/>
                </a:lnTo>
                <a:lnTo>
                  <a:pt x="2433" y="19685"/>
                </a:lnTo>
                <a:lnTo>
                  <a:pt x="2531" y="19734"/>
                </a:lnTo>
                <a:lnTo>
                  <a:pt x="2458" y="19928"/>
                </a:lnTo>
                <a:lnTo>
                  <a:pt x="2312" y="20001"/>
                </a:lnTo>
                <a:lnTo>
                  <a:pt x="2166" y="20099"/>
                </a:lnTo>
                <a:lnTo>
                  <a:pt x="2020" y="20196"/>
                </a:lnTo>
                <a:lnTo>
                  <a:pt x="1874" y="20269"/>
                </a:lnTo>
                <a:lnTo>
                  <a:pt x="1728" y="20318"/>
                </a:lnTo>
                <a:lnTo>
                  <a:pt x="1582" y="20342"/>
                </a:lnTo>
                <a:lnTo>
                  <a:pt x="1436" y="20366"/>
                </a:lnTo>
                <a:lnTo>
                  <a:pt x="1265" y="20366"/>
                </a:lnTo>
                <a:lnTo>
                  <a:pt x="1411" y="20220"/>
                </a:lnTo>
                <a:lnTo>
                  <a:pt x="1557" y="20074"/>
                </a:lnTo>
                <a:lnTo>
                  <a:pt x="1679" y="19953"/>
                </a:lnTo>
                <a:lnTo>
                  <a:pt x="1825" y="19807"/>
                </a:lnTo>
                <a:lnTo>
                  <a:pt x="1849" y="19783"/>
                </a:lnTo>
                <a:lnTo>
                  <a:pt x="1922" y="19758"/>
                </a:lnTo>
                <a:lnTo>
                  <a:pt x="1995" y="19710"/>
                </a:lnTo>
                <a:lnTo>
                  <a:pt x="2020" y="19637"/>
                </a:lnTo>
                <a:lnTo>
                  <a:pt x="2044" y="19539"/>
                </a:lnTo>
                <a:lnTo>
                  <a:pt x="2020" y="18785"/>
                </a:lnTo>
                <a:lnTo>
                  <a:pt x="1971" y="18055"/>
                </a:lnTo>
                <a:lnTo>
                  <a:pt x="1825" y="16571"/>
                </a:lnTo>
                <a:lnTo>
                  <a:pt x="1752" y="15792"/>
                </a:lnTo>
                <a:lnTo>
                  <a:pt x="1703" y="15013"/>
                </a:lnTo>
                <a:lnTo>
                  <a:pt x="1679" y="13456"/>
                </a:lnTo>
                <a:lnTo>
                  <a:pt x="1655" y="12702"/>
                </a:lnTo>
                <a:lnTo>
                  <a:pt x="1679" y="11947"/>
                </a:lnTo>
                <a:lnTo>
                  <a:pt x="1703" y="11583"/>
                </a:lnTo>
                <a:lnTo>
                  <a:pt x="1752" y="11218"/>
                </a:lnTo>
                <a:lnTo>
                  <a:pt x="1825" y="10853"/>
                </a:lnTo>
                <a:lnTo>
                  <a:pt x="1922" y="10488"/>
                </a:lnTo>
                <a:lnTo>
                  <a:pt x="2044" y="10171"/>
                </a:lnTo>
                <a:lnTo>
                  <a:pt x="2166" y="9855"/>
                </a:lnTo>
                <a:lnTo>
                  <a:pt x="2287" y="9539"/>
                </a:lnTo>
                <a:lnTo>
                  <a:pt x="2360" y="9198"/>
                </a:lnTo>
                <a:lnTo>
                  <a:pt x="2385" y="8906"/>
                </a:lnTo>
                <a:lnTo>
                  <a:pt x="2385" y="8590"/>
                </a:lnTo>
                <a:lnTo>
                  <a:pt x="2385" y="8006"/>
                </a:lnTo>
                <a:lnTo>
                  <a:pt x="2458" y="7957"/>
                </a:lnTo>
                <a:lnTo>
                  <a:pt x="2482" y="7908"/>
                </a:lnTo>
                <a:lnTo>
                  <a:pt x="2506" y="7835"/>
                </a:lnTo>
                <a:lnTo>
                  <a:pt x="2506" y="7762"/>
                </a:lnTo>
                <a:lnTo>
                  <a:pt x="2506" y="7689"/>
                </a:lnTo>
                <a:lnTo>
                  <a:pt x="2458" y="7641"/>
                </a:lnTo>
                <a:lnTo>
                  <a:pt x="2385" y="7592"/>
                </a:lnTo>
                <a:lnTo>
                  <a:pt x="2312" y="7568"/>
                </a:lnTo>
                <a:lnTo>
                  <a:pt x="2214" y="7543"/>
                </a:lnTo>
                <a:lnTo>
                  <a:pt x="2141" y="7519"/>
                </a:lnTo>
                <a:lnTo>
                  <a:pt x="2093" y="7446"/>
                </a:lnTo>
                <a:lnTo>
                  <a:pt x="2044" y="7373"/>
                </a:lnTo>
                <a:lnTo>
                  <a:pt x="1947" y="7227"/>
                </a:lnTo>
                <a:lnTo>
                  <a:pt x="1898" y="7057"/>
                </a:lnTo>
                <a:lnTo>
                  <a:pt x="1874" y="6886"/>
                </a:lnTo>
                <a:lnTo>
                  <a:pt x="1874" y="6716"/>
                </a:lnTo>
                <a:lnTo>
                  <a:pt x="1898" y="6643"/>
                </a:lnTo>
                <a:lnTo>
                  <a:pt x="1971" y="6570"/>
                </a:lnTo>
                <a:lnTo>
                  <a:pt x="2093" y="6473"/>
                </a:lnTo>
                <a:lnTo>
                  <a:pt x="2117" y="6400"/>
                </a:lnTo>
                <a:lnTo>
                  <a:pt x="2117" y="6327"/>
                </a:lnTo>
                <a:lnTo>
                  <a:pt x="2093" y="6254"/>
                </a:lnTo>
                <a:lnTo>
                  <a:pt x="2020" y="6205"/>
                </a:lnTo>
                <a:lnTo>
                  <a:pt x="1947" y="6181"/>
                </a:lnTo>
                <a:lnTo>
                  <a:pt x="1849" y="6181"/>
                </a:lnTo>
                <a:lnTo>
                  <a:pt x="1801" y="6205"/>
                </a:lnTo>
                <a:lnTo>
                  <a:pt x="1728" y="6229"/>
                </a:lnTo>
                <a:lnTo>
                  <a:pt x="1630" y="6327"/>
                </a:lnTo>
                <a:lnTo>
                  <a:pt x="1557" y="6473"/>
                </a:lnTo>
                <a:lnTo>
                  <a:pt x="1484" y="6619"/>
                </a:lnTo>
                <a:lnTo>
                  <a:pt x="1460" y="6789"/>
                </a:lnTo>
                <a:lnTo>
                  <a:pt x="1460" y="6935"/>
                </a:lnTo>
                <a:lnTo>
                  <a:pt x="1460" y="7081"/>
                </a:lnTo>
                <a:lnTo>
                  <a:pt x="1533" y="7300"/>
                </a:lnTo>
                <a:lnTo>
                  <a:pt x="1630" y="7543"/>
                </a:lnTo>
                <a:lnTo>
                  <a:pt x="1606" y="7568"/>
                </a:lnTo>
                <a:lnTo>
                  <a:pt x="1533" y="7519"/>
                </a:lnTo>
                <a:lnTo>
                  <a:pt x="1411" y="7470"/>
                </a:lnTo>
                <a:lnTo>
                  <a:pt x="1363" y="7446"/>
                </a:lnTo>
                <a:lnTo>
                  <a:pt x="1290" y="7446"/>
                </a:lnTo>
                <a:lnTo>
                  <a:pt x="1265" y="7470"/>
                </a:lnTo>
                <a:lnTo>
                  <a:pt x="1241" y="7495"/>
                </a:lnTo>
                <a:lnTo>
                  <a:pt x="1241" y="7568"/>
                </a:lnTo>
                <a:lnTo>
                  <a:pt x="1290" y="7616"/>
                </a:lnTo>
                <a:lnTo>
                  <a:pt x="1363" y="7689"/>
                </a:lnTo>
                <a:lnTo>
                  <a:pt x="1460" y="7787"/>
                </a:lnTo>
                <a:lnTo>
                  <a:pt x="1436" y="7860"/>
                </a:lnTo>
                <a:lnTo>
                  <a:pt x="1314" y="7811"/>
                </a:lnTo>
                <a:lnTo>
                  <a:pt x="1192" y="7762"/>
                </a:lnTo>
                <a:lnTo>
                  <a:pt x="1071" y="7738"/>
                </a:lnTo>
                <a:lnTo>
                  <a:pt x="1022" y="7762"/>
                </a:lnTo>
                <a:lnTo>
                  <a:pt x="998" y="7811"/>
                </a:lnTo>
                <a:lnTo>
                  <a:pt x="1022" y="7835"/>
                </a:lnTo>
                <a:lnTo>
                  <a:pt x="1071" y="7908"/>
                </a:lnTo>
                <a:lnTo>
                  <a:pt x="1144" y="7981"/>
                </a:lnTo>
                <a:lnTo>
                  <a:pt x="1314" y="8103"/>
                </a:lnTo>
                <a:lnTo>
                  <a:pt x="1265" y="8249"/>
                </a:lnTo>
                <a:lnTo>
                  <a:pt x="1168" y="8225"/>
                </a:lnTo>
                <a:lnTo>
                  <a:pt x="1095" y="8200"/>
                </a:lnTo>
                <a:lnTo>
                  <a:pt x="998" y="8225"/>
                </a:lnTo>
                <a:lnTo>
                  <a:pt x="949" y="8249"/>
                </a:lnTo>
                <a:lnTo>
                  <a:pt x="949" y="8273"/>
                </a:lnTo>
                <a:lnTo>
                  <a:pt x="949" y="8322"/>
                </a:lnTo>
                <a:lnTo>
                  <a:pt x="1022" y="8371"/>
                </a:lnTo>
                <a:lnTo>
                  <a:pt x="1095" y="8419"/>
                </a:lnTo>
                <a:lnTo>
                  <a:pt x="1192" y="8444"/>
                </a:lnTo>
                <a:lnTo>
                  <a:pt x="1168" y="8468"/>
                </a:lnTo>
                <a:lnTo>
                  <a:pt x="973" y="8468"/>
                </a:lnTo>
                <a:lnTo>
                  <a:pt x="900" y="8492"/>
                </a:lnTo>
                <a:lnTo>
                  <a:pt x="852" y="8541"/>
                </a:lnTo>
                <a:lnTo>
                  <a:pt x="827" y="8565"/>
                </a:lnTo>
                <a:lnTo>
                  <a:pt x="803" y="8614"/>
                </a:lnTo>
                <a:lnTo>
                  <a:pt x="827" y="8663"/>
                </a:lnTo>
                <a:lnTo>
                  <a:pt x="852" y="8711"/>
                </a:lnTo>
                <a:lnTo>
                  <a:pt x="949" y="8760"/>
                </a:lnTo>
                <a:lnTo>
                  <a:pt x="1071" y="8784"/>
                </a:lnTo>
                <a:lnTo>
                  <a:pt x="1095" y="8784"/>
                </a:lnTo>
                <a:lnTo>
                  <a:pt x="1046" y="8979"/>
                </a:lnTo>
                <a:lnTo>
                  <a:pt x="803" y="8979"/>
                </a:lnTo>
                <a:lnTo>
                  <a:pt x="779" y="9028"/>
                </a:lnTo>
                <a:lnTo>
                  <a:pt x="779" y="9052"/>
                </a:lnTo>
                <a:lnTo>
                  <a:pt x="779" y="9101"/>
                </a:lnTo>
                <a:lnTo>
                  <a:pt x="827" y="9149"/>
                </a:lnTo>
                <a:lnTo>
                  <a:pt x="876" y="9174"/>
                </a:lnTo>
                <a:lnTo>
                  <a:pt x="973" y="9198"/>
                </a:lnTo>
                <a:lnTo>
                  <a:pt x="998" y="9222"/>
                </a:lnTo>
                <a:lnTo>
                  <a:pt x="998" y="9368"/>
                </a:lnTo>
                <a:lnTo>
                  <a:pt x="852" y="9368"/>
                </a:lnTo>
                <a:lnTo>
                  <a:pt x="803" y="9393"/>
                </a:lnTo>
                <a:lnTo>
                  <a:pt x="754" y="9417"/>
                </a:lnTo>
                <a:lnTo>
                  <a:pt x="730" y="9490"/>
                </a:lnTo>
                <a:lnTo>
                  <a:pt x="730" y="9539"/>
                </a:lnTo>
                <a:lnTo>
                  <a:pt x="730" y="9563"/>
                </a:lnTo>
                <a:lnTo>
                  <a:pt x="779" y="9612"/>
                </a:lnTo>
                <a:lnTo>
                  <a:pt x="827" y="9636"/>
                </a:lnTo>
                <a:lnTo>
                  <a:pt x="949" y="9660"/>
                </a:lnTo>
                <a:lnTo>
                  <a:pt x="949" y="9806"/>
                </a:lnTo>
                <a:lnTo>
                  <a:pt x="876" y="9806"/>
                </a:lnTo>
                <a:lnTo>
                  <a:pt x="803" y="9831"/>
                </a:lnTo>
                <a:lnTo>
                  <a:pt x="730" y="9879"/>
                </a:lnTo>
                <a:lnTo>
                  <a:pt x="681" y="9904"/>
                </a:lnTo>
                <a:lnTo>
                  <a:pt x="681" y="9952"/>
                </a:lnTo>
                <a:lnTo>
                  <a:pt x="681" y="10001"/>
                </a:lnTo>
                <a:lnTo>
                  <a:pt x="730" y="10050"/>
                </a:lnTo>
                <a:lnTo>
                  <a:pt x="827" y="10074"/>
                </a:lnTo>
                <a:lnTo>
                  <a:pt x="949" y="10074"/>
                </a:lnTo>
                <a:lnTo>
                  <a:pt x="949" y="10123"/>
                </a:lnTo>
                <a:lnTo>
                  <a:pt x="852" y="10147"/>
                </a:lnTo>
                <a:lnTo>
                  <a:pt x="803" y="10196"/>
                </a:lnTo>
                <a:lnTo>
                  <a:pt x="754" y="10244"/>
                </a:lnTo>
                <a:lnTo>
                  <a:pt x="754" y="10269"/>
                </a:lnTo>
                <a:lnTo>
                  <a:pt x="779" y="10293"/>
                </a:lnTo>
                <a:lnTo>
                  <a:pt x="876" y="10342"/>
                </a:lnTo>
                <a:lnTo>
                  <a:pt x="949" y="10342"/>
                </a:lnTo>
                <a:lnTo>
                  <a:pt x="973" y="10390"/>
                </a:lnTo>
                <a:lnTo>
                  <a:pt x="973" y="10463"/>
                </a:lnTo>
                <a:lnTo>
                  <a:pt x="925" y="10512"/>
                </a:lnTo>
                <a:lnTo>
                  <a:pt x="876" y="10585"/>
                </a:lnTo>
                <a:lnTo>
                  <a:pt x="852" y="10658"/>
                </a:lnTo>
                <a:lnTo>
                  <a:pt x="876" y="10755"/>
                </a:lnTo>
                <a:lnTo>
                  <a:pt x="925" y="10853"/>
                </a:lnTo>
                <a:lnTo>
                  <a:pt x="949" y="10999"/>
                </a:lnTo>
                <a:lnTo>
                  <a:pt x="973" y="11266"/>
                </a:lnTo>
                <a:lnTo>
                  <a:pt x="925" y="11534"/>
                </a:lnTo>
                <a:lnTo>
                  <a:pt x="876" y="11656"/>
                </a:lnTo>
                <a:lnTo>
                  <a:pt x="827" y="11753"/>
                </a:lnTo>
                <a:lnTo>
                  <a:pt x="803" y="11801"/>
                </a:lnTo>
                <a:lnTo>
                  <a:pt x="754" y="11801"/>
                </a:lnTo>
                <a:lnTo>
                  <a:pt x="657" y="11729"/>
                </a:lnTo>
                <a:lnTo>
                  <a:pt x="560" y="11656"/>
                </a:lnTo>
                <a:lnTo>
                  <a:pt x="511" y="11583"/>
                </a:lnTo>
                <a:lnTo>
                  <a:pt x="462" y="11461"/>
                </a:lnTo>
                <a:lnTo>
                  <a:pt x="462" y="11339"/>
                </a:lnTo>
                <a:lnTo>
                  <a:pt x="487" y="11096"/>
                </a:lnTo>
                <a:lnTo>
                  <a:pt x="535" y="11047"/>
                </a:lnTo>
                <a:lnTo>
                  <a:pt x="560" y="10974"/>
                </a:lnTo>
                <a:lnTo>
                  <a:pt x="584" y="10926"/>
                </a:lnTo>
                <a:lnTo>
                  <a:pt x="584" y="10828"/>
                </a:lnTo>
                <a:lnTo>
                  <a:pt x="511" y="10342"/>
                </a:lnTo>
                <a:lnTo>
                  <a:pt x="462" y="9831"/>
                </a:lnTo>
                <a:lnTo>
                  <a:pt x="462" y="9320"/>
                </a:lnTo>
                <a:lnTo>
                  <a:pt x="511" y="8809"/>
                </a:lnTo>
                <a:lnTo>
                  <a:pt x="584" y="8298"/>
                </a:lnTo>
                <a:lnTo>
                  <a:pt x="681" y="7787"/>
                </a:lnTo>
                <a:lnTo>
                  <a:pt x="803" y="7300"/>
                </a:lnTo>
                <a:lnTo>
                  <a:pt x="949" y="6813"/>
                </a:lnTo>
                <a:lnTo>
                  <a:pt x="1119" y="6400"/>
                </a:lnTo>
                <a:lnTo>
                  <a:pt x="1314" y="6010"/>
                </a:lnTo>
                <a:lnTo>
                  <a:pt x="1557" y="5621"/>
                </a:lnTo>
                <a:lnTo>
                  <a:pt x="1703" y="5451"/>
                </a:lnTo>
                <a:lnTo>
                  <a:pt x="1849" y="5280"/>
                </a:lnTo>
                <a:lnTo>
                  <a:pt x="2044" y="5134"/>
                </a:lnTo>
                <a:lnTo>
                  <a:pt x="2214" y="4988"/>
                </a:lnTo>
                <a:lnTo>
                  <a:pt x="2409" y="4891"/>
                </a:lnTo>
                <a:lnTo>
                  <a:pt x="2628" y="4794"/>
                </a:lnTo>
                <a:lnTo>
                  <a:pt x="2823" y="4745"/>
                </a:lnTo>
                <a:lnTo>
                  <a:pt x="3066" y="4696"/>
                </a:lnTo>
                <a:lnTo>
                  <a:pt x="3528" y="4623"/>
                </a:lnTo>
                <a:close/>
                <a:moveTo>
                  <a:pt x="3893" y="0"/>
                </a:moveTo>
                <a:lnTo>
                  <a:pt x="3699" y="73"/>
                </a:lnTo>
                <a:lnTo>
                  <a:pt x="3382" y="73"/>
                </a:lnTo>
                <a:lnTo>
                  <a:pt x="3212" y="122"/>
                </a:lnTo>
                <a:lnTo>
                  <a:pt x="3066" y="195"/>
                </a:lnTo>
                <a:lnTo>
                  <a:pt x="2896" y="268"/>
                </a:lnTo>
                <a:lnTo>
                  <a:pt x="2774" y="365"/>
                </a:lnTo>
                <a:lnTo>
                  <a:pt x="2628" y="487"/>
                </a:lnTo>
                <a:lnTo>
                  <a:pt x="2506" y="609"/>
                </a:lnTo>
                <a:lnTo>
                  <a:pt x="2287" y="901"/>
                </a:lnTo>
                <a:lnTo>
                  <a:pt x="2093" y="1217"/>
                </a:lnTo>
                <a:lnTo>
                  <a:pt x="1947" y="1533"/>
                </a:lnTo>
                <a:lnTo>
                  <a:pt x="1874" y="1850"/>
                </a:lnTo>
                <a:lnTo>
                  <a:pt x="1849" y="2044"/>
                </a:lnTo>
                <a:lnTo>
                  <a:pt x="1849" y="2215"/>
                </a:lnTo>
                <a:lnTo>
                  <a:pt x="1874" y="2409"/>
                </a:lnTo>
                <a:lnTo>
                  <a:pt x="1898" y="2580"/>
                </a:lnTo>
                <a:lnTo>
                  <a:pt x="1947" y="2750"/>
                </a:lnTo>
                <a:lnTo>
                  <a:pt x="2020" y="2896"/>
                </a:lnTo>
                <a:lnTo>
                  <a:pt x="2093" y="3066"/>
                </a:lnTo>
                <a:lnTo>
                  <a:pt x="2214" y="3212"/>
                </a:lnTo>
                <a:lnTo>
                  <a:pt x="2312" y="3358"/>
                </a:lnTo>
                <a:lnTo>
                  <a:pt x="2433" y="3480"/>
                </a:lnTo>
                <a:lnTo>
                  <a:pt x="2579" y="3577"/>
                </a:lnTo>
                <a:lnTo>
                  <a:pt x="2725" y="3699"/>
                </a:lnTo>
                <a:lnTo>
                  <a:pt x="2871" y="3772"/>
                </a:lnTo>
                <a:lnTo>
                  <a:pt x="3042" y="3845"/>
                </a:lnTo>
                <a:lnTo>
                  <a:pt x="3212" y="3918"/>
                </a:lnTo>
                <a:lnTo>
                  <a:pt x="3407" y="3966"/>
                </a:lnTo>
                <a:lnTo>
                  <a:pt x="3553" y="3966"/>
                </a:lnTo>
                <a:lnTo>
                  <a:pt x="3528" y="4039"/>
                </a:lnTo>
                <a:lnTo>
                  <a:pt x="3504" y="4234"/>
                </a:lnTo>
                <a:lnTo>
                  <a:pt x="3431" y="4234"/>
                </a:lnTo>
                <a:lnTo>
                  <a:pt x="3188" y="4210"/>
                </a:lnTo>
                <a:lnTo>
                  <a:pt x="2944" y="4210"/>
                </a:lnTo>
                <a:lnTo>
                  <a:pt x="2725" y="4258"/>
                </a:lnTo>
                <a:lnTo>
                  <a:pt x="2506" y="4331"/>
                </a:lnTo>
                <a:lnTo>
                  <a:pt x="2287" y="4404"/>
                </a:lnTo>
                <a:lnTo>
                  <a:pt x="2093" y="4526"/>
                </a:lnTo>
                <a:lnTo>
                  <a:pt x="1898" y="4648"/>
                </a:lnTo>
                <a:lnTo>
                  <a:pt x="1728" y="4794"/>
                </a:lnTo>
                <a:lnTo>
                  <a:pt x="1557" y="4964"/>
                </a:lnTo>
                <a:lnTo>
                  <a:pt x="1387" y="5134"/>
                </a:lnTo>
                <a:lnTo>
                  <a:pt x="1095" y="5499"/>
                </a:lnTo>
                <a:lnTo>
                  <a:pt x="852" y="5913"/>
                </a:lnTo>
                <a:lnTo>
                  <a:pt x="633" y="6327"/>
                </a:lnTo>
                <a:lnTo>
                  <a:pt x="438" y="6862"/>
                </a:lnTo>
                <a:lnTo>
                  <a:pt x="268" y="7446"/>
                </a:lnTo>
                <a:lnTo>
                  <a:pt x="122" y="8006"/>
                </a:lnTo>
                <a:lnTo>
                  <a:pt x="49" y="8614"/>
                </a:lnTo>
                <a:lnTo>
                  <a:pt x="0" y="9198"/>
                </a:lnTo>
                <a:lnTo>
                  <a:pt x="0" y="9806"/>
                </a:lnTo>
                <a:lnTo>
                  <a:pt x="49" y="10390"/>
                </a:lnTo>
                <a:lnTo>
                  <a:pt x="122" y="10974"/>
                </a:lnTo>
                <a:lnTo>
                  <a:pt x="146" y="10974"/>
                </a:lnTo>
                <a:lnTo>
                  <a:pt x="97" y="11193"/>
                </a:lnTo>
                <a:lnTo>
                  <a:pt x="73" y="11412"/>
                </a:lnTo>
                <a:lnTo>
                  <a:pt x="97" y="11631"/>
                </a:lnTo>
                <a:lnTo>
                  <a:pt x="170" y="11777"/>
                </a:lnTo>
                <a:lnTo>
                  <a:pt x="219" y="11899"/>
                </a:lnTo>
                <a:lnTo>
                  <a:pt x="316" y="11972"/>
                </a:lnTo>
                <a:lnTo>
                  <a:pt x="414" y="12069"/>
                </a:lnTo>
                <a:lnTo>
                  <a:pt x="511" y="12142"/>
                </a:lnTo>
                <a:lnTo>
                  <a:pt x="633" y="12191"/>
                </a:lnTo>
                <a:lnTo>
                  <a:pt x="754" y="12215"/>
                </a:lnTo>
                <a:lnTo>
                  <a:pt x="876" y="12215"/>
                </a:lnTo>
                <a:lnTo>
                  <a:pt x="998" y="12166"/>
                </a:lnTo>
                <a:lnTo>
                  <a:pt x="1144" y="12069"/>
                </a:lnTo>
                <a:lnTo>
                  <a:pt x="1241" y="11923"/>
                </a:lnTo>
                <a:lnTo>
                  <a:pt x="1217" y="12604"/>
                </a:lnTo>
                <a:lnTo>
                  <a:pt x="1217" y="13261"/>
                </a:lnTo>
                <a:lnTo>
                  <a:pt x="1217" y="14040"/>
                </a:lnTo>
                <a:lnTo>
                  <a:pt x="1241" y="14819"/>
                </a:lnTo>
                <a:lnTo>
                  <a:pt x="1265" y="15597"/>
                </a:lnTo>
                <a:lnTo>
                  <a:pt x="1314" y="16376"/>
                </a:lnTo>
                <a:lnTo>
                  <a:pt x="1460" y="17958"/>
                </a:lnTo>
                <a:lnTo>
                  <a:pt x="1509" y="18736"/>
                </a:lnTo>
                <a:lnTo>
                  <a:pt x="1509" y="19515"/>
                </a:lnTo>
                <a:lnTo>
                  <a:pt x="1265" y="19685"/>
                </a:lnTo>
                <a:lnTo>
                  <a:pt x="1022" y="19904"/>
                </a:lnTo>
                <a:lnTo>
                  <a:pt x="827" y="20147"/>
                </a:lnTo>
                <a:lnTo>
                  <a:pt x="730" y="20269"/>
                </a:lnTo>
                <a:lnTo>
                  <a:pt x="681" y="20415"/>
                </a:lnTo>
                <a:lnTo>
                  <a:pt x="633" y="20512"/>
                </a:lnTo>
                <a:lnTo>
                  <a:pt x="657" y="20634"/>
                </a:lnTo>
                <a:lnTo>
                  <a:pt x="706" y="20707"/>
                </a:lnTo>
                <a:lnTo>
                  <a:pt x="803" y="20756"/>
                </a:lnTo>
                <a:lnTo>
                  <a:pt x="1119" y="20829"/>
                </a:lnTo>
                <a:lnTo>
                  <a:pt x="1411" y="20829"/>
                </a:lnTo>
                <a:lnTo>
                  <a:pt x="1703" y="20804"/>
                </a:lnTo>
                <a:lnTo>
                  <a:pt x="1995" y="20731"/>
                </a:lnTo>
                <a:lnTo>
                  <a:pt x="2214" y="20634"/>
                </a:lnTo>
                <a:lnTo>
                  <a:pt x="2458" y="20512"/>
                </a:lnTo>
                <a:lnTo>
                  <a:pt x="2555" y="20439"/>
                </a:lnTo>
                <a:lnTo>
                  <a:pt x="2652" y="20366"/>
                </a:lnTo>
                <a:lnTo>
                  <a:pt x="2750" y="20269"/>
                </a:lnTo>
                <a:lnTo>
                  <a:pt x="2798" y="20172"/>
                </a:lnTo>
                <a:lnTo>
                  <a:pt x="2847" y="20123"/>
                </a:lnTo>
                <a:lnTo>
                  <a:pt x="2871" y="20074"/>
                </a:lnTo>
                <a:lnTo>
                  <a:pt x="2969" y="19783"/>
                </a:lnTo>
                <a:lnTo>
                  <a:pt x="3042" y="19466"/>
                </a:lnTo>
                <a:lnTo>
                  <a:pt x="3090" y="19150"/>
                </a:lnTo>
                <a:lnTo>
                  <a:pt x="3139" y="18809"/>
                </a:lnTo>
                <a:lnTo>
                  <a:pt x="3188" y="18152"/>
                </a:lnTo>
                <a:lnTo>
                  <a:pt x="3236" y="17520"/>
                </a:lnTo>
                <a:lnTo>
                  <a:pt x="3285" y="16425"/>
                </a:lnTo>
                <a:lnTo>
                  <a:pt x="3334" y="15330"/>
                </a:lnTo>
                <a:lnTo>
                  <a:pt x="3407" y="14502"/>
                </a:lnTo>
                <a:lnTo>
                  <a:pt x="3480" y="13651"/>
                </a:lnTo>
                <a:lnTo>
                  <a:pt x="3528" y="13164"/>
                </a:lnTo>
                <a:lnTo>
                  <a:pt x="3601" y="12872"/>
                </a:lnTo>
                <a:lnTo>
                  <a:pt x="3650" y="12750"/>
                </a:lnTo>
                <a:lnTo>
                  <a:pt x="3699" y="12629"/>
                </a:lnTo>
                <a:lnTo>
                  <a:pt x="3747" y="12750"/>
                </a:lnTo>
                <a:lnTo>
                  <a:pt x="3796" y="12872"/>
                </a:lnTo>
                <a:lnTo>
                  <a:pt x="3845" y="13164"/>
                </a:lnTo>
                <a:lnTo>
                  <a:pt x="3918" y="13651"/>
                </a:lnTo>
                <a:lnTo>
                  <a:pt x="3991" y="14502"/>
                </a:lnTo>
                <a:lnTo>
                  <a:pt x="4064" y="15330"/>
                </a:lnTo>
                <a:lnTo>
                  <a:pt x="4112" y="16425"/>
                </a:lnTo>
                <a:lnTo>
                  <a:pt x="4161" y="17520"/>
                </a:lnTo>
                <a:lnTo>
                  <a:pt x="4210" y="18152"/>
                </a:lnTo>
                <a:lnTo>
                  <a:pt x="4258" y="18809"/>
                </a:lnTo>
                <a:lnTo>
                  <a:pt x="4307" y="19150"/>
                </a:lnTo>
                <a:lnTo>
                  <a:pt x="4356" y="19466"/>
                </a:lnTo>
                <a:lnTo>
                  <a:pt x="4429" y="19783"/>
                </a:lnTo>
                <a:lnTo>
                  <a:pt x="4526" y="20074"/>
                </a:lnTo>
                <a:lnTo>
                  <a:pt x="4550" y="20123"/>
                </a:lnTo>
                <a:lnTo>
                  <a:pt x="4599" y="20172"/>
                </a:lnTo>
                <a:lnTo>
                  <a:pt x="4648" y="20269"/>
                </a:lnTo>
                <a:lnTo>
                  <a:pt x="4745" y="20366"/>
                </a:lnTo>
                <a:lnTo>
                  <a:pt x="4842" y="20439"/>
                </a:lnTo>
                <a:lnTo>
                  <a:pt x="4940" y="20512"/>
                </a:lnTo>
                <a:lnTo>
                  <a:pt x="5183" y="20634"/>
                </a:lnTo>
                <a:lnTo>
                  <a:pt x="5402" y="20731"/>
                </a:lnTo>
                <a:lnTo>
                  <a:pt x="5694" y="20804"/>
                </a:lnTo>
                <a:lnTo>
                  <a:pt x="5986" y="20829"/>
                </a:lnTo>
                <a:lnTo>
                  <a:pt x="6278" y="20829"/>
                </a:lnTo>
                <a:lnTo>
                  <a:pt x="6594" y="20756"/>
                </a:lnTo>
                <a:lnTo>
                  <a:pt x="6691" y="20707"/>
                </a:lnTo>
                <a:lnTo>
                  <a:pt x="6740" y="20634"/>
                </a:lnTo>
                <a:lnTo>
                  <a:pt x="6740" y="20512"/>
                </a:lnTo>
                <a:lnTo>
                  <a:pt x="6716" y="20415"/>
                </a:lnTo>
                <a:lnTo>
                  <a:pt x="6667" y="20269"/>
                </a:lnTo>
                <a:lnTo>
                  <a:pt x="6570" y="20147"/>
                </a:lnTo>
                <a:lnTo>
                  <a:pt x="6375" y="19904"/>
                </a:lnTo>
                <a:lnTo>
                  <a:pt x="6132" y="19685"/>
                </a:lnTo>
                <a:lnTo>
                  <a:pt x="5864" y="19515"/>
                </a:lnTo>
                <a:lnTo>
                  <a:pt x="5889" y="18736"/>
                </a:lnTo>
                <a:lnTo>
                  <a:pt x="5937" y="17958"/>
                </a:lnTo>
                <a:lnTo>
                  <a:pt x="6059" y="16376"/>
                </a:lnTo>
                <a:lnTo>
                  <a:pt x="6132" y="15597"/>
                </a:lnTo>
                <a:lnTo>
                  <a:pt x="6156" y="14819"/>
                </a:lnTo>
                <a:lnTo>
                  <a:pt x="6180" y="14040"/>
                </a:lnTo>
                <a:lnTo>
                  <a:pt x="6180" y="13261"/>
                </a:lnTo>
                <a:lnTo>
                  <a:pt x="6180" y="12604"/>
                </a:lnTo>
                <a:lnTo>
                  <a:pt x="6156" y="11923"/>
                </a:lnTo>
                <a:lnTo>
                  <a:pt x="6253" y="12069"/>
                </a:lnTo>
                <a:lnTo>
                  <a:pt x="6399" y="12166"/>
                </a:lnTo>
                <a:lnTo>
                  <a:pt x="6521" y="12215"/>
                </a:lnTo>
                <a:lnTo>
                  <a:pt x="6643" y="12215"/>
                </a:lnTo>
                <a:lnTo>
                  <a:pt x="6764" y="12191"/>
                </a:lnTo>
                <a:lnTo>
                  <a:pt x="6886" y="12142"/>
                </a:lnTo>
                <a:lnTo>
                  <a:pt x="6983" y="12069"/>
                </a:lnTo>
                <a:lnTo>
                  <a:pt x="7081" y="11972"/>
                </a:lnTo>
                <a:lnTo>
                  <a:pt x="7178" y="11899"/>
                </a:lnTo>
                <a:lnTo>
                  <a:pt x="7227" y="11777"/>
                </a:lnTo>
                <a:lnTo>
                  <a:pt x="7300" y="11631"/>
                </a:lnTo>
                <a:lnTo>
                  <a:pt x="7324" y="11412"/>
                </a:lnTo>
                <a:lnTo>
                  <a:pt x="7300" y="11193"/>
                </a:lnTo>
                <a:lnTo>
                  <a:pt x="7251" y="10974"/>
                </a:lnTo>
                <a:lnTo>
                  <a:pt x="7275" y="10974"/>
                </a:lnTo>
                <a:lnTo>
                  <a:pt x="7348" y="10390"/>
                </a:lnTo>
                <a:lnTo>
                  <a:pt x="7397" y="9806"/>
                </a:lnTo>
                <a:lnTo>
                  <a:pt x="7397" y="9198"/>
                </a:lnTo>
                <a:lnTo>
                  <a:pt x="7348" y="8614"/>
                </a:lnTo>
                <a:lnTo>
                  <a:pt x="7251" y="8006"/>
                </a:lnTo>
                <a:lnTo>
                  <a:pt x="7129" y="7446"/>
                </a:lnTo>
                <a:lnTo>
                  <a:pt x="6959" y="6862"/>
                </a:lnTo>
                <a:lnTo>
                  <a:pt x="6764" y="6327"/>
                </a:lnTo>
                <a:lnTo>
                  <a:pt x="6545" y="5913"/>
                </a:lnTo>
                <a:lnTo>
                  <a:pt x="6302" y="5499"/>
                </a:lnTo>
                <a:lnTo>
                  <a:pt x="6010" y="5134"/>
                </a:lnTo>
                <a:lnTo>
                  <a:pt x="5840" y="4964"/>
                </a:lnTo>
                <a:lnTo>
                  <a:pt x="5670" y="4794"/>
                </a:lnTo>
                <a:lnTo>
                  <a:pt x="5499" y="4648"/>
                </a:lnTo>
                <a:lnTo>
                  <a:pt x="5305" y="4526"/>
                </a:lnTo>
                <a:lnTo>
                  <a:pt x="5110" y="4404"/>
                </a:lnTo>
                <a:lnTo>
                  <a:pt x="4891" y="4331"/>
                </a:lnTo>
                <a:lnTo>
                  <a:pt x="4672" y="4258"/>
                </a:lnTo>
                <a:lnTo>
                  <a:pt x="4453" y="4210"/>
                </a:lnTo>
                <a:lnTo>
                  <a:pt x="4210" y="4210"/>
                </a:lnTo>
                <a:lnTo>
                  <a:pt x="3966" y="4234"/>
                </a:lnTo>
                <a:lnTo>
                  <a:pt x="3966" y="4210"/>
                </a:lnTo>
                <a:lnTo>
                  <a:pt x="3966" y="4185"/>
                </a:lnTo>
                <a:lnTo>
                  <a:pt x="3966" y="4137"/>
                </a:lnTo>
                <a:lnTo>
                  <a:pt x="3942" y="4039"/>
                </a:lnTo>
                <a:lnTo>
                  <a:pt x="3918" y="3966"/>
                </a:lnTo>
                <a:lnTo>
                  <a:pt x="4064" y="3942"/>
                </a:lnTo>
                <a:lnTo>
                  <a:pt x="4210" y="3893"/>
                </a:lnTo>
                <a:lnTo>
                  <a:pt x="4356" y="3845"/>
                </a:lnTo>
                <a:lnTo>
                  <a:pt x="4477" y="3772"/>
                </a:lnTo>
                <a:lnTo>
                  <a:pt x="4721" y="3602"/>
                </a:lnTo>
                <a:lnTo>
                  <a:pt x="4940" y="3383"/>
                </a:lnTo>
                <a:lnTo>
                  <a:pt x="5110" y="3115"/>
                </a:lnTo>
                <a:lnTo>
                  <a:pt x="5232" y="2847"/>
                </a:lnTo>
                <a:lnTo>
                  <a:pt x="5353" y="2531"/>
                </a:lnTo>
                <a:lnTo>
                  <a:pt x="5402" y="2215"/>
                </a:lnTo>
                <a:lnTo>
                  <a:pt x="5426" y="2069"/>
                </a:lnTo>
                <a:lnTo>
                  <a:pt x="5402" y="1898"/>
                </a:lnTo>
                <a:lnTo>
                  <a:pt x="5378" y="1704"/>
                </a:lnTo>
                <a:lnTo>
                  <a:pt x="5329" y="1485"/>
                </a:lnTo>
                <a:lnTo>
                  <a:pt x="5280" y="1290"/>
                </a:lnTo>
                <a:lnTo>
                  <a:pt x="5183" y="1095"/>
                </a:lnTo>
                <a:lnTo>
                  <a:pt x="5086" y="876"/>
                </a:lnTo>
                <a:lnTo>
                  <a:pt x="4988" y="682"/>
                </a:lnTo>
                <a:lnTo>
                  <a:pt x="4867" y="511"/>
                </a:lnTo>
                <a:lnTo>
                  <a:pt x="4721" y="365"/>
                </a:lnTo>
                <a:lnTo>
                  <a:pt x="4575" y="219"/>
                </a:lnTo>
                <a:lnTo>
                  <a:pt x="4429" y="122"/>
                </a:lnTo>
                <a:lnTo>
                  <a:pt x="4258" y="49"/>
                </a:lnTo>
                <a:lnTo>
                  <a:pt x="40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40"/>
          <p:cNvSpPr/>
          <p:nvPr/>
        </p:nvSpPr>
        <p:spPr>
          <a:xfrm>
            <a:off x="3957646" y="2073321"/>
            <a:ext cx="145791" cy="345240"/>
          </a:xfrm>
          <a:custGeom>
            <a:rect b="b" l="l" r="r" t="t"/>
            <a:pathLst>
              <a:path extrusionOk="0" h="15963" w="6741">
                <a:moveTo>
                  <a:pt x="3431" y="439"/>
                </a:moveTo>
                <a:lnTo>
                  <a:pt x="3577" y="488"/>
                </a:lnTo>
                <a:lnTo>
                  <a:pt x="3748" y="536"/>
                </a:lnTo>
                <a:lnTo>
                  <a:pt x="3699" y="609"/>
                </a:lnTo>
                <a:lnTo>
                  <a:pt x="3699" y="682"/>
                </a:lnTo>
                <a:lnTo>
                  <a:pt x="3723" y="731"/>
                </a:lnTo>
                <a:lnTo>
                  <a:pt x="3748" y="755"/>
                </a:lnTo>
                <a:lnTo>
                  <a:pt x="3845" y="780"/>
                </a:lnTo>
                <a:lnTo>
                  <a:pt x="3918" y="780"/>
                </a:lnTo>
                <a:lnTo>
                  <a:pt x="3991" y="755"/>
                </a:lnTo>
                <a:lnTo>
                  <a:pt x="4088" y="731"/>
                </a:lnTo>
                <a:lnTo>
                  <a:pt x="4161" y="780"/>
                </a:lnTo>
                <a:lnTo>
                  <a:pt x="4088" y="828"/>
                </a:lnTo>
                <a:lnTo>
                  <a:pt x="4040" y="853"/>
                </a:lnTo>
                <a:lnTo>
                  <a:pt x="4015" y="926"/>
                </a:lnTo>
                <a:lnTo>
                  <a:pt x="3991" y="974"/>
                </a:lnTo>
                <a:lnTo>
                  <a:pt x="3967" y="1047"/>
                </a:lnTo>
                <a:lnTo>
                  <a:pt x="3991" y="1072"/>
                </a:lnTo>
                <a:lnTo>
                  <a:pt x="4015" y="1096"/>
                </a:lnTo>
                <a:lnTo>
                  <a:pt x="4137" y="1096"/>
                </a:lnTo>
                <a:lnTo>
                  <a:pt x="4259" y="1072"/>
                </a:lnTo>
                <a:lnTo>
                  <a:pt x="4429" y="999"/>
                </a:lnTo>
                <a:lnTo>
                  <a:pt x="4502" y="1096"/>
                </a:lnTo>
                <a:lnTo>
                  <a:pt x="4332" y="1193"/>
                </a:lnTo>
                <a:lnTo>
                  <a:pt x="4186" y="1291"/>
                </a:lnTo>
                <a:lnTo>
                  <a:pt x="4137" y="1339"/>
                </a:lnTo>
                <a:lnTo>
                  <a:pt x="4113" y="1388"/>
                </a:lnTo>
                <a:lnTo>
                  <a:pt x="4113" y="1412"/>
                </a:lnTo>
                <a:lnTo>
                  <a:pt x="4113" y="1436"/>
                </a:lnTo>
                <a:lnTo>
                  <a:pt x="4210" y="1485"/>
                </a:lnTo>
                <a:lnTo>
                  <a:pt x="4307" y="1485"/>
                </a:lnTo>
                <a:lnTo>
                  <a:pt x="4405" y="1461"/>
                </a:lnTo>
                <a:lnTo>
                  <a:pt x="4551" y="1436"/>
                </a:lnTo>
                <a:lnTo>
                  <a:pt x="4672" y="1364"/>
                </a:lnTo>
                <a:lnTo>
                  <a:pt x="4745" y="1509"/>
                </a:lnTo>
                <a:lnTo>
                  <a:pt x="4429" y="1582"/>
                </a:lnTo>
                <a:lnTo>
                  <a:pt x="4332" y="1631"/>
                </a:lnTo>
                <a:lnTo>
                  <a:pt x="4210" y="1680"/>
                </a:lnTo>
                <a:lnTo>
                  <a:pt x="4113" y="1753"/>
                </a:lnTo>
                <a:lnTo>
                  <a:pt x="4040" y="1826"/>
                </a:lnTo>
                <a:lnTo>
                  <a:pt x="4040" y="1874"/>
                </a:lnTo>
                <a:lnTo>
                  <a:pt x="4064" y="1899"/>
                </a:lnTo>
                <a:lnTo>
                  <a:pt x="4283" y="1899"/>
                </a:lnTo>
                <a:lnTo>
                  <a:pt x="4502" y="1850"/>
                </a:lnTo>
                <a:lnTo>
                  <a:pt x="4818" y="1801"/>
                </a:lnTo>
                <a:lnTo>
                  <a:pt x="4818" y="1947"/>
                </a:lnTo>
                <a:lnTo>
                  <a:pt x="4794" y="2093"/>
                </a:lnTo>
                <a:lnTo>
                  <a:pt x="4794" y="2118"/>
                </a:lnTo>
                <a:lnTo>
                  <a:pt x="4770" y="2118"/>
                </a:lnTo>
                <a:lnTo>
                  <a:pt x="4502" y="2166"/>
                </a:lnTo>
                <a:lnTo>
                  <a:pt x="4234" y="2264"/>
                </a:lnTo>
                <a:lnTo>
                  <a:pt x="4015" y="2312"/>
                </a:lnTo>
                <a:lnTo>
                  <a:pt x="3894" y="2361"/>
                </a:lnTo>
                <a:lnTo>
                  <a:pt x="3796" y="2410"/>
                </a:lnTo>
                <a:lnTo>
                  <a:pt x="3796" y="2434"/>
                </a:lnTo>
                <a:lnTo>
                  <a:pt x="3796" y="2483"/>
                </a:lnTo>
                <a:lnTo>
                  <a:pt x="3821" y="2531"/>
                </a:lnTo>
                <a:lnTo>
                  <a:pt x="3894" y="2580"/>
                </a:lnTo>
                <a:lnTo>
                  <a:pt x="3991" y="2604"/>
                </a:lnTo>
                <a:lnTo>
                  <a:pt x="4210" y="2604"/>
                </a:lnTo>
                <a:lnTo>
                  <a:pt x="4453" y="2580"/>
                </a:lnTo>
                <a:lnTo>
                  <a:pt x="4672" y="2507"/>
                </a:lnTo>
                <a:lnTo>
                  <a:pt x="4672" y="2507"/>
                </a:lnTo>
                <a:lnTo>
                  <a:pt x="4526" y="2750"/>
                </a:lnTo>
                <a:lnTo>
                  <a:pt x="4283" y="2750"/>
                </a:lnTo>
                <a:lnTo>
                  <a:pt x="4064" y="2775"/>
                </a:lnTo>
                <a:lnTo>
                  <a:pt x="3845" y="2823"/>
                </a:lnTo>
                <a:lnTo>
                  <a:pt x="3723" y="2848"/>
                </a:lnTo>
                <a:lnTo>
                  <a:pt x="3626" y="2896"/>
                </a:lnTo>
                <a:lnTo>
                  <a:pt x="3626" y="2921"/>
                </a:lnTo>
                <a:lnTo>
                  <a:pt x="3602" y="2969"/>
                </a:lnTo>
                <a:lnTo>
                  <a:pt x="3626" y="2994"/>
                </a:lnTo>
                <a:lnTo>
                  <a:pt x="3650" y="2994"/>
                </a:lnTo>
                <a:lnTo>
                  <a:pt x="3918" y="3091"/>
                </a:lnTo>
                <a:lnTo>
                  <a:pt x="4064" y="3115"/>
                </a:lnTo>
                <a:lnTo>
                  <a:pt x="4234" y="3115"/>
                </a:lnTo>
                <a:lnTo>
                  <a:pt x="4040" y="3286"/>
                </a:lnTo>
                <a:lnTo>
                  <a:pt x="3869" y="3213"/>
                </a:lnTo>
                <a:lnTo>
                  <a:pt x="3675" y="3188"/>
                </a:lnTo>
                <a:lnTo>
                  <a:pt x="3504" y="3213"/>
                </a:lnTo>
                <a:lnTo>
                  <a:pt x="3407" y="3237"/>
                </a:lnTo>
                <a:lnTo>
                  <a:pt x="3358" y="3286"/>
                </a:lnTo>
                <a:lnTo>
                  <a:pt x="3334" y="3310"/>
                </a:lnTo>
                <a:lnTo>
                  <a:pt x="3334" y="3334"/>
                </a:lnTo>
                <a:lnTo>
                  <a:pt x="3358" y="3407"/>
                </a:lnTo>
                <a:lnTo>
                  <a:pt x="3480" y="3456"/>
                </a:lnTo>
                <a:lnTo>
                  <a:pt x="3602" y="3480"/>
                </a:lnTo>
                <a:lnTo>
                  <a:pt x="3383" y="3480"/>
                </a:lnTo>
                <a:lnTo>
                  <a:pt x="3139" y="3456"/>
                </a:lnTo>
                <a:lnTo>
                  <a:pt x="2920" y="3383"/>
                </a:lnTo>
                <a:lnTo>
                  <a:pt x="2701" y="3261"/>
                </a:lnTo>
                <a:lnTo>
                  <a:pt x="2507" y="3115"/>
                </a:lnTo>
                <a:lnTo>
                  <a:pt x="2337" y="2945"/>
                </a:lnTo>
                <a:lnTo>
                  <a:pt x="2191" y="2750"/>
                </a:lnTo>
                <a:lnTo>
                  <a:pt x="2093" y="2531"/>
                </a:lnTo>
                <a:lnTo>
                  <a:pt x="2020" y="2288"/>
                </a:lnTo>
                <a:lnTo>
                  <a:pt x="1996" y="2069"/>
                </a:lnTo>
                <a:lnTo>
                  <a:pt x="1972" y="1826"/>
                </a:lnTo>
                <a:lnTo>
                  <a:pt x="2020" y="1582"/>
                </a:lnTo>
                <a:lnTo>
                  <a:pt x="2069" y="1364"/>
                </a:lnTo>
                <a:lnTo>
                  <a:pt x="2191" y="1169"/>
                </a:lnTo>
                <a:lnTo>
                  <a:pt x="2312" y="974"/>
                </a:lnTo>
                <a:lnTo>
                  <a:pt x="2483" y="828"/>
                </a:lnTo>
                <a:lnTo>
                  <a:pt x="2653" y="731"/>
                </a:lnTo>
                <a:lnTo>
                  <a:pt x="2799" y="658"/>
                </a:lnTo>
                <a:lnTo>
                  <a:pt x="2896" y="682"/>
                </a:lnTo>
                <a:lnTo>
                  <a:pt x="2969" y="682"/>
                </a:lnTo>
                <a:lnTo>
                  <a:pt x="3042" y="658"/>
                </a:lnTo>
                <a:lnTo>
                  <a:pt x="3115" y="561"/>
                </a:lnTo>
                <a:lnTo>
                  <a:pt x="3261" y="512"/>
                </a:lnTo>
                <a:lnTo>
                  <a:pt x="3431" y="439"/>
                </a:lnTo>
                <a:close/>
                <a:moveTo>
                  <a:pt x="3869" y="4454"/>
                </a:moveTo>
                <a:lnTo>
                  <a:pt x="4137" y="4478"/>
                </a:lnTo>
                <a:lnTo>
                  <a:pt x="4040" y="4575"/>
                </a:lnTo>
                <a:lnTo>
                  <a:pt x="4015" y="4624"/>
                </a:lnTo>
                <a:lnTo>
                  <a:pt x="4015" y="4673"/>
                </a:lnTo>
                <a:lnTo>
                  <a:pt x="4064" y="4721"/>
                </a:lnTo>
                <a:lnTo>
                  <a:pt x="4113" y="4770"/>
                </a:lnTo>
                <a:lnTo>
                  <a:pt x="4186" y="4770"/>
                </a:lnTo>
                <a:lnTo>
                  <a:pt x="4429" y="4697"/>
                </a:lnTo>
                <a:lnTo>
                  <a:pt x="4672" y="4624"/>
                </a:lnTo>
                <a:lnTo>
                  <a:pt x="4745" y="4600"/>
                </a:lnTo>
                <a:lnTo>
                  <a:pt x="4867" y="4648"/>
                </a:lnTo>
                <a:lnTo>
                  <a:pt x="4745" y="4673"/>
                </a:lnTo>
                <a:lnTo>
                  <a:pt x="4648" y="4721"/>
                </a:lnTo>
                <a:lnTo>
                  <a:pt x="4526" y="4770"/>
                </a:lnTo>
                <a:lnTo>
                  <a:pt x="4478" y="4867"/>
                </a:lnTo>
                <a:lnTo>
                  <a:pt x="4453" y="4940"/>
                </a:lnTo>
                <a:lnTo>
                  <a:pt x="4478" y="4965"/>
                </a:lnTo>
                <a:lnTo>
                  <a:pt x="4502" y="4965"/>
                </a:lnTo>
                <a:lnTo>
                  <a:pt x="4624" y="4989"/>
                </a:lnTo>
                <a:lnTo>
                  <a:pt x="4770" y="4965"/>
                </a:lnTo>
                <a:lnTo>
                  <a:pt x="5013" y="4940"/>
                </a:lnTo>
                <a:lnTo>
                  <a:pt x="5183" y="4940"/>
                </a:lnTo>
                <a:lnTo>
                  <a:pt x="5329" y="4916"/>
                </a:lnTo>
                <a:lnTo>
                  <a:pt x="5378" y="4965"/>
                </a:lnTo>
                <a:lnTo>
                  <a:pt x="5232" y="4989"/>
                </a:lnTo>
                <a:lnTo>
                  <a:pt x="5110" y="5038"/>
                </a:lnTo>
                <a:lnTo>
                  <a:pt x="5013" y="5111"/>
                </a:lnTo>
                <a:lnTo>
                  <a:pt x="4964" y="5232"/>
                </a:lnTo>
                <a:lnTo>
                  <a:pt x="4964" y="5281"/>
                </a:lnTo>
                <a:lnTo>
                  <a:pt x="4989" y="5305"/>
                </a:lnTo>
                <a:lnTo>
                  <a:pt x="5086" y="5354"/>
                </a:lnTo>
                <a:lnTo>
                  <a:pt x="5159" y="5354"/>
                </a:lnTo>
                <a:lnTo>
                  <a:pt x="5354" y="5330"/>
                </a:lnTo>
                <a:lnTo>
                  <a:pt x="5694" y="5330"/>
                </a:lnTo>
                <a:lnTo>
                  <a:pt x="5792" y="5476"/>
                </a:lnTo>
                <a:lnTo>
                  <a:pt x="5621" y="5524"/>
                </a:lnTo>
                <a:lnTo>
                  <a:pt x="5475" y="5597"/>
                </a:lnTo>
                <a:lnTo>
                  <a:pt x="5451" y="5622"/>
                </a:lnTo>
                <a:lnTo>
                  <a:pt x="5475" y="5646"/>
                </a:lnTo>
                <a:lnTo>
                  <a:pt x="5548" y="5695"/>
                </a:lnTo>
                <a:lnTo>
                  <a:pt x="5646" y="5719"/>
                </a:lnTo>
                <a:lnTo>
                  <a:pt x="5816" y="5743"/>
                </a:lnTo>
                <a:lnTo>
                  <a:pt x="5938" y="5743"/>
                </a:lnTo>
                <a:lnTo>
                  <a:pt x="6011" y="5914"/>
                </a:lnTo>
                <a:lnTo>
                  <a:pt x="5840" y="5962"/>
                </a:lnTo>
                <a:lnTo>
                  <a:pt x="5767" y="5987"/>
                </a:lnTo>
                <a:lnTo>
                  <a:pt x="5719" y="6035"/>
                </a:lnTo>
                <a:lnTo>
                  <a:pt x="5694" y="6084"/>
                </a:lnTo>
                <a:lnTo>
                  <a:pt x="5719" y="6108"/>
                </a:lnTo>
                <a:lnTo>
                  <a:pt x="5913" y="6157"/>
                </a:lnTo>
                <a:lnTo>
                  <a:pt x="6108" y="6181"/>
                </a:lnTo>
                <a:lnTo>
                  <a:pt x="6157" y="6400"/>
                </a:lnTo>
                <a:lnTo>
                  <a:pt x="6084" y="6400"/>
                </a:lnTo>
                <a:lnTo>
                  <a:pt x="5938" y="6425"/>
                </a:lnTo>
                <a:lnTo>
                  <a:pt x="5889" y="6473"/>
                </a:lnTo>
                <a:lnTo>
                  <a:pt x="5816" y="6522"/>
                </a:lnTo>
                <a:lnTo>
                  <a:pt x="5816" y="6546"/>
                </a:lnTo>
                <a:lnTo>
                  <a:pt x="5816" y="6595"/>
                </a:lnTo>
                <a:lnTo>
                  <a:pt x="5840" y="6644"/>
                </a:lnTo>
                <a:lnTo>
                  <a:pt x="5889" y="6692"/>
                </a:lnTo>
                <a:lnTo>
                  <a:pt x="5962" y="6717"/>
                </a:lnTo>
                <a:lnTo>
                  <a:pt x="6084" y="6717"/>
                </a:lnTo>
                <a:lnTo>
                  <a:pt x="6230" y="6692"/>
                </a:lnTo>
                <a:lnTo>
                  <a:pt x="6278" y="6887"/>
                </a:lnTo>
                <a:lnTo>
                  <a:pt x="6059" y="6887"/>
                </a:lnTo>
                <a:lnTo>
                  <a:pt x="6035" y="6911"/>
                </a:lnTo>
                <a:lnTo>
                  <a:pt x="6011" y="6936"/>
                </a:lnTo>
                <a:lnTo>
                  <a:pt x="6011" y="6984"/>
                </a:lnTo>
                <a:lnTo>
                  <a:pt x="6035" y="7033"/>
                </a:lnTo>
                <a:lnTo>
                  <a:pt x="6084" y="7082"/>
                </a:lnTo>
                <a:lnTo>
                  <a:pt x="6157" y="7106"/>
                </a:lnTo>
                <a:lnTo>
                  <a:pt x="6303" y="7130"/>
                </a:lnTo>
                <a:lnTo>
                  <a:pt x="6327" y="7301"/>
                </a:lnTo>
                <a:lnTo>
                  <a:pt x="6157" y="7301"/>
                </a:lnTo>
                <a:lnTo>
                  <a:pt x="6084" y="7325"/>
                </a:lnTo>
                <a:lnTo>
                  <a:pt x="6035" y="7374"/>
                </a:lnTo>
                <a:lnTo>
                  <a:pt x="6011" y="7447"/>
                </a:lnTo>
                <a:lnTo>
                  <a:pt x="6011" y="7471"/>
                </a:lnTo>
                <a:lnTo>
                  <a:pt x="6035" y="7520"/>
                </a:lnTo>
                <a:lnTo>
                  <a:pt x="6084" y="7544"/>
                </a:lnTo>
                <a:lnTo>
                  <a:pt x="6132" y="7568"/>
                </a:lnTo>
                <a:lnTo>
                  <a:pt x="6254" y="7593"/>
                </a:lnTo>
                <a:lnTo>
                  <a:pt x="6351" y="7617"/>
                </a:lnTo>
                <a:lnTo>
                  <a:pt x="6351" y="7739"/>
                </a:lnTo>
                <a:lnTo>
                  <a:pt x="6157" y="7739"/>
                </a:lnTo>
                <a:lnTo>
                  <a:pt x="6132" y="7763"/>
                </a:lnTo>
                <a:lnTo>
                  <a:pt x="6084" y="7787"/>
                </a:lnTo>
                <a:lnTo>
                  <a:pt x="6059" y="7860"/>
                </a:lnTo>
                <a:lnTo>
                  <a:pt x="6059" y="7885"/>
                </a:lnTo>
                <a:lnTo>
                  <a:pt x="6059" y="7909"/>
                </a:lnTo>
                <a:lnTo>
                  <a:pt x="6132" y="7982"/>
                </a:lnTo>
                <a:lnTo>
                  <a:pt x="6230" y="8006"/>
                </a:lnTo>
                <a:lnTo>
                  <a:pt x="6327" y="8031"/>
                </a:lnTo>
                <a:lnTo>
                  <a:pt x="6327" y="8177"/>
                </a:lnTo>
                <a:lnTo>
                  <a:pt x="6205" y="8201"/>
                </a:lnTo>
                <a:lnTo>
                  <a:pt x="6157" y="8225"/>
                </a:lnTo>
                <a:lnTo>
                  <a:pt x="6108" y="8250"/>
                </a:lnTo>
                <a:lnTo>
                  <a:pt x="6084" y="8298"/>
                </a:lnTo>
                <a:lnTo>
                  <a:pt x="6084" y="8323"/>
                </a:lnTo>
                <a:lnTo>
                  <a:pt x="6084" y="8371"/>
                </a:lnTo>
                <a:lnTo>
                  <a:pt x="6108" y="8420"/>
                </a:lnTo>
                <a:lnTo>
                  <a:pt x="6205" y="8469"/>
                </a:lnTo>
                <a:lnTo>
                  <a:pt x="6303" y="8469"/>
                </a:lnTo>
                <a:lnTo>
                  <a:pt x="6278" y="8590"/>
                </a:lnTo>
                <a:lnTo>
                  <a:pt x="6205" y="8639"/>
                </a:lnTo>
                <a:lnTo>
                  <a:pt x="6181" y="8712"/>
                </a:lnTo>
                <a:lnTo>
                  <a:pt x="6181" y="8809"/>
                </a:lnTo>
                <a:lnTo>
                  <a:pt x="6205" y="8834"/>
                </a:lnTo>
                <a:lnTo>
                  <a:pt x="6254" y="8882"/>
                </a:lnTo>
                <a:lnTo>
                  <a:pt x="6327" y="8907"/>
                </a:lnTo>
                <a:lnTo>
                  <a:pt x="6327" y="8931"/>
                </a:lnTo>
                <a:lnTo>
                  <a:pt x="6327" y="8980"/>
                </a:lnTo>
                <a:lnTo>
                  <a:pt x="6303" y="9028"/>
                </a:lnTo>
                <a:lnTo>
                  <a:pt x="6254" y="9101"/>
                </a:lnTo>
                <a:lnTo>
                  <a:pt x="6157" y="9199"/>
                </a:lnTo>
                <a:lnTo>
                  <a:pt x="6084" y="9223"/>
                </a:lnTo>
                <a:lnTo>
                  <a:pt x="6011" y="9199"/>
                </a:lnTo>
                <a:lnTo>
                  <a:pt x="5962" y="9174"/>
                </a:lnTo>
                <a:lnTo>
                  <a:pt x="5913" y="9126"/>
                </a:lnTo>
                <a:lnTo>
                  <a:pt x="5865" y="9053"/>
                </a:lnTo>
                <a:lnTo>
                  <a:pt x="5865" y="9004"/>
                </a:lnTo>
                <a:lnTo>
                  <a:pt x="5865" y="8858"/>
                </a:lnTo>
                <a:lnTo>
                  <a:pt x="5865" y="8834"/>
                </a:lnTo>
                <a:lnTo>
                  <a:pt x="5913" y="8542"/>
                </a:lnTo>
                <a:lnTo>
                  <a:pt x="5938" y="8201"/>
                </a:lnTo>
                <a:lnTo>
                  <a:pt x="5913" y="7812"/>
                </a:lnTo>
                <a:lnTo>
                  <a:pt x="5865" y="7398"/>
                </a:lnTo>
                <a:lnTo>
                  <a:pt x="5792" y="7009"/>
                </a:lnTo>
                <a:lnTo>
                  <a:pt x="5719" y="6838"/>
                </a:lnTo>
                <a:lnTo>
                  <a:pt x="5646" y="6668"/>
                </a:lnTo>
                <a:lnTo>
                  <a:pt x="5548" y="6522"/>
                </a:lnTo>
                <a:lnTo>
                  <a:pt x="5451" y="6400"/>
                </a:lnTo>
                <a:lnTo>
                  <a:pt x="5329" y="6327"/>
                </a:lnTo>
                <a:lnTo>
                  <a:pt x="5208" y="6254"/>
                </a:lnTo>
                <a:lnTo>
                  <a:pt x="5135" y="6254"/>
                </a:lnTo>
                <a:lnTo>
                  <a:pt x="5086" y="6279"/>
                </a:lnTo>
                <a:lnTo>
                  <a:pt x="5062" y="6327"/>
                </a:lnTo>
                <a:lnTo>
                  <a:pt x="5037" y="6376"/>
                </a:lnTo>
                <a:lnTo>
                  <a:pt x="4818" y="6376"/>
                </a:lnTo>
                <a:lnTo>
                  <a:pt x="4745" y="6400"/>
                </a:lnTo>
                <a:lnTo>
                  <a:pt x="4672" y="6449"/>
                </a:lnTo>
                <a:lnTo>
                  <a:pt x="4648" y="6546"/>
                </a:lnTo>
                <a:lnTo>
                  <a:pt x="4672" y="6571"/>
                </a:lnTo>
                <a:lnTo>
                  <a:pt x="4697" y="6595"/>
                </a:lnTo>
                <a:lnTo>
                  <a:pt x="4770" y="6619"/>
                </a:lnTo>
                <a:lnTo>
                  <a:pt x="4867" y="6619"/>
                </a:lnTo>
                <a:lnTo>
                  <a:pt x="4964" y="6644"/>
                </a:lnTo>
                <a:lnTo>
                  <a:pt x="4916" y="6887"/>
                </a:lnTo>
                <a:lnTo>
                  <a:pt x="4770" y="6911"/>
                </a:lnTo>
                <a:lnTo>
                  <a:pt x="4624" y="6960"/>
                </a:lnTo>
                <a:lnTo>
                  <a:pt x="4478" y="7033"/>
                </a:lnTo>
                <a:lnTo>
                  <a:pt x="4356" y="7130"/>
                </a:lnTo>
                <a:lnTo>
                  <a:pt x="4356" y="7155"/>
                </a:lnTo>
                <a:lnTo>
                  <a:pt x="4356" y="7179"/>
                </a:lnTo>
                <a:lnTo>
                  <a:pt x="4356" y="7203"/>
                </a:lnTo>
                <a:lnTo>
                  <a:pt x="4380" y="7228"/>
                </a:lnTo>
                <a:lnTo>
                  <a:pt x="4648" y="7228"/>
                </a:lnTo>
                <a:lnTo>
                  <a:pt x="4916" y="7203"/>
                </a:lnTo>
                <a:lnTo>
                  <a:pt x="4916" y="7349"/>
                </a:lnTo>
                <a:lnTo>
                  <a:pt x="4770" y="7374"/>
                </a:lnTo>
                <a:lnTo>
                  <a:pt x="4672" y="7398"/>
                </a:lnTo>
                <a:lnTo>
                  <a:pt x="4575" y="7422"/>
                </a:lnTo>
                <a:lnTo>
                  <a:pt x="4478" y="7471"/>
                </a:lnTo>
                <a:lnTo>
                  <a:pt x="4405" y="7544"/>
                </a:lnTo>
                <a:lnTo>
                  <a:pt x="4405" y="7568"/>
                </a:lnTo>
                <a:lnTo>
                  <a:pt x="4405" y="7593"/>
                </a:lnTo>
                <a:lnTo>
                  <a:pt x="4502" y="7641"/>
                </a:lnTo>
                <a:lnTo>
                  <a:pt x="4624" y="7666"/>
                </a:lnTo>
                <a:lnTo>
                  <a:pt x="4770" y="7690"/>
                </a:lnTo>
                <a:lnTo>
                  <a:pt x="4916" y="7690"/>
                </a:lnTo>
                <a:lnTo>
                  <a:pt x="4916" y="7909"/>
                </a:lnTo>
                <a:lnTo>
                  <a:pt x="4697" y="7909"/>
                </a:lnTo>
                <a:lnTo>
                  <a:pt x="4478" y="7958"/>
                </a:lnTo>
                <a:lnTo>
                  <a:pt x="4405" y="7982"/>
                </a:lnTo>
                <a:lnTo>
                  <a:pt x="4332" y="8031"/>
                </a:lnTo>
                <a:lnTo>
                  <a:pt x="4307" y="8079"/>
                </a:lnTo>
                <a:lnTo>
                  <a:pt x="4307" y="8128"/>
                </a:lnTo>
                <a:lnTo>
                  <a:pt x="4332" y="8152"/>
                </a:lnTo>
                <a:lnTo>
                  <a:pt x="4405" y="8201"/>
                </a:lnTo>
                <a:lnTo>
                  <a:pt x="4526" y="8225"/>
                </a:lnTo>
                <a:lnTo>
                  <a:pt x="4794" y="8201"/>
                </a:lnTo>
                <a:lnTo>
                  <a:pt x="4916" y="8201"/>
                </a:lnTo>
                <a:lnTo>
                  <a:pt x="4916" y="8420"/>
                </a:lnTo>
                <a:lnTo>
                  <a:pt x="4770" y="8396"/>
                </a:lnTo>
                <a:lnTo>
                  <a:pt x="4648" y="8420"/>
                </a:lnTo>
                <a:lnTo>
                  <a:pt x="4478" y="8469"/>
                </a:lnTo>
                <a:lnTo>
                  <a:pt x="4405" y="8493"/>
                </a:lnTo>
                <a:lnTo>
                  <a:pt x="4332" y="8542"/>
                </a:lnTo>
                <a:lnTo>
                  <a:pt x="4307" y="8566"/>
                </a:lnTo>
                <a:lnTo>
                  <a:pt x="4307" y="8590"/>
                </a:lnTo>
                <a:lnTo>
                  <a:pt x="4356" y="8639"/>
                </a:lnTo>
                <a:lnTo>
                  <a:pt x="4429" y="8688"/>
                </a:lnTo>
                <a:lnTo>
                  <a:pt x="4502" y="8712"/>
                </a:lnTo>
                <a:lnTo>
                  <a:pt x="4672" y="8736"/>
                </a:lnTo>
                <a:lnTo>
                  <a:pt x="4794" y="8736"/>
                </a:lnTo>
                <a:lnTo>
                  <a:pt x="4916" y="8712"/>
                </a:lnTo>
                <a:lnTo>
                  <a:pt x="4916" y="8980"/>
                </a:lnTo>
                <a:lnTo>
                  <a:pt x="4770" y="9004"/>
                </a:lnTo>
                <a:lnTo>
                  <a:pt x="4624" y="9028"/>
                </a:lnTo>
                <a:lnTo>
                  <a:pt x="4356" y="9126"/>
                </a:lnTo>
                <a:lnTo>
                  <a:pt x="4332" y="9150"/>
                </a:lnTo>
                <a:lnTo>
                  <a:pt x="4356" y="9174"/>
                </a:lnTo>
                <a:lnTo>
                  <a:pt x="4478" y="9223"/>
                </a:lnTo>
                <a:lnTo>
                  <a:pt x="4599" y="9247"/>
                </a:lnTo>
                <a:lnTo>
                  <a:pt x="4843" y="9247"/>
                </a:lnTo>
                <a:lnTo>
                  <a:pt x="4940" y="9223"/>
                </a:lnTo>
                <a:lnTo>
                  <a:pt x="4940" y="9466"/>
                </a:lnTo>
                <a:lnTo>
                  <a:pt x="4770" y="9490"/>
                </a:lnTo>
                <a:lnTo>
                  <a:pt x="4575" y="9515"/>
                </a:lnTo>
                <a:lnTo>
                  <a:pt x="4380" y="9563"/>
                </a:lnTo>
                <a:lnTo>
                  <a:pt x="4356" y="9588"/>
                </a:lnTo>
                <a:lnTo>
                  <a:pt x="4332" y="9661"/>
                </a:lnTo>
                <a:lnTo>
                  <a:pt x="4332" y="9709"/>
                </a:lnTo>
                <a:lnTo>
                  <a:pt x="4356" y="9758"/>
                </a:lnTo>
                <a:lnTo>
                  <a:pt x="4453" y="9807"/>
                </a:lnTo>
                <a:lnTo>
                  <a:pt x="4526" y="9831"/>
                </a:lnTo>
                <a:lnTo>
                  <a:pt x="4721" y="9855"/>
                </a:lnTo>
                <a:lnTo>
                  <a:pt x="4964" y="9855"/>
                </a:lnTo>
                <a:lnTo>
                  <a:pt x="4964" y="10026"/>
                </a:lnTo>
                <a:lnTo>
                  <a:pt x="4818" y="10026"/>
                </a:lnTo>
                <a:lnTo>
                  <a:pt x="4672" y="10050"/>
                </a:lnTo>
                <a:lnTo>
                  <a:pt x="4551" y="10099"/>
                </a:lnTo>
                <a:lnTo>
                  <a:pt x="4405" y="10172"/>
                </a:lnTo>
                <a:lnTo>
                  <a:pt x="4405" y="10196"/>
                </a:lnTo>
                <a:lnTo>
                  <a:pt x="4405" y="10220"/>
                </a:lnTo>
                <a:lnTo>
                  <a:pt x="4551" y="10269"/>
                </a:lnTo>
                <a:lnTo>
                  <a:pt x="4697" y="10318"/>
                </a:lnTo>
                <a:lnTo>
                  <a:pt x="4916" y="10318"/>
                </a:lnTo>
                <a:lnTo>
                  <a:pt x="4989" y="10269"/>
                </a:lnTo>
                <a:lnTo>
                  <a:pt x="4989" y="10561"/>
                </a:lnTo>
                <a:lnTo>
                  <a:pt x="4867" y="10561"/>
                </a:lnTo>
                <a:lnTo>
                  <a:pt x="4721" y="10610"/>
                </a:lnTo>
                <a:lnTo>
                  <a:pt x="4551" y="10658"/>
                </a:lnTo>
                <a:lnTo>
                  <a:pt x="4478" y="10707"/>
                </a:lnTo>
                <a:lnTo>
                  <a:pt x="4429" y="10780"/>
                </a:lnTo>
                <a:lnTo>
                  <a:pt x="4429" y="10804"/>
                </a:lnTo>
                <a:lnTo>
                  <a:pt x="4478" y="10853"/>
                </a:lnTo>
                <a:lnTo>
                  <a:pt x="4551" y="10902"/>
                </a:lnTo>
                <a:lnTo>
                  <a:pt x="4721" y="10902"/>
                </a:lnTo>
                <a:lnTo>
                  <a:pt x="4867" y="10877"/>
                </a:lnTo>
                <a:lnTo>
                  <a:pt x="5013" y="10829"/>
                </a:lnTo>
                <a:lnTo>
                  <a:pt x="5013" y="10853"/>
                </a:lnTo>
                <a:lnTo>
                  <a:pt x="5013" y="10950"/>
                </a:lnTo>
                <a:lnTo>
                  <a:pt x="4843" y="10999"/>
                </a:lnTo>
                <a:lnTo>
                  <a:pt x="4672" y="11048"/>
                </a:lnTo>
                <a:lnTo>
                  <a:pt x="4599" y="11072"/>
                </a:lnTo>
                <a:lnTo>
                  <a:pt x="4502" y="11121"/>
                </a:lnTo>
                <a:lnTo>
                  <a:pt x="4502" y="11169"/>
                </a:lnTo>
                <a:lnTo>
                  <a:pt x="4502" y="11218"/>
                </a:lnTo>
                <a:lnTo>
                  <a:pt x="4575" y="11291"/>
                </a:lnTo>
                <a:lnTo>
                  <a:pt x="4648" y="11340"/>
                </a:lnTo>
                <a:lnTo>
                  <a:pt x="4843" y="11340"/>
                </a:lnTo>
                <a:lnTo>
                  <a:pt x="5037" y="11315"/>
                </a:lnTo>
                <a:lnTo>
                  <a:pt x="5037" y="11461"/>
                </a:lnTo>
                <a:lnTo>
                  <a:pt x="4916" y="11486"/>
                </a:lnTo>
                <a:lnTo>
                  <a:pt x="4794" y="11510"/>
                </a:lnTo>
                <a:lnTo>
                  <a:pt x="4551" y="11607"/>
                </a:lnTo>
                <a:lnTo>
                  <a:pt x="4502" y="11632"/>
                </a:lnTo>
                <a:lnTo>
                  <a:pt x="4478" y="11656"/>
                </a:lnTo>
                <a:lnTo>
                  <a:pt x="4502" y="11753"/>
                </a:lnTo>
                <a:lnTo>
                  <a:pt x="4526" y="11802"/>
                </a:lnTo>
                <a:lnTo>
                  <a:pt x="4599" y="11851"/>
                </a:lnTo>
                <a:lnTo>
                  <a:pt x="4721" y="11851"/>
                </a:lnTo>
                <a:lnTo>
                  <a:pt x="4843" y="11826"/>
                </a:lnTo>
                <a:lnTo>
                  <a:pt x="4964" y="11802"/>
                </a:lnTo>
                <a:lnTo>
                  <a:pt x="5062" y="11753"/>
                </a:lnTo>
                <a:lnTo>
                  <a:pt x="5062" y="11948"/>
                </a:lnTo>
                <a:lnTo>
                  <a:pt x="4843" y="11997"/>
                </a:lnTo>
                <a:lnTo>
                  <a:pt x="4672" y="12070"/>
                </a:lnTo>
                <a:lnTo>
                  <a:pt x="4551" y="12191"/>
                </a:lnTo>
                <a:lnTo>
                  <a:pt x="4551" y="12216"/>
                </a:lnTo>
                <a:lnTo>
                  <a:pt x="4575" y="12240"/>
                </a:lnTo>
                <a:lnTo>
                  <a:pt x="4624" y="12264"/>
                </a:lnTo>
                <a:lnTo>
                  <a:pt x="4697" y="12289"/>
                </a:lnTo>
                <a:lnTo>
                  <a:pt x="5086" y="12289"/>
                </a:lnTo>
                <a:lnTo>
                  <a:pt x="5110" y="12483"/>
                </a:lnTo>
                <a:lnTo>
                  <a:pt x="4916" y="12532"/>
                </a:lnTo>
                <a:lnTo>
                  <a:pt x="4745" y="12629"/>
                </a:lnTo>
                <a:lnTo>
                  <a:pt x="4624" y="12727"/>
                </a:lnTo>
                <a:lnTo>
                  <a:pt x="4599" y="12800"/>
                </a:lnTo>
                <a:lnTo>
                  <a:pt x="4599" y="12848"/>
                </a:lnTo>
                <a:lnTo>
                  <a:pt x="4624" y="12873"/>
                </a:lnTo>
                <a:lnTo>
                  <a:pt x="4697" y="12897"/>
                </a:lnTo>
                <a:lnTo>
                  <a:pt x="4770" y="12897"/>
                </a:lnTo>
                <a:lnTo>
                  <a:pt x="4916" y="12873"/>
                </a:lnTo>
                <a:lnTo>
                  <a:pt x="5135" y="12824"/>
                </a:lnTo>
                <a:lnTo>
                  <a:pt x="5135" y="13067"/>
                </a:lnTo>
                <a:lnTo>
                  <a:pt x="4964" y="13140"/>
                </a:lnTo>
                <a:lnTo>
                  <a:pt x="4818" y="13165"/>
                </a:lnTo>
                <a:lnTo>
                  <a:pt x="4697" y="13238"/>
                </a:lnTo>
                <a:lnTo>
                  <a:pt x="4648" y="13286"/>
                </a:lnTo>
                <a:lnTo>
                  <a:pt x="4648" y="13311"/>
                </a:lnTo>
                <a:lnTo>
                  <a:pt x="4672" y="13335"/>
                </a:lnTo>
                <a:lnTo>
                  <a:pt x="4770" y="13384"/>
                </a:lnTo>
                <a:lnTo>
                  <a:pt x="4891" y="13408"/>
                </a:lnTo>
                <a:lnTo>
                  <a:pt x="5037" y="13384"/>
                </a:lnTo>
                <a:lnTo>
                  <a:pt x="5159" y="13359"/>
                </a:lnTo>
                <a:lnTo>
                  <a:pt x="5183" y="13530"/>
                </a:lnTo>
                <a:lnTo>
                  <a:pt x="5062" y="13578"/>
                </a:lnTo>
                <a:lnTo>
                  <a:pt x="4940" y="13627"/>
                </a:lnTo>
                <a:lnTo>
                  <a:pt x="4867" y="13676"/>
                </a:lnTo>
                <a:lnTo>
                  <a:pt x="4818" y="13700"/>
                </a:lnTo>
                <a:lnTo>
                  <a:pt x="4794" y="13749"/>
                </a:lnTo>
                <a:lnTo>
                  <a:pt x="4818" y="13797"/>
                </a:lnTo>
                <a:lnTo>
                  <a:pt x="4891" y="13846"/>
                </a:lnTo>
                <a:lnTo>
                  <a:pt x="4989" y="13870"/>
                </a:lnTo>
                <a:lnTo>
                  <a:pt x="5110" y="13846"/>
                </a:lnTo>
                <a:lnTo>
                  <a:pt x="5208" y="13822"/>
                </a:lnTo>
                <a:lnTo>
                  <a:pt x="5232" y="13919"/>
                </a:lnTo>
                <a:lnTo>
                  <a:pt x="5208" y="13919"/>
                </a:lnTo>
                <a:lnTo>
                  <a:pt x="4940" y="13992"/>
                </a:lnTo>
                <a:lnTo>
                  <a:pt x="4891" y="14016"/>
                </a:lnTo>
                <a:lnTo>
                  <a:pt x="4818" y="14065"/>
                </a:lnTo>
                <a:lnTo>
                  <a:pt x="4745" y="14138"/>
                </a:lnTo>
                <a:lnTo>
                  <a:pt x="4721" y="14187"/>
                </a:lnTo>
                <a:lnTo>
                  <a:pt x="4745" y="14211"/>
                </a:lnTo>
                <a:lnTo>
                  <a:pt x="4843" y="14260"/>
                </a:lnTo>
                <a:lnTo>
                  <a:pt x="4916" y="14284"/>
                </a:lnTo>
                <a:lnTo>
                  <a:pt x="5135" y="14284"/>
                </a:lnTo>
                <a:lnTo>
                  <a:pt x="5256" y="14235"/>
                </a:lnTo>
                <a:lnTo>
                  <a:pt x="5281" y="14406"/>
                </a:lnTo>
                <a:lnTo>
                  <a:pt x="5037" y="14430"/>
                </a:lnTo>
                <a:lnTo>
                  <a:pt x="4964" y="14454"/>
                </a:lnTo>
                <a:lnTo>
                  <a:pt x="4891" y="14527"/>
                </a:lnTo>
                <a:lnTo>
                  <a:pt x="4843" y="14576"/>
                </a:lnTo>
                <a:lnTo>
                  <a:pt x="4843" y="14625"/>
                </a:lnTo>
                <a:lnTo>
                  <a:pt x="4867" y="14649"/>
                </a:lnTo>
                <a:lnTo>
                  <a:pt x="4916" y="14698"/>
                </a:lnTo>
                <a:lnTo>
                  <a:pt x="4964" y="14722"/>
                </a:lnTo>
                <a:lnTo>
                  <a:pt x="5110" y="14722"/>
                </a:lnTo>
                <a:lnTo>
                  <a:pt x="5329" y="14698"/>
                </a:lnTo>
                <a:lnTo>
                  <a:pt x="5354" y="14868"/>
                </a:lnTo>
                <a:lnTo>
                  <a:pt x="5208" y="14892"/>
                </a:lnTo>
                <a:lnTo>
                  <a:pt x="5062" y="14965"/>
                </a:lnTo>
                <a:lnTo>
                  <a:pt x="5037" y="14990"/>
                </a:lnTo>
                <a:lnTo>
                  <a:pt x="5037" y="15014"/>
                </a:lnTo>
                <a:lnTo>
                  <a:pt x="5062" y="15038"/>
                </a:lnTo>
                <a:lnTo>
                  <a:pt x="5232" y="15087"/>
                </a:lnTo>
                <a:lnTo>
                  <a:pt x="5427" y="15111"/>
                </a:lnTo>
                <a:lnTo>
                  <a:pt x="5475" y="15136"/>
                </a:lnTo>
                <a:lnTo>
                  <a:pt x="5548" y="15160"/>
                </a:lnTo>
                <a:lnTo>
                  <a:pt x="5646" y="15160"/>
                </a:lnTo>
                <a:lnTo>
                  <a:pt x="5694" y="15209"/>
                </a:lnTo>
                <a:lnTo>
                  <a:pt x="5743" y="15282"/>
                </a:lnTo>
                <a:lnTo>
                  <a:pt x="5767" y="15355"/>
                </a:lnTo>
                <a:lnTo>
                  <a:pt x="5792" y="15428"/>
                </a:lnTo>
                <a:lnTo>
                  <a:pt x="5767" y="15501"/>
                </a:lnTo>
                <a:lnTo>
                  <a:pt x="5694" y="15574"/>
                </a:lnTo>
                <a:lnTo>
                  <a:pt x="5621" y="15598"/>
                </a:lnTo>
                <a:lnTo>
                  <a:pt x="5524" y="15622"/>
                </a:lnTo>
                <a:lnTo>
                  <a:pt x="5427" y="15622"/>
                </a:lnTo>
                <a:lnTo>
                  <a:pt x="5208" y="15574"/>
                </a:lnTo>
                <a:lnTo>
                  <a:pt x="4794" y="15452"/>
                </a:lnTo>
                <a:lnTo>
                  <a:pt x="4599" y="15403"/>
                </a:lnTo>
                <a:lnTo>
                  <a:pt x="4599" y="15330"/>
                </a:lnTo>
                <a:lnTo>
                  <a:pt x="4502" y="14990"/>
                </a:lnTo>
                <a:lnTo>
                  <a:pt x="4380" y="14673"/>
                </a:lnTo>
                <a:lnTo>
                  <a:pt x="4283" y="14333"/>
                </a:lnTo>
                <a:lnTo>
                  <a:pt x="4186" y="13992"/>
                </a:lnTo>
                <a:lnTo>
                  <a:pt x="4113" y="13651"/>
                </a:lnTo>
                <a:lnTo>
                  <a:pt x="4064" y="13335"/>
                </a:lnTo>
                <a:lnTo>
                  <a:pt x="4015" y="12678"/>
                </a:lnTo>
                <a:lnTo>
                  <a:pt x="3967" y="12191"/>
                </a:lnTo>
                <a:lnTo>
                  <a:pt x="3942" y="11948"/>
                </a:lnTo>
                <a:lnTo>
                  <a:pt x="3894" y="11705"/>
                </a:lnTo>
                <a:lnTo>
                  <a:pt x="3821" y="11486"/>
                </a:lnTo>
                <a:lnTo>
                  <a:pt x="3748" y="11267"/>
                </a:lnTo>
                <a:lnTo>
                  <a:pt x="3626" y="11048"/>
                </a:lnTo>
                <a:lnTo>
                  <a:pt x="3480" y="10877"/>
                </a:lnTo>
                <a:lnTo>
                  <a:pt x="3431" y="10853"/>
                </a:lnTo>
                <a:lnTo>
                  <a:pt x="3383" y="10829"/>
                </a:lnTo>
                <a:lnTo>
                  <a:pt x="3285" y="10853"/>
                </a:lnTo>
                <a:lnTo>
                  <a:pt x="3212" y="10877"/>
                </a:lnTo>
                <a:lnTo>
                  <a:pt x="3139" y="10950"/>
                </a:lnTo>
                <a:lnTo>
                  <a:pt x="3066" y="11023"/>
                </a:lnTo>
                <a:lnTo>
                  <a:pt x="2823" y="11023"/>
                </a:lnTo>
                <a:lnTo>
                  <a:pt x="2774" y="11048"/>
                </a:lnTo>
                <a:lnTo>
                  <a:pt x="2726" y="11072"/>
                </a:lnTo>
                <a:lnTo>
                  <a:pt x="2701" y="11096"/>
                </a:lnTo>
                <a:lnTo>
                  <a:pt x="2701" y="11121"/>
                </a:lnTo>
                <a:lnTo>
                  <a:pt x="2701" y="11169"/>
                </a:lnTo>
                <a:lnTo>
                  <a:pt x="2726" y="11194"/>
                </a:lnTo>
                <a:lnTo>
                  <a:pt x="2823" y="11242"/>
                </a:lnTo>
                <a:lnTo>
                  <a:pt x="2969" y="11242"/>
                </a:lnTo>
                <a:lnTo>
                  <a:pt x="2945" y="11364"/>
                </a:lnTo>
                <a:lnTo>
                  <a:pt x="2847" y="11340"/>
                </a:lnTo>
                <a:lnTo>
                  <a:pt x="2750" y="11364"/>
                </a:lnTo>
                <a:lnTo>
                  <a:pt x="2677" y="11364"/>
                </a:lnTo>
                <a:lnTo>
                  <a:pt x="2604" y="11388"/>
                </a:lnTo>
                <a:lnTo>
                  <a:pt x="2556" y="11437"/>
                </a:lnTo>
                <a:lnTo>
                  <a:pt x="2531" y="11461"/>
                </a:lnTo>
                <a:lnTo>
                  <a:pt x="2556" y="11510"/>
                </a:lnTo>
                <a:lnTo>
                  <a:pt x="2580" y="11583"/>
                </a:lnTo>
                <a:lnTo>
                  <a:pt x="2628" y="11607"/>
                </a:lnTo>
                <a:lnTo>
                  <a:pt x="2750" y="11656"/>
                </a:lnTo>
                <a:lnTo>
                  <a:pt x="2920" y="11680"/>
                </a:lnTo>
                <a:lnTo>
                  <a:pt x="2896" y="11851"/>
                </a:lnTo>
                <a:lnTo>
                  <a:pt x="2628" y="11875"/>
                </a:lnTo>
                <a:lnTo>
                  <a:pt x="2458" y="11899"/>
                </a:lnTo>
                <a:lnTo>
                  <a:pt x="2361" y="11924"/>
                </a:lnTo>
                <a:lnTo>
                  <a:pt x="2288" y="11948"/>
                </a:lnTo>
                <a:lnTo>
                  <a:pt x="2288" y="11972"/>
                </a:lnTo>
                <a:lnTo>
                  <a:pt x="2288" y="11997"/>
                </a:lnTo>
                <a:lnTo>
                  <a:pt x="2337" y="12045"/>
                </a:lnTo>
                <a:lnTo>
                  <a:pt x="2410" y="12094"/>
                </a:lnTo>
                <a:lnTo>
                  <a:pt x="2507" y="12118"/>
                </a:lnTo>
                <a:lnTo>
                  <a:pt x="2604" y="12143"/>
                </a:lnTo>
                <a:lnTo>
                  <a:pt x="2896" y="12143"/>
                </a:lnTo>
                <a:lnTo>
                  <a:pt x="2896" y="12216"/>
                </a:lnTo>
                <a:lnTo>
                  <a:pt x="2628" y="12289"/>
                </a:lnTo>
                <a:lnTo>
                  <a:pt x="2507" y="12313"/>
                </a:lnTo>
                <a:lnTo>
                  <a:pt x="2385" y="12362"/>
                </a:lnTo>
                <a:lnTo>
                  <a:pt x="2361" y="12386"/>
                </a:lnTo>
                <a:lnTo>
                  <a:pt x="2337" y="12410"/>
                </a:lnTo>
                <a:lnTo>
                  <a:pt x="2361" y="12483"/>
                </a:lnTo>
                <a:lnTo>
                  <a:pt x="2410" y="12532"/>
                </a:lnTo>
                <a:lnTo>
                  <a:pt x="2483" y="12556"/>
                </a:lnTo>
                <a:lnTo>
                  <a:pt x="2604" y="12581"/>
                </a:lnTo>
                <a:lnTo>
                  <a:pt x="2726" y="12556"/>
                </a:lnTo>
                <a:lnTo>
                  <a:pt x="2872" y="12556"/>
                </a:lnTo>
                <a:lnTo>
                  <a:pt x="2823" y="12824"/>
                </a:lnTo>
                <a:lnTo>
                  <a:pt x="2677" y="12775"/>
                </a:lnTo>
                <a:lnTo>
                  <a:pt x="2337" y="12775"/>
                </a:lnTo>
                <a:lnTo>
                  <a:pt x="2264" y="12824"/>
                </a:lnTo>
                <a:lnTo>
                  <a:pt x="2239" y="12848"/>
                </a:lnTo>
                <a:lnTo>
                  <a:pt x="2239" y="12897"/>
                </a:lnTo>
                <a:lnTo>
                  <a:pt x="2239" y="12970"/>
                </a:lnTo>
                <a:lnTo>
                  <a:pt x="2312" y="13019"/>
                </a:lnTo>
                <a:lnTo>
                  <a:pt x="2385" y="13043"/>
                </a:lnTo>
                <a:lnTo>
                  <a:pt x="2458" y="13067"/>
                </a:lnTo>
                <a:lnTo>
                  <a:pt x="2628" y="13092"/>
                </a:lnTo>
                <a:lnTo>
                  <a:pt x="2799" y="13092"/>
                </a:lnTo>
                <a:lnTo>
                  <a:pt x="2774" y="13262"/>
                </a:lnTo>
                <a:lnTo>
                  <a:pt x="2458" y="13262"/>
                </a:lnTo>
                <a:lnTo>
                  <a:pt x="2361" y="13286"/>
                </a:lnTo>
                <a:lnTo>
                  <a:pt x="2264" y="13335"/>
                </a:lnTo>
                <a:lnTo>
                  <a:pt x="2239" y="13359"/>
                </a:lnTo>
                <a:lnTo>
                  <a:pt x="2239" y="13408"/>
                </a:lnTo>
                <a:lnTo>
                  <a:pt x="2312" y="13481"/>
                </a:lnTo>
                <a:lnTo>
                  <a:pt x="2410" y="13505"/>
                </a:lnTo>
                <a:lnTo>
                  <a:pt x="2483" y="13530"/>
                </a:lnTo>
                <a:lnTo>
                  <a:pt x="2726" y="13530"/>
                </a:lnTo>
                <a:lnTo>
                  <a:pt x="2701" y="13724"/>
                </a:lnTo>
                <a:lnTo>
                  <a:pt x="2483" y="13749"/>
                </a:lnTo>
                <a:lnTo>
                  <a:pt x="2312" y="13749"/>
                </a:lnTo>
                <a:lnTo>
                  <a:pt x="2264" y="13773"/>
                </a:lnTo>
                <a:lnTo>
                  <a:pt x="2191" y="13822"/>
                </a:lnTo>
                <a:lnTo>
                  <a:pt x="2166" y="13870"/>
                </a:lnTo>
                <a:lnTo>
                  <a:pt x="2166" y="13943"/>
                </a:lnTo>
                <a:lnTo>
                  <a:pt x="2215" y="13992"/>
                </a:lnTo>
                <a:lnTo>
                  <a:pt x="2239" y="14041"/>
                </a:lnTo>
                <a:lnTo>
                  <a:pt x="2361" y="14089"/>
                </a:lnTo>
                <a:lnTo>
                  <a:pt x="2628" y="14089"/>
                </a:lnTo>
                <a:lnTo>
                  <a:pt x="2604" y="14260"/>
                </a:lnTo>
                <a:lnTo>
                  <a:pt x="2385" y="14260"/>
                </a:lnTo>
                <a:lnTo>
                  <a:pt x="2264" y="14284"/>
                </a:lnTo>
                <a:lnTo>
                  <a:pt x="2166" y="14333"/>
                </a:lnTo>
                <a:lnTo>
                  <a:pt x="2118" y="14357"/>
                </a:lnTo>
                <a:lnTo>
                  <a:pt x="2118" y="14406"/>
                </a:lnTo>
                <a:lnTo>
                  <a:pt x="2142" y="14454"/>
                </a:lnTo>
                <a:lnTo>
                  <a:pt x="2191" y="14479"/>
                </a:lnTo>
                <a:lnTo>
                  <a:pt x="2312" y="14527"/>
                </a:lnTo>
                <a:lnTo>
                  <a:pt x="2458" y="14527"/>
                </a:lnTo>
                <a:lnTo>
                  <a:pt x="2580" y="14503"/>
                </a:lnTo>
                <a:lnTo>
                  <a:pt x="2531" y="14868"/>
                </a:lnTo>
                <a:lnTo>
                  <a:pt x="2531" y="14844"/>
                </a:lnTo>
                <a:lnTo>
                  <a:pt x="2434" y="14819"/>
                </a:lnTo>
                <a:lnTo>
                  <a:pt x="2312" y="14795"/>
                </a:lnTo>
                <a:lnTo>
                  <a:pt x="2191" y="14795"/>
                </a:lnTo>
                <a:lnTo>
                  <a:pt x="2093" y="14844"/>
                </a:lnTo>
                <a:lnTo>
                  <a:pt x="2069" y="14868"/>
                </a:lnTo>
                <a:lnTo>
                  <a:pt x="2069" y="14892"/>
                </a:lnTo>
                <a:lnTo>
                  <a:pt x="2069" y="14917"/>
                </a:lnTo>
                <a:lnTo>
                  <a:pt x="2093" y="14941"/>
                </a:lnTo>
                <a:lnTo>
                  <a:pt x="2166" y="14990"/>
                </a:lnTo>
                <a:lnTo>
                  <a:pt x="2264" y="14990"/>
                </a:lnTo>
                <a:lnTo>
                  <a:pt x="2458" y="15014"/>
                </a:lnTo>
                <a:lnTo>
                  <a:pt x="2507" y="15014"/>
                </a:lnTo>
                <a:lnTo>
                  <a:pt x="2531" y="14990"/>
                </a:lnTo>
                <a:lnTo>
                  <a:pt x="2531" y="15136"/>
                </a:lnTo>
                <a:lnTo>
                  <a:pt x="2045" y="15452"/>
                </a:lnTo>
                <a:lnTo>
                  <a:pt x="1801" y="15549"/>
                </a:lnTo>
                <a:lnTo>
                  <a:pt x="1680" y="15598"/>
                </a:lnTo>
                <a:lnTo>
                  <a:pt x="1534" y="15622"/>
                </a:lnTo>
                <a:lnTo>
                  <a:pt x="1436" y="15622"/>
                </a:lnTo>
                <a:lnTo>
                  <a:pt x="1339" y="15598"/>
                </a:lnTo>
                <a:lnTo>
                  <a:pt x="1266" y="15549"/>
                </a:lnTo>
                <a:lnTo>
                  <a:pt x="1242" y="15501"/>
                </a:lnTo>
                <a:lnTo>
                  <a:pt x="1242" y="15452"/>
                </a:lnTo>
                <a:lnTo>
                  <a:pt x="1266" y="15355"/>
                </a:lnTo>
                <a:lnTo>
                  <a:pt x="1315" y="15282"/>
                </a:lnTo>
                <a:lnTo>
                  <a:pt x="1485" y="15136"/>
                </a:lnTo>
                <a:lnTo>
                  <a:pt x="1534" y="15111"/>
                </a:lnTo>
                <a:lnTo>
                  <a:pt x="1582" y="15063"/>
                </a:lnTo>
                <a:lnTo>
                  <a:pt x="1607" y="15014"/>
                </a:lnTo>
                <a:lnTo>
                  <a:pt x="1631" y="14941"/>
                </a:lnTo>
                <a:lnTo>
                  <a:pt x="1655" y="14308"/>
                </a:lnTo>
                <a:lnTo>
                  <a:pt x="1680" y="13676"/>
                </a:lnTo>
                <a:lnTo>
                  <a:pt x="1704" y="12410"/>
                </a:lnTo>
                <a:lnTo>
                  <a:pt x="1728" y="11121"/>
                </a:lnTo>
                <a:lnTo>
                  <a:pt x="1753" y="10488"/>
                </a:lnTo>
                <a:lnTo>
                  <a:pt x="1801" y="9855"/>
                </a:lnTo>
                <a:lnTo>
                  <a:pt x="1826" y="9223"/>
                </a:lnTo>
                <a:lnTo>
                  <a:pt x="1826" y="8590"/>
                </a:lnTo>
                <a:lnTo>
                  <a:pt x="1850" y="7958"/>
                </a:lnTo>
                <a:lnTo>
                  <a:pt x="1923" y="7349"/>
                </a:lnTo>
                <a:lnTo>
                  <a:pt x="1996" y="6911"/>
                </a:lnTo>
                <a:lnTo>
                  <a:pt x="1996" y="6692"/>
                </a:lnTo>
                <a:lnTo>
                  <a:pt x="1972" y="6571"/>
                </a:lnTo>
                <a:lnTo>
                  <a:pt x="1923" y="6498"/>
                </a:lnTo>
                <a:lnTo>
                  <a:pt x="1947" y="6425"/>
                </a:lnTo>
                <a:lnTo>
                  <a:pt x="1947" y="6352"/>
                </a:lnTo>
                <a:lnTo>
                  <a:pt x="1923" y="6303"/>
                </a:lnTo>
                <a:lnTo>
                  <a:pt x="1874" y="6254"/>
                </a:lnTo>
                <a:lnTo>
                  <a:pt x="1801" y="6230"/>
                </a:lnTo>
                <a:lnTo>
                  <a:pt x="1704" y="6254"/>
                </a:lnTo>
                <a:lnTo>
                  <a:pt x="1558" y="6230"/>
                </a:lnTo>
                <a:lnTo>
                  <a:pt x="1485" y="6230"/>
                </a:lnTo>
                <a:lnTo>
                  <a:pt x="1436" y="6254"/>
                </a:lnTo>
                <a:lnTo>
                  <a:pt x="1388" y="6303"/>
                </a:lnTo>
                <a:lnTo>
                  <a:pt x="1412" y="6352"/>
                </a:lnTo>
                <a:lnTo>
                  <a:pt x="1412" y="6376"/>
                </a:lnTo>
                <a:lnTo>
                  <a:pt x="1509" y="6425"/>
                </a:lnTo>
                <a:lnTo>
                  <a:pt x="1485" y="6449"/>
                </a:lnTo>
                <a:lnTo>
                  <a:pt x="1388" y="6449"/>
                </a:lnTo>
                <a:lnTo>
                  <a:pt x="1193" y="6473"/>
                </a:lnTo>
                <a:lnTo>
                  <a:pt x="1096" y="6522"/>
                </a:lnTo>
                <a:lnTo>
                  <a:pt x="1071" y="6522"/>
                </a:lnTo>
                <a:lnTo>
                  <a:pt x="1096" y="6546"/>
                </a:lnTo>
                <a:lnTo>
                  <a:pt x="1144" y="6619"/>
                </a:lnTo>
                <a:lnTo>
                  <a:pt x="1193" y="6644"/>
                </a:lnTo>
                <a:lnTo>
                  <a:pt x="1266" y="6668"/>
                </a:lnTo>
                <a:lnTo>
                  <a:pt x="1339" y="6692"/>
                </a:lnTo>
                <a:lnTo>
                  <a:pt x="1315" y="6741"/>
                </a:lnTo>
                <a:lnTo>
                  <a:pt x="1193" y="6765"/>
                </a:lnTo>
                <a:lnTo>
                  <a:pt x="1096" y="6790"/>
                </a:lnTo>
                <a:lnTo>
                  <a:pt x="998" y="6863"/>
                </a:lnTo>
                <a:lnTo>
                  <a:pt x="998" y="6887"/>
                </a:lnTo>
                <a:lnTo>
                  <a:pt x="1096" y="6936"/>
                </a:lnTo>
                <a:lnTo>
                  <a:pt x="1193" y="6960"/>
                </a:lnTo>
                <a:lnTo>
                  <a:pt x="1217" y="6960"/>
                </a:lnTo>
                <a:lnTo>
                  <a:pt x="1193" y="7106"/>
                </a:lnTo>
                <a:lnTo>
                  <a:pt x="1047" y="7082"/>
                </a:lnTo>
                <a:lnTo>
                  <a:pt x="950" y="7106"/>
                </a:lnTo>
                <a:lnTo>
                  <a:pt x="877" y="7130"/>
                </a:lnTo>
                <a:lnTo>
                  <a:pt x="804" y="7203"/>
                </a:lnTo>
                <a:lnTo>
                  <a:pt x="804" y="7252"/>
                </a:lnTo>
                <a:lnTo>
                  <a:pt x="828" y="7301"/>
                </a:lnTo>
                <a:lnTo>
                  <a:pt x="852" y="7325"/>
                </a:lnTo>
                <a:lnTo>
                  <a:pt x="901" y="7349"/>
                </a:lnTo>
                <a:lnTo>
                  <a:pt x="1023" y="7374"/>
                </a:lnTo>
                <a:lnTo>
                  <a:pt x="1096" y="7398"/>
                </a:lnTo>
                <a:lnTo>
                  <a:pt x="1047" y="7568"/>
                </a:lnTo>
                <a:lnTo>
                  <a:pt x="950" y="7568"/>
                </a:lnTo>
                <a:lnTo>
                  <a:pt x="852" y="7593"/>
                </a:lnTo>
                <a:lnTo>
                  <a:pt x="731" y="7617"/>
                </a:lnTo>
                <a:lnTo>
                  <a:pt x="706" y="7641"/>
                </a:lnTo>
                <a:lnTo>
                  <a:pt x="682" y="7690"/>
                </a:lnTo>
                <a:lnTo>
                  <a:pt x="706" y="7739"/>
                </a:lnTo>
                <a:lnTo>
                  <a:pt x="731" y="7763"/>
                </a:lnTo>
                <a:lnTo>
                  <a:pt x="755" y="7812"/>
                </a:lnTo>
                <a:lnTo>
                  <a:pt x="828" y="7836"/>
                </a:lnTo>
                <a:lnTo>
                  <a:pt x="925" y="7860"/>
                </a:lnTo>
                <a:lnTo>
                  <a:pt x="974" y="7860"/>
                </a:lnTo>
                <a:lnTo>
                  <a:pt x="950" y="7958"/>
                </a:lnTo>
                <a:lnTo>
                  <a:pt x="804" y="7982"/>
                </a:lnTo>
                <a:lnTo>
                  <a:pt x="731" y="8006"/>
                </a:lnTo>
                <a:lnTo>
                  <a:pt x="658" y="8031"/>
                </a:lnTo>
                <a:lnTo>
                  <a:pt x="658" y="8055"/>
                </a:lnTo>
                <a:lnTo>
                  <a:pt x="658" y="8079"/>
                </a:lnTo>
                <a:lnTo>
                  <a:pt x="731" y="8104"/>
                </a:lnTo>
                <a:lnTo>
                  <a:pt x="804" y="8128"/>
                </a:lnTo>
                <a:lnTo>
                  <a:pt x="950" y="8128"/>
                </a:lnTo>
                <a:lnTo>
                  <a:pt x="950" y="8274"/>
                </a:lnTo>
                <a:lnTo>
                  <a:pt x="828" y="8298"/>
                </a:lnTo>
                <a:lnTo>
                  <a:pt x="779" y="8323"/>
                </a:lnTo>
                <a:lnTo>
                  <a:pt x="731" y="8347"/>
                </a:lnTo>
                <a:lnTo>
                  <a:pt x="706" y="8396"/>
                </a:lnTo>
                <a:lnTo>
                  <a:pt x="706" y="8420"/>
                </a:lnTo>
                <a:lnTo>
                  <a:pt x="731" y="8469"/>
                </a:lnTo>
                <a:lnTo>
                  <a:pt x="755" y="8493"/>
                </a:lnTo>
                <a:lnTo>
                  <a:pt x="828" y="8517"/>
                </a:lnTo>
                <a:lnTo>
                  <a:pt x="901" y="8517"/>
                </a:lnTo>
                <a:lnTo>
                  <a:pt x="974" y="8712"/>
                </a:lnTo>
                <a:lnTo>
                  <a:pt x="974" y="8834"/>
                </a:lnTo>
                <a:lnTo>
                  <a:pt x="974" y="8931"/>
                </a:lnTo>
                <a:lnTo>
                  <a:pt x="950" y="9028"/>
                </a:lnTo>
                <a:lnTo>
                  <a:pt x="901" y="9101"/>
                </a:lnTo>
                <a:lnTo>
                  <a:pt x="828" y="9174"/>
                </a:lnTo>
                <a:lnTo>
                  <a:pt x="731" y="9223"/>
                </a:lnTo>
                <a:lnTo>
                  <a:pt x="633" y="9223"/>
                </a:lnTo>
                <a:lnTo>
                  <a:pt x="512" y="9199"/>
                </a:lnTo>
                <a:lnTo>
                  <a:pt x="414" y="9150"/>
                </a:lnTo>
                <a:lnTo>
                  <a:pt x="341" y="9101"/>
                </a:lnTo>
                <a:lnTo>
                  <a:pt x="268" y="9028"/>
                </a:lnTo>
                <a:lnTo>
                  <a:pt x="268" y="8980"/>
                </a:lnTo>
                <a:lnTo>
                  <a:pt x="268" y="8931"/>
                </a:lnTo>
                <a:lnTo>
                  <a:pt x="293" y="8882"/>
                </a:lnTo>
                <a:lnTo>
                  <a:pt x="366" y="8858"/>
                </a:lnTo>
                <a:lnTo>
                  <a:pt x="390" y="8834"/>
                </a:lnTo>
                <a:lnTo>
                  <a:pt x="414" y="8809"/>
                </a:lnTo>
                <a:lnTo>
                  <a:pt x="487" y="8517"/>
                </a:lnTo>
                <a:lnTo>
                  <a:pt x="512" y="8225"/>
                </a:lnTo>
                <a:lnTo>
                  <a:pt x="560" y="7641"/>
                </a:lnTo>
                <a:lnTo>
                  <a:pt x="560" y="7057"/>
                </a:lnTo>
                <a:lnTo>
                  <a:pt x="609" y="6741"/>
                </a:lnTo>
                <a:lnTo>
                  <a:pt x="633" y="6473"/>
                </a:lnTo>
                <a:lnTo>
                  <a:pt x="731" y="6108"/>
                </a:lnTo>
                <a:lnTo>
                  <a:pt x="877" y="5792"/>
                </a:lnTo>
                <a:lnTo>
                  <a:pt x="1047" y="5524"/>
                </a:lnTo>
                <a:lnTo>
                  <a:pt x="1242" y="5281"/>
                </a:lnTo>
                <a:lnTo>
                  <a:pt x="1485" y="5062"/>
                </a:lnTo>
                <a:lnTo>
                  <a:pt x="1753" y="4892"/>
                </a:lnTo>
                <a:lnTo>
                  <a:pt x="2069" y="4746"/>
                </a:lnTo>
                <a:lnTo>
                  <a:pt x="2410" y="4624"/>
                </a:lnTo>
                <a:lnTo>
                  <a:pt x="2872" y="4527"/>
                </a:lnTo>
                <a:lnTo>
                  <a:pt x="3358" y="4478"/>
                </a:lnTo>
                <a:lnTo>
                  <a:pt x="3407" y="4502"/>
                </a:lnTo>
                <a:lnTo>
                  <a:pt x="3480" y="4502"/>
                </a:lnTo>
                <a:lnTo>
                  <a:pt x="3529" y="4478"/>
                </a:lnTo>
                <a:lnTo>
                  <a:pt x="3577" y="4454"/>
                </a:lnTo>
                <a:close/>
                <a:moveTo>
                  <a:pt x="3261" y="1"/>
                </a:moveTo>
                <a:lnTo>
                  <a:pt x="3066" y="25"/>
                </a:lnTo>
                <a:lnTo>
                  <a:pt x="2896" y="123"/>
                </a:lnTo>
                <a:lnTo>
                  <a:pt x="2823" y="171"/>
                </a:lnTo>
                <a:lnTo>
                  <a:pt x="2750" y="244"/>
                </a:lnTo>
                <a:lnTo>
                  <a:pt x="2531" y="317"/>
                </a:lnTo>
                <a:lnTo>
                  <a:pt x="2337" y="463"/>
                </a:lnTo>
                <a:lnTo>
                  <a:pt x="2142" y="609"/>
                </a:lnTo>
                <a:lnTo>
                  <a:pt x="1972" y="804"/>
                </a:lnTo>
                <a:lnTo>
                  <a:pt x="1826" y="1023"/>
                </a:lnTo>
                <a:lnTo>
                  <a:pt x="1704" y="1242"/>
                </a:lnTo>
                <a:lnTo>
                  <a:pt x="1631" y="1461"/>
                </a:lnTo>
                <a:lnTo>
                  <a:pt x="1582" y="1680"/>
                </a:lnTo>
                <a:lnTo>
                  <a:pt x="1558" y="1874"/>
                </a:lnTo>
                <a:lnTo>
                  <a:pt x="1582" y="2069"/>
                </a:lnTo>
                <a:lnTo>
                  <a:pt x="1582" y="2239"/>
                </a:lnTo>
                <a:lnTo>
                  <a:pt x="1631" y="2410"/>
                </a:lnTo>
                <a:lnTo>
                  <a:pt x="1680" y="2580"/>
                </a:lnTo>
                <a:lnTo>
                  <a:pt x="1728" y="2750"/>
                </a:lnTo>
                <a:lnTo>
                  <a:pt x="1826" y="2921"/>
                </a:lnTo>
                <a:lnTo>
                  <a:pt x="1899" y="3067"/>
                </a:lnTo>
                <a:lnTo>
                  <a:pt x="2020" y="3213"/>
                </a:lnTo>
                <a:lnTo>
                  <a:pt x="2142" y="3334"/>
                </a:lnTo>
                <a:lnTo>
                  <a:pt x="2264" y="3456"/>
                </a:lnTo>
                <a:lnTo>
                  <a:pt x="2410" y="3578"/>
                </a:lnTo>
                <a:lnTo>
                  <a:pt x="2556" y="3675"/>
                </a:lnTo>
                <a:lnTo>
                  <a:pt x="2701" y="3748"/>
                </a:lnTo>
                <a:lnTo>
                  <a:pt x="2872" y="3821"/>
                </a:lnTo>
                <a:lnTo>
                  <a:pt x="3066" y="3894"/>
                </a:lnTo>
                <a:lnTo>
                  <a:pt x="3310" y="3918"/>
                </a:lnTo>
                <a:lnTo>
                  <a:pt x="3261" y="4016"/>
                </a:lnTo>
                <a:lnTo>
                  <a:pt x="3237" y="4113"/>
                </a:lnTo>
                <a:lnTo>
                  <a:pt x="2750" y="4162"/>
                </a:lnTo>
                <a:lnTo>
                  <a:pt x="2361" y="4235"/>
                </a:lnTo>
                <a:lnTo>
                  <a:pt x="1996" y="4356"/>
                </a:lnTo>
                <a:lnTo>
                  <a:pt x="1655" y="4502"/>
                </a:lnTo>
                <a:lnTo>
                  <a:pt x="1339" y="4697"/>
                </a:lnTo>
                <a:lnTo>
                  <a:pt x="1071" y="4916"/>
                </a:lnTo>
                <a:lnTo>
                  <a:pt x="828" y="5184"/>
                </a:lnTo>
                <a:lnTo>
                  <a:pt x="609" y="5500"/>
                </a:lnTo>
                <a:lnTo>
                  <a:pt x="439" y="5865"/>
                </a:lnTo>
                <a:lnTo>
                  <a:pt x="341" y="6206"/>
                </a:lnTo>
                <a:lnTo>
                  <a:pt x="268" y="6571"/>
                </a:lnTo>
                <a:lnTo>
                  <a:pt x="220" y="6936"/>
                </a:lnTo>
                <a:lnTo>
                  <a:pt x="195" y="7301"/>
                </a:lnTo>
                <a:lnTo>
                  <a:pt x="171" y="7982"/>
                </a:lnTo>
                <a:lnTo>
                  <a:pt x="171" y="8347"/>
                </a:lnTo>
                <a:lnTo>
                  <a:pt x="195" y="8688"/>
                </a:lnTo>
                <a:lnTo>
                  <a:pt x="147" y="8712"/>
                </a:lnTo>
                <a:lnTo>
                  <a:pt x="98" y="8761"/>
                </a:lnTo>
                <a:lnTo>
                  <a:pt x="49" y="8809"/>
                </a:lnTo>
                <a:lnTo>
                  <a:pt x="25" y="8882"/>
                </a:lnTo>
                <a:lnTo>
                  <a:pt x="1" y="9004"/>
                </a:lnTo>
                <a:lnTo>
                  <a:pt x="49" y="9150"/>
                </a:lnTo>
                <a:lnTo>
                  <a:pt x="98" y="9223"/>
                </a:lnTo>
                <a:lnTo>
                  <a:pt x="147" y="9296"/>
                </a:lnTo>
                <a:lnTo>
                  <a:pt x="293" y="9418"/>
                </a:lnTo>
                <a:lnTo>
                  <a:pt x="463" y="9490"/>
                </a:lnTo>
                <a:lnTo>
                  <a:pt x="633" y="9515"/>
                </a:lnTo>
                <a:lnTo>
                  <a:pt x="828" y="9515"/>
                </a:lnTo>
                <a:lnTo>
                  <a:pt x="901" y="9466"/>
                </a:lnTo>
                <a:lnTo>
                  <a:pt x="974" y="9442"/>
                </a:lnTo>
                <a:lnTo>
                  <a:pt x="1120" y="9320"/>
                </a:lnTo>
                <a:lnTo>
                  <a:pt x="1193" y="9174"/>
                </a:lnTo>
                <a:lnTo>
                  <a:pt x="1266" y="9004"/>
                </a:lnTo>
                <a:lnTo>
                  <a:pt x="1290" y="8834"/>
                </a:lnTo>
                <a:lnTo>
                  <a:pt x="1266" y="8663"/>
                </a:lnTo>
                <a:lnTo>
                  <a:pt x="1217" y="8493"/>
                </a:lnTo>
                <a:lnTo>
                  <a:pt x="1266" y="8396"/>
                </a:lnTo>
                <a:lnTo>
                  <a:pt x="1290" y="8274"/>
                </a:lnTo>
                <a:lnTo>
                  <a:pt x="1315" y="8031"/>
                </a:lnTo>
                <a:lnTo>
                  <a:pt x="1412" y="7593"/>
                </a:lnTo>
                <a:lnTo>
                  <a:pt x="1534" y="7179"/>
                </a:lnTo>
                <a:lnTo>
                  <a:pt x="1631" y="6887"/>
                </a:lnTo>
                <a:lnTo>
                  <a:pt x="1582" y="7130"/>
                </a:lnTo>
                <a:lnTo>
                  <a:pt x="1534" y="7471"/>
                </a:lnTo>
                <a:lnTo>
                  <a:pt x="1509" y="7812"/>
                </a:lnTo>
                <a:lnTo>
                  <a:pt x="1436" y="9028"/>
                </a:lnTo>
                <a:lnTo>
                  <a:pt x="1363" y="10220"/>
                </a:lnTo>
                <a:lnTo>
                  <a:pt x="1315" y="11413"/>
                </a:lnTo>
                <a:lnTo>
                  <a:pt x="1290" y="12581"/>
                </a:lnTo>
                <a:lnTo>
                  <a:pt x="1266" y="13773"/>
                </a:lnTo>
                <a:lnTo>
                  <a:pt x="1217" y="14941"/>
                </a:lnTo>
                <a:lnTo>
                  <a:pt x="1217" y="14965"/>
                </a:lnTo>
                <a:lnTo>
                  <a:pt x="1120" y="15038"/>
                </a:lnTo>
                <a:lnTo>
                  <a:pt x="1023" y="15136"/>
                </a:lnTo>
                <a:lnTo>
                  <a:pt x="974" y="15233"/>
                </a:lnTo>
                <a:lnTo>
                  <a:pt x="925" y="15379"/>
                </a:lnTo>
                <a:lnTo>
                  <a:pt x="925" y="15501"/>
                </a:lnTo>
                <a:lnTo>
                  <a:pt x="925" y="15622"/>
                </a:lnTo>
                <a:lnTo>
                  <a:pt x="998" y="15720"/>
                </a:lnTo>
                <a:lnTo>
                  <a:pt x="1071" y="15841"/>
                </a:lnTo>
                <a:lnTo>
                  <a:pt x="1169" y="15890"/>
                </a:lnTo>
                <a:lnTo>
                  <a:pt x="1266" y="15939"/>
                </a:lnTo>
                <a:lnTo>
                  <a:pt x="1363" y="15963"/>
                </a:lnTo>
                <a:lnTo>
                  <a:pt x="1704" y="15963"/>
                </a:lnTo>
                <a:lnTo>
                  <a:pt x="1923" y="15890"/>
                </a:lnTo>
                <a:lnTo>
                  <a:pt x="2142" y="15793"/>
                </a:lnTo>
                <a:lnTo>
                  <a:pt x="2337" y="15671"/>
                </a:lnTo>
                <a:lnTo>
                  <a:pt x="2701" y="15452"/>
                </a:lnTo>
                <a:lnTo>
                  <a:pt x="2774" y="15428"/>
                </a:lnTo>
                <a:lnTo>
                  <a:pt x="2847" y="15403"/>
                </a:lnTo>
                <a:lnTo>
                  <a:pt x="2920" y="15330"/>
                </a:lnTo>
                <a:lnTo>
                  <a:pt x="2945" y="15233"/>
                </a:lnTo>
                <a:lnTo>
                  <a:pt x="3091" y="13870"/>
                </a:lnTo>
                <a:lnTo>
                  <a:pt x="3237" y="12508"/>
                </a:lnTo>
                <a:lnTo>
                  <a:pt x="3310" y="11802"/>
                </a:lnTo>
                <a:lnTo>
                  <a:pt x="3334" y="11461"/>
                </a:lnTo>
                <a:lnTo>
                  <a:pt x="3431" y="11096"/>
                </a:lnTo>
                <a:lnTo>
                  <a:pt x="3480" y="11194"/>
                </a:lnTo>
                <a:lnTo>
                  <a:pt x="3529" y="11315"/>
                </a:lnTo>
                <a:lnTo>
                  <a:pt x="3577" y="11559"/>
                </a:lnTo>
                <a:lnTo>
                  <a:pt x="3650" y="11997"/>
                </a:lnTo>
                <a:lnTo>
                  <a:pt x="3699" y="12508"/>
                </a:lnTo>
                <a:lnTo>
                  <a:pt x="3723" y="13043"/>
                </a:lnTo>
                <a:lnTo>
                  <a:pt x="3748" y="13359"/>
                </a:lnTo>
                <a:lnTo>
                  <a:pt x="3821" y="13651"/>
                </a:lnTo>
                <a:lnTo>
                  <a:pt x="3942" y="14260"/>
                </a:lnTo>
                <a:lnTo>
                  <a:pt x="4113" y="14844"/>
                </a:lnTo>
                <a:lnTo>
                  <a:pt x="4259" y="15428"/>
                </a:lnTo>
                <a:lnTo>
                  <a:pt x="4283" y="15501"/>
                </a:lnTo>
                <a:lnTo>
                  <a:pt x="4332" y="15525"/>
                </a:lnTo>
                <a:lnTo>
                  <a:pt x="4380" y="15598"/>
                </a:lnTo>
                <a:lnTo>
                  <a:pt x="4478" y="15671"/>
                </a:lnTo>
                <a:lnTo>
                  <a:pt x="4697" y="15793"/>
                </a:lnTo>
                <a:lnTo>
                  <a:pt x="4940" y="15866"/>
                </a:lnTo>
                <a:lnTo>
                  <a:pt x="5110" y="15914"/>
                </a:lnTo>
                <a:lnTo>
                  <a:pt x="5354" y="15963"/>
                </a:lnTo>
                <a:lnTo>
                  <a:pt x="5694" y="15963"/>
                </a:lnTo>
                <a:lnTo>
                  <a:pt x="5816" y="15914"/>
                </a:lnTo>
                <a:lnTo>
                  <a:pt x="5938" y="15866"/>
                </a:lnTo>
                <a:lnTo>
                  <a:pt x="6011" y="15793"/>
                </a:lnTo>
                <a:lnTo>
                  <a:pt x="6108" y="15671"/>
                </a:lnTo>
                <a:lnTo>
                  <a:pt x="6157" y="15525"/>
                </a:lnTo>
                <a:lnTo>
                  <a:pt x="6157" y="15379"/>
                </a:lnTo>
                <a:lnTo>
                  <a:pt x="6108" y="15209"/>
                </a:lnTo>
                <a:lnTo>
                  <a:pt x="6035" y="15087"/>
                </a:lnTo>
                <a:lnTo>
                  <a:pt x="5962" y="14965"/>
                </a:lnTo>
                <a:lnTo>
                  <a:pt x="5840" y="14868"/>
                </a:lnTo>
                <a:lnTo>
                  <a:pt x="5694" y="14819"/>
                </a:lnTo>
                <a:lnTo>
                  <a:pt x="5621" y="14333"/>
                </a:lnTo>
                <a:lnTo>
                  <a:pt x="5548" y="13822"/>
                </a:lnTo>
                <a:lnTo>
                  <a:pt x="5475" y="12824"/>
                </a:lnTo>
                <a:lnTo>
                  <a:pt x="5402" y="10853"/>
                </a:lnTo>
                <a:lnTo>
                  <a:pt x="5281" y="8542"/>
                </a:lnTo>
                <a:lnTo>
                  <a:pt x="5256" y="7836"/>
                </a:lnTo>
                <a:lnTo>
                  <a:pt x="5232" y="7106"/>
                </a:lnTo>
                <a:lnTo>
                  <a:pt x="5256" y="7033"/>
                </a:lnTo>
                <a:lnTo>
                  <a:pt x="5256" y="6984"/>
                </a:lnTo>
                <a:lnTo>
                  <a:pt x="5232" y="6936"/>
                </a:lnTo>
                <a:lnTo>
                  <a:pt x="5208" y="6887"/>
                </a:lnTo>
                <a:lnTo>
                  <a:pt x="5183" y="6619"/>
                </a:lnTo>
                <a:lnTo>
                  <a:pt x="5305" y="6863"/>
                </a:lnTo>
                <a:lnTo>
                  <a:pt x="5402" y="7130"/>
                </a:lnTo>
                <a:lnTo>
                  <a:pt x="5475" y="7398"/>
                </a:lnTo>
                <a:lnTo>
                  <a:pt x="5500" y="7666"/>
                </a:lnTo>
                <a:lnTo>
                  <a:pt x="5524" y="7958"/>
                </a:lnTo>
                <a:lnTo>
                  <a:pt x="5548" y="8250"/>
                </a:lnTo>
                <a:lnTo>
                  <a:pt x="5524" y="8785"/>
                </a:lnTo>
                <a:lnTo>
                  <a:pt x="5524" y="8834"/>
                </a:lnTo>
                <a:lnTo>
                  <a:pt x="5548" y="8907"/>
                </a:lnTo>
                <a:lnTo>
                  <a:pt x="5524" y="9004"/>
                </a:lnTo>
                <a:lnTo>
                  <a:pt x="5548" y="9126"/>
                </a:lnTo>
                <a:lnTo>
                  <a:pt x="5573" y="9247"/>
                </a:lnTo>
                <a:lnTo>
                  <a:pt x="5621" y="9345"/>
                </a:lnTo>
                <a:lnTo>
                  <a:pt x="5694" y="9418"/>
                </a:lnTo>
                <a:lnTo>
                  <a:pt x="5767" y="9466"/>
                </a:lnTo>
                <a:lnTo>
                  <a:pt x="5840" y="9515"/>
                </a:lnTo>
                <a:lnTo>
                  <a:pt x="5938" y="9539"/>
                </a:lnTo>
                <a:lnTo>
                  <a:pt x="6011" y="9563"/>
                </a:lnTo>
                <a:lnTo>
                  <a:pt x="6205" y="9563"/>
                </a:lnTo>
                <a:lnTo>
                  <a:pt x="6303" y="9515"/>
                </a:lnTo>
                <a:lnTo>
                  <a:pt x="6424" y="9442"/>
                </a:lnTo>
                <a:lnTo>
                  <a:pt x="6546" y="9320"/>
                </a:lnTo>
                <a:lnTo>
                  <a:pt x="6619" y="9199"/>
                </a:lnTo>
                <a:lnTo>
                  <a:pt x="6668" y="9053"/>
                </a:lnTo>
                <a:lnTo>
                  <a:pt x="6668" y="8907"/>
                </a:lnTo>
                <a:lnTo>
                  <a:pt x="6643" y="8785"/>
                </a:lnTo>
                <a:lnTo>
                  <a:pt x="6643" y="8736"/>
                </a:lnTo>
                <a:lnTo>
                  <a:pt x="6692" y="8420"/>
                </a:lnTo>
                <a:lnTo>
                  <a:pt x="6716" y="8079"/>
                </a:lnTo>
                <a:lnTo>
                  <a:pt x="6741" y="7739"/>
                </a:lnTo>
                <a:lnTo>
                  <a:pt x="6716" y="7398"/>
                </a:lnTo>
                <a:lnTo>
                  <a:pt x="6692" y="7057"/>
                </a:lnTo>
                <a:lnTo>
                  <a:pt x="6643" y="6717"/>
                </a:lnTo>
                <a:lnTo>
                  <a:pt x="6570" y="6400"/>
                </a:lnTo>
                <a:lnTo>
                  <a:pt x="6473" y="6060"/>
                </a:lnTo>
                <a:lnTo>
                  <a:pt x="6473" y="6011"/>
                </a:lnTo>
                <a:lnTo>
                  <a:pt x="6424" y="5962"/>
                </a:lnTo>
                <a:lnTo>
                  <a:pt x="6230" y="5500"/>
                </a:lnTo>
                <a:lnTo>
                  <a:pt x="6132" y="5257"/>
                </a:lnTo>
                <a:lnTo>
                  <a:pt x="5986" y="5038"/>
                </a:lnTo>
                <a:lnTo>
                  <a:pt x="5889" y="4916"/>
                </a:lnTo>
                <a:lnTo>
                  <a:pt x="5792" y="4770"/>
                </a:lnTo>
                <a:lnTo>
                  <a:pt x="5670" y="4673"/>
                </a:lnTo>
                <a:lnTo>
                  <a:pt x="5548" y="4551"/>
                </a:lnTo>
                <a:lnTo>
                  <a:pt x="5256" y="4381"/>
                </a:lnTo>
                <a:lnTo>
                  <a:pt x="4964" y="4259"/>
                </a:lnTo>
                <a:lnTo>
                  <a:pt x="4648" y="4162"/>
                </a:lnTo>
                <a:lnTo>
                  <a:pt x="4332" y="4113"/>
                </a:lnTo>
                <a:lnTo>
                  <a:pt x="3991" y="4089"/>
                </a:lnTo>
                <a:lnTo>
                  <a:pt x="3650" y="4089"/>
                </a:lnTo>
                <a:lnTo>
                  <a:pt x="3650" y="4064"/>
                </a:lnTo>
                <a:lnTo>
                  <a:pt x="3650" y="3918"/>
                </a:lnTo>
                <a:lnTo>
                  <a:pt x="3821" y="3870"/>
                </a:lnTo>
                <a:lnTo>
                  <a:pt x="3991" y="3797"/>
                </a:lnTo>
                <a:lnTo>
                  <a:pt x="4161" y="3724"/>
                </a:lnTo>
                <a:lnTo>
                  <a:pt x="4332" y="3626"/>
                </a:lnTo>
                <a:lnTo>
                  <a:pt x="4478" y="3505"/>
                </a:lnTo>
                <a:lnTo>
                  <a:pt x="4624" y="3359"/>
                </a:lnTo>
                <a:lnTo>
                  <a:pt x="4770" y="3237"/>
                </a:lnTo>
                <a:lnTo>
                  <a:pt x="4891" y="3067"/>
                </a:lnTo>
                <a:lnTo>
                  <a:pt x="4989" y="2896"/>
                </a:lnTo>
                <a:lnTo>
                  <a:pt x="5086" y="2726"/>
                </a:lnTo>
                <a:lnTo>
                  <a:pt x="5159" y="2556"/>
                </a:lnTo>
                <a:lnTo>
                  <a:pt x="5232" y="2385"/>
                </a:lnTo>
                <a:lnTo>
                  <a:pt x="5281" y="2191"/>
                </a:lnTo>
                <a:lnTo>
                  <a:pt x="5305" y="2020"/>
                </a:lnTo>
                <a:lnTo>
                  <a:pt x="5305" y="1826"/>
                </a:lnTo>
                <a:lnTo>
                  <a:pt x="5281" y="1655"/>
                </a:lnTo>
                <a:lnTo>
                  <a:pt x="5232" y="1436"/>
                </a:lnTo>
                <a:lnTo>
                  <a:pt x="5135" y="1218"/>
                </a:lnTo>
                <a:lnTo>
                  <a:pt x="5037" y="1023"/>
                </a:lnTo>
                <a:lnTo>
                  <a:pt x="4916" y="853"/>
                </a:lnTo>
                <a:lnTo>
                  <a:pt x="4770" y="682"/>
                </a:lnTo>
                <a:lnTo>
                  <a:pt x="4599" y="512"/>
                </a:lnTo>
                <a:lnTo>
                  <a:pt x="4429" y="366"/>
                </a:lnTo>
                <a:lnTo>
                  <a:pt x="4234" y="244"/>
                </a:lnTo>
                <a:lnTo>
                  <a:pt x="4088" y="171"/>
                </a:lnTo>
                <a:lnTo>
                  <a:pt x="3894" y="98"/>
                </a:lnTo>
                <a:lnTo>
                  <a:pt x="3699" y="25"/>
                </a:lnTo>
                <a:lnTo>
                  <a:pt x="34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40"/>
          <p:cNvSpPr/>
          <p:nvPr/>
        </p:nvSpPr>
        <p:spPr>
          <a:xfrm>
            <a:off x="4442862" y="2068585"/>
            <a:ext cx="339444" cy="359449"/>
          </a:xfrm>
          <a:custGeom>
            <a:rect b="b" l="l" r="r" t="t"/>
            <a:pathLst>
              <a:path extrusionOk="0" h="16620" w="15695">
                <a:moveTo>
                  <a:pt x="7786" y="755"/>
                </a:moveTo>
                <a:lnTo>
                  <a:pt x="7567" y="780"/>
                </a:lnTo>
                <a:lnTo>
                  <a:pt x="7324" y="804"/>
                </a:lnTo>
                <a:lnTo>
                  <a:pt x="7105" y="877"/>
                </a:lnTo>
                <a:lnTo>
                  <a:pt x="6910" y="999"/>
                </a:lnTo>
                <a:lnTo>
                  <a:pt x="6813" y="1072"/>
                </a:lnTo>
                <a:lnTo>
                  <a:pt x="6740" y="1145"/>
                </a:lnTo>
                <a:lnTo>
                  <a:pt x="6691" y="1242"/>
                </a:lnTo>
                <a:lnTo>
                  <a:pt x="6643" y="1364"/>
                </a:lnTo>
                <a:lnTo>
                  <a:pt x="6667" y="1388"/>
                </a:lnTo>
                <a:lnTo>
                  <a:pt x="6691" y="1412"/>
                </a:lnTo>
                <a:lnTo>
                  <a:pt x="6740" y="1388"/>
                </a:lnTo>
                <a:lnTo>
                  <a:pt x="6764" y="1412"/>
                </a:lnTo>
                <a:lnTo>
                  <a:pt x="6716" y="1461"/>
                </a:lnTo>
                <a:lnTo>
                  <a:pt x="6691" y="1510"/>
                </a:lnTo>
                <a:lnTo>
                  <a:pt x="6691" y="1680"/>
                </a:lnTo>
                <a:lnTo>
                  <a:pt x="6716" y="1826"/>
                </a:lnTo>
                <a:lnTo>
                  <a:pt x="6764" y="1996"/>
                </a:lnTo>
                <a:lnTo>
                  <a:pt x="6813" y="2166"/>
                </a:lnTo>
                <a:lnTo>
                  <a:pt x="6886" y="2312"/>
                </a:lnTo>
                <a:lnTo>
                  <a:pt x="7008" y="2434"/>
                </a:lnTo>
                <a:lnTo>
                  <a:pt x="7129" y="2556"/>
                </a:lnTo>
                <a:lnTo>
                  <a:pt x="7251" y="2629"/>
                </a:lnTo>
                <a:lnTo>
                  <a:pt x="7300" y="2629"/>
                </a:lnTo>
                <a:lnTo>
                  <a:pt x="7324" y="2604"/>
                </a:lnTo>
                <a:lnTo>
                  <a:pt x="7324" y="2580"/>
                </a:lnTo>
                <a:lnTo>
                  <a:pt x="7324" y="2556"/>
                </a:lnTo>
                <a:lnTo>
                  <a:pt x="7056" y="2069"/>
                </a:lnTo>
                <a:lnTo>
                  <a:pt x="6983" y="1826"/>
                </a:lnTo>
                <a:lnTo>
                  <a:pt x="6910" y="1583"/>
                </a:lnTo>
                <a:lnTo>
                  <a:pt x="7202" y="1874"/>
                </a:lnTo>
                <a:lnTo>
                  <a:pt x="7543" y="2142"/>
                </a:lnTo>
                <a:lnTo>
                  <a:pt x="7884" y="2385"/>
                </a:lnTo>
                <a:lnTo>
                  <a:pt x="8273" y="2580"/>
                </a:lnTo>
                <a:lnTo>
                  <a:pt x="8468" y="2677"/>
                </a:lnTo>
                <a:lnTo>
                  <a:pt x="8662" y="2726"/>
                </a:lnTo>
                <a:lnTo>
                  <a:pt x="8857" y="2775"/>
                </a:lnTo>
                <a:lnTo>
                  <a:pt x="9076" y="2823"/>
                </a:lnTo>
                <a:lnTo>
                  <a:pt x="9490" y="2823"/>
                </a:lnTo>
                <a:lnTo>
                  <a:pt x="9709" y="2799"/>
                </a:lnTo>
                <a:lnTo>
                  <a:pt x="9928" y="2750"/>
                </a:lnTo>
                <a:lnTo>
                  <a:pt x="9952" y="2726"/>
                </a:lnTo>
                <a:lnTo>
                  <a:pt x="9976" y="2677"/>
                </a:lnTo>
                <a:lnTo>
                  <a:pt x="9952" y="2629"/>
                </a:lnTo>
                <a:lnTo>
                  <a:pt x="9928" y="2604"/>
                </a:lnTo>
                <a:lnTo>
                  <a:pt x="9538" y="2531"/>
                </a:lnTo>
                <a:lnTo>
                  <a:pt x="9173" y="2458"/>
                </a:lnTo>
                <a:lnTo>
                  <a:pt x="8784" y="2410"/>
                </a:lnTo>
                <a:lnTo>
                  <a:pt x="8419" y="2312"/>
                </a:lnTo>
                <a:lnTo>
                  <a:pt x="8224" y="2239"/>
                </a:lnTo>
                <a:lnTo>
                  <a:pt x="8054" y="2142"/>
                </a:lnTo>
                <a:lnTo>
                  <a:pt x="7689" y="1947"/>
                </a:lnTo>
                <a:lnTo>
                  <a:pt x="7348" y="1728"/>
                </a:lnTo>
                <a:lnTo>
                  <a:pt x="7008" y="1510"/>
                </a:lnTo>
                <a:lnTo>
                  <a:pt x="7251" y="1583"/>
                </a:lnTo>
                <a:lnTo>
                  <a:pt x="7494" y="1631"/>
                </a:lnTo>
                <a:lnTo>
                  <a:pt x="7981" y="1753"/>
                </a:lnTo>
                <a:lnTo>
                  <a:pt x="8297" y="1826"/>
                </a:lnTo>
                <a:lnTo>
                  <a:pt x="8638" y="1923"/>
                </a:lnTo>
                <a:lnTo>
                  <a:pt x="8954" y="1947"/>
                </a:lnTo>
                <a:lnTo>
                  <a:pt x="9125" y="1947"/>
                </a:lnTo>
                <a:lnTo>
                  <a:pt x="9295" y="1923"/>
                </a:lnTo>
                <a:lnTo>
                  <a:pt x="9344" y="1899"/>
                </a:lnTo>
                <a:lnTo>
                  <a:pt x="9344" y="1850"/>
                </a:lnTo>
                <a:lnTo>
                  <a:pt x="9344" y="1826"/>
                </a:lnTo>
                <a:lnTo>
                  <a:pt x="9319" y="1777"/>
                </a:lnTo>
                <a:lnTo>
                  <a:pt x="9027" y="1655"/>
                </a:lnTo>
                <a:lnTo>
                  <a:pt x="8711" y="1558"/>
                </a:lnTo>
                <a:lnTo>
                  <a:pt x="8078" y="1437"/>
                </a:lnTo>
                <a:lnTo>
                  <a:pt x="7567" y="1315"/>
                </a:lnTo>
                <a:lnTo>
                  <a:pt x="7300" y="1266"/>
                </a:lnTo>
                <a:lnTo>
                  <a:pt x="7032" y="1266"/>
                </a:lnTo>
                <a:lnTo>
                  <a:pt x="7251" y="1145"/>
                </a:lnTo>
                <a:lnTo>
                  <a:pt x="7470" y="1072"/>
                </a:lnTo>
                <a:lnTo>
                  <a:pt x="7738" y="1047"/>
                </a:lnTo>
                <a:lnTo>
                  <a:pt x="8005" y="1072"/>
                </a:lnTo>
                <a:lnTo>
                  <a:pt x="8273" y="1120"/>
                </a:lnTo>
                <a:lnTo>
                  <a:pt x="8541" y="1193"/>
                </a:lnTo>
                <a:lnTo>
                  <a:pt x="8760" y="1266"/>
                </a:lnTo>
                <a:lnTo>
                  <a:pt x="8954" y="1339"/>
                </a:lnTo>
                <a:lnTo>
                  <a:pt x="9368" y="1558"/>
                </a:lnTo>
                <a:lnTo>
                  <a:pt x="9806" y="1753"/>
                </a:lnTo>
                <a:lnTo>
                  <a:pt x="10001" y="1826"/>
                </a:lnTo>
                <a:lnTo>
                  <a:pt x="10220" y="1874"/>
                </a:lnTo>
                <a:lnTo>
                  <a:pt x="10268" y="1850"/>
                </a:lnTo>
                <a:lnTo>
                  <a:pt x="10293" y="1826"/>
                </a:lnTo>
                <a:lnTo>
                  <a:pt x="10317" y="1801"/>
                </a:lnTo>
                <a:lnTo>
                  <a:pt x="10293" y="1753"/>
                </a:lnTo>
                <a:lnTo>
                  <a:pt x="10098" y="1558"/>
                </a:lnTo>
                <a:lnTo>
                  <a:pt x="9879" y="1388"/>
                </a:lnTo>
                <a:lnTo>
                  <a:pt x="9611" y="1242"/>
                </a:lnTo>
                <a:lnTo>
                  <a:pt x="9344" y="1120"/>
                </a:lnTo>
                <a:lnTo>
                  <a:pt x="9052" y="1023"/>
                </a:lnTo>
                <a:lnTo>
                  <a:pt x="8760" y="926"/>
                </a:lnTo>
                <a:lnTo>
                  <a:pt x="8224" y="804"/>
                </a:lnTo>
                <a:lnTo>
                  <a:pt x="8030" y="755"/>
                </a:lnTo>
                <a:close/>
                <a:moveTo>
                  <a:pt x="5888" y="1996"/>
                </a:moveTo>
                <a:lnTo>
                  <a:pt x="5864" y="2020"/>
                </a:lnTo>
                <a:lnTo>
                  <a:pt x="5694" y="2142"/>
                </a:lnTo>
                <a:lnTo>
                  <a:pt x="5523" y="2264"/>
                </a:lnTo>
                <a:lnTo>
                  <a:pt x="5207" y="2556"/>
                </a:lnTo>
                <a:lnTo>
                  <a:pt x="4891" y="2823"/>
                </a:lnTo>
                <a:lnTo>
                  <a:pt x="4745" y="2969"/>
                </a:lnTo>
                <a:lnTo>
                  <a:pt x="4623" y="3140"/>
                </a:lnTo>
                <a:lnTo>
                  <a:pt x="4623" y="3188"/>
                </a:lnTo>
                <a:lnTo>
                  <a:pt x="4647" y="3213"/>
                </a:lnTo>
                <a:lnTo>
                  <a:pt x="4842" y="3115"/>
                </a:lnTo>
                <a:lnTo>
                  <a:pt x="4988" y="3018"/>
                </a:lnTo>
                <a:lnTo>
                  <a:pt x="5280" y="2775"/>
                </a:lnTo>
                <a:lnTo>
                  <a:pt x="5645" y="2458"/>
                </a:lnTo>
                <a:lnTo>
                  <a:pt x="5986" y="2166"/>
                </a:lnTo>
                <a:lnTo>
                  <a:pt x="6010" y="2093"/>
                </a:lnTo>
                <a:lnTo>
                  <a:pt x="5986" y="2045"/>
                </a:lnTo>
                <a:lnTo>
                  <a:pt x="5937" y="1996"/>
                </a:lnTo>
                <a:close/>
                <a:moveTo>
                  <a:pt x="6107" y="5622"/>
                </a:moveTo>
                <a:lnTo>
                  <a:pt x="6059" y="5646"/>
                </a:lnTo>
                <a:lnTo>
                  <a:pt x="6010" y="5670"/>
                </a:lnTo>
                <a:lnTo>
                  <a:pt x="5961" y="5719"/>
                </a:lnTo>
                <a:lnTo>
                  <a:pt x="5888" y="5768"/>
                </a:lnTo>
                <a:lnTo>
                  <a:pt x="5815" y="5816"/>
                </a:lnTo>
                <a:lnTo>
                  <a:pt x="5767" y="5889"/>
                </a:lnTo>
                <a:lnTo>
                  <a:pt x="5718" y="5987"/>
                </a:lnTo>
                <a:lnTo>
                  <a:pt x="5669" y="6157"/>
                </a:lnTo>
                <a:lnTo>
                  <a:pt x="5669" y="6327"/>
                </a:lnTo>
                <a:lnTo>
                  <a:pt x="5669" y="6425"/>
                </a:lnTo>
                <a:lnTo>
                  <a:pt x="5718" y="6546"/>
                </a:lnTo>
                <a:lnTo>
                  <a:pt x="5767" y="6644"/>
                </a:lnTo>
                <a:lnTo>
                  <a:pt x="5815" y="6717"/>
                </a:lnTo>
                <a:lnTo>
                  <a:pt x="5888" y="6790"/>
                </a:lnTo>
                <a:lnTo>
                  <a:pt x="5986" y="6863"/>
                </a:lnTo>
                <a:lnTo>
                  <a:pt x="6083" y="6911"/>
                </a:lnTo>
                <a:lnTo>
                  <a:pt x="6180" y="6936"/>
                </a:lnTo>
                <a:lnTo>
                  <a:pt x="6326" y="6936"/>
                </a:lnTo>
                <a:lnTo>
                  <a:pt x="6399" y="6911"/>
                </a:lnTo>
                <a:lnTo>
                  <a:pt x="6448" y="6863"/>
                </a:lnTo>
                <a:lnTo>
                  <a:pt x="6570" y="6717"/>
                </a:lnTo>
                <a:lnTo>
                  <a:pt x="6643" y="6546"/>
                </a:lnTo>
                <a:lnTo>
                  <a:pt x="6667" y="6352"/>
                </a:lnTo>
                <a:lnTo>
                  <a:pt x="6667" y="6157"/>
                </a:lnTo>
                <a:lnTo>
                  <a:pt x="6618" y="5962"/>
                </a:lnTo>
                <a:lnTo>
                  <a:pt x="6594" y="5889"/>
                </a:lnTo>
                <a:lnTo>
                  <a:pt x="6521" y="5792"/>
                </a:lnTo>
                <a:lnTo>
                  <a:pt x="6472" y="5719"/>
                </a:lnTo>
                <a:lnTo>
                  <a:pt x="6375" y="5670"/>
                </a:lnTo>
                <a:lnTo>
                  <a:pt x="6302" y="5622"/>
                </a:lnTo>
                <a:close/>
                <a:moveTo>
                  <a:pt x="9368" y="5622"/>
                </a:moveTo>
                <a:lnTo>
                  <a:pt x="9319" y="5646"/>
                </a:lnTo>
                <a:lnTo>
                  <a:pt x="9271" y="5670"/>
                </a:lnTo>
                <a:lnTo>
                  <a:pt x="9222" y="5719"/>
                </a:lnTo>
                <a:lnTo>
                  <a:pt x="9149" y="5768"/>
                </a:lnTo>
                <a:lnTo>
                  <a:pt x="9076" y="5816"/>
                </a:lnTo>
                <a:lnTo>
                  <a:pt x="9027" y="5889"/>
                </a:lnTo>
                <a:lnTo>
                  <a:pt x="8979" y="5987"/>
                </a:lnTo>
                <a:lnTo>
                  <a:pt x="8930" y="6157"/>
                </a:lnTo>
                <a:lnTo>
                  <a:pt x="8930" y="6327"/>
                </a:lnTo>
                <a:lnTo>
                  <a:pt x="8930" y="6425"/>
                </a:lnTo>
                <a:lnTo>
                  <a:pt x="8979" y="6546"/>
                </a:lnTo>
                <a:lnTo>
                  <a:pt x="9027" y="6644"/>
                </a:lnTo>
                <a:lnTo>
                  <a:pt x="9076" y="6717"/>
                </a:lnTo>
                <a:lnTo>
                  <a:pt x="9149" y="6790"/>
                </a:lnTo>
                <a:lnTo>
                  <a:pt x="9246" y="6863"/>
                </a:lnTo>
                <a:lnTo>
                  <a:pt x="9344" y="6911"/>
                </a:lnTo>
                <a:lnTo>
                  <a:pt x="9441" y="6936"/>
                </a:lnTo>
                <a:lnTo>
                  <a:pt x="9587" y="6936"/>
                </a:lnTo>
                <a:lnTo>
                  <a:pt x="9660" y="6911"/>
                </a:lnTo>
                <a:lnTo>
                  <a:pt x="9709" y="6863"/>
                </a:lnTo>
                <a:lnTo>
                  <a:pt x="9830" y="6717"/>
                </a:lnTo>
                <a:lnTo>
                  <a:pt x="9903" y="6546"/>
                </a:lnTo>
                <a:lnTo>
                  <a:pt x="9928" y="6352"/>
                </a:lnTo>
                <a:lnTo>
                  <a:pt x="9928" y="6157"/>
                </a:lnTo>
                <a:lnTo>
                  <a:pt x="9879" y="5962"/>
                </a:lnTo>
                <a:lnTo>
                  <a:pt x="9855" y="5889"/>
                </a:lnTo>
                <a:lnTo>
                  <a:pt x="9782" y="5792"/>
                </a:lnTo>
                <a:lnTo>
                  <a:pt x="9733" y="5719"/>
                </a:lnTo>
                <a:lnTo>
                  <a:pt x="9636" y="5670"/>
                </a:lnTo>
                <a:lnTo>
                  <a:pt x="9563" y="5622"/>
                </a:lnTo>
                <a:close/>
                <a:moveTo>
                  <a:pt x="7786" y="6765"/>
                </a:moveTo>
                <a:lnTo>
                  <a:pt x="7738" y="6814"/>
                </a:lnTo>
                <a:lnTo>
                  <a:pt x="7713" y="6863"/>
                </a:lnTo>
                <a:lnTo>
                  <a:pt x="7713" y="7082"/>
                </a:lnTo>
                <a:lnTo>
                  <a:pt x="7738" y="7301"/>
                </a:lnTo>
                <a:lnTo>
                  <a:pt x="7738" y="7520"/>
                </a:lnTo>
                <a:lnTo>
                  <a:pt x="7762" y="7739"/>
                </a:lnTo>
                <a:lnTo>
                  <a:pt x="7786" y="7787"/>
                </a:lnTo>
                <a:lnTo>
                  <a:pt x="7811" y="7812"/>
                </a:lnTo>
                <a:lnTo>
                  <a:pt x="7908" y="7860"/>
                </a:lnTo>
                <a:lnTo>
                  <a:pt x="7957" y="7836"/>
                </a:lnTo>
                <a:lnTo>
                  <a:pt x="8005" y="7836"/>
                </a:lnTo>
                <a:lnTo>
                  <a:pt x="8030" y="7787"/>
                </a:lnTo>
                <a:lnTo>
                  <a:pt x="8054" y="7739"/>
                </a:lnTo>
                <a:lnTo>
                  <a:pt x="8054" y="7641"/>
                </a:lnTo>
                <a:lnTo>
                  <a:pt x="8054" y="7520"/>
                </a:lnTo>
                <a:lnTo>
                  <a:pt x="8030" y="7301"/>
                </a:lnTo>
                <a:lnTo>
                  <a:pt x="7981" y="7057"/>
                </a:lnTo>
                <a:lnTo>
                  <a:pt x="7957" y="6936"/>
                </a:lnTo>
                <a:lnTo>
                  <a:pt x="7884" y="6814"/>
                </a:lnTo>
                <a:lnTo>
                  <a:pt x="7835" y="6765"/>
                </a:lnTo>
                <a:close/>
                <a:moveTo>
                  <a:pt x="8589" y="8274"/>
                </a:moveTo>
                <a:lnTo>
                  <a:pt x="8249" y="8371"/>
                </a:lnTo>
                <a:lnTo>
                  <a:pt x="7932" y="8444"/>
                </a:lnTo>
                <a:lnTo>
                  <a:pt x="7592" y="8469"/>
                </a:lnTo>
                <a:lnTo>
                  <a:pt x="7421" y="8469"/>
                </a:lnTo>
                <a:lnTo>
                  <a:pt x="7251" y="8444"/>
                </a:lnTo>
                <a:lnTo>
                  <a:pt x="7202" y="8469"/>
                </a:lnTo>
                <a:lnTo>
                  <a:pt x="7178" y="8469"/>
                </a:lnTo>
                <a:lnTo>
                  <a:pt x="7154" y="8517"/>
                </a:lnTo>
                <a:lnTo>
                  <a:pt x="7178" y="8542"/>
                </a:lnTo>
                <a:lnTo>
                  <a:pt x="7227" y="8639"/>
                </a:lnTo>
                <a:lnTo>
                  <a:pt x="7300" y="8688"/>
                </a:lnTo>
                <a:lnTo>
                  <a:pt x="7373" y="8761"/>
                </a:lnTo>
                <a:lnTo>
                  <a:pt x="7470" y="8785"/>
                </a:lnTo>
                <a:lnTo>
                  <a:pt x="7665" y="8834"/>
                </a:lnTo>
                <a:lnTo>
                  <a:pt x="7908" y="8834"/>
                </a:lnTo>
                <a:lnTo>
                  <a:pt x="8127" y="8809"/>
                </a:lnTo>
                <a:lnTo>
                  <a:pt x="8370" y="8761"/>
                </a:lnTo>
                <a:lnTo>
                  <a:pt x="8565" y="8712"/>
                </a:lnTo>
                <a:lnTo>
                  <a:pt x="8735" y="8639"/>
                </a:lnTo>
                <a:lnTo>
                  <a:pt x="8808" y="8590"/>
                </a:lnTo>
                <a:lnTo>
                  <a:pt x="8833" y="8542"/>
                </a:lnTo>
                <a:lnTo>
                  <a:pt x="8833" y="8469"/>
                </a:lnTo>
                <a:lnTo>
                  <a:pt x="8833" y="8396"/>
                </a:lnTo>
                <a:lnTo>
                  <a:pt x="8784" y="8347"/>
                </a:lnTo>
                <a:lnTo>
                  <a:pt x="8735" y="8298"/>
                </a:lnTo>
                <a:lnTo>
                  <a:pt x="8662" y="8274"/>
                </a:lnTo>
                <a:close/>
                <a:moveTo>
                  <a:pt x="6618" y="9928"/>
                </a:moveTo>
                <a:lnTo>
                  <a:pt x="6862" y="10026"/>
                </a:lnTo>
                <a:lnTo>
                  <a:pt x="7105" y="10099"/>
                </a:lnTo>
                <a:lnTo>
                  <a:pt x="7373" y="10172"/>
                </a:lnTo>
                <a:lnTo>
                  <a:pt x="7616" y="10220"/>
                </a:lnTo>
                <a:lnTo>
                  <a:pt x="7859" y="10245"/>
                </a:lnTo>
                <a:lnTo>
                  <a:pt x="8127" y="10269"/>
                </a:lnTo>
                <a:lnTo>
                  <a:pt x="8370" y="10245"/>
                </a:lnTo>
                <a:lnTo>
                  <a:pt x="8614" y="10220"/>
                </a:lnTo>
                <a:lnTo>
                  <a:pt x="8833" y="10172"/>
                </a:lnTo>
                <a:lnTo>
                  <a:pt x="9052" y="10123"/>
                </a:lnTo>
                <a:lnTo>
                  <a:pt x="9027" y="10366"/>
                </a:lnTo>
                <a:lnTo>
                  <a:pt x="8735" y="10391"/>
                </a:lnTo>
                <a:lnTo>
                  <a:pt x="8443" y="10415"/>
                </a:lnTo>
                <a:lnTo>
                  <a:pt x="8419" y="10415"/>
                </a:lnTo>
                <a:lnTo>
                  <a:pt x="8151" y="10391"/>
                </a:lnTo>
                <a:lnTo>
                  <a:pt x="8005" y="10391"/>
                </a:lnTo>
                <a:lnTo>
                  <a:pt x="7859" y="10415"/>
                </a:lnTo>
                <a:lnTo>
                  <a:pt x="7859" y="10439"/>
                </a:lnTo>
                <a:lnTo>
                  <a:pt x="7835" y="10464"/>
                </a:lnTo>
                <a:lnTo>
                  <a:pt x="7835" y="10512"/>
                </a:lnTo>
                <a:lnTo>
                  <a:pt x="7884" y="10585"/>
                </a:lnTo>
                <a:lnTo>
                  <a:pt x="7932" y="10610"/>
                </a:lnTo>
                <a:lnTo>
                  <a:pt x="8078" y="10683"/>
                </a:lnTo>
                <a:lnTo>
                  <a:pt x="8224" y="10707"/>
                </a:lnTo>
                <a:lnTo>
                  <a:pt x="8346" y="10731"/>
                </a:lnTo>
                <a:lnTo>
                  <a:pt x="8687" y="10731"/>
                </a:lnTo>
                <a:lnTo>
                  <a:pt x="8857" y="10707"/>
                </a:lnTo>
                <a:lnTo>
                  <a:pt x="9027" y="10683"/>
                </a:lnTo>
                <a:lnTo>
                  <a:pt x="9027" y="10804"/>
                </a:lnTo>
                <a:lnTo>
                  <a:pt x="8687" y="10853"/>
                </a:lnTo>
                <a:lnTo>
                  <a:pt x="8541" y="10877"/>
                </a:lnTo>
                <a:lnTo>
                  <a:pt x="8370" y="10902"/>
                </a:lnTo>
                <a:lnTo>
                  <a:pt x="7932" y="10902"/>
                </a:lnTo>
                <a:lnTo>
                  <a:pt x="7786" y="10950"/>
                </a:lnTo>
                <a:lnTo>
                  <a:pt x="7762" y="10999"/>
                </a:lnTo>
                <a:lnTo>
                  <a:pt x="7786" y="11023"/>
                </a:lnTo>
                <a:lnTo>
                  <a:pt x="7884" y="11121"/>
                </a:lnTo>
                <a:lnTo>
                  <a:pt x="8030" y="11194"/>
                </a:lnTo>
                <a:lnTo>
                  <a:pt x="8200" y="11242"/>
                </a:lnTo>
                <a:lnTo>
                  <a:pt x="8589" y="11242"/>
                </a:lnTo>
                <a:lnTo>
                  <a:pt x="8760" y="11218"/>
                </a:lnTo>
                <a:lnTo>
                  <a:pt x="8930" y="11194"/>
                </a:lnTo>
                <a:lnTo>
                  <a:pt x="9076" y="11121"/>
                </a:lnTo>
                <a:lnTo>
                  <a:pt x="9125" y="11218"/>
                </a:lnTo>
                <a:lnTo>
                  <a:pt x="8954" y="11291"/>
                </a:lnTo>
                <a:lnTo>
                  <a:pt x="8760" y="11340"/>
                </a:lnTo>
                <a:lnTo>
                  <a:pt x="8151" y="11461"/>
                </a:lnTo>
                <a:lnTo>
                  <a:pt x="8127" y="11461"/>
                </a:lnTo>
                <a:lnTo>
                  <a:pt x="8127" y="11486"/>
                </a:lnTo>
                <a:lnTo>
                  <a:pt x="8151" y="11510"/>
                </a:lnTo>
                <a:lnTo>
                  <a:pt x="8346" y="11583"/>
                </a:lnTo>
                <a:lnTo>
                  <a:pt x="8589" y="11607"/>
                </a:lnTo>
                <a:lnTo>
                  <a:pt x="8370" y="11656"/>
                </a:lnTo>
                <a:lnTo>
                  <a:pt x="8151" y="11680"/>
                </a:lnTo>
                <a:lnTo>
                  <a:pt x="7932" y="11680"/>
                </a:lnTo>
                <a:lnTo>
                  <a:pt x="7713" y="11656"/>
                </a:lnTo>
                <a:lnTo>
                  <a:pt x="7421" y="11632"/>
                </a:lnTo>
                <a:lnTo>
                  <a:pt x="7129" y="11559"/>
                </a:lnTo>
                <a:lnTo>
                  <a:pt x="6862" y="11461"/>
                </a:lnTo>
                <a:lnTo>
                  <a:pt x="6740" y="11388"/>
                </a:lnTo>
                <a:lnTo>
                  <a:pt x="6618" y="11291"/>
                </a:lnTo>
                <a:lnTo>
                  <a:pt x="6594" y="11242"/>
                </a:lnTo>
                <a:lnTo>
                  <a:pt x="6667" y="11194"/>
                </a:lnTo>
                <a:lnTo>
                  <a:pt x="6716" y="11121"/>
                </a:lnTo>
                <a:lnTo>
                  <a:pt x="6716" y="11023"/>
                </a:lnTo>
                <a:lnTo>
                  <a:pt x="6716" y="10950"/>
                </a:lnTo>
                <a:lnTo>
                  <a:pt x="6667" y="10804"/>
                </a:lnTo>
                <a:lnTo>
                  <a:pt x="6618" y="10610"/>
                </a:lnTo>
                <a:lnTo>
                  <a:pt x="6594" y="10415"/>
                </a:lnTo>
                <a:lnTo>
                  <a:pt x="6594" y="10245"/>
                </a:lnTo>
                <a:lnTo>
                  <a:pt x="6618" y="10074"/>
                </a:lnTo>
                <a:lnTo>
                  <a:pt x="6643" y="9977"/>
                </a:lnTo>
                <a:lnTo>
                  <a:pt x="6643" y="9953"/>
                </a:lnTo>
                <a:lnTo>
                  <a:pt x="6618" y="10001"/>
                </a:lnTo>
                <a:lnTo>
                  <a:pt x="6618" y="9928"/>
                </a:lnTo>
                <a:close/>
                <a:moveTo>
                  <a:pt x="9636" y="11218"/>
                </a:moveTo>
                <a:lnTo>
                  <a:pt x="9782" y="11291"/>
                </a:lnTo>
                <a:lnTo>
                  <a:pt x="9928" y="11364"/>
                </a:lnTo>
                <a:lnTo>
                  <a:pt x="9855" y="11510"/>
                </a:lnTo>
                <a:lnTo>
                  <a:pt x="9757" y="11632"/>
                </a:lnTo>
                <a:lnTo>
                  <a:pt x="9636" y="11778"/>
                </a:lnTo>
                <a:lnTo>
                  <a:pt x="9514" y="11875"/>
                </a:lnTo>
                <a:lnTo>
                  <a:pt x="9246" y="12070"/>
                </a:lnTo>
                <a:lnTo>
                  <a:pt x="8930" y="12240"/>
                </a:lnTo>
                <a:lnTo>
                  <a:pt x="8589" y="12362"/>
                </a:lnTo>
                <a:lnTo>
                  <a:pt x="8249" y="12435"/>
                </a:lnTo>
                <a:lnTo>
                  <a:pt x="7908" y="12483"/>
                </a:lnTo>
                <a:lnTo>
                  <a:pt x="7592" y="12508"/>
                </a:lnTo>
                <a:lnTo>
                  <a:pt x="7227" y="12508"/>
                </a:lnTo>
                <a:lnTo>
                  <a:pt x="6886" y="12459"/>
                </a:lnTo>
                <a:lnTo>
                  <a:pt x="6521" y="12362"/>
                </a:lnTo>
                <a:lnTo>
                  <a:pt x="6375" y="12289"/>
                </a:lnTo>
                <a:lnTo>
                  <a:pt x="6205" y="12216"/>
                </a:lnTo>
                <a:lnTo>
                  <a:pt x="6083" y="12118"/>
                </a:lnTo>
                <a:lnTo>
                  <a:pt x="5986" y="12021"/>
                </a:lnTo>
                <a:lnTo>
                  <a:pt x="5888" y="11924"/>
                </a:lnTo>
                <a:lnTo>
                  <a:pt x="5815" y="11826"/>
                </a:lnTo>
                <a:lnTo>
                  <a:pt x="5694" y="11583"/>
                </a:lnTo>
                <a:lnTo>
                  <a:pt x="5572" y="11315"/>
                </a:lnTo>
                <a:lnTo>
                  <a:pt x="5645" y="11291"/>
                </a:lnTo>
                <a:lnTo>
                  <a:pt x="5840" y="11267"/>
                </a:lnTo>
                <a:lnTo>
                  <a:pt x="6107" y="11242"/>
                </a:lnTo>
                <a:lnTo>
                  <a:pt x="6180" y="11364"/>
                </a:lnTo>
                <a:lnTo>
                  <a:pt x="6278" y="11486"/>
                </a:lnTo>
                <a:lnTo>
                  <a:pt x="6448" y="11656"/>
                </a:lnTo>
                <a:lnTo>
                  <a:pt x="6594" y="11753"/>
                </a:lnTo>
                <a:lnTo>
                  <a:pt x="6764" y="11851"/>
                </a:lnTo>
                <a:lnTo>
                  <a:pt x="7105" y="11972"/>
                </a:lnTo>
                <a:lnTo>
                  <a:pt x="7446" y="12045"/>
                </a:lnTo>
                <a:lnTo>
                  <a:pt x="7811" y="12094"/>
                </a:lnTo>
                <a:lnTo>
                  <a:pt x="8151" y="12094"/>
                </a:lnTo>
                <a:lnTo>
                  <a:pt x="8492" y="12070"/>
                </a:lnTo>
                <a:lnTo>
                  <a:pt x="8833" y="11972"/>
                </a:lnTo>
                <a:lnTo>
                  <a:pt x="9003" y="11924"/>
                </a:lnTo>
                <a:lnTo>
                  <a:pt x="9173" y="11851"/>
                </a:lnTo>
                <a:lnTo>
                  <a:pt x="9295" y="11753"/>
                </a:lnTo>
                <a:lnTo>
                  <a:pt x="9441" y="11607"/>
                </a:lnTo>
                <a:lnTo>
                  <a:pt x="9563" y="11461"/>
                </a:lnTo>
                <a:lnTo>
                  <a:pt x="9587" y="11364"/>
                </a:lnTo>
                <a:lnTo>
                  <a:pt x="9611" y="11291"/>
                </a:lnTo>
                <a:lnTo>
                  <a:pt x="9636" y="11218"/>
                </a:lnTo>
                <a:close/>
                <a:moveTo>
                  <a:pt x="5231" y="11437"/>
                </a:moveTo>
                <a:lnTo>
                  <a:pt x="5231" y="11583"/>
                </a:lnTo>
                <a:lnTo>
                  <a:pt x="5280" y="11729"/>
                </a:lnTo>
                <a:lnTo>
                  <a:pt x="5329" y="11875"/>
                </a:lnTo>
                <a:lnTo>
                  <a:pt x="5402" y="12021"/>
                </a:lnTo>
                <a:lnTo>
                  <a:pt x="5596" y="12264"/>
                </a:lnTo>
                <a:lnTo>
                  <a:pt x="5815" y="12459"/>
                </a:lnTo>
                <a:lnTo>
                  <a:pt x="6010" y="12581"/>
                </a:lnTo>
                <a:lnTo>
                  <a:pt x="6205" y="12702"/>
                </a:lnTo>
                <a:lnTo>
                  <a:pt x="6399" y="12775"/>
                </a:lnTo>
                <a:lnTo>
                  <a:pt x="6618" y="12848"/>
                </a:lnTo>
                <a:lnTo>
                  <a:pt x="6837" y="12897"/>
                </a:lnTo>
                <a:lnTo>
                  <a:pt x="7056" y="12946"/>
                </a:lnTo>
                <a:lnTo>
                  <a:pt x="7494" y="12970"/>
                </a:lnTo>
                <a:lnTo>
                  <a:pt x="7908" y="12946"/>
                </a:lnTo>
                <a:lnTo>
                  <a:pt x="8322" y="12897"/>
                </a:lnTo>
                <a:lnTo>
                  <a:pt x="8760" y="12775"/>
                </a:lnTo>
                <a:lnTo>
                  <a:pt x="9149" y="12629"/>
                </a:lnTo>
                <a:lnTo>
                  <a:pt x="9344" y="12532"/>
                </a:lnTo>
                <a:lnTo>
                  <a:pt x="9538" y="12410"/>
                </a:lnTo>
                <a:lnTo>
                  <a:pt x="9709" y="12289"/>
                </a:lnTo>
                <a:lnTo>
                  <a:pt x="9879" y="12143"/>
                </a:lnTo>
                <a:lnTo>
                  <a:pt x="10025" y="11997"/>
                </a:lnTo>
                <a:lnTo>
                  <a:pt x="10147" y="11851"/>
                </a:lnTo>
                <a:lnTo>
                  <a:pt x="10268" y="11656"/>
                </a:lnTo>
                <a:lnTo>
                  <a:pt x="10366" y="11486"/>
                </a:lnTo>
                <a:lnTo>
                  <a:pt x="10950" y="11583"/>
                </a:lnTo>
                <a:lnTo>
                  <a:pt x="10974" y="11583"/>
                </a:lnTo>
                <a:lnTo>
                  <a:pt x="10828" y="11680"/>
                </a:lnTo>
                <a:lnTo>
                  <a:pt x="10658" y="11778"/>
                </a:lnTo>
                <a:lnTo>
                  <a:pt x="10512" y="11899"/>
                </a:lnTo>
                <a:lnTo>
                  <a:pt x="10366" y="12045"/>
                </a:lnTo>
                <a:lnTo>
                  <a:pt x="10317" y="12118"/>
                </a:lnTo>
                <a:lnTo>
                  <a:pt x="10293" y="12216"/>
                </a:lnTo>
                <a:lnTo>
                  <a:pt x="10439" y="12167"/>
                </a:lnTo>
                <a:lnTo>
                  <a:pt x="10585" y="12094"/>
                </a:lnTo>
                <a:lnTo>
                  <a:pt x="10852" y="11924"/>
                </a:lnTo>
                <a:lnTo>
                  <a:pt x="11193" y="11778"/>
                </a:lnTo>
                <a:lnTo>
                  <a:pt x="11315" y="11753"/>
                </a:lnTo>
                <a:lnTo>
                  <a:pt x="11436" y="11705"/>
                </a:lnTo>
                <a:lnTo>
                  <a:pt x="11461" y="11680"/>
                </a:lnTo>
                <a:lnTo>
                  <a:pt x="12020" y="11851"/>
                </a:lnTo>
                <a:lnTo>
                  <a:pt x="11728" y="11948"/>
                </a:lnTo>
                <a:lnTo>
                  <a:pt x="11436" y="12070"/>
                </a:lnTo>
                <a:lnTo>
                  <a:pt x="11144" y="12191"/>
                </a:lnTo>
                <a:lnTo>
                  <a:pt x="10877" y="12362"/>
                </a:lnTo>
                <a:lnTo>
                  <a:pt x="10633" y="12532"/>
                </a:lnTo>
                <a:lnTo>
                  <a:pt x="10609" y="12556"/>
                </a:lnTo>
                <a:lnTo>
                  <a:pt x="10633" y="12581"/>
                </a:lnTo>
                <a:lnTo>
                  <a:pt x="11144" y="12386"/>
                </a:lnTo>
                <a:lnTo>
                  <a:pt x="11655" y="12216"/>
                </a:lnTo>
                <a:lnTo>
                  <a:pt x="11874" y="12167"/>
                </a:lnTo>
                <a:lnTo>
                  <a:pt x="12093" y="12118"/>
                </a:lnTo>
                <a:lnTo>
                  <a:pt x="12312" y="12094"/>
                </a:lnTo>
                <a:lnTo>
                  <a:pt x="12531" y="12021"/>
                </a:lnTo>
                <a:lnTo>
                  <a:pt x="12969" y="12216"/>
                </a:lnTo>
                <a:lnTo>
                  <a:pt x="12726" y="12289"/>
                </a:lnTo>
                <a:lnTo>
                  <a:pt x="12507" y="12386"/>
                </a:lnTo>
                <a:lnTo>
                  <a:pt x="11874" y="12654"/>
                </a:lnTo>
                <a:lnTo>
                  <a:pt x="11582" y="12800"/>
                </a:lnTo>
                <a:lnTo>
                  <a:pt x="11266" y="12897"/>
                </a:lnTo>
                <a:lnTo>
                  <a:pt x="11242" y="12921"/>
                </a:lnTo>
                <a:lnTo>
                  <a:pt x="11217" y="12946"/>
                </a:lnTo>
                <a:lnTo>
                  <a:pt x="11242" y="12970"/>
                </a:lnTo>
                <a:lnTo>
                  <a:pt x="11266" y="12994"/>
                </a:lnTo>
                <a:lnTo>
                  <a:pt x="11850" y="12873"/>
                </a:lnTo>
                <a:lnTo>
                  <a:pt x="12458" y="12727"/>
                </a:lnTo>
                <a:lnTo>
                  <a:pt x="12677" y="12678"/>
                </a:lnTo>
                <a:lnTo>
                  <a:pt x="12920" y="12629"/>
                </a:lnTo>
                <a:lnTo>
                  <a:pt x="13164" y="12556"/>
                </a:lnTo>
                <a:lnTo>
                  <a:pt x="13285" y="12508"/>
                </a:lnTo>
                <a:lnTo>
                  <a:pt x="13383" y="12459"/>
                </a:lnTo>
                <a:lnTo>
                  <a:pt x="13626" y="12629"/>
                </a:lnTo>
                <a:lnTo>
                  <a:pt x="13869" y="12824"/>
                </a:lnTo>
                <a:lnTo>
                  <a:pt x="13602" y="12873"/>
                </a:lnTo>
                <a:lnTo>
                  <a:pt x="12847" y="13067"/>
                </a:lnTo>
                <a:lnTo>
                  <a:pt x="12482" y="13165"/>
                </a:lnTo>
                <a:lnTo>
                  <a:pt x="12142" y="13286"/>
                </a:lnTo>
                <a:lnTo>
                  <a:pt x="12093" y="13335"/>
                </a:lnTo>
                <a:lnTo>
                  <a:pt x="12117" y="13359"/>
                </a:lnTo>
                <a:lnTo>
                  <a:pt x="12263" y="13408"/>
                </a:lnTo>
                <a:lnTo>
                  <a:pt x="12409" y="13432"/>
                </a:lnTo>
                <a:lnTo>
                  <a:pt x="12531" y="13457"/>
                </a:lnTo>
                <a:lnTo>
                  <a:pt x="12677" y="13432"/>
                </a:lnTo>
                <a:lnTo>
                  <a:pt x="12969" y="13408"/>
                </a:lnTo>
                <a:lnTo>
                  <a:pt x="13237" y="13335"/>
                </a:lnTo>
                <a:lnTo>
                  <a:pt x="13675" y="13238"/>
                </a:lnTo>
                <a:lnTo>
                  <a:pt x="13869" y="13189"/>
                </a:lnTo>
                <a:lnTo>
                  <a:pt x="14088" y="13165"/>
                </a:lnTo>
                <a:lnTo>
                  <a:pt x="14186" y="13140"/>
                </a:lnTo>
                <a:lnTo>
                  <a:pt x="14356" y="13335"/>
                </a:lnTo>
                <a:lnTo>
                  <a:pt x="14502" y="13530"/>
                </a:lnTo>
                <a:lnTo>
                  <a:pt x="14186" y="13554"/>
                </a:lnTo>
                <a:lnTo>
                  <a:pt x="13845" y="13578"/>
                </a:lnTo>
                <a:lnTo>
                  <a:pt x="13529" y="13627"/>
                </a:lnTo>
                <a:lnTo>
                  <a:pt x="13212" y="13676"/>
                </a:lnTo>
                <a:lnTo>
                  <a:pt x="13042" y="13724"/>
                </a:lnTo>
                <a:lnTo>
                  <a:pt x="12896" y="13773"/>
                </a:lnTo>
                <a:lnTo>
                  <a:pt x="12872" y="13797"/>
                </a:lnTo>
                <a:lnTo>
                  <a:pt x="12872" y="13822"/>
                </a:lnTo>
                <a:lnTo>
                  <a:pt x="12896" y="13846"/>
                </a:lnTo>
                <a:lnTo>
                  <a:pt x="12896" y="13870"/>
                </a:lnTo>
                <a:lnTo>
                  <a:pt x="13188" y="13919"/>
                </a:lnTo>
                <a:lnTo>
                  <a:pt x="13456" y="13943"/>
                </a:lnTo>
                <a:lnTo>
                  <a:pt x="13991" y="13919"/>
                </a:lnTo>
                <a:lnTo>
                  <a:pt x="14745" y="13919"/>
                </a:lnTo>
                <a:lnTo>
                  <a:pt x="14916" y="14284"/>
                </a:lnTo>
                <a:lnTo>
                  <a:pt x="14405" y="14308"/>
                </a:lnTo>
                <a:lnTo>
                  <a:pt x="13821" y="14308"/>
                </a:lnTo>
                <a:lnTo>
                  <a:pt x="13529" y="14333"/>
                </a:lnTo>
                <a:lnTo>
                  <a:pt x="13383" y="14357"/>
                </a:lnTo>
                <a:lnTo>
                  <a:pt x="13237" y="14381"/>
                </a:lnTo>
                <a:lnTo>
                  <a:pt x="13212" y="14406"/>
                </a:lnTo>
                <a:lnTo>
                  <a:pt x="13188" y="14454"/>
                </a:lnTo>
                <a:lnTo>
                  <a:pt x="13212" y="14503"/>
                </a:lnTo>
                <a:lnTo>
                  <a:pt x="13237" y="14527"/>
                </a:lnTo>
                <a:lnTo>
                  <a:pt x="13529" y="14600"/>
                </a:lnTo>
                <a:lnTo>
                  <a:pt x="13821" y="14625"/>
                </a:lnTo>
                <a:lnTo>
                  <a:pt x="14721" y="14625"/>
                </a:lnTo>
                <a:lnTo>
                  <a:pt x="15037" y="14600"/>
                </a:lnTo>
                <a:lnTo>
                  <a:pt x="15110" y="14868"/>
                </a:lnTo>
                <a:lnTo>
                  <a:pt x="15159" y="15136"/>
                </a:lnTo>
                <a:lnTo>
                  <a:pt x="14989" y="15087"/>
                </a:lnTo>
                <a:lnTo>
                  <a:pt x="14818" y="15087"/>
                </a:lnTo>
                <a:lnTo>
                  <a:pt x="14453" y="15063"/>
                </a:lnTo>
                <a:lnTo>
                  <a:pt x="14234" y="15063"/>
                </a:lnTo>
                <a:lnTo>
                  <a:pt x="13991" y="15087"/>
                </a:lnTo>
                <a:lnTo>
                  <a:pt x="13772" y="15111"/>
                </a:lnTo>
                <a:lnTo>
                  <a:pt x="13529" y="15184"/>
                </a:lnTo>
                <a:lnTo>
                  <a:pt x="13504" y="15209"/>
                </a:lnTo>
                <a:lnTo>
                  <a:pt x="13504" y="15233"/>
                </a:lnTo>
                <a:lnTo>
                  <a:pt x="13504" y="15282"/>
                </a:lnTo>
                <a:lnTo>
                  <a:pt x="13553" y="15282"/>
                </a:lnTo>
                <a:lnTo>
                  <a:pt x="14015" y="15306"/>
                </a:lnTo>
                <a:lnTo>
                  <a:pt x="14453" y="15330"/>
                </a:lnTo>
                <a:lnTo>
                  <a:pt x="14843" y="15355"/>
                </a:lnTo>
                <a:lnTo>
                  <a:pt x="15013" y="15355"/>
                </a:lnTo>
                <a:lnTo>
                  <a:pt x="15183" y="15330"/>
                </a:lnTo>
                <a:lnTo>
                  <a:pt x="15183" y="15330"/>
                </a:lnTo>
                <a:lnTo>
                  <a:pt x="15086" y="15355"/>
                </a:lnTo>
                <a:lnTo>
                  <a:pt x="14794" y="15452"/>
                </a:lnTo>
                <a:lnTo>
                  <a:pt x="14502" y="15549"/>
                </a:lnTo>
                <a:lnTo>
                  <a:pt x="13918" y="15671"/>
                </a:lnTo>
                <a:lnTo>
                  <a:pt x="13310" y="15768"/>
                </a:lnTo>
                <a:lnTo>
                  <a:pt x="12701" y="15841"/>
                </a:lnTo>
                <a:lnTo>
                  <a:pt x="12677" y="15720"/>
                </a:lnTo>
                <a:lnTo>
                  <a:pt x="12653" y="15525"/>
                </a:lnTo>
                <a:lnTo>
                  <a:pt x="12628" y="15428"/>
                </a:lnTo>
                <a:lnTo>
                  <a:pt x="12555" y="15330"/>
                </a:lnTo>
                <a:lnTo>
                  <a:pt x="12482" y="15257"/>
                </a:lnTo>
                <a:lnTo>
                  <a:pt x="12385" y="15233"/>
                </a:lnTo>
                <a:lnTo>
                  <a:pt x="12288" y="15257"/>
                </a:lnTo>
                <a:lnTo>
                  <a:pt x="12215" y="15330"/>
                </a:lnTo>
                <a:lnTo>
                  <a:pt x="12166" y="15428"/>
                </a:lnTo>
                <a:lnTo>
                  <a:pt x="12142" y="15525"/>
                </a:lnTo>
                <a:lnTo>
                  <a:pt x="12142" y="15720"/>
                </a:lnTo>
                <a:lnTo>
                  <a:pt x="12142" y="15890"/>
                </a:lnTo>
                <a:lnTo>
                  <a:pt x="11801" y="15939"/>
                </a:lnTo>
                <a:lnTo>
                  <a:pt x="11290" y="15987"/>
                </a:lnTo>
                <a:lnTo>
                  <a:pt x="10755" y="16036"/>
                </a:lnTo>
                <a:lnTo>
                  <a:pt x="9709" y="16085"/>
                </a:lnTo>
                <a:lnTo>
                  <a:pt x="7592" y="16085"/>
                </a:lnTo>
                <a:lnTo>
                  <a:pt x="6521" y="16060"/>
                </a:lnTo>
                <a:lnTo>
                  <a:pt x="5475" y="16012"/>
                </a:lnTo>
                <a:lnTo>
                  <a:pt x="4428" y="15939"/>
                </a:lnTo>
                <a:lnTo>
                  <a:pt x="3382" y="15841"/>
                </a:lnTo>
                <a:lnTo>
                  <a:pt x="3236" y="15817"/>
                </a:lnTo>
                <a:lnTo>
                  <a:pt x="3236" y="15768"/>
                </a:lnTo>
                <a:lnTo>
                  <a:pt x="3236" y="15671"/>
                </a:lnTo>
                <a:lnTo>
                  <a:pt x="3212" y="15622"/>
                </a:lnTo>
                <a:lnTo>
                  <a:pt x="3212" y="15574"/>
                </a:lnTo>
                <a:lnTo>
                  <a:pt x="3236" y="15403"/>
                </a:lnTo>
                <a:lnTo>
                  <a:pt x="3236" y="15306"/>
                </a:lnTo>
                <a:lnTo>
                  <a:pt x="3212" y="15209"/>
                </a:lnTo>
                <a:lnTo>
                  <a:pt x="3163" y="15136"/>
                </a:lnTo>
                <a:lnTo>
                  <a:pt x="3090" y="15087"/>
                </a:lnTo>
                <a:lnTo>
                  <a:pt x="3017" y="15087"/>
                </a:lnTo>
                <a:lnTo>
                  <a:pt x="2920" y="15111"/>
                </a:lnTo>
                <a:lnTo>
                  <a:pt x="2823" y="15209"/>
                </a:lnTo>
                <a:lnTo>
                  <a:pt x="2750" y="15330"/>
                </a:lnTo>
                <a:lnTo>
                  <a:pt x="2725" y="15452"/>
                </a:lnTo>
                <a:lnTo>
                  <a:pt x="2701" y="15598"/>
                </a:lnTo>
                <a:lnTo>
                  <a:pt x="2701" y="15695"/>
                </a:lnTo>
                <a:lnTo>
                  <a:pt x="2141" y="15525"/>
                </a:lnTo>
                <a:lnTo>
                  <a:pt x="1582" y="15355"/>
                </a:lnTo>
                <a:lnTo>
                  <a:pt x="1314" y="15282"/>
                </a:lnTo>
                <a:lnTo>
                  <a:pt x="1046" y="15257"/>
                </a:lnTo>
                <a:lnTo>
                  <a:pt x="754" y="15233"/>
                </a:lnTo>
                <a:lnTo>
                  <a:pt x="487" y="15257"/>
                </a:lnTo>
                <a:lnTo>
                  <a:pt x="462" y="15038"/>
                </a:lnTo>
                <a:lnTo>
                  <a:pt x="487" y="14844"/>
                </a:lnTo>
                <a:lnTo>
                  <a:pt x="511" y="14625"/>
                </a:lnTo>
                <a:lnTo>
                  <a:pt x="584" y="14430"/>
                </a:lnTo>
                <a:lnTo>
                  <a:pt x="657" y="14235"/>
                </a:lnTo>
                <a:lnTo>
                  <a:pt x="754" y="14041"/>
                </a:lnTo>
                <a:lnTo>
                  <a:pt x="852" y="13870"/>
                </a:lnTo>
                <a:lnTo>
                  <a:pt x="973" y="13676"/>
                </a:lnTo>
                <a:lnTo>
                  <a:pt x="1241" y="13359"/>
                </a:lnTo>
                <a:lnTo>
                  <a:pt x="1557" y="13043"/>
                </a:lnTo>
                <a:lnTo>
                  <a:pt x="1874" y="12775"/>
                </a:lnTo>
                <a:lnTo>
                  <a:pt x="2190" y="12532"/>
                </a:lnTo>
                <a:lnTo>
                  <a:pt x="2409" y="12386"/>
                </a:lnTo>
                <a:lnTo>
                  <a:pt x="2604" y="12289"/>
                </a:lnTo>
                <a:lnTo>
                  <a:pt x="3042" y="12070"/>
                </a:lnTo>
                <a:lnTo>
                  <a:pt x="3480" y="11924"/>
                </a:lnTo>
                <a:lnTo>
                  <a:pt x="3942" y="11778"/>
                </a:lnTo>
                <a:lnTo>
                  <a:pt x="4234" y="11680"/>
                </a:lnTo>
                <a:lnTo>
                  <a:pt x="4574" y="11607"/>
                </a:lnTo>
                <a:lnTo>
                  <a:pt x="5231" y="11437"/>
                </a:lnTo>
                <a:close/>
                <a:moveTo>
                  <a:pt x="8200" y="1"/>
                </a:moveTo>
                <a:lnTo>
                  <a:pt x="7811" y="50"/>
                </a:lnTo>
                <a:lnTo>
                  <a:pt x="7470" y="123"/>
                </a:lnTo>
                <a:lnTo>
                  <a:pt x="7154" y="244"/>
                </a:lnTo>
                <a:lnTo>
                  <a:pt x="6667" y="463"/>
                </a:lnTo>
                <a:lnTo>
                  <a:pt x="6424" y="609"/>
                </a:lnTo>
                <a:lnTo>
                  <a:pt x="6278" y="731"/>
                </a:lnTo>
                <a:lnTo>
                  <a:pt x="6205" y="804"/>
                </a:lnTo>
                <a:lnTo>
                  <a:pt x="6180" y="853"/>
                </a:lnTo>
                <a:lnTo>
                  <a:pt x="6205" y="926"/>
                </a:lnTo>
                <a:lnTo>
                  <a:pt x="6253" y="974"/>
                </a:lnTo>
                <a:lnTo>
                  <a:pt x="6302" y="999"/>
                </a:lnTo>
                <a:lnTo>
                  <a:pt x="6472" y="999"/>
                </a:lnTo>
                <a:lnTo>
                  <a:pt x="6594" y="950"/>
                </a:lnTo>
                <a:lnTo>
                  <a:pt x="6716" y="877"/>
                </a:lnTo>
                <a:lnTo>
                  <a:pt x="7178" y="682"/>
                </a:lnTo>
                <a:lnTo>
                  <a:pt x="7421" y="585"/>
                </a:lnTo>
                <a:lnTo>
                  <a:pt x="7665" y="488"/>
                </a:lnTo>
                <a:lnTo>
                  <a:pt x="8005" y="439"/>
                </a:lnTo>
                <a:lnTo>
                  <a:pt x="8346" y="415"/>
                </a:lnTo>
                <a:lnTo>
                  <a:pt x="8735" y="439"/>
                </a:lnTo>
                <a:lnTo>
                  <a:pt x="9125" y="488"/>
                </a:lnTo>
                <a:lnTo>
                  <a:pt x="9490" y="585"/>
                </a:lnTo>
                <a:lnTo>
                  <a:pt x="9855" y="707"/>
                </a:lnTo>
                <a:lnTo>
                  <a:pt x="10195" y="828"/>
                </a:lnTo>
                <a:lnTo>
                  <a:pt x="10487" y="974"/>
                </a:lnTo>
                <a:lnTo>
                  <a:pt x="10706" y="1096"/>
                </a:lnTo>
                <a:lnTo>
                  <a:pt x="10877" y="1242"/>
                </a:lnTo>
                <a:lnTo>
                  <a:pt x="11023" y="1412"/>
                </a:lnTo>
                <a:lnTo>
                  <a:pt x="11169" y="1583"/>
                </a:lnTo>
                <a:lnTo>
                  <a:pt x="11290" y="1801"/>
                </a:lnTo>
                <a:lnTo>
                  <a:pt x="11388" y="1996"/>
                </a:lnTo>
                <a:lnTo>
                  <a:pt x="11485" y="2215"/>
                </a:lnTo>
                <a:lnTo>
                  <a:pt x="11558" y="2458"/>
                </a:lnTo>
                <a:lnTo>
                  <a:pt x="11655" y="2921"/>
                </a:lnTo>
                <a:lnTo>
                  <a:pt x="11728" y="3407"/>
                </a:lnTo>
                <a:lnTo>
                  <a:pt x="11753" y="3894"/>
                </a:lnTo>
                <a:lnTo>
                  <a:pt x="11753" y="4356"/>
                </a:lnTo>
                <a:lnTo>
                  <a:pt x="11217" y="4356"/>
                </a:lnTo>
                <a:lnTo>
                  <a:pt x="10974" y="4332"/>
                </a:lnTo>
                <a:lnTo>
                  <a:pt x="10731" y="4259"/>
                </a:lnTo>
                <a:lnTo>
                  <a:pt x="10487" y="4210"/>
                </a:lnTo>
                <a:lnTo>
                  <a:pt x="10244" y="4113"/>
                </a:lnTo>
                <a:lnTo>
                  <a:pt x="9782" y="3918"/>
                </a:lnTo>
                <a:lnTo>
                  <a:pt x="9319" y="3675"/>
                </a:lnTo>
                <a:lnTo>
                  <a:pt x="8881" y="3432"/>
                </a:lnTo>
                <a:lnTo>
                  <a:pt x="8419" y="3164"/>
                </a:lnTo>
                <a:lnTo>
                  <a:pt x="7981" y="2921"/>
                </a:lnTo>
                <a:lnTo>
                  <a:pt x="7908" y="2896"/>
                </a:lnTo>
                <a:lnTo>
                  <a:pt x="7835" y="2896"/>
                </a:lnTo>
                <a:lnTo>
                  <a:pt x="7786" y="2921"/>
                </a:lnTo>
                <a:lnTo>
                  <a:pt x="7738" y="2945"/>
                </a:lnTo>
                <a:lnTo>
                  <a:pt x="7689" y="2994"/>
                </a:lnTo>
                <a:lnTo>
                  <a:pt x="7665" y="3042"/>
                </a:lnTo>
                <a:lnTo>
                  <a:pt x="7640" y="3115"/>
                </a:lnTo>
                <a:lnTo>
                  <a:pt x="7640" y="3164"/>
                </a:lnTo>
                <a:lnTo>
                  <a:pt x="7713" y="3529"/>
                </a:lnTo>
                <a:lnTo>
                  <a:pt x="7786" y="3894"/>
                </a:lnTo>
                <a:lnTo>
                  <a:pt x="7640" y="3797"/>
                </a:lnTo>
                <a:lnTo>
                  <a:pt x="7494" y="3699"/>
                </a:lnTo>
                <a:lnTo>
                  <a:pt x="7202" y="3432"/>
                </a:lnTo>
                <a:lnTo>
                  <a:pt x="6959" y="3140"/>
                </a:lnTo>
                <a:lnTo>
                  <a:pt x="6740" y="2799"/>
                </a:lnTo>
                <a:lnTo>
                  <a:pt x="6545" y="2458"/>
                </a:lnTo>
                <a:lnTo>
                  <a:pt x="6424" y="2118"/>
                </a:lnTo>
                <a:lnTo>
                  <a:pt x="6399" y="1947"/>
                </a:lnTo>
                <a:lnTo>
                  <a:pt x="6375" y="1777"/>
                </a:lnTo>
                <a:lnTo>
                  <a:pt x="6375" y="1607"/>
                </a:lnTo>
                <a:lnTo>
                  <a:pt x="6399" y="1461"/>
                </a:lnTo>
                <a:lnTo>
                  <a:pt x="6399" y="1388"/>
                </a:lnTo>
                <a:lnTo>
                  <a:pt x="6399" y="1339"/>
                </a:lnTo>
                <a:lnTo>
                  <a:pt x="6351" y="1291"/>
                </a:lnTo>
                <a:lnTo>
                  <a:pt x="6302" y="1266"/>
                </a:lnTo>
                <a:lnTo>
                  <a:pt x="6205" y="1266"/>
                </a:lnTo>
                <a:lnTo>
                  <a:pt x="6156" y="1291"/>
                </a:lnTo>
                <a:lnTo>
                  <a:pt x="6107" y="1339"/>
                </a:lnTo>
                <a:lnTo>
                  <a:pt x="6034" y="1485"/>
                </a:lnTo>
                <a:lnTo>
                  <a:pt x="6010" y="1655"/>
                </a:lnTo>
                <a:lnTo>
                  <a:pt x="5815" y="1680"/>
                </a:lnTo>
                <a:lnTo>
                  <a:pt x="5645" y="1728"/>
                </a:lnTo>
                <a:lnTo>
                  <a:pt x="5475" y="1826"/>
                </a:lnTo>
                <a:lnTo>
                  <a:pt x="5304" y="1923"/>
                </a:lnTo>
                <a:lnTo>
                  <a:pt x="5085" y="2069"/>
                </a:lnTo>
                <a:lnTo>
                  <a:pt x="4891" y="2215"/>
                </a:lnTo>
                <a:lnTo>
                  <a:pt x="4720" y="2337"/>
                </a:lnTo>
                <a:lnTo>
                  <a:pt x="4647" y="2410"/>
                </a:lnTo>
                <a:lnTo>
                  <a:pt x="4599" y="2507"/>
                </a:lnTo>
                <a:lnTo>
                  <a:pt x="4574" y="2531"/>
                </a:lnTo>
                <a:lnTo>
                  <a:pt x="4599" y="2556"/>
                </a:lnTo>
                <a:lnTo>
                  <a:pt x="4623" y="2580"/>
                </a:lnTo>
                <a:lnTo>
                  <a:pt x="4647" y="2604"/>
                </a:lnTo>
                <a:lnTo>
                  <a:pt x="4745" y="2580"/>
                </a:lnTo>
                <a:lnTo>
                  <a:pt x="4818" y="2556"/>
                </a:lnTo>
                <a:lnTo>
                  <a:pt x="4988" y="2458"/>
                </a:lnTo>
                <a:lnTo>
                  <a:pt x="5280" y="2239"/>
                </a:lnTo>
                <a:lnTo>
                  <a:pt x="5621" y="1996"/>
                </a:lnTo>
                <a:lnTo>
                  <a:pt x="5986" y="1801"/>
                </a:lnTo>
                <a:lnTo>
                  <a:pt x="5986" y="1996"/>
                </a:lnTo>
                <a:lnTo>
                  <a:pt x="6034" y="2166"/>
                </a:lnTo>
                <a:lnTo>
                  <a:pt x="6083" y="2337"/>
                </a:lnTo>
                <a:lnTo>
                  <a:pt x="6156" y="2531"/>
                </a:lnTo>
                <a:lnTo>
                  <a:pt x="6302" y="2872"/>
                </a:lnTo>
                <a:lnTo>
                  <a:pt x="6472" y="3164"/>
                </a:lnTo>
                <a:lnTo>
                  <a:pt x="6618" y="3359"/>
                </a:lnTo>
                <a:lnTo>
                  <a:pt x="6764" y="3578"/>
                </a:lnTo>
                <a:lnTo>
                  <a:pt x="6959" y="3772"/>
                </a:lnTo>
                <a:lnTo>
                  <a:pt x="7129" y="3967"/>
                </a:lnTo>
                <a:lnTo>
                  <a:pt x="7348" y="4137"/>
                </a:lnTo>
                <a:lnTo>
                  <a:pt x="7567" y="4283"/>
                </a:lnTo>
                <a:lnTo>
                  <a:pt x="7811" y="4381"/>
                </a:lnTo>
                <a:lnTo>
                  <a:pt x="8054" y="4454"/>
                </a:lnTo>
                <a:lnTo>
                  <a:pt x="8151" y="4454"/>
                </a:lnTo>
                <a:lnTo>
                  <a:pt x="8249" y="4381"/>
                </a:lnTo>
                <a:lnTo>
                  <a:pt x="8297" y="4356"/>
                </a:lnTo>
                <a:lnTo>
                  <a:pt x="8322" y="4308"/>
                </a:lnTo>
                <a:lnTo>
                  <a:pt x="8322" y="4235"/>
                </a:lnTo>
                <a:lnTo>
                  <a:pt x="8322" y="4186"/>
                </a:lnTo>
                <a:lnTo>
                  <a:pt x="8151" y="3505"/>
                </a:lnTo>
                <a:lnTo>
                  <a:pt x="8151" y="3505"/>
                </a:lnTo>
                <a:lnTo>
                  <a:pt x="8881" y="3918"/>
                </a:lnTo>
                <a:lnTo>
                  <a:pt x="9587" y="4283"/>
                </a:lnTo>
                <a:lnTo>
                  <a:pt x="9952" y="4429"/>
                </a:lnTo>
                <a:lnTo>
                  <a:pt x="10317" y="4575"/>
                </a:lnTo>
                <a:lnTo>
                  <a:pt x="10682" y="4697"/>
                </a:lnTo>
                <a:lnTo>
                  <a:pt x="11071" y="4746"/>
                </a:lnTo>
                <a:lnTo>
                  <a:pt x="11169" y="4940"/>
                </a:lnTo>
                <a:lnTo>
                  <a:pt x="11242" y="5111"/>
                </a:lnTo>
                <a:lnTo>
                  <a:pt x="11266" y="5281"/>
                </a:lnTo>
                <a:lnTo>
                  <a:pt x="11266" y="5451"/>
                </a:lnTo>
                <a:lnTo>
                  <a:pt x="11242" y="5792"/>
                </a:lnTo>
                <a:lnTo>
                  <a:pt x="11266" y="5865"/>
                </a:lnTo>
                <a:lnTo>
                  <a:pt x="11315" y="5938"/>
                </a:lnTo>
                <a:lnTo>
                  <a:pt x="11363" y="5987"/>
                </a:lnTo>
                <a:lnTo>
                  <a:pt x="11509" y="5987"/>
                </a:lnTo>
                <a:lnTo>
                  <a:pt x="11582" y="5962"/>
                </a:lnTo>
                <a:lnTo>
                  <a:pt x="11631" y="5914"/>
                </a:lnTo>
                <a:lnTo>
                  <a:pt x="11655" y="5841"/>
                </a:lnTo>
                <a:lnTo>
                  <a:pt x="11704" y="5622"/>
                </a:lnTo>
                <a:lnTo>
                  <a:pt x="11704" y="5354"/>
                </a:lnTo>
                <a:lnTo>
                  <a:pt x="11680" y="5135"/>
                </a:lnTo>
                <a:lnTo>
                  <a:pt x="11607" y="4892"/>
                </a:lnTo>
                <a:lnTo>
                  <a:pt x="11558" y="4794"/>
                </a:lnTo>
                <a:lnTo>
                  <a:pt x="11680" y="4770"/>
                </a:lnTo>
                <a:lnTo>
                  <a:pt x="11801" y="4940"/>
                </a:lnTo>
                <a:lnTo>
                  <a:pt x="11923" y="5111"/>
                </a:lnTo>
                <a:lnTo>
                  <a:pt x="11996" y="5305"/>
                </a:lnTo>
                <a:lnTo>
                  <a:pt x="12044" y="5500"/>
                </a:lnTo>
                <a:lnTo>
                  <a:pt x="12069" y="5695"/>
                </a:lnTo>
                <a:lnTo>
                  <a:pt x="12093" y="5889"/>
                </a:lnTo>
                <a:lnTo>
                  <a:pt x="12069" y="6108"/>
                </a:lnTo>
                <a:lnTo>
                  <a:pt x="12044" y="6303"/>
                </a:lnTo>
                <a:lnTo>
                  <a:pt x="11996" y="6522"/>
                </a:lnTo>
                <a:lnTo>
                  <a:pt x="11899" y="6692"/>
                </a:lnTo>
                <a:lnTo>
                  <a:pt x="11801" y="6887"/>
                </a:lnTo>
                <a:lnTo>
                  <a:pt x="11655" y="7033"/>
                </a:lnTo>
                <a:lnTo>
                  <a:pt x="11631" y="7082"/>
                </a:lnTo>
                <a:lnTo>
                  <a:pt x="11631" y="6936"/>
                </a:lnTo>
                <a:lnTo>
                  <a:pt x="11631" y="6814"/>
                </a:lnTo>
                <a:lnTo>
                  <a:pt x="11582" y="6717"/>
                </a:lnTo>
                <a:lnTo>
                  <a:pt x="11509" y="6619"/>
                </a:lnTo>
                <a:lnTo>
                  <a:pt x="11436" y="6571"/>
                </a:lnTo>
                <a:lnTo>
                  <a:pt x="11290" y="6571"/>
                </a:lnTo>
                <a:lnTo>
                  <a:pt x="11242" y="6619"/>
                </a:lnTo>
                <a:lnTo>
                  <a:pt x="11193" y="6668"/>
                </a:lnTo>
                <a:lnTo>
                  <a:pt x="11169" y="6717"/>
                </a:lnTo>
                <a:lnTo>
                  <a:pt x="11169" y="6790"/>
                </a:lnTo>
                <a:lnTo>
                  <a:pt x="11193" y="6863"/>
                </a:lnTo>
                <a:lnTo>
                  <a:pt x="11169" y="6838"/>
                </a:lnTo>
                <a:lnTo>
                  <a:pt x="11144" y="6863"/>
                </a:lnTo>
                <a:lnTo>
                  <a:pt x="11144" y="6984"/>
                </a:lnTo>
                <a:lnTo>
                  <a:pt x="11071" y="7228"/>
                </a:lnTo>
                <a:lnTo>
                  <a:pt x="10974" y="7447"/>
                </a:lnTo>
                <a:lnTo>
                  <a:pt x="10755" y="7933"/>
                </a:lnTo>
                <a:lnTo>
                  <a:pt x="10487" y="8396"/>
                </a:lnTo>
                <a:lnTo>
                  <a:pt x="10317" y="8663"/>
                </a:lnTo>
                <a:lnTo>
                  <a:pt x="10098" y="8907"/>
                </a:lnTo>
                <a:lnTo>
                  <a:pt x="9879" y="9126"/>
                </a:lnTo>
                <a:lnTo>
                  <a:pt x="9611" y="9320"/>
                </a:lnTo>
                <a:lnTo>
                  <a:pt x="9344" y="9491"/>
                </a:lnTo>
                <a:lnTo>
                  <a:pt x="9052" y="9637"/>
                </a:lnTo>
                <a:lnTo>
                  <a:pt x="8735" y="9734"/>
                </a:lnTo>
                <a:lnTo>
                  <a:pt x="8419" y="9782"/>
                </a:lnTo>
                <a:lnTo>
                  <a:pt x="8078" y="9807"/>
                </a:lnTo>
                <a:lnTo>
                  <a:pt x="7738" y="9782"/>
                </a:lnTo>
                <a:lnTo>
                  <a:pt x="7397" y="9709"/>
                </a:lnTo>
                <a:lnTo>
                  <a:pt x="7056" y="9612"/>
                </a:lnTo>
                <a:lnTo>
                  <a:pt x="6716" y="9466"/>
                </a:lnTo>
                <a:lnTo>
                  <a:pt x="6424" y="9296"/>
                </a:lnTo>
                <a:lnTo>
                  <a:pt x="6107" y="9126"/>
                </a:lnTo>
                <a:lnTo>
                  <a:pt x="5840" y="8907"/>
                </a:lnTo>
                <a:lnTo>
                  <a:pt x="5596" y="8712"/>
                </a:lnTo>
                <a:lnTo>
                  <a:pt x="5377" y="8469"/>
                </a:lnTo>
                <a:lnTo>
                  <a:pt x="5158" y="8225"/>
                </a:lnTo>
                <a:lnTo>
                  <a:pt x="4988" y="7958"/>
                </a:lnTo>
                <a:lnTo>
                  <a:pt x="4891" y="7787"/>
                </a:lnTo>
                <a:lnTo>
                  <a:pt x="4818" y="7641"/>
                </a:lnTo>
                <a:lnTo>
                  <a:pt x="4696" y="7301"/>
                </a:lnTo>
                <a:lnTo>
                  <a:pt x="4599" y="6960"/>
                </a:lnTo>
                <a:lnTo>
                  <a:pt x="4477" y="6644"/>
                </a:lnTo>
                <a:lnTo>
                  <a:pt x="4428" y="6571"/>
                </a:lnTo>
                <a:lnTo>
                  <a:pt x="4355" y="6546"/>
                </a:lnTo>
                <a:lnTo>
                  <a:pt x="4282" y="6571"/>
                </a:lnTo>
                <a:lnTo>
                  <a:pt x="4258" y="6595"/>
                </a:lnTo>
                <a:lnTo>
                  <a:pt x="4234" y="6644"/>
                </a:lnTo>
                <a:lnTo>
                  <a:pt x="4209" y="6936"/>
                </a:lnTo>
                <a:lnTo>
                  <a:pt x="4234" y="7228"/>
                </a:lnTo>
                <a:lnTo>
                  <a:pt x="4088" y="7130"/>
                </a:lnTo>
                <a:lnTo>
                  <a:pt x="3966" y="7033"/>
                </a:lnTo>
                <a:lnTo>
                  <a:pt x="3845" y="6911"/>
                </a:lnTo>
                <a:lnTo>
                  <a:pt x="3772" y="6790"/>
                </a:lnTo>
                <a:lnTo>
                  <a:pt x="3699" y="6644"/>
                </a:lnTo>
                <a:lnTo>
                  <a:pt x="3650" y="6473"/>
                </a:lnTo>
                <a:lnTo>
                  <a:pt x="3577" y="6133"/>
                </a:lnTo>
                <a:lnTo>
                  <a:pt x="3553" y="5816"/>
                </a:lnTo>
                <a:lnTo>
                  <a:pt x="3577" y="5670"/>
                </a:lnTo>
                <a:lnTo>
                  <a:pt x="3601" y="5524"/>
                </a:lnTo>
                <a:lnTo>
                  <a:pt x="3650" y="5378"/>
                </a:lnTo>
                <a:lnTo>
                  <a:pt x="3699" y="5232"/>
                </a:lnTo>
                <a:lnTo>
                  <a:pt x="3772" y="5111"/>
                </a:lnTo>
                <a:lnTo>
                  <a:pt x="3893" y="5013"/>
                </a:lnTo>
                <a:lnTo>
                  <a:pt x="3942" y="5013"/>
                </a:lnTo>
                <a:lnTo>
                  <a:pt x="3918" y="5208"/>
                </a:lnTo>
                <a:lnTo>
                  <a:pt x="3942" y="5403"/>
                </a:lnTo>
                <a:lnTo>
                  <a:pt x="3966" y="5476"/>
                </a:lnTo>
                <a:lnTo>
                  <a:pt x="4015" y="5549"/>
                </a:lnTo>
                <a:lnTo>
                  <a:pt x="4063" y="5622"/>
                </a:lnTo>
                <a:lnTo>
                  <a:pt x="4136" y="5670"/>
                </a:lnTo>
                <a:lnTo>
                  <a:pt x="4209" y="5695"/>
                </a:lnTo>
                <a:lnTo>
                  <a:pt x="4258" y="5670"/>
                </a:lnTo>
                <a:lnTo>
                  <a:pt x="4307" y="5646"/>
                </a:lnTo>
                <a:lnTo>
                  <a:pt x="4355" y="5597"/>
                </a:lnTo>
                <a:lnTo>
                  <a:pt x="4355" y="5476"/>
                </a:lnTo>
                <a:lnTo>
                  <a:pt x="4355" y="5403"/>
                </a:lnTo>
                <a:lnTo>
                  <a:pt x="4307" y="5208"/>
                </a:lnTo>
                <a:lnTo>
                  <a:pt x="4331" y="5086"/>
                </a:lnTo>
                <a:lnTo>
                  <a:pt x="4355" y="4965"/>
                </a:lnTo>
                <a:lnTo>
                  <a:pt x="4453" y="4746"/>
                </a:lnTo>
                <a:lnTo>
                  <a:pt x="4550" y="4575"/>
                </a:lnTo>
                <a:lnTo>
                  <a:pt x="4647" y="4405"/>
                </a:lnTo>
                <a:lnTo>
                  <a:pt x="5085" y="4016"/>
                </a:lnTo>
                <a:lnTo>
                  <a:pt x="5377" y="3748"/>
                </a:lnTo>
                <a:lnTo>
                  <a:pt x="5669" y="3432"/>
                </a:lnTo>
                <a:lnTo>
                  <a:pt x="5791" y="3237"/>
                </a:lnTo>
                <a:lnTo>
                  <a:pt x="5888" y="3067"/>
                </a:lnTo>
                <a:lnTo>
                  <a:pt x="5961" y="2872"/>
                </a:lnTo>
                <a:lnTo>
                  <a:pt x="6010" y="2677"/>
                </a:lnTo>
                <a:lnTo>
                  <a:pt x="5986" y="2629"/>
                </a:lnTo>
                <a:lnTo>
                  <a:pt x="5937" y="2604"/>
                </a:lnTo>
                <a:lnTo>
                  <a:pt x="5888" y="2604"/>
                </a:lnTo>
                <a:lnTo>
                  <a:pt x="5864" y="2629"/>
                </a:lnTo>
                <a:lnTo>
                  <a:pt x="5718" y="2750"/>
                </a:lnTo>
                <a:lnTo>
                  <a:pt x="5596" y="2921"/>
                </a:lnTo>
                <a:lnTo>
                  <a:pt x="5377" y="3237"/>
                </a:lnTo>
                <a:lnTo>
                  <a:pt x="5110" y="3505"/>
                </a:lnTo>
                <a:lnTo>
                  <a:pt x="4818" y="3772"/>
                </a:lnTo>
                <a:lnTo>
                  <a:pt x="4647" y="3894"/>
                </a:lnTo>
                <a:lnTo>
                  <a:pt x="4453" y="4040"/>
                </a:lnTo>
                <a:lnTo>
                  <a:pt x="4063" y="4332"/>
                </a:lnTo>
                <a:lnTo>
                  <a:pt x="4112" y="3894"/>
                </a:lnTo>
                <a:lnTo>
                  <a:pt x="4209" y="3456"/>
                </a:lnTo>
                <a:lnTo>
                  <a:pt x="4331" y="3042"/>
                </a:lnTo>
                <a:lnTo>
                  <a:pt x="4477" y="2629"/>
                </a:lnTo>
                <a:lnTo>
                  <a:pt x="4599" y="2337"/>
                </a:lnTo>
                <a:lnTo>
                  <a:pt x="4769" y="2045"/>
                </a:lnTo>
                <a:lnTo>
                  <a:pt x="4939" y="1777"/>
                </a:lnTo>
                <a:lnTo>
                  <a:pt x="5158" y="1558"/>
                </a:lnTo>
                <a:lnTo>
                  <a:pt x="5256" y="1485"/>
                </a:lnTo>
                <a:lnTo>
                  <a:pt x="5377" y="1412"/>
                </a:lnTo>
                <a:lnTo>
                  <a:pt x="5596" y="1364"/>
                </a:lnTo>
                <a:lnTo>
                  <a:pt x="5815" y="1315"/>
                </a:lnTo>
                <a:lnTo>
                  <a:pt x="5913" y="1291"/>
                </a:lnTo>
                <a:lnTo>
                  <a:pt x="6034" y="1242"/>
                </a:lnTo>
                <a:lnTo>
                  <a:pt x="6034" y="1218"/>
                </a:lnTo>
                <a:lnTo>
                  <a:pt x="6034" y="1193"/>
                </a:lnTo>
                <a:lnTo>
                  <a:pt x="5961" y="1096"/>
                </a:lnTo>
                <a:lnTo>
                  <a:pt x="5888" y="1023"/>
                </a:lnTo>
                <a:lnTo>
                  <a:pt x="5767" y="974"/>
                </a:lnTo>
                <a:lnTo>
                  <a:pt x="5523" y="974"/>
                </a:lnTo>
                <a:lnTo>
                  <a:pt x="5402" y="999"/>
                </a:lnTo>
                <a:lnTo>
                  <a:pt x="5183" y="1072"/>
                </a:lnTo>
                <a:lnTo>
                  <a:pt x="5037" y="1145"/>
                </a:lnTo>
                <a:lnTo>
                  <a:pt x="4915" y="1242"/>
                </a:lnTo>
                <a:lnTo>
                  <a:pt x="4793" y="1364"/>
                </a:lnTo>
                <a:lnTo>
                  <a:pt x="4672" y="1485"/>
                </a:lnTo>
                <a:lnTo>
                  <a:pt x="4477" y="1728"/>
                </a:lnTo>
                <a:lnTo>
                  <a:pt x="4307" y="2020"/>
                </a:lnTo>
                <a:lnTo>
                  <a:pt x="4161" y="2312"/>
                </a:lnTo>
                <a:lnTo>
                  <a:pt x="4015" y="2653"/>
                </a:lnTo>
                <a:lnTo>
                  <a:pt x="3893" y="3018"/>
                </a:lnTo>
                <a:lnTo>
                  <a:pt x="3772" y="3359"/>
                </a:lnTo>
                <a:lnTo>
                  <a:pt x="3699" y="3724"/>
                </a:lnTo>
                <a:lnTo>
                  <a:pt x="3650" y="4113"/>
                </a:lnTo>
                <a:lnTo>
                  <a:pt x="3650" y="4454"/>
                </a:lnTo>
                <a:lnTo>
                  <a:pt x="3674" y="4819"/>
                </a:lnTo>
                <a:lnTo>
                  <a:pt x="3553" y="4892"/>
                </a:lnTo>
                <a:lnTo>
                  <a:pt x="3455" y="5038"/>
                </a:lnTo>
                <a:lnTo>
                  <a:pt x="3382" y="5184"/>
                </a:lnTo>
                <a:lnTo>
                  <a:pt x="3334" y="5378"/>
                </a:lnTo>
                <a:lnTo>
                  <a:pt x="3236" y="5719"/>
                </a:lnTo>
                <a:lnTo>
                  <a:pt x="3212" y="5962"/>
                </a:lnTo>
                <a:lnTo>
                  <a:pt x="3236" y="6230"/>
                </a:lnTo>
                <a:lnTo>
                  <a:pt x="3285" y="6522"/>
                </a:lnTo>
                <a:lnTo>
                  <a:pt x="3358" y="6814"/>
                </a:lnTo>
                <a:lnTo>
                  <a:pt x="3480" y="7082"/>
                </a:lnTo>
                <a:lnTo>
                  <a:pt x="3626" y="7325"/>
                </a:lnTo>
                <a:lnTo>
                  <a:pt x="3723" y="7422"/>
                </a:lnTo>
                <a:lnTo>
                  <a:pt x="3845" y="7520"/>
                </a:lnTo>
                <a:lnTo>
                  <a:pt x="3942" y="7593"/>
                </a:lnTo>
                <a:lnTo>
                  <a:pt x="4063" y="7641"/>
                </a:lnTo>
                <a:lnTo>
                  <a:pt x="4209" y="7690"/>
                </a:lnTo>
                <a:lnTo>
                  <a:pt x="4355" y="7690"/>
                </a:lnTo>
                <a:lnTo>
                  <a:pt x="4477" y="7933"/>
                </a:lnTo>
                <a:lnTo>
                  <a:pt x="4599" y="8177"/>
                </a:lnTo>
                <a:lnTo>
                  <a:pt x="4745" y="8396"/>
                </a:lnTo>
                <a:lnTo>
                  <a:pt x="4915" y="8615"/>
                </a:lnTo>
                <a:lnTo>
                  <a:pt x="5085" y="8809"/>
                </a:lnTo>
                <a:lnTo>
                  <a:pt x="5256" y="8980"/>
                </a:lnTo>
                <a:lnTo>
                  <a:pt x="5645" y="9320"/>
                </a:lnTo>
                <a:lnTo>
                  <a:pt x="6010" y="9588"/>
                </a:lnTo>
                <a:lnTo>
                  <a:pt x="6424" y="9831"/>
                </a:lnTo>
                <a:lnTo>
                  <a:pt x="6351" y="9855"/>
                </a:lnTo>
                <a:lnTo>
                  <a:pt x="6278" y="9928"/>
                </a:lnTo>
                <a:lnTo>
                  <a:pt x="6253" y="10001"/>
                </a:lnTo>
                <a:lnTo>
                  <a:pt x="6205" y="10074"/>
                </a:lnTo>
                <a:lnTo>
                  <a:pt x="6180" y="10269"/>
                </a:lnTo>
                <a:lnTo>
                  <a:pt x="6156" y="10464"/>
                </a:lnTo>
                <a:lnTo>
                  <a:pt x="6156" y="10610"/>
                </a:lnTo>
                <a:lnTo>
                  <a:pt x="6180" y="10804"/>
                </a:lnTo>
                <a:lnTo>
                  <a:pt x="6010" y="10829"/>
                </a:lnTo>
                <a:lnTo>
                  <a:pt x="5864" y="10853"/>
                </a:lnTo>
                <a:lnTo>
                  <a:pt x="5596" y="10902"/>
                </a:lnTo>
                <a:lnTo>
                  <a:pt x="5231" y="10975"/>
                </a:lnTo>
                <a:lnTo>
                  <a:pt x="4866" y="11072"/>
                </a:lnTo>
                <a:lnTo>
                  <a:pt x="4161" y="11242"/>
                </a:lnTo>
                <a:lnTo>
                  <a:pt x="3480" y="11437"/>
                </a:lnTo>
                <a:lnTo>
                  <a:pt x="2993" y="11632"/>
                </a:lnTo>
                <a:lnTo>
                  <a:pt x="2531" y="11826"/>
                </a:lnTo>
                <a:lnTo>
                  <a:pt x="2068" y="12070"/>
                </a:lnTo>
                <a:lnTo>
                  <a:pt x="1655" y="12362"/>
                </a:lnTo>
                <a:lnTo>
                  <a:pt x="1314" y="12654"/>
                </a:lnTo>
                <a:lnTo>
                  <a:pt x="973" y="12970"/>
                </a:lnTo>
                <a:lnTo>
                  <a:pt x="681" y="13335"/>
                </a:lnTo>
                <a:lnTo>
                  <a:pt x="414" y="13700"/>
                </a:lnTo>
                <a:lnTo>
                  <a:pt x="316" y="13919"/>
                </a:lnTo>
                <a:lnTo>
                  <a:pt x="219" y="14114"/>
                </a:lnTo>
                <a:lnTo>
                  <a:pt x="122" y="14333"/>
                </a:lnTo>
                <a:lnTo>
                  <a:pt x="73" y="14552"/>
                </a:lnTo>
                <a:lnTo>
                  <a:pt x="24" y="14771"/>
                </a:lnTo>
                <a:lnTo>
                  <a:pt x="0" y="14990"/>
                </a:lnTo>
                <a:lnTo>
                  <a:pt x="24" y="15209"/>
                </a:lnTo>
                <a:lnTo>
                  <a:pt x="49" y="15428"/>
                </a:lnTo>
                <a:lnTo>
                  <a:pt x="73" y="15525"/>
                </a:lnTo>
                <a:lnTo>
                  <a:pt x="122" y="15574"/>
                </a:lnTo>
                <a:lnTo>
                  <a:pt x="170" y="15598"/>
                </a:lnTo>
                <a:lnTo>
                  <a:pt x="243" y="15598"/>
                </a:lnTo>
                <a:lnTo>
                  <a:pt x="316" y="15671"/>
                </a:lnTo>
                <a:lnTo>
                  <a:pt x="414" y="15695"/>
                </a:lnTo>
                <a:lnTo>
                  <a:pt x="803" y="15720"/>
                </a:lnTo>
                <a:lnTo>
                  <a:pt x="1217" y="15793"/>
                </a:lnTo>
                <a:lnTo>
                  <a:pt x="1606" y="15890"/>
                </a:lnTo>
                <a:lnTo>
                  <a:pt x="1995" y="15987"/>
                </a:lnTo>
                <a:lnTo>
                  <a:pt x="2774" y="16231"/>
                </a:lnTo>
                <a:lnTo>
                  <a:pt x="3163" y="16328"/>
                </a:lnTo>
                <a:lnTo>
                  <a:pt x="3553" y="16401"/>
                </a:lnTo>
                <a:lnTo>
                  <a:pt x="4599" y="16498"/>
                </a:lnTo>
                <a:lnTo>
                  <a:pt x="5669" y="16547"/>
                </a:lnTo>
                <a:lnTo>
                  <a:pt x="6716" y="16596"/>
                </a:lnTo>
                <a:lnTo>
                  <a:pt x="7762" y="16620"/>
                </a:lnTo>
                <a:lnTo>
                  <a:pt x="9879" y="16620"/>
                </a:lnTo>
                <a:lnTo>
                  <a:pt x="10950" y="16547"/>
                </a:lnTo>
                <a:lnTo>
                  <a:pt x="11996" y="16450"/>
                </a:lnTo>
                <a:lnTo>
                  <a:pt x="12823" y="16352"/>
                </a:lnTo>
                <a:lnTo>
                  <a:pt x="13626" y="16255"/>
                </a:lnTo>
                <a:lnTo>
                  <a:pt x="14040" y="16206"/>
                </a:lnTo>
                <a:lnTo>
                  <a:pt x="14453" y="16109"/>
                </a:lnTo>
                <a:lnTo>
                  <a:pt x="14843" y="16012"/>
                </a:lnTo>
                <a:lnTo>
                  <a:pt x="15232" y="15890"/>
                </a:lnTo>
                <a:lnTo>
                  <a:pt x="15305" y="15841"/>
                </a:lnTo>
                <a:lnTo>
                  <a:pt x="15378" y="15768"/>
                </a:lnTo>
                <a:lnTo>
                  <a:pt x="15402" y="15695"/>
                </a:lnTo>
                <a:lnTo>
                  <a:pt x="15427" y="15622"/>
                </a:lnTo>
                <a:lnTo>
                  <a:pt x="15524" y="15622"/>
                </a:lnTo>
                <a:lnTo>
                  <a:pt x="15621" y="15574"/>
                </a:lnTo>
                <a:lnTo>
                  <a:pt x="15670" y="15549"/>
                </a:lnTo>
                <a:lnTo>
                  <a:pt x="15694" y="15501"/>
                </a:lnTo>
                <a:lnTo>
                  <a:pt x="15694" y="15452"/>
                </a:lnTo>
                <a:lnTo>
                  <a:pt x="15694" y="15379"/>
                </a:lnTo>
                <a:lnTo>
                  <a:pt x="15646" y="14965"/>
                </a:lnTo>
                <a:lnTo>
                  <a:pt x="15548" y="14576"/>
                </a:lnTo>
                <a:lnTo>
                  <a:pt x="15427" y="14187"/>
                </a:lnTo>
                <a:lnTo>
                  <a:pt x="15256" y="13822"/>
                </a:lnTo>
                <a:lnTo>
                  <a:pt x="15281" y="13822"/>
                </a:lnTo>
                <a:lnTo>
                  <a:pt x="15329" y="13797"/>
                </a:lnTo>
                <a:lnTo>
                  <a:pt x="15354" y="13724"/>
                </a:lnTo>
                <a:lnTo>
                  <a:pt x="15354" y="13676"/>
                </a:lnTo>
                <a:lnTo>
                  <a:pt x="15305" y="13627"/>
                </a:lnTo>
                <a:lnTo>
                  <a:pt x="15110" y="13554"/>
                </a:lnTo>
                <a:lnTo>
                  <a:pt x="14989" y="13359"/>
                </a:lnTo>
                <a:lnTo>
                  <a:pt x="14843" y="13140"/>
                </a:lnTo>
                <a:lnTo>
                  <a:pt x="14502" y="12751"/>
                </a:lnTo>
                <a:lnTo>
                  <a:pt x="14113" y="12386"/>
                </a:lnTo>
                <a:lnTo>
                  <a:pt x="13699" y="12070"/>
                </a:lnTo>
                <a:lnTo>
                  <a:pt x="13456" y="11924"/>
                </a:lnTo>
                <a:lnTo>
                  <a:pt x="13237" y="11778"/>
                </a:lnTo>
                <a:lnTo>
                  <a:pt x="12726" y="11559"/>
                </a:lnTo>
                <a:lnTo>
                  <a:pt x="12215" y="11388"/>
                </a:lnTo>
                <a:lnTo>
                  <a:pt x="11680" y="11242"/>
                </a:lnTo>
                <a:lnTo>
                  <a:pt x="11071" y="11121"/>
                </a:lnTo>
                <a:lnTo>
                  <a:pt x="10463" y="11023"/>
                </a:lnTo>
                <a:lnTo>
                  <a:pt x="10341" y="10999"/>
                </a:lnTo>
                <a:lnTo>
                  <a:pt x="10244" y="10975"/>
                </a:lnTo>
                <a:lnTo>
                  <a:pt x="9879" y="10902"/>
                </a:lnTo>
                <a:lnTo>
                  <a:pt x="9684" y="10877"/>
                </a:lnTo>
                <a:lnTo>
                  <a:pt x="9490" y="10877"/>
                </a:lnTo>
                <a:lnTo>
                  <a:pt x="9490" y="10780"/>
                </a:lnTo>
                <a:lnTo>
                  <a:pt x="9490" y="10658"/>
                </a:lnTo>
                <a:lnTo>
                  <a:pt x="9490" y="10415"/>
                </a:lnTo>
                <a:lnTo>
                  <a:pt x="9490" y="10172"/>
                </a:lnTo>
                <a:lnTo>
                  <a:pt x="9465" y="10050"/>
                </a:lnTo>
                <a:lnTo>
                  <a:pt x="9441" y="9977"/>
                </a:lnTo>
                <a:lnTo>
                  <a:pt x="9660" y="9831"/>
                </a:lnTo>
                <a:lnTo>
                  <a:pt x="9879" y="9709"/>
                </a:lnTo>
                <a:lnTo>
                  <a:pt x="10098" y="9539"/>
                </a:lnTo>
                <a:lnTo>
                  <a:pt x="10293" y="9369"/>
                </a:lnTo>
                <a:lnTo>
                  <a:pt x="10463" y="9174"/>
                </a:lnTo>
                <a:lnTo>
                  <a:pt x="10633" y="8980"/>
                </a:lnTo>
                <a:lnTo>
                  <a:pt x="10804" y="8761"/>
                </a:lnTo>
                <a:lnTo>
                  <a:pt x="10950" y="8542"/>
                </a:lnTo>
                <a:lnTo>
                  <a:pt x="11193" y="8128"/>
                </a:lnTo>
                <a:lnTo>
                  <a:pt x="11363" y="7812"/>
                </a:lnTo>
                <a:lnTo>
                  <a:pt x="11509" y="7495"/>
                </a:lnTo>
                <a:lnTo>
                  <a:pt x="11582" y="7495"/>
                </a:lnTo>
                <a:lnTo>
                  <a:pt x="11655" y="7471"/>
                </a:lnTo>
                <a:lnTo>
                  <a:pt x="11801" y="7398"/>
                </a:lnTo>
                <a:lnTo>
                  <a:pt x="11947" y="7252"/>
                </a:lnTo>
                <a:lnTo>
                  <a:pt x="12093" y="7082"/>
                </a:lnTo>
                <a:lnTo>
                  <a:pt x="12215" y="6887"/>
                </a:lnTo>
                <a:lnTo>
                  <a:pt x="12288" y="6717"/>
                </a:lnTo>
                <a:lnTo>
                  <a:pt x="12409" y="6425"/>
                </a:lnTo>
                <a:lnTo>
                  <a:pt x="12458" y="6206"/>
                </a:lnTo>
                <a:lnTo>
                  <a:pt x="12482" y="5987"/>
                </a:lnTo>
                <a:lnTo>
                  <a:pt x="12482" y="5768"/>
                </a:lnTo>
                <a:lnTo>
                  <a:pt x="12458" y="5549"/>
                </a:lnTo>
                <a:lnTo>
                  <a:pt x="12434" y="5330"/>
                </a:lnTo>
                <a:lnTo>
                  <a:pt x="12361" y="5111"/>
                </a:lnTo>
                <a:lnTo>
                  <a:pt x="12263" y="4916"/>
                </a:lnTo>
                <a:lnTo>
                  <a:pt x="12142" y="4721"/>
                </a:lnTo>
                <a:lnTo>
                  <a:pt x="12190" y="4697"/>
                </a:lnTo>
                <a:lnTo>
                  <a:pt x="12239" y="4648"/>
                </a:lnTo>
                <a:lnTo>
                  <a:pt x="12263" y="4551"/>
                </a:lnTo>
                <a:lnTo>
                  <a:pt x="12239" y="4454"/>
                </a:lnTo>
                <a:lnTo>
                  <a:pt x="12166" y="4356"/>
                </a:lnTo>
                <a:lnTo>
                  <a:pt x="12166" y="3797"/>
                </a:lnTo>
                <a:lnTo>
                  <a:pt x="12142" y="3237"/>
                </a:lnTo>
                <a:lnTo>
                  <a:pt x="12093" y="2969"/>
                </a:lnTo>
                <a:lnTo>
                  <a:pt x="12044" y="2677"/>
                </a:lnTo>
                <a:lnTo>
                  <a:pt x="11971" y="2410"/>
                </a:lnTo>
                <a:lnTo>
                  <a:pt x="11899" y="2142"/>
                </a:lnTo>
                <a:lnTo>
                  <a:pt x="11801" y="1874"/>
                </a:lnTo>
                <a:lnTo>
                  <a:pt x="11680" y="1631"/>
                </a:lnTo>
                <a:lnTo>
                  <a:pt x="11534" y="1412"/>
                </a:lnTo>
                <a:lnTo>
                  <a:pt x="11363" y="1193"/>
                </a:lnTo>
                <a:lnTo>
                  <a:pt x="11193" y="974"/>
                </a:lnTo>
                <a:lnTo>
                  <a:pt x="10974" y="804"/>
                </a:lnTo>
                <a:lnTo>
                  <a:pt x="10755" y="634"/>
                </a:lnTo>
                <a:lnTo>
                  <a:pt x="10487" y="488"/>
                </a:lnTo>
                <a:lnTo>
                  <a:pt x="10171" y="342"/>
                </a:lnTo>
                <a:lnTo>
                  <a:pt x="9782" y="220"/>
                </a:lnTo>
                <a:lnTo>
                  <a:pt x="9417" y="123"/>
                </a:lnTo>
                <a:lnTo>
                  <a:pt x="9003" y="50"/>
                </a:lnTo>
                <a:lnTo>
                  <a:pt x="8589" y="25"/>
                </a:lnTo>
                <a:lnTo>
                  <a:pt x="82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40"/>
          <p:cNvSpPr/>
          <p:nvPr/>
        </p:nvSpPr>
        <p:spPr>
          <a:xfrm>
            <a:off x="5010155" y="2078058"/>
            <a:ext cx="372080" cy="343661"/>
          </a:xfrm>
          <a:custGeom>
            <a:rect b="b" l="l" r="r" t="t"/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40"/>
          <p:cNvSpPr/>
          <p:nvPr/>
        </p:nvSpPr>
        <p:spPr>
          <a:xfrm>
            <a:off x="5598493" y="2019642"/>
            <a:ext cx="342082" cy="410512"/>
          </a:xfrm>
          <a:custGeom>
            <a:rect b="b" l="l" r="r" t="t"/>
            <a:pathLst>
              <a:path extrusionOk="0" h="18981" w="15817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40"/>
          <p:cNvSpPr/>
          <p:nvPr/>
        </p:nvSpPr>
        <p:spPr>
          <a:xfrm>
            <a:off x="482298" y="2617473"/>
            <a:ext cx="125786" cy="425240"/>
          </a:xfrm>
          <a:custGeom>
            <a:rect b="b" l="l" r="r" t="t"/>
            <a:pathLst>
              <a:path extrusionOk="0" h="19662" w="5816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40"/>
          <p:cNvSpPr/>
          <p:nvPr/>
        </p:nvSpPr>
        <p:spPr>
          <a:xfrm>
            <a:off x="990115" y="2601685"/>
            <a:ext cx="272096" cy="455756"/>
          </a:xfrm>
          <a:custGeom>
            <a:rect b="b" l="l" r="r" t="t"/>
            <a:pathLst>
              <a:path extrusionOk="0" h="21073" w="12581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40"/>
          <p:cNvSpPr/>
          <p:nvPr/>
        </p:nvSpPr>
        <p:spPr>
          <a:xfrm>
            <a:off x="1532148" y="2601685"/>
            <a:ext cx="356291" cy="455756"/>
          </a:xfrm>
          <a:custGeom>
            <a:rect b="b" l="l" r="r" t="t"/>
            <a:pathLst>
              <a:path extrusionOk="0" h="21073" w="16474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40"/>
          <p:cNvSpPr/>
          <p:nvPr/>
        </p:nvSpPr>
        <p:spPr>
          <a:xfrm>
            <a:off x="2651487" y="2679047"/>
            <a:ext cx="429976" cy="239979"/>
          </a:xfrm>
          <a:custGeom>
            <a:rect b="b" l="l" r="r" t="t"/>
            <a:pathLst>
              <a:path extrusionOk="0" h="11096" w="19881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40"/>
          <p:cNvSpPr/>
          <p:nvPr/>
        </p:nvSpPr>
        <p:spPr>
          <a:xfrm>
            <a:off x="2078397" y="2629044"/>
            <a:ext cx="417346" cy="394724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40"/>
          <p:cNvSpPr/>
          <p:nvPr/>
        </p:nvSpPr>
        <p:spPr>
          <a:xfrm>
            <a:off x="3263528" y="2639058"/>
            <a:ext cx="369441" cy="372599"/>
          </a:xfrm>
          <a:custGeom>
            <a:rect b="b" l="l" r="r" t="t"/>
            <a:pathLst>
              <a:path extrusionOk="0" h="17228" w="17082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40"/>
          <p:cNvSpPr/>
          <p:nvPr/>
        </p:nvSpPr>
        <p:spPr>
          <a:xfrm>
            <a:off x="3843452" y="2642215"/>
            <a:ext cx="374177" cy="372599"/>
          </a:xfrm>
          <a:custGeom>
            <a:rect b="b" l="l" r="r" t="t"/>
            <a:pathLst>
              <a:path extrusionOk="0" h="17228" w="17301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40"/>
          <p:cNvSpPr/>
          <p:nvPr/>
        </p:nvSpPr>
        <p:spPr>
          <a:xfrm>
            <a:off x="4373394" y="2642215"/>
            <a:ext cx="487311" cy="394183"/>
          </a:xfrm>
          <a:custGeom>
            <a:rect b="b" l="l" r="r" t="t"/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40"/>
          <p:cNvSpPr/>
          <p:nvPr/>
        </p:nvSpPr>
        <p:spPr>
          <a:xfrm>
            <a:off x="5046468" y="2626427"/>
            <a:ext cx="293139" cy="407851"/>
          </a:xfrm>
          <a:custGeom>
            <a:rect b="b" l="l" r="r" t="t"/>
            <a:pathLst>
              <a:path extrusionOk="0" h="18858" w="13554">
                <a:moveTo>
                  <a:pt x="7032" y="462"/>
                </a:moveTo>
                <a:lnTo>
                  <a:pt x="7300" y="487"/>
                </a:lnTo>
                <a:lnTo>
                  <a:pt x="7592" y="511"/>
                </a:lnTo>
                <a:lnTo>
                  <a:pt x="7860" y="560"/>
                </a:lnTo>
                <a:lnTo>
                  <a:pt x="8127" y="633"/>
                </a:lnTo>
                <a:lnTo>
                  <a:pt x="8395" y="706"/>
                </a:lnTo>
                <a:lnTo>
                  <a:pt x="8662" y="803"/>
                </a:lnTo>
                <a:lnTo>
                  <a:pt x="8906" y="925"/>
                </a:lnTo>
                <a:lnTo>
                  <a:pt x="9173" y="1046"/>
                </a:lnTo>
                <a:lnTo>
                  <a:pt x="9417" y="1168"/>
                </a:lnTo>
                <a:lnTo>
                  <a:pt x="9636" y="1338"/>
                </a:lnTo>
                <a:lnTo>
                  <a:pt x="9879" y="1484"/>
                </a:lnTo>
                <a:lnTo>
                  <a:pt x="10074" y="1679"/>
                </a:lnTo>
                <a:lnTo>
                  <a:pt x="10293" y="1849"/>
                </a:lnTo>
                <a:lnTo>
                  <a:pt x="10487" y="2068"/>
                </a:lnTo>
                <a:lnTo>
                  <a:pt x="10731" y="2336"/>
                </a:lnTo>
                <a:lnTo>
                  <a:pt x="10950" y="2652"/>
                </a:lnTo>
                <a:lnTo>
                  <a:pt x="11144" y="2969"/>
                </a:lnTo>
                <a:lnTo>
                  <a:pt x="11290" y="3285"/>
                </a:lnTo>
                <a:lnTo>
                  <a:pt x="11412" y="3626"/>
                </a:lnTo>
                <a:lnTo>
                  <a:pt x="11509" y="3966"/>
                </a:lnTo>
                <a:lnTo>
                  <a:pt x="11582" y="4331"/>
                </a:lnTo>
                <a:lnTo>
                  <a:pt x="11607" y="4721"/>
                </a:lnTo>
                <a:lnTo>
                  <a:pt x="11631" y="5378"/>
                </a:lnTo>
                <a:lnTo>
                  <a:pt x="11655" y="6059"/>
                </a:lnTo>
                <a:lnTo>
                  <a:pt x="11680" y="6716"/>
                </a:lnTo>
                <a:lnTo>
                  <a:pt x="11704" y="7057"/>
                </a:lnTo>
                <a:lnTo>
                  <a:pt x="11753" y="7397"/>
                </a:lnTo>
                <a:lnTo>
                  <a:pt x="10706" y="7397"/>
                </a:lnTo>
                <a:lnTo>
                  <a:pt x="10682" y="6327"/>
                </a:lnTo>
                <a:lnTo>
                  <a:pt x="10682" y="5767"/>
                </a:lnTo>
                <a:lnTo>
                  <a:pt x="10658" y="5232"/>
                </a:lnTo>
                <a:lnTo>
                  <a:pt x="10585" y="4672"/>
                </a:lnTo>
                <a:lnTo>
                  <a:pt x="10512" y="4429"/>
                </a:lnTo>
                <a:lnTo>
                  <a:pt x="10463" y="4161"/>
                </a:lnTo>
                <a:lnTo>
                  <a:pt x="10366" y="3893"/>
                </a:lnTo>
                <a:lnTo>
                  <a:pt x="10268" y="3650"/>
                </a:lnTo>
                <a:lnTo>
                  <a:pt x="10147" y="3407"/>
                </a:lnTo>
                <a:lnTo>
                  <a:pt x="10001" y="3163"/>
                </a:lnTo>
                <a:lnTo>
                  <a:pt x="9879" y="2993"/>
                </a:lnTo>
                <a:lnTo>
                  <a:pt x="9733" y="2823"/>
                </a:lnTo>
                <a:lnTo>
                  <a:pt x="9587" y="2652"/>
                </a:lnTo>
                <a:lnTo>
                  <a:pt x="9417" y="2506"/>
                </a:lnTo>
                <a:lnTo>
                  <a:pt x="9052" y="2263"/>
                </a:lnTo>
                <a:lnTo>
                  <a:pt x="8662" y="2044"/>
                </a:lnTo>
                <a:lnTo>
                  <a:pt x="8273" y="1874"/>
                </a:lnTo>
                <a:lnTo>
                  <a:pt x="7835" y="1728"/>
                </a:lnTo>
                <a:lnTo>
                  <a:pt x="7397" y="1630"/>
                </a:lnTo>
                <a:lnTo>
                  <a:pt x="6959" y="1582"/>
                </a:lnTo>
                <a:lnTo>
                  <a:pt x="6521" y="1582"/>
                </a:lnTo>
                <a:lnTo>
                  <a:pt x="6083" y="1630"/>
                </a:lnTo>
                <a:lnTo>
                  <a:pt x="5670" y="1728"/>
                </a:lnTo>
                <a:lnTo>
                  <a:pt x="5232" y="1898"/>
                </a:lnTo>
                <a:lnTo>
                  <a:pt x="4842" y="2093"/>
                </a:lnTo>
                <a:lnTo>
                  <a:pt x="4477" y="2336"/>
                </a:lnTo>
                <a:lnTo>
                  <a:pt x="4307" y="2482"/>
                </a:lnTo>
                <a:lnTo>
                  <a:pt x="4161" y="2628"/>
                </a:lnTo>
                <a:lnTo>
                  <a:pt x="4015" y="2798"/>
                </a:lnTo>
                <a:lnTo>
                  <a:pt x="3869" y="2969"/>
                </a:lnTo>
                <a:lnTo>
                  <a:pt x="3723" y="3212"/>
                </a:lnTo>
                <a:lnTo>
                  <a:pt x="3577" y="3455"/>
                </a:lnTo>
                <a:lnTo>
                  <a:pt x="3455" y="3699"/>
                </a:lnTo>
                <a:lnTo>
                  <a:pt x="3358" y="3966"/>
                </a:lnTo>
                <a:lnTo>
                  <a:pt x="3261" y="4234"/>
                </a:lnTo>
                <a:lnTo>
                  <a:pt x="3188" y="4502"/>
                </a:lnTo>
                <a:lnTo>
                  <a:pt x="3090" y="5086"/>
                </a:lnTo>
                <a:lnTo>
                  <a:pt x="3017" y="5645"/>
                </a:lnTo>
                <a:lnTo>
                  <a:pt x="2993" y="6229"/>
                </a:lnTo>
                <a:lnTo>
                  <a:pt x="2969" y="6789"/>
                </a:lnTo>
                <a:lnTo>
                  <a:pt x="2993" y="7349"/>
                </a:lnTo>
                <a:lnTo>
                  <a:pt x="2993" y="7397"/>
                </a:lnTo>
                <a:lnTo>
                  <a:pt x="2385" y="7373"/>
                </a:lnTo>
                <a:lnTo>
                  <a:pt x="1776" y="7397"/>
                </a:lnTo>
                <a:lnTo>
                  <a:pt x="1801" y="7324"/>
                </a:lnTo>
                <a:lnTo>
                  <a:pt x="1825" y="7227"/>
                </a:lnTo>
                <a:lnTo>
                  <a:pt x="1752" y="6692"/>
                </a:lnTo>
                <a:lnTo>
                  <a:pt x="1752" y="6132"/>
                </a:lnTo>
                <a:lnTo>
                  <a:pt x="1801" y="5572"/>
                </a:lnTo>
                <a:lnTo>
                  <a:pt x="1874" y="5037"/>
                </a:lnTo>
                <a:lnTo>
                  <a:pt x="1995" y="4477"/>
                </a:lnTo>
                <a:lnTo>
                  <a:pt x="2141" y="3942"/>
                </a:lnTo>
                <a:lnTo>
                  <a:pt x="2336" y="3431"/>
                </a:lnTo>
                <a:lnTo>
                  <a:pt x="2555" y="2944"/>
                </a:lnTo>
                <a:lnTo>
                  <a:pt x="2701" y="2652"/>
                </a:lnTo>
                <a:lnTo>
                  <a:pt x="2871" y="2409"/>
                </a:lnTo>
                <a:lnTo>
                  <a:pt x="3066" y="2166"/>
                </a:lnTo>
                <a:lnTo>
                  <a:pt x="3261" y="1922"/>
                </a:lnTo>
                <a:lnTo>
                  <a:pt x="3455" y="1728"/>
                </a:lnTo>
                <a:lnTo>
                  <a:pt x="3699" y="1533"/>
                </a:lnTo>
                <a:lnTo>
                  <a:pt x="3918" y="1363"/>
                </a:lnTo>
                <a:lnTo>
                  <a:pt x="4185" y="1192"/>
                </a:lnTo>
                <a:lnTo>
                  <a:pt x="4429" y="1046"/>
                </a:lnTo>
                <a:lnTo>
                  <a:pt x="4696" y="925"/>
                </a:lnTo>
                <a:lnTo>
                  <a:pt x="4988" y="803"/>
                </a:lnTo>
                <a:lnTo>
                  <a:pt x="5280" y="706"/>
                </a:lnTo>
                <a:lnTo>
                  <a:pt x="5572" y="633"/>
                </a:lnTo>
                <a:lnTo>
                  <a:pt x="5864" y="560"/>
                </a:lnTo>
                <a:lnTo>
                  <a:pt x="6156" y="511"/>
                </a:lnTo>
                <a:lnTo>
                  <a:pt x="6473" y="487"/>
                </a:lnTo>
                <a:lnTo>
                  <a:pt x="6740" y="462"/>
                </a:lnTo>
                <a:close/>
                <a:moveTo>
                  <a:pt x="6838" y="2020"/>
                </a:moveTo>
                <a:lnTo>
                  <a:pt x="7251" y="2044"/>
                </a:lnTo>
                <a:lnTo>
                  <a:pt x="7665" y="2117"/>
                </a:lnTo>
                <a:lnTo>
                  <a:pt x="8054" y="2239"/>
                </a:lnTo>
                <a:lnTo>
                  <a:pt x="8443" y="2409"/>
                </a:lnTo>
                <a:lnTo>
                  <a:pt x="8808" y="2628"/>
                </a:lnTo>
                <a:lnTo>
                  <a:pt x="9149" y="2871"/>
                </a:lnTo>
                <a:lnTo>
                  <a:pt x="9441" y="3163"/>
                </a:lnTo>
                <a:lnTo>
                  <a:pt x="9587" y="3334"/>
                </a:lnTo>
                <a:lnTo>
                  <a:pt x="9709" y="3504"/>
                </a:lnTo>
                <a:lnTo>
                  <a:pt x="9830" y="3723"/>
                </a:lnTo>
                <a:lnTo>
                  <a:pt x="9928" y="3942"/>
                </a:lnTo>
                <a:lnTo>
                  <a:pt x="10025" y="4161"/>
                </a:lnTo>
                <a:lnTo>
                  <a:pt x="10098" y="4404"/>
                </a:lnTo>
                <a:lnTo>
                  <a:pt x="10195" y="4891"/>
                </a:lnTo>
                <a:lnTo>
                  <a:pt x="10244" y="5402"/>
                </a:lnTo>
                <a:lnTo>
                  <a:pt x="10268" y="5913"/>
                </a:lnTo>
                <a:lnTo>
                  <a:pt x="10268" y="6424"/>
                </a:lnTo>
                <a:lnTo>
                  <a:pt x="10268" y="7422"/>
                </a:lnTo>
                <a:lnTo>
                  <a:pt x="6862" y="7422"/>
                </a:lnTo>
                <a:lnTo>
                  <a:pt x="5402" y="7397"/>
                </a:lnTo>
                <a:lnTo>
                  <a:pt x="3309" y="7397"/>
                </a:lnTo>
                <a:lnTo>
                  <a:pt x="3382" y="6911"/>
                </a:lnTo>
                <a:lnTo>
                  <a:pt x="3455" y="6400"/>
                </a:lnTo>
                <a:lnTo>
                  <a:pt x="3528" y="5426"/>
                </a:lnTo>
                <a:lnTo>
                  <a:pt x="3577" y="4940"/>
                </a:lnTo>
                <a:lnTo>
                  <a:pt x="3674" y="4453"/>
                </a:lnTo>
                <a:lnTo>
                  <a:pt x="3747" y="4234"/>
                </a:lnTo>
                <a:lnTo>
                  <a:pt x="3820" y="3991"/>
                </a:lnTo>
                <a:lnTo>
                  <a:pt x="3918" y="3747"/>
                </a:lnTo>
                <a:lnTo>
                  <a:pt x="4039" y="3528"/>
                </a:lnTo>
                <a:lnTo>
                  <a:pt x="4137" y="3334"/>
                </a:lnTo>
                <a:lnTo>
                  <a:pt x="4258" y="3163"/>
                </a:lnTo>
                <a:lnTo>
                  <a:pt x="4404" y="3017"/>
                </a:lnTo>
                <a:lnTo>
                  <a:pt x="4550" y="2871"/>
                </a:lnTo>
                <a:lnTo>
                  <a:pt x="4696" y="2725"/>
                </a:lnTo>
                <a:lnTo>
                  <a:pt x="4867" y="2604"/>
                </a:lnTo>
                <a:lnTo>
                  <a:pt x="5232" y="2385"/>
                </a:lnTo>
                <a:lnTo>
                  <a:pt x="5597" y="2214"/>
                </a:lnTo>
                <a:lnTo>
                  <a:pt x="6010" y="2093"/>
                </a:lnTo>
                <a:lnTo>
                  <a:pt x="6424" y="2044"/>
                </a:lnTo>
                <a:lnTo>
                  <a:pt x="6838" y="2020"/>
                </a:lnTo>
                <a:close/>
                <a:moveTo>
                  <a:pt x="6984" y="11388"/>
                </a:moveTo>
                <a:lnTo>
                  <a:pt x="6497" y="11631"/>
                </a:lnTo>
                <a:lnTo>
                  <a:pt x="6302" y="11728"/>
                </a:lnTo>
                <a:lnTo>
                  <a:pt x="6083" y="11826"/>
                </a:lnTo>
                <a:lnTo>
                  <a:pt x="6083" y="11826"/>
                </a:lnTo>
                <a:lnTo>
                  <a:pt x="6132" y="11704"/>
                </a:lnTo>
                <a:lnTo>
                  <a:pt x="6205" y="11607"/>
                </a:lnTo>
                <a:lnTo>
                  <a:pt x="6302" y="11534"/>
                </a:lnTo>
                <a:lnTo>
                  <a:pt x="6400" y="11485"/>
                </a:lnTo>
                <a:lnTo>
                  <a:pt x="6497" y="11436"/>
                </a:lnTo>
                <a:lnTo>
                  <a:pt x="6740" y="11388"/>
                </a:lnTo>
                <a:close/>
                <a:moveTo>
                  <a:pt x="7762" y="11899"/>
                </a:moveTo>
                <a:lnTo>
                  <a:pt x="7811" y="12045"/>
                </a:lnTo>
                <a:lnTo>
                  <a:pt x="7835" y="12191"/>
                </a:lnTo>
                <a:lnTo>
                  <a:pt x="7835" y="12191"/>
                </a:lnTo>
                <a:lnTo>
                  <a:pt x="7787" y="12166"/>
                </a:lnTo>
                <a:lnTo>
                  <a:pt x="7738" y="12142"/>
                </a:lnTo>
                <a:lnTo>
                  <a:pt x="7592" y="12166"/>
                </a:lnTo>
                <a:lnTo>
                  <a:pt x="7470" y="12191"/>
                </a:lnTo>
                <a:lnTo>
                  <a:pt x="7470" y="12191"/>
                </a:lnTo>
                <a:lnTo>
                  <a:pt x="7616" y="12093"/>
                </a:lnTo>
                <a:lnTo>
                  <a:pt x="7714" y="11996"/>
                </a:lnTo>
                <a:lnTo>
                  <a:pt x="7762" y="11899"/>
                </a:lnTo>
                <a:close/>
                <a:moveTo>
                  <a:pt x="7422" y="11534"/>
                </a:moveTo>
                <a:lnTo>
                  <a:pt x="7519" y="11582"/>
                </a:lnTo>
                <a:lnTo>
                  <a:pt x="7592" y="11680"/>
                </a:lnTo>
                <a:lnTo>
                  <a:pt x="7543" y="11680"/>
                </a:lnTo>
                <a:lnTo>
                  <a:pt x="7251" y="11826"/>
                </a:lnTo>
                <a:lnTo>
                  <a:pt x="6935" y="11947"/>
                </a:lnTo>
                <a:lnTo>
                  <a:pt x="6351" y="12239"/>
                </a:lnTo>
                <a:lnTo>
                  <a:pt x="6132" y="12337"/>
                </a:lnTo>
                <a:lnTo>
                  <a:pt x="5986" y="12410"/>
                </a:lnTo>
                <a:lnTo>
                  <a:pt x="5864" y="12507"/>
                </a:lnTo>
                <a:lnTo>
                  <a:pt x="5864" y="12507"/>
                </a:lnTo>
                <a:lnTo>
                  <a:pt x="5889" y="12337"/>
                </a:lnTo>
                <a:lnTo>
                  <a:pt x="5913" y="12191"/>
                </a:lnTo>
                <a:lnTo>
                  <a:pt x="6059" y="12191"/>
                </a:lnTo>
                <a:lnTo>
                  <a:pt x="6205" y="12142"/>
                </a:lnTo>
                <a:lnTo>
                  <a:pt x="6473" y="12020"/>
                </a:lnTo>
                <a:lnTo>
                  <a:pt x="6911" y="11801"/>
                </a:lnTo>
                <a:lnTo>
                  <a:pt x="7349" y="11582"/>
                </a:lnTo>
                <a:lnTo>
                  <a:pt x="7422" y="11534"/>
                </a:lnTo>
                <a:close/>
                <a:moveTo>
                  <a:pt x="5864" y="12653"/>
                </a:moveTo>
                <a:lnTo>
                  <a:pt x="5937" y="12702"/>
                </a:lnTo>
                <a:lnTo>
                  <a:pt x="6059" y="12726"/>
                </a:lnTo>
                <a:lnTo>
                  <a:pt x="6205" y="12702"/>
                </a:lnTo>
                <a:lnTo>
                  <a:pt x="6327" y="12653"/>
                </a:lnTo>
                <a:lnTo>
                  <a:pt x="6132" y="12799"/>
                </a:lnTo>
                <a:lnTo>
                  <a:pt x="6059" y="12872"/>
                </a:lnTo>
                <a:lnTo>
                  <a:pt x="5986" y="12969"/>
                </a:lnTo>
                <a:lnTo>
                  <a:pt x="5986" y="12994"/>
                </a:lnTo>
                <a:lnTo>
                  <a:pt x="5937" y="12945"/>
                </a:lnTo>
                <a:lnTo>
                  <a:pt x="5889" y="12872"/>
                </a:lnTo>
                <a:lnTo>
                  <a:pt x="5864" y="12799"/>
                </a:lnTo>
                <a:lnTo>
                  <a:pt x="5864" y="12677"/>
                </a:lnTo>
                <a:lnTo>
                  <a:pt x="5864" y="12653"/>
                </a:lnTo>
                <a:close/>
                <a:moveTo>
                  <a:pt x="7811" y="12458"/>
                </a:moveTo>
                <a:lnTo>
                  <a:pt x="7738" y="12629"/>
                </a:lnTo>
                <a:lnTo>
                  <a:pt x="7641" y="12799"/>
                </a:lnTo>
                <a:lnTo>
                  <a:pt x="7623" y="12828"/>
                </a:lnTo>
                <a:lnTo>
                  <a:pt x="7623" y="12828"/>
                </a:lnTo>
                <a:lnTo>
                  <a:pt x="7641" y="12775"/>
                </a:lnTo>
                <a:lnTo>
                  <a:pt x="7641" y="12726"/>
                </a:lnTo>
                <a:lnTo>
                  <a:pt x="7592" y="12677"/>
                </a:lnTo>
                <a:lnTo>
                  <a:pt x="7519" y="12653"/>
                </a:lnTo>
                <a:lnTo>
                  <a:pt x="7446" y="12653"/>
                </a:lnTo>
                <a:lnTo>
                  <a:pt x="7349" y="12677"/>
                </a:lnTo>
                <a:lnTo>
                  <a:pt x="7178" y="12726"/>
                </a:lnTo>
                <a:lnTo>
                  <a:pt x="6862" y="12921"/>
                </a:lnTo>
                <a:lnTo>
                  <a:pt x="6521" y="13140"/>
                </a:lnTo>
                <a:lnTo>
                  <a:pt x="6351" y="13237"/>
                </a:lnTo>
                <a:lnTo>
                  <a:pt x="6327" y="13213"/>
                </a:lnTo>
                <a:lnTo>
                  <a:pt x="6059" y="13067"/>
                </a:lnTo>
                <a:lnTo>
                  <a:pt x="6229" y="13067"/>
                </a:lnTo>
                <a:lnTo>
                  <a:pt x="6375" y="13018"/>
                </a:lnTo>
                <a:lnTo>
                  <a:pt x="6546" y="12969"/>
                </a:lnTo>
                <a:lnTo>
                  <a:pt x="6692" y="12896"/>
                </a:lnTo>
                <a:lnTo>
                  <a:pt x="6959" y="12775"/>
                </a:lnTo>
                <a:lnTo>
                  <a:pt x="7227" y="12677"/>
                </a:lnTo>
                <a:lnTo>
                  <a:pt x="7762" y="12483"/>
                </a:lnTo>
                <a:lnTo>
                  <a:pt x="7811" y="12458"/>
                </a:lnTo>
                <a:close/>
                <a:moveTo>
                  <a:pt x="7602" y="12862"/>
                </a:moveTo>
                <a:lnTo>
                  <a:pt x="7446" y="13115"/>
                </a:lnTo>
                <a:lnTo>
                  <a:pt x="7397" y="13115"/>
                </a:lnTo>
                <a:lnTo>
                  <a:pt x="7349" y="13140"/>
                </a:lnTo>
                <a:lnTo>
                  <a:pt x="7300" y="13164"/>
                </a:lnTo>
                <a:lnTo>
                  <a:pt x="7276" y="13213"/>
                </a:lnTo>
                <a:lnTo>
                  <a:pt x="7276" y="13261"/>
                </a:lnTo>
                <a:lnTo>
                  <a:pt x="7227" y="13237"/>
                </a:lnTo>
                <a:lnTo>
                  <a:pt x="7057" y="13237"/>
                </a:lnTo>
                <a:lnTo>
                  <a:pt x="6959" y="13286"/>
                </a:lnTo>
                <a:lnTo>
                  <a:pt x="6765" y="13383"/>
                </a:lnTo>
                <a:lnTo>
                  <a:pt x="6546" y="13505"/>
                </a:lnTo>
                <a:lnTo>
                  <a:pt x="6327" y="13602"/>
                </a:lnTo>
                <a:lnTo>
                  <a:pt x="6302" y="13407"/>
                </a:lnTo>
                <a:lnTo>
                  <a:pt x="6448" y="13407"/>
                </a:lnTo>
                <a:lnTo>
                  <a:pt x="6594" y="13383"/>
                </a:lnTo>
                <a:lnTo>
                  <a:pt x="6740" y="13334"/>
                </a:lnTo>
                <a:lnTo>
                  <a:pt x="6862" y="13261"/>
                </a:lnTo>
                <a:lnTo>
                  <a:pt x="7276" y="13091"/>
                </a:lnTo>
                <a:lnTo>
                  <a:pt x="7470" y="12994"/>
                </a:lnTo>
                <a:lnTo>
                  <a:pt x="7543" y="12921"/>
                </a:lnTo>
                <a:lnTo>
                  <a:pt x="7602" y="12862"/>
                </a:lnTo>
                <a:close/>
                <a:moveTo>
                  <a:pt x="7276" y="13529"/>
                </a:moveTo>
                <a:lnTo>
                  <a:pt x="7276" y="13797"/>
                </a:lnTo>
                <a:lnTo>
                  <a:pt x="7203" y="13772"/>
                </a:lnTo>
                <a:lnTo>
                  <a:pt x="7130" y="13797"/>
                </a:lnTo>
                <a:lnTo>
                  <a:pt x="6959" y="13845"/>
                </a:lnTo>
                <a:lnTo>
                  <a:pt x="6667" y="13991"/>
                </a:lnTo>
                <a:lnTo>
                  <a:pt x="6473" y="14113"/>
                </a:lnTo>
                <a:lnTo>
                  <a:pt x="6302" y="14259"/>
                </a:lnTo>
                <a:lnTo>
                  <a:pt x="6327" y="13870"/>
                </a:lnTo>
                <a:lnTo>
                  <a:pt x="6570" y="13870"/>
                </a:lnTo>
                <a:lnTo>
                  <a:pt x="6692" y="13821"/>
                </a:lnTo>
                <a:lnTo>
                  <a:pt x="6789" y="13772"/>
                </a:lnTo>
                <a:lnTo>
                  <a:pt x="7032" y="13675"/>
                </a:lnTo>
                <a:lnTo>
                  <a:pt x="7154" y="13602"/>
                </a:lnTo>
                <a:lnTo>
                  <a:pt x="7276" y="13529"/>
                </a:lnTo>
                <a:close/>
                <a:moveTo>
                  <a:pt x="7276" y="14819"/>
                </a:moveTo>
                <a:lnTo>
                  <a:pt x="7276" y="14989"/>
                </a:lnTo>
                <a:lnTo>
                  <a:pt x="6889" y="15012"/>
                </a:lnTo>
                <a:lnTo>
                  <a:pt x="6889" y="15012"/>
                </a:lnTo>
                <a:lnTo>
                  <a:pt x="7081" y="14916"/>
                </a:lnTo>
                <a:lnTo>
                  <a:pt x="7276" y="14819"/>
                </a:lnTo>
                <a:close/>
                <a:moveTo>
                  <a:pt x="7300" y="14089"/>
                </a:moveTo>
                <a:lnTo>
                  <a:pt x="7300" y="14162"/>
                </a:lnTo>
                <a:lnTo>
                  <a:pt x="7300" y="14210"/>
                </a:lnTo>
                <a:lnTo>
                  <a:pt x="7227" y="14186"/>
                </a:lnTo>
                <a:lnTo>
                  <a:pt x="7154" y="14210"/>
                </a:lnTo>
                <a:lnTo>
                  <a:pt x="6911" y="14332"/>
                </a:lnTo>
                <a:lnTo>
                  <a:pt x="6692" y="14502"/>
                </a:lnTo>
                <a:lnTo>
                  <a:pt x="6594" y="14575"/>
                </a:lnTo>
                <a:lnTo>
                  <a:pt x="6497" y="14673"/>
                </a:lnTo>
                <a:lnTo>
                  <a:pt x="6400" y="14770"/>
                </a:lnTo>
                <a:lnTo>
                  <a:pt x="6278" y="14843"/>
                </a:lnTo>
                <a:lnTo>
                  <a:pt x="6278" y="14867"/>
                </a:lnTo>
                <a:lnTo>
                  <a:pt x="6278" y="14892"/>
                </a:lnTo>
                <a:lnTo>
                  <a:pt x="6302" y="14892"/>
                </a:lnTo>
                <a:lnTo>
                  <a:pt x="6546" y="14867"/>
                </a:lnTo>
                <a:lnTo>
                  <a:pt x="6667" y="14843"/>
                </a:lnTo>
                <a:lnTo>
                  <a:pt x="6789" y="14794"/>
                </a:lnTo>
                <a:lnTo>
                  <a:pt x="7300" y="14527"/>
                </a:lnTo>
                <a:lnTo>
                  <a:pt x="7300" y="14551"/>
                </a:lnTo>
                <a:lnTo>
                  <a:pt x="7276" y="14551"/>
                </a:lnTo>
                <a:lnTo>
                  <a:pt x="7130" y="14624"/>
                </a:lnTo>
                <a:lnTo>
                  <a:pt x="7032" y="14697"/>
                </a:lnTo>
                <a:lnTo>
                  <a:pt x="6813" y="14867"/>
                </a:lnTo>
                <a:lnTo>
                  <a:pt x="6789" y="14916"/>
                </a:lnTo>
                <a:lnTo>
                  <a:pt x="6789" y="14965"/>
                </a:lnTo>
                <a:lnTo>
                  <a:pt x="6813" y="14989"/>
                </a:lnTo>
                <a:lnTo>
                  <a:pt x="6838" y="15013"/>
                </a:lnTo>
                <a:lnTo>
                  <a:pt x="6229" y="15013"/>
                </a:lnTo>
                <a:lnTo>
                  <a:pt x="6254" y="14746"/>
                </a:lnTo>
                <a:lnTo>
                  <a:pt x="6278" y="14502"/>
                </a:lnTo>
                <a:lnTo>
                  <a:pt x="6400" y="14478"/>
                </a:lnTo>
                <a:lnTo>
                  <a:pt x="6521" y="14454"/>
                </a:lnTo>
                <a:lnTo>
                  <a:pt x="6765" y="14332"/>
                </a:lnTo>
                <a:lnTo>
                  <a:pt x="7130" y="14186"/>
                </a:lnTo>
                <a:lnTo>
                  <a:pt x="7300" y="14089"/>
                </a:lnTo>
                <a:close/>
                <a:moveTo>
                  <a:pt x="6838" y="10925"/>
                </a:moveTo>
                <a:lnTo>
                  <a:pt x="6594" y="10950"/>
                </a:lnTo>
                <a:lnTo>
                  <a:pt x="6351" y="11023"/>
                </a:lnTo>
                <a:lnTo>
                  <a:pt x="6132" y="11144"/>
                </a:lnTo>
                <a:lnTo>
                  <a:pt x="5913" y="11290"/>
                </a:lnTo>
                <a:lnTo>
                  <a:pt x="5791" y="11436"/>
                </a:lnTo>
                <a:lnTo>
                  <a:pt x="5670" y="11607"/>
                </a:lnTo>
                <a:lnTo>
                  <a:pt x="5597" y="11801"/>
                </a:lnTo>
                <a:lnTo>
                  <a:pt x="5524" y="11996"/>
                </a:lnTo>
                <a:lnTo>
                  <a:pt x="5475" y="12191"/>
                </a:lnTo>
                <a:lnTo>
                  <a:pt x="5426" y="12410"/>
                </a:lnTo>
                <a:lnTo>
                  <a:pt x="5426" y="12604"/>
                </a:lnTo>
                <a:lnTo>
                  <a:pt x="5451" y="12799"/>
                </a:lnTo>
                <a:lnTo>
                  <a:pt x="5475" y="12921"/>
                </a:lnTo>
                <a:lnTo>
                  <a:pt x="5499" y="13042"/>
                </a:lnTo>
                <a:lnTo>
                  <a:pt x="5572" y="13140"/>
                </a:lnTo>
                <a:lnTo>
                  <a:pt x="5645" y="13237"/>
                </a:lnTo>
                <a:lnTo>
                  <a:pt x="5718" y="13334"/>
                </a:lnTo>
                <a:lnTo>
                  <a:pt x="5816" y="13383"/>
                </a:lnTo>
                <a:lnTo>
                  <a:pt x="5889" y="13456"/>
                </a:lnTo>
                <a:lnTo>
                  <a:pt x="6010" y="13480"/>
                </a:lnTo>
                <a:lnTo>
                  <a:pt x="5962" y="13675"/>
                </a:lnTo>
                <a:lnTo>
                  <a:pt x="5937" y="13894"/>
                </a:lnTo>
                <a:lnTo>
                  <a:pt x="5913" y="14332"/>
                </a:lnTo>
                <a:lnTo>
                  <a:pt x="5816" y="14794"/>
                </a:lnTo>
                <a:lnTo>
                  <a:pt x="5816" y="15038"/>
                </a:lnTo>
                <a:lnTo>
                  <a:pt x="5816" y="15159"/>
                </a:lnTo>
                <a:lnTo>
                  <a:pt x="5840" y="15281"/>
                </a:lnTo>
                <a:lnTo>
                  <a:pt x="5889" y="15330"/>
                </a:lnTo>
                <a:lnTo>
                  <a:pt x="5962" y="15378"/>
                </a:lnTo>
                <a:lnTo>
                  <a:pt x="6035" y="15403"/>
                </a:lnTo>
                <a:lnTo>
                  <a:pt x="6108" y="15378"/>
                </a:lnTo>
                <a:lnTo>
                  <a:pt x="6254" y="15403"/>
                </a:lnTo>
                <a:lnTo>
                  <a:pt x="6424" y="15427"/>
                </a:lnTo>
                <a:lnTo>
                  <a:pt x="6789" y="15427"/>
                </a:lnTo>
                <a:lnTo>
                  <a:pt x="7130" y="15403"/>
                </a:lnTo>
                <a:lnTo>
                  <a:pt x="7470" y="15378"/>
                </a:lnTo>
                <a:lnTo>
                  <a:pt x="7543" y="15354"/>
                </a:lnTo>
                <a:lnTo>
                  <a:pt x="7592" y="15330"/>
                </a:lnTo>
                <a:lnTo>
                  <a:pt x="7616" y="15281"/>
                </a:lnTo>
                <a:lnTo>
                  <a:pt x="7665" y="15232"/>
                </a:lnTo>
                <a:lnTo>
                  <a:pt x="7665" y="15159"/>
                </a:lnTo>
                <a:lnTo>
                  <a:pt x="7665" y="15111"/>
                </a:lnTo>
                <a:lnTo>
                  <a:pt x="7689" y="14308"/>
                </a:lnTo>
                <a:lnTo>
                  <a:pt x="7689" y="13894"/>
                </a:lnTo>
                <a:lnTo>
                  <a:pt x="7665" y="13699"/>
                </a:lnTo>
                <a:lnTo>
                  <a:pt x="7616" y="13505"/>
                </a:lnTo>
                <a:lnTo>
                  <a:pt x="7714" y="13456"/>
                </a:lnTo>
                <a:lnTo>
                  <a:pt x="7787" y="13407"/>
                </a:lnTo>
                <a:lnTo>
                  <a:pt x="7932" y="13164"/>
                </a:lnTo>
                <a:lnTo>
                  <a:pt x="8103" y="12896"/>
                </a:lnTo>
                <a:lnTo>
                  <a:pt x="8224" y="12629"/>
                </a:lnTo>
                <a:lnTo>
                  <a:pt x="8249" y="12483"/>
                </a:lnTo>
                <a:lnTo>
                  <a:pt x="8273" y="12337"/>
                </a:lnTo>
                <a:lnTo>
                  <a:pt x="8273" y="12191"/>
                </a:lnTo>
                <a:lnTo>
                  <a:pt x="8249" y="12020"/>
                </a:lnTo>
                <a:lnTo>
                  <a:pt x="8224" y="11874"/>
                </a:lnTo>
                <a:lnTo>
                  <a:pt x="8151" y="11728"/>
                </a:lnTo>
                <a:lnTo>
                  <a:pt x="8103" y="11607"/>
                </a:lnTo>
                <a:lnTo>
                  <a:pt x="8005" y="11485"/>
                </a:lnTo>
                <a:lnTo>
                  <a:pt x="7908" y="11363"/>
                </a:lnTo>
                <a:lnTo>
                  <a:pt x="7787" y="11242"/>
                </a:lnTo>
                <a:lnTo>
                  <a:pt x="7592" y="11120"/>
                </a:lnTo>
                <a:lnTo>
                  <a:pt x="7349" y="10998"/>
                </a:lnTo>
                <a:lnTo>
                  <a:pt x="7105" y="10950"/>
                </a:lnTo>
                <a:lnTo>
                  <a:pt x="6838" y="10925"/>
                </a:lnTo>
                <a:close/>
                <a:moveTo>
                  <a:pt x="12726" y="7811"/>
                </a:moveTo>
                <a:lnTo>
                  <a:pt x="12872" y="7860"/>
                </a:lnTo>
                <a:lnTo>
                  <a:pt x="12921" y="7884"/>
                </a:lnTo>
                <a:lnTo>
                  <a:pt x="12969" y="7933"/>
                </a:lnTo>
                <a:lnTo>
                  <a:pt x="12994" y="7981"/>
                </a:lnTo>
                <a:lnTo>
                  <a:pt x="13018" y="8078"/>
                </a:lnTo>
                <a:lnTo>
                  <a:pt x="13018" y="8103"/>
                </a:lnTo>
                <a:lnTo>
                  <a:pt x="12069" y="8103"/>
                </a:lnTo>
                <a:lnTo>
                  <a:pt x="11607" y="8151"/>
                </a:lnTo>
                <a:lnTo>
                  <a:pt x="11144" y="8200"/>
                </a:lnTo>
                <a:lnTo>
                  <a:pt x="10390" y="8200"/>
                </a:lnTo>
                <a:lnTo>
                  <a:pt x="10195" y="8224"/>
                </a:lnTo>
                <a:lnTo>
                  <a:pt x="10025" y="8273"/>
                </a:lnTo>
                <a:lnTo>
                  <a:pt x="9879" y="8346"/>
                </a:lnTo>
                <a:lnTo>
                  <a:pt x="9806" y="8395"/>
                </a:lnTo>
                <a:lnTo>
                  <a:pt x="9782" y="8443"/>
                </a:lnTo>
                <a:lnTo>
                  <a:pt x="9782" y="8492"/>
                </a:lnTo>
                <a:lnTo>
                  <a:pt x="9806" y="8541"/>
                </a:lnTo>
                <a:lnTo>
                  <a:pt x="9903" y="8589"/>
                </a:lnTo>
                <a:lnTo>
                  <a:pt x="11193" y="8589"/>
                </a:lnTo>
                <a:lnTo>
                  <a:pt x="11655" y="8565"/>
                </a:lnTo>
                <a:lnTo>
                  <a:pt x="12118" y="8589"/>
                </a:lnTo>
                <a:lnTo>
                  <a:pt x="12580" y="8589"/>
                </a:lnTo>
                <a:lnTo>
                  <a:pt x="12799" y="8565"/>
                </a:lnTo>
                <a:lnTo>
                  <a:pt x="13042" y="8541"/>
                </a:lnTo>
                <a:lnTo>
                  <a:pt x="13042" y="8735"/>
                </a:lnTo>
                <a:lnTo>
                  <a:pt x="13042" y="8979"/>
                </a:lnTo>
                <a:lnTo>
                  <a:pt x="12264" y="8979"/>
                </a:lnTo>
                <a:lnTo>
                  <a:pt x="11485" y="9003"/>
                </a:lnTo>
                <a:lnTo>
                  <a:pt x="11096" y="9027"/>
                </a:lnTo>
                <a:lnTo>
                  <a:pt x="10706" y="9052"/>
                </a:lnTo>
                <a:lnTo>
                  <a:pt x="10341" y="9125"/>
                </a:lnTo>
                <a:lnTo>
                  <a:pt x="10147" y="9173"/>
                </a:lnTo>
                <a:lnTo>
                  <a:pt x="9976" y="9246"/>
                </a:lnTo>
                <a:lnTo>
                  <a:pt x="9952" y="9295"/>
                </a:lnTo>
                <a:lnTo>
                  <a:pt x="9928" y="9344"/>
                </a:lnTo>
                <a:lnTo>
                  <a:pt x="9952" y="9392"/>
                </a:lnTo>
                <a:lnTo>
                  <a:pt x="10001" y="9417"/>
                </a:lnTo>
                <a:lnTo>
                  <a:pt x="10171" y="9441"/>
                </a:lnTo>
                <a:lnTo>
                  <a:pt x="10731" y="9441"/>
                </a:lnTo>
                <a:lnTo>
                  <a:pt x="11485" y="9368"/>
                </a:lnTo>
                <a:lnTo>
                  <a:pt x="12264" y="9368"/>
                </a:lnTo>
                <a:lnTo>
                  <a:pt x="13042" y="9344"/>
                </a:lnTo>
                <a:lnTo>
                  <a:pt x="13067" y="9733"/>
                </a:lnTo>
                <a:lnTo>
                  <a:pt x="12994" y="9684"/>
                </a:lnTo>
                <a:lnTo>
                  <a:pt x="12921" y="9660"/>
                </a:lnTo>
                <a:lnTo>
                  <a:pt x="12118" y="9709"/>
                </a:lnTo>
                <a:lnTo>
                  <a:pt x="11290" y="9757"/>
                </a:lnTo>
                <a:lnTo>
                  <a:pt x="10950" y="9782"/>
                </a:lnTo>
                <a:lnTo>
                  <a:pt x="10366" y="9782"/>
                </a:lnTo>
                <a:lnTo>
                  <a:pt x="10195" y="9830"/>
                </a:lnTo>
                <a:lnTo>
                  <a:pt x="10001" y="9879"/>
                </a:lnTo>
                <a:lnTo>
                  <a:pt x="9855" y="9952"/>
                </a:lnTo>
                <a:lnTo>
                  <a:pt x="9830" y="9976"/>
                </a:lnTo>
                <a:lnTo>
                  <a:pt x="9830" y="10001"/>
                </a:lnTo>
                <a:lnTo>
                  <a:pt x="9830" y="10049"/>
                </a:lnTo>
                <a:lnTo>
                  <a:pt x="9855" y="10074"/>
                </a:lnTo>
                <a:lnTo>
                  <a:pt x="10001" y="10147"/>
                </a:lnTo>
                <a:lnTo>
                  <a:pt x="10171" y="10195"/>
                </a:lnTo>
                <a:lnTo>
                  <a:pt x="10366" y="10220"/>
                </a:lnTo>
                <a:lnTo>
                  <a:pt x="10560" y="10220"/>
                </a:lnTo>
                <a:lnTo>
                  <a:pt x="10950" y="10195"/>
                </a:lnTo>
                <a:lnTo>
                  <a:pt x="11290" y="10171"/>
                </a:lnTo>
                <a:lnTo>
                  <a:pt x="12118" y="10122"/>
                </a:lnTo>
                <a:lnTo>
                  <a:pt x="12921" y="10098"/>
                </a:lnTo>
                <a:lnTo>
                  <a:pt x="13018" y="10074"/>
                </a:lnTo>
                <a:lnTo>
                  <a:pt x="13091" y="10001"/>
                </a:lnTo>
                <a:lnTo>
                  <a:pt x="13091" y="10390"/>
                </a:lnTo>
                <a:lnTo>
                  <a:pt x="13091" y="10633"/>
                </a:lnTo>
                <a:lnTo>
                  <a:pt x="12921" y="10609"/>
                </a:lnTo>
                <a:lnTo>
                  <a:pt x="12775" y="10585"/>
                </a:lnTo>
                <a:lnTo>
                  <a:pt x="12410" y="10585"/>
                </a:lnTo>
                <a:lnTo>
                  <a:pt x="12069" y="10609"/>
                </a:lnTo>
                <a:lnTo>
                  <a:pt x="11728" y="10609"/>
                </a:lnTo>
                <a:lnTo>
                  <a:pt x="11266" y="10585"/>
                </a:lnTo>
                <a:lnTo>
                  <a:pt x="10779" y="10560"/>
                </a:lnTo>
                <a:lnTo>
                  <a:pt x="10536" y="10585"/>
                </a:lnTo>
                <a:lnTo>
                  <a:pt x="10317" y="10633"/>
                </a:lnTo>
                <a:lnTo>
                  <a:pt x="10098" y="10706"/>
                </a:lnTo>
                <a:lnTo>
                  <a:pt x="9903" y="10828"/>
                </a:lnTo>
                <a:lnTo>
                  <a:pt x="9903" y="10852"/>
                </a:lnTo>
                <a:lnTo>
                  <a:pt x="9928" y="10877"/>
                </a:lnTo>
                <a:lnTo>
                  <a:pt x="10147" y="10950"/>
                </a:lnTo>
                <a:lnTo>
                  <a:pt x="10390" y="10974"/>
                </a:lnTo>
                <a:lnTo>
                  <a:pt x="10901" y="10998"/>
                </a:lnTo>
                <a:lnTo>
                  <a:pt x="11899" y="10998"/>
                </a:lnTo>
                <a:lnTo>
                  <a:pt x="12483" y="11047"/>
                </a:lnTo>
                <a:lnTo>
                  <a:pt x="12799" y="11047"/>
                </a:lnTo>
                <a:lnTo>
                  <a:pt x="13091" y="10998"/>
                </a:lnTo>
                <a:lnTo>
                  <a:pt x="13067" y="11363"/>
                </a:lnTo>
                <a:lnTo>
                  <a:pt x="12239" y="11388"/>
                </a:lnTo>
                <a:lnTo>
                  <a:pt x="11412" y="11461"/>
                </a:lnTo>
                <a:lnTo>
                  <a:pt x="11071" y="11485"/>
                </a:lnTo>
                <a:lnTo>
                  <a:pt x="10682" y="11509"/>
                </a:lnTo>
                <a:lnTo>
                  <a:pt x="10487" y="11534"/>
                </a:lnTo>
                <a:lnTo>
                  <a:pt x="10293" y="11558"/>
                </a:lnTo>
                <a:lnTo>
                  <a:pt x="10122" y="11607"/>
                </a:lnTo>
                <a:lnTo>
                  <a:pt x="9976" y="11680"/>
                </a:lnTo>
                <a:lnTo>
                  <a:pt x="9952" y="11704"/>
                </a:lnTo>
                <a:lnTo>
                  <a:pt x="9952" y="11728"/>
                </a:lnTo>
                <a:lnTo>
                  <a:pt x="9952" y="11753"/>
                </a:lnTo>
                <a:lnTo>
                  <a:pt x="9976" y="11777"/>
                </a:lnTo>
                <a:lnTo>
                  <a:pt x="10122" y="11850"/>
                </a:lnTo>
                <a:lnTo>
                  <a:pt x="10317" y="11874"/>
                </a:lnTo>
                <a:lnTo>
                  <a:pt x="10487" y="11899"/>
                </a:lnTo>
                <a:lnTo>
                  <a:pt x="10682" y="11899"/>
                </a:lnTo>
                <a:lnTo>
                  <a:pt x="11071" y="11874"/>
                </a:lnTo>
                <a:lnTo>
                  <a:pt x="11412" y="11826"/>
                </a:lnTo>
                <a:lnTo>
                  <a:pt x="12239" y="11777"/>
                </a:lnTo>
                <a:lnTo>
                  <a:pt x="13067" y="11728"/>
                </a:lnTo>
                <a:lnTo>
                  <a:pt x="13042" y="12312"/>
                </a:lnTo>
                <a:lnTo>
                  <a:pt x="12848" y="12264"/>
                </a:lnTo>
                <a:lnTo>
                  <a:pt x="12264" y="12264"/>
                </a:lnTo>
                <a:lnTo>
                  <a:pt x="11874" y="12288"/>
                </a:lnTo>
                <a:lnTo>
                  <a:pt x="11509" y="12312"/>
                </a:lnTo>
                <a:lnTo>
                  <a:pt x="11120" y="12312"/>
                </a:lnTo>
                <a:lnTo>
                  <a:pt x="10706" y="12288"/>
                </a:lnTo>
                <a:lnTo>
                  <a:pt x="10512" y="12312"/>
                </a:lnTo>
                <a:lnTo>
                  <a:pt x="10317" y="12337"/>
                </a:lnTo>
                <a:lnTo>
                  <a:pt x="10147" y="12385"/>
                </a:lnTo>
                <a:lnTo>
                  <a:pt x="9976" y="12483"/>
                </a:lnTo>
                <a:lnTo>
                  <a:pt x="9952" y="12507"/>
                </a:lnTo>
                <a:lnTo>
                  <a:pt x="9976" y="12531"/>
                </a:lnTo>
                <a:lnTo>
                  <a:pt x="10122" y="12629"/>
                </a:lnTo>
                <a:lnTo>
                  <a:pt x="10317" y="12677"/>
                </a:lnTo>
                <a:lnTo>
                  <a:pt x="10512" y="12726"/>
                </a:lnTo>
                <a:lnTo>
                  <a:pt x="11120" y="12726"/>
                </a:lnTo>
                <a:lnTo>
                  <a:pt x="11509" y="12702"/>
                </a:lnTo>
                <a:lnTo>
                  <a:pt x="12264" y="12726"/>
                </a:lnTo>
                <a:lnTo>
                  <a:pt x="12653" y="12702"/>
                </a:lnTo>
                <a:lnTo>
                  <a:pt x="12823" y="12677"/>
                </a:lnTo>
                <a:lnTo>
                  <a:pt x="13018" y="12653"/>
                </a:lnTo>
                <a:lnTo>
                  <a:pt x="12994" y="12848"/>
                </a:lnTo>
                <a:lnTo>
                  <a:pt x="12994" y="13164"/>
                </a:lnTo>
                <a:lnTo>
                  <a:pt x="12629" y="13115"/>
                </a:lnTo>
                <a:lnTo>
                  <a:pt x="12264" y="13115"/>
                </a:lnTo>
                <a:lnTo>
                  <a:pt x="11534" y="13164"/>
                </a:lnTo>
                <a:lnTo>
                  <a:pt x="11144" y="13164"/>
                </a:lnTo>
                <a:lnTo>
                  <a:pt x="10755" y="13188"/>
                </a:lnTo>
                <a:lnTo>
                  <a:pt x="10341" y="13213"/>
                </a:lnTo>
                <a:lnTo>
                  <a:pt x="10171" y="13261"/>
                </a:lnTo>
                <a:lnTo>
                  <a:pt x="9976" y="13310"/>
                </a:lnTo>
                <a:lnTo>
                  <a:pt x="9952" y="13334"/>
                </a:lnTo>
                <a:lnTo>
                  <a:pt x="9976" y="13383"/>
                </a:lnTo>
                <a:lnTo>
                  <a:pt x="10122" y="13480"/>
                </a:lnTo>
                <a:lnTo>
                  <a:pt x="10293" y="13529"/>
                </a:lnTo>
                <a:lnTo>
                  <a:pt x="10463" y="13578"/>
                </a:lnTo>
                <a:lnTo>
                  <a:pt x="11023" y="13578"/>
                </a:lnTo>
                <a:lnTo>
                  <a:pt x="11363" y="13553"/>
                </a:lnTo>
                <a:lnTo>
                  <a:pt x="12166" y="13505"/>
                </a:lnTo>
                <a:lnTo>
                  <a:pt x="12580" y="13505"/>
                </a:lnTo>
                <a:lnTo>
                  <a:pt x="12969" y="13529"/>
                </a:lnTo>
                <a:lnTo>
                  <a:pt x="12945" y="14210"/>
                </a:lnTo>
                <a:lnTo>
                  <a:pt x="12775" y="14137"/>
                </a:lnTo>
                <a:lnTo>
                  <a:pt x="12580" y="14089"/>
                </a:lnTo>
                <a:lnTo>
                  <a:pt x="12385" y="14064"/>
                </a:lnTo>
                <a:lnTo>
                  <a:pt x="11753" y="14064"/>
                </a:lnTo>
                <a:lnTo>
                  <a:pt x="11388" y="14089"/>
                </a:lnTo>
                <a:lnTo>
                  <a:pt x="10852" y="14137"/>
                </a:lnTo>
                <a:lnTo>
                  <a:pt x="10317" y="14162"/>
                </a:lnTo>
                <a:lnTo>
                  <a:pt x="10001" y="14186"/>
                </a:lnTo>
                <a:lnTo>
                  <a:pt x="9830" y="14235"/>
                </a:lnTo>
                <a:lnTo>
                  <a:pt x="9782" y="14259"/>
                </a:lnTo>
                <a:lnTo>
                  <a:pt x="9709" y="14308"/>
                </a:lnTo>
                <a:lnTo>
                  <a:pt x="9684" y="14332"/>
                </a:lnTo>
                <a:lnTo>
                  <a:pt x="9684" y="14381"/>
                </a:lnTo>
                <a:lnTo>
                  <a:pt x="9684" y="14429"/>
                </a:lnTo>
                <a:lnTo>
                  <a:pt x="9709" y="14478"/>
                </a:lnTo>
                <a:lnTo>
                  <a:pt x="9782" y="14527"/>
                </a:lnTo>
                <a:lnTo>
                  <a:pt x="9830" y="14551"/>
                </a:lnTo>
                <a:lnTo>
                  <a:pt x="10001" y="14600"/>
                </a:lnTo>
                <a:lnTo>
                  <a:pt x="10414" y="14600"/>
                </a:lnTo>
                <a:lnTo>
                  <a:pt x="10828" y="14551"/>
                </a:lnTo>
                <a:lnTo>
                  <a:pt x="11144" y="14527"/>
                </a:lnTo>
                <a:lnTo>
                  <a:pt x="11558" y="14502"/>
                </a:lnTo>
                <a:lnTo>
                  <a:pt x="11996" y="14454"/>
                </a:lnTo>
                <a:lnTo>
                  <a:pt x="12215" y="14478"/>
                </a:lnTo>
                <a:lnTo>
                  <a:pt x="12434" y="14478"/>
                </a:lnTo>
                <a:lnTo>
                  <a:pt x="12629" y="14527"/>
                </a:lnTo>
                <a:lnTo>
                  <a:pt x="12823" y="14600"/>
                </a:lnTo>
                <a:lnTo>
                  <a:pt x="12872" y="14624"/>
                </a:lnTo>
                <a:lnTo>
                  <a:pt x="12945" y="14624"/>
                </a:lnTo>
                <a:lnTo>
                  <a:pt x="12945" y="15062"/>
                </a:lnTo>
                <a:lnTo>
                  <a:pt x="12872" y="14989"/>
                </a:lnTo>
                <a:lnTo>
                  <a:pt x="12848" y="14965"/>
                </a:lnTo>
                <a:lnTo>
                  <a:pt x="12799" y="14940"/>
                </a:lnTo>
                <a:lnTo>
                  <a:pt x="12483" y="14916"/>
                </a:lnTo>
                <a:lnTo>
                  <a:pt x="12142" y="14892"/>
                </a:lnTo>
                <a:lnTo>
                  <a:pt x="11461" y="14916"/>
                </a:lnTo>
                <a:lnTo>
                  <a:pt x="10706" y="14940"/>
                </a:lnTo>
                <a:lnTo>
                  <a:pt x="10317" y="14965"/>
                </a:lnTo>
                <a:lnTo>
                  <a:pt x="9952" y="15013"/>
                </a:lnTo>
                <a:lnTo>
                  <a:pt x="9903" y="15038"/>
                </a:lnTo>
                <a:lnTo>
                  <a:pt x="9855" y="15086"/>
                </a:lnTo>
                <a:lnTo>
                  <a:pt x="9830" y="15135"/>
                </a:lnTo>
                <a:lnTo>
                  <a:pt x="9830" y="15208"/>
                </a:lnTo>
                <a:lnTo>
                  <a:pt x="9830" y="15257"/>
                </a:lnTo>
                <a:lnTo>
                  <a:pt x="9855" y="15305"/>
                </a:lnTo>
                <a:lnTo>
                  <a:pt x="9903" y="15354"/>
                </a:lnTo>
                <a:lnTo>
                  <a:pt x="9952" y="15378"/>
                </a:lnTo>
                <a:lnTo>
                  <a:pt x="10293" y="15403"/>
                </a:lnTo>
                <a:lnTo>
                  <a:pt x="10633" y="15403"/>
                </a:lnTo>
                <a:lnTo>
                  <a:pt x="11315" y="15378"/>
                </a:lnTo>
                <a:lnTo>
                  <a:pt x="12045" y="15354"/>
                </a:lnTo>
                <a:lnTo>
                  <a:pt x="12750" y="15330"/>
                </a:lnTo>
                <a:lnTo>
                  <a:pt x="12848" y="15305"/>
                </a:lnTo>
                <a:lnTo>
                  <a:pt x="12896" y="15257"/>
                </a:lnTo>
                <a:lnTo>
                  <a:pt x="12921" y="15232"/>
                </a:lnTo>
                <a:lnTo>
                  <a:pt x="12921" y="15695"/>
                </a:lnTo>
                <a:lnTo>
                  <a:pt x="12629" y="15646"/>
                </a:lnTo>
                <a:lnTo>
                  <a:pt x="12312" y="15646"/>
                </a:lnTo>
                <a:lnTo>
                  <a:pt x="11728" y="15670"/>
                </a:lnTo>
                <a:lnTo>
                  <a:pt x="11290" y="15695"/>
                </a:lnTo>
                <a:lnTo>
                  <a:pt x="10828" y="15743"/>
                </a:lnTo>
                <a:lnTo>
                  <a:pt x="10609" y="15792"/>
                </a:lnTo>
                <a:lnTo>
                  <a:pt x="10390" y="15865"/>
                </a:lnTo>
                <a:lnTo>
                  <a:pt x="10195" y="15938"/>
                </a:lnTo>
                <a:lnTo>
                  <a:pt x="10001" y="16060"/>
                </a:lnTo>
                <a:lnTo>
                  <a:pt x="9976" y="16084"/>
                </a:lnTo>
                <a:lnTo>
                  <a:pt x="9976" y="16133"/>
                </a:lnTo>
                <a:lnTo>
                  <a:pt x="9976" y="16157"/>
                </a:lnTo>
                <a:lnTo>
                  <a:pt x="10025" y="16181"/>
                </a:lnTo>
                <a:lnTo>
                  <a:pt x="10414" y="16181"/>
                </a:lnTo>
                <a:lnTo>
                  <a:pt x="10804" y="16157"/>
                </a:lnTo>
                <a:lnTo>
                  <a:pt x="11193" y="16108"/>
                </a:lnTo>
                <a:lnTo>
                  <a:pt x="11582" y="16084"/>
                </a:lnTo>
                <a:lnTo>
                  <a:pt x="12020" y="16060"/>
                </a:lnTo>
                <a:lnTo>
                  <a:pt x="12458" y="16060"/>
                </a:lnTo>
                <a:lnTo>
                  <a:pt x="12702" y="16084"/>
                </a:lnTo>
                <a:lnTo>
                  <a:pt x="12945" y="16133"/>
                </a:lnTo>
                <a:lnTo>
                  <a:pt x="12945" y="16424"/>
                </a:lnTo>
                <a:lnTo>
                  <a:pt x="12629" y="16400"/>
                </a:lnTo>
                <a:lnTo>
                  <a:pt x="12312" y="16400"/>
                </a:lnTo>
                <a:lnTo>
                  <a:pt x="11680" y="16424"/>
                </a:lnTo>
                <a:lnTo>
                  <a:pt x="11363" y="16424"/>
                </a:lnTo>
                <a:lnTo>
                  <a:pt x="10925" y="16449"/>
                </a:lnTo>
                <a:lnTo>
                  <a:pt x="10706" y="16473"/>
                </a:lnTo>
                <a:lnTo>
                  <a:pt x="10512" y="16522"/>
                </a:lnTo>
                <a:lnTo>
                  <a:pt x="10341" y="16619"/>
                </a:lnTo>
                <a:lnTo>
                  <a:pt x="10293" y="16668"/>
                </a:lnTo>
                <a:lnTo>
                  <a:pt x="10244" y="16716"/>
                </a:lnTo>
                <a:lnTo>
                  <a:pt x="10244" y="16814"/>
                </a:lnTo>
                <a:lnTo>
                  <a:pt x="10268" y="16838"/>
                </a:lnTo>
                <a:lnTo>
                  <a:pt x="10293" y="16862"/>
                </a:lnTo>
                <a:lnTo>
                  <a:pt x="10414" y="16935"/>
                </a:lnTo>
                <a:lnTo>
                  <a:pt x="10560" y="16960"/>
                </a:lnTo>
                <a:lnTo>
                  <a:pt x="10925" y="16960"/>
                </a:lnTo>
                <a:lnTo>
                  <a:pt x="11290" y="16935"/>
                </a:lnTo>
                <a:lnTo>
                  <a:pt x="11582" y="16887"/>
                </a:lnTo>
                <a:lnTo>
                  <a:pt x="12629" y="16887"/>
                </a:lnTo>
                <a:lnTo>
                  <a:pt x="12969" y="16935"/>
                </a:lnTo>
                <a:lnTo>
                  <a:pt x="12969" y="17179"/>
                </a:lnTo>
                <a:lnTo>
                  <a:pt x="12945" y="17227"/>
                </a:lnTo>
                <a:lnTo>
                  <a:pt x="12921" y="17276"/>
                </a:lnTo>
                <a:lnTo>
                  <a:pt x="12921" y="17373"/>
                </a:lnTo>
                <a:lnTo>
                  <a:pt x="12653" y="17349"/>
                </a:lnTo>
                <a:lnTo>
                  <a:pt x="12385" y="17349"/>
                </a:lnTo>
                <a:lnTo>
                  <a:pt x="11850" y="17398"/>
                </a:lnTo>
                <a:lnTo>
                  <a:pt x="11120" y="17422"/>
                </a:lnTo>
                <a:lnTo>
                  <a:pt x="10755" y="17471"/>
                </a:lnTo>
                <a:lnTo>
                  <a:pt x="10585" y="17519"/>
                </a:lnTo>
                <a:lnTo>
                  <a:pt x="10414" y="17592"/>
                </a:lnTo>
                <a:lnTo>
                  <a:pt x="10390" y="17592"/>
                </a:lnTo>
                <a:lnTo>
                  <a:pt x="10414" y="17617"/>
                </a:lnTo>
                <a:lnTo>
                  <a:pt x="10560" y="17665"/>
                </a:lnTo>
                <a:lnTo>
                  <a:pt x="10731" y="17714"/>
                </a:lnTo>
                <a:lnTo>
                  <a:pt x="11023" y="17738"/>
                </a:lnTo>
                <a:lnTo>
                  <a:pt x="12775" y="17738"/>
                </a:lnTo>
                <a:lnTo>
                  <a:pt x="12677" y="17836"/>
                </a:lnTo>
                <a:lnTo>
                  <a:pt x="12580" y="17957"/>
                </a:lnTo>
                <a:lnTo>
                  <a:pt x="12483" y="17909"/>
                </a:lnTo>
                <a:lnTo>
                  <a:pt x="12361" y="17884"/>
                </a:lnTo>
                <a:lnTo>
                  <a:pt x="11363" y="17884"/>
                </a:lnTo>
                <a:lnTo>
                  <a:pt x="11047" y="17909"/>
                </a:lnTo>
                <a:lnTo>
                  <a:pt x="10901" y="17933"/>
                </a:lnTo>
                <a:lnTo>
                  <a:pt x="10755" y="17957"/>
                </a:lnTo>
                <a:lnTo>
                  <a:pt x="10633" y="18030"/>
                </a:lnTo>
                <a:lnTo>
                  <a:pt x="10512" y="18103"/>
                </a:lnTo>
                <a:lnTo>
                  <a:pt x="10512" y="18128"/>
                </a:lnTo>
                <a:lnTo>
                  <a:pt x="10536" y="18152"/>
                </a:lnTo>
                <a:lnTo>
                  <a:pt x="10633" y="18201"/>
                </a:lnTo>
                <a:lnTo>
                  <a:pt x="10779" y="18249"/>
                </a:lnTo>
                <a:lnTo>
                  <a:pt x="10925" y="18274"/>
                </a:lnTo>
                <a:lnTo>
                  <a:pt x="11071" y="18274"/>
                </a:lnTo>
                <a:lnTo>
                  <a:pt x="11363" y="18249"/>
                </a:lnTo>
                <a:lnTo>
                  <a:pt x="11655" y="18225"/>
                </a:lnTo>
                <a:lnTo>
                  <a:pt x="11947" y="18249"/>
                </a:lnTo>
                <a:lnTo>
                  <a:pt x="11704" y="18298"/>
                </a:lnTo>
                <a:lnTo>
                  <a:pt x="11461" y="18322"/>
                </a:lnTo>
                <a:lnTo>
                  <a:pt x="10950" y="18371"/>
                </a:lnTo>
                <a:lnTo>
                  <a:pt x="10025" y="18395"/>
                </a:lnTo>
                <a:lnTo>
                  <a:pt x="9100" y="18420"/>
                </a:lnTo>
                <a:lnTo>
                  <a:pt x="8151" y="18420"/>
                </a:lnTo>
                <a:lnTo>
                  <a:pt x="7227" y="18395"/>
                </a:lnTo>
                <a:lnTo>
                  <a:pt x="6254" y="18347"/>
                </a:lnTo>
                <a:lnTo>
                  <a:pt x="5305" y="18371"/>
                </a:lnTo>
                <a:lnTo>
                  <a:pt x="3382" y="18420"/>
                </a:lnTo>
                <a:lnTo>
                  <a:pt x="2555" y="18444"/>
                </a:lnTo>
                <a:lnTo>
                  <a:pt x="2141" y="18444"/>
                </a:lnTo>
                <a:lnTo>
                  <a:pt x="1728" y="18420"/>
                </a:lnTo>
                <a:lnTo>
                  <a:pt x="1557" y="18395"/>
                </a:lnTo>
                <a:lnTo>
                  <a:pt x="1387" y="18347"/>
                </a:lnTo>
                <a:lnTo>
                  <a:pt x="1217" y="18298"/>
                </a:lnTo>
                <a:lnTo>
                  <a:pt x="1095" y="18249"/>
                </a:lnTo>
                <a:lnTo>
                  <a:pt x="949" y="18152"/>
                </a:lnTo>
                <a:lnTo>
                  <a:pt x="827" y="18079"/>
                </a:lnTo>
                <a:lnTo>
                  <a:pt x="608" y="17836"/>
                </a:lnTo>
                <a:lnTo>
                  <a:pt x="608" y="17787"/>
                </a:lnTo>
                <a:lnTo>
                  <a:pt x="633" y="17154"/>
                </a:lnTo>
                <a:lnTo>
                  <a:pt x="681" y="16497"/>
                </a:lnTo>
                <a:lnTo>
                  <a:pt x="681" y="15865"/>
                </a:lnTo>
                <a:lnTo>
                  <a:pt x="657" y="15549"/>
                </a:lnTo>
                <a:lnTo>
                  <a:pt x="633" y="15232"/>
                </a:lnTo>
                <a:lnTo>
                  <a:pt x="584" y="14892"/>
                </a:lnTo>
                <a:lnTo>
                  <a:pt x="560" y="14551"/>
                </a:lnTo>
                <a:lnTo>
                  <a:pt x="535" y="13845"/>
                </a:lnTo>
                <a:lnTo>
                  <a:pt x="560" y="13164"/>
                </a:lnTo>
                <a:lnTo>
                  <a:pt x="584" y="12483"/>
                </a:lnTo>
                <a:lnTo>
                  <a:pt x="608" y="11753"/>
                </a:lnTo>
                <a:lnTo>
                  <a:pt x="608" y="11023"/>
                </a:lnTo>
                <a:lnTo>
                  <a:pt x="608" y="9587"/>
                </a:lnTo>
                <a:lnTo>
                  <a:pt x="608" y="9052"/>
                </a:lnTo>
                <a:lnTo>
                  <a:pt x="608" y="8784"/>
                </a:lnTo>
                <a:lnTo>
                  <a:pt x="633" y="8516"/>
                </a:lnTo>
                <a:lnTo>
                  <a:pt x="657" y="8395"/>
                </a:lnTo>
                <a:lnTo>
                  <a:pt x="706" y="8297"/>
                </a:lnTo>
                <a:lnTo>
                  <a:pt x="827" y="8127"/>
                </a:lnTo>
                <a:lnTo>
                  <a:pt x="1071" y="7835"/>
                </a:lnTo>
                <a:lnTo>
                  <a:pt x="1411" y="7884"/>
                </a:lnTo>
                <a:lnTo>
                  <a:pt x="1728" y="7908"/>
                </a:lnTo>
                <a:lnTo>
                  <a:pt x="2409" y="7908"/>
                </a:lnTo>
                <a:lnTo>
                  <a:pt x="3066" y="7884"/>
                </a:lnTo>
                <a:lnTo>
                  <a:pt x="5207" y="7884"/>
                </a:lnTo>
                <a:lnTo>
                  <a:pt x="6692" y="7908"/>
                </a:lnTo>
                <a:lnTo>
                  <a:pt x="10268" y="7908"/>
                </a:lnTo>
                <a:lnTo>
                  <a:pt x="10974" y="7860"/>
                </a:lnTo>
                <a:lnTo>
                  <a:pt x="11315" y="7860"/>
                </a:lnTo>
                <a:lnTo>
                  <a:pt x="11631" y="7884"/>
                </a:lnTo>
                <a:lnTo>
                  <a:pt x="11972" y="7908"/>
                </a:lnTo>
                <a:lnTo>
                  <a:pt x="12312" y="7957"/>
                </a:lnTo>
                <a:lnTo>
                  <a:pt x="12410" y="7981"/>
                </a:lnTo>
                <a:lnTo>
                  <a:pt x="12483" y="7933"/>
                </a:lnTo>
                <a:lnTo>
                  <a:pt x="12556" y="7884"/>
                </a:lnTo>
                <a:lnTo>
                  <a:pt x="12604" y="7811"/>
                </a:lnTo>
                <a:close/>
                <a:moveTo>
                  <a:pt x="6643" y="0"/>
                </a:moveTo>
                <a:lnTo>
                  <a:pt x="6327" y="24"/>
                </a:lnTo>
                <a:lnTo>
                  <a:pt x="6010" y="49"/>
                </a:lnTo>
                <a:lnTo>
                  <a:pt x="5694" y="122"/>
                </a:lnTo>
                <a:lnTo>
                  <a:pt x="5402" y="170"/>
                </a:lnTo>
                <a:lnTo>
                  <a:pt x="5086" y="268"/>
                </a:lnTo>
                <a:lnTo>
                  <a:pt x="4794" y="365"/>
                </a:lnTo>
                <a:lnTo>
                  <a:pt x="4502" y="487"/>
                </a:lnTo>
                <a:lnTo>
                  <a:pt x="4210" y="633"/>
                </a:lnTo>
                <a:lnTo>
                  <a:pt x="3942" y="779"/>
                </a:lnTo>
                <a:lnTo>
                  <a:pt x="3674" y="949"/>
                </a:lnTo>
                <a:lnTo>
                  <a:pt x="3431" y="1144"/>
                </a:lnTo>
                <a:lnTo>
                  <a:pt x="3188" y="1338"/>
                </a:lnTo>
                <a:lnTo>
                  <a:pt x="2969" y="1557"/>
                </a:lnTo>
                <a:lnTo>
                  <a:pt x="2750" y="1776"/>
                </a:lnTo>
                <a:lnTo>
                  <a:pt x="2555" y="2044"/>
                </a:lnTo>
                <a:lnTo>
                  <a:pt x="2385" y="2287"/>
                </a:lnTo>
                <a:lnTo>
                  <a:pt x="2214" y="2579"/>
                </a:lnTo>
                <a:lnTo>
                  <a:pt x="1947" y="3090"/>
                </a:lnTo>
                <a:lnTo>
                  <a:pt x="1728" y="3674"/>
                </a:lnTo>
                <a:lnTo>
                  <a:pt x="1533" y="4283"/>
                </a:lnTo>
                <a:lnTo>
                  <a:pt x="1387" y="4891"/>
                </a:lnTo>
                <a:lnTo>
                  <a:pt x="1314" y="5524"/>
                </a:lnTo>
                <a:lnTo>
                  <a:pt x="1290" y="5840"/>
                </a:lnTo>
                <a:lnTo>
                  <a:pt x="1265" y="6156"/>
                </a:lnTo>
                <a:lnTo>
                  <a:pt x="1290" y="6448"/>
                </a:lnTo>
                <a:lnTo>
                  <a:pt x="1314" y="6765"/>
                </a:lnTo>
                <a:lnTo>
                  <a:pt x="1363" y="7057"/>
                </a:lnTo>
                <a:lnTo>
                  <a:pt x="1436" y="7349"/>
                </a:lnTo>
                <a:lnTo>
                  <a:pt x="1460" y="7422"/>
                </a:lnTo>
                <a:lnTo>
                  <a:pt x="998" y="7495"/>
                </a:lnTo>
                <a:lnTo>
                  <a:pt x="803" y="7495"/>
                </a:lnTo>
                <a:lnTo>
                  <a:pt x="730" y="7543"/>
                </a:lnTo>
                <a:lnTo>
                  <a:pt x="657" y="7568"/>
                </a:lnTo>
                <a:lnTo>
                  <a:pt x="511" y="7689"/>
                </a:lnTo>
                <a:lnTo>
                  <a:pt x="389" y="7860"/>
                </a:lnTo>
                <a:lnTo>
                  <a:pt x="292" y="8030"/>
                </a:lnTo>
                <a:lnTo>
                  <a:pt x="219" y="8200"/>
                </a:lnTo>
                <a:lnTo>
                  <a:pt x="170" y="8395"/>
                </a:lnTo>
                <a:lnTo>
                  <a:pt x="146" y="8565"/>
                </a:lnTo>
                <a:lnTo>
                  <a:pt x="97" y="8930"/>
                </a:lnTo>
                <a:lnTo>
                  <a:pt x="73" y="9319"/>
                </a:lnTo>
                <a:lnTo>
                  <a:pt x="73" y="10074"/>
                </a:lnTo>
                <a:lnTo>
                  <a:pt x="97" y="10828"/>
                </a:lnTo>
                <a:lnTo>
                  <a:pt x="97" y="11582"/>
                </a:lnTo>
                <a:lnTo>
                  <a:pt x="73" y="12361"/>
                </a:lnTo>
                <a:lnTo>
                  <a:pt x="24" y="13115"/>
                </a:lnTo>
                <a:lnTo>
                  <a:pt x="0" y="13894"/>
                </a:lnTo>
                <a:lnTo>
                  <a:pt x="0" y="14283"/>
                </a:lnTo>
                <a:lnTo>
                  <a:pt x="24" y="14673"/>
                </a:lnTo>
                <a:lnTo>
                  <a:pt x="97" y="15378"/>
                </a:lnTo>
                <a:lnTo>
                  <a:pt x="146" y="15743"/>
                </a:lnTo>
                <a:lnTo>
                  <a:pt x="146" y="16108"/>
                </a:lnTo>
                <a:lnTo>
                  <a:pt x="122" y="16935"/>
                </a:lnTo>
                <a:lnTo>
                  <a:pt x="97" y="17787"/>
                </a:lnTo>
                <a:lnTo>
                  <a:pt x="97" y="17860"/>
                </a:lnTo>
                <a:lnTo>
                  <a:pt x="146" y="17933"/>
                </a:lnTo>
                <a:lnTo>
                  <a:pt x="195" y="17982"/>
                </a:lnTo>
                <a:lnTo>
                  <a:pt x="243" y="18006"/>
                </a:lnTo>
                <a:lnTo>
                  <a:pt x="341" y="18152"/>
                </a:lnTo>
                <a:lnTo>
                  <a:pt x="438" y="18298"/>
                </a:lnTo>
                <a:lnTo>
                  <a:pt x="560" y="18420"/>
                </a:lnTo>
                <a:lnTo>
                  <a:pt x="681" y="18517"/>
                </a:lnTo>
                <a:lnTo>
                  <a:pt x="827" y="18590"/>
                </a:lnTo>
                <a:lnTo>
                  <a:pt x="973" y="18663"/>
                </a:lnTo>
                <a:lnTo>
                  <a:pt x="1314" y="18760"/>
                </a:lnTo>
                <a:lnTo>
                  <a:pt x="1655" y="18809"/>
                </a:lnTo>
                <a:lnTo>
                  <a:pt x="2020" y="18833"/>
                </a:lnTo>
                <a:lnTo>
                  <a:pt x="2677" y="18858"/>
                </a:lnTo>
                <a:lnTo>
                  <a:pt x="3869" y="18833"/>
                </a:lnTo>
                <a:lnTo>
                  <a:pt x="5037" y="18785"/>
                </a:lnTo>
                <a:lnTo>
                  <a:pt x="6813" y="18785"/>
                </a:lnTo>
                <a:lnTo>
                  <a:pt x="7422" y="18809"/>
                </a:lnTo>
                <a:lnTo>
                  <a:pt x="8443" y="18858"/>
                </a:lnTo>
                <a:lnTo>
                  <a:pt x="9465" y="18858"/>
                </a:lnTo>
                <a:lnTo>
                  <a:pt x="10487" y="18809"/>
                </a:lnTo>
                <a:lnTo>
                  <a:pt x="11509" y="18760"/>
                </a:lnTo>
                <a:lnTo>
                  <a:pt x="11801" y="18712"/>
                </a:lnTo>
                <a:lnTo>
                  <a:pt x="12069" y="18663"/>
                </a:lnTo>
                <a:lnTo>
                  <a:pt x="12337" y="18590"/>
                </a:lnTo>
                <a:lnTo>
                  <a:pt x="12556" y="18493"/>
                </a:lnTo>
                <a:lnTo>
                  <a:pt x="12775" y="18347"/>
                </a:lnTo>
                <a:lnTo>
                  <a:pt x="12969" y="18201"/>
                </a:lnTo>
                <a:lnTo>
                  <a:pt x="13115" y="17982"/>
                </a:lnTo>
                <a:lnTo>
                  <a:pt x="13237" y="17763"/>
                </a:lnTo>
                <a:lnTo>
                  <a:pt x="13286" y="17738"/>
                </a:lnTo>
                <a:lnTo>
                  <a:pt x="13310" y="17690"/>
                </a:lnTo>
                <a:lnTo>
                  <a:pt x="13334" y="17665"/>
                </a:lnTo>
                <a:lnTo>
                  <a:pt x="13334" y="17592"/>
                </a:lnTo>
                <a:lnTo>
                  <a:pt x="13334" y="17471"/>
                </a:lnTo>
                <a:lnTo>
                  <a:pt x="13359" y="17398"/>
                </a:lnTo>
                <a:lnTo>
                  <a:pt x="13359" y="17300"/>
                </a:lnTo>
                <a:lnTo>
                  <a:pt x="13310" y="17227"/>
                </a:lnTo>
                <a:lnTo>
                  <a:pt x="13310" y="16862"/>
                </a:lnTo>
                <a:lnTo>
                  <a:pt x="13334" y="16789"/>
                </a:lnTo>
                <a:lnTo>
                  <a:pt x="13359" y="16716"/>
                </a:lnTo>
                <a:lnTo>
                  <a:pt x="13334" y="16643"/>
                </a:lnTo>
                <a:lnTo>
                  <a:pt x="13310" y="16570"/>
                </a:lnTo>
                <a:lnTo>
                  <a:pt x="13286" y="16108"/>
                </a:lnTo>
                <a:lnTo>
                  <a:pt x="13334" y="16060"/>
                </a:lnTo>
                <a:lnTo>
                  <a:pt x="13359" y="15987"/>
                </a:lnTo>
                <a:lnTo>
                  <a:pt x="13359" y="15914"/>
                </a:lnTo>
                <a:lnTo>
                  <a:pt x="13310" y="15865"/>
                </a:lnTo>
                <a:lnTo>
                  <a:pt x="13359" y="14454"/>
                </a:lnTo>
                <a:lnTo>
                  <a:pt x="13432" y="13042"/>
                </a:lnTo>
                <a:lnTo>
                  <a:pt x="13480" y="11826"/>
                </a:lnTo>
                <a:lnTo>
                  <a:pt x="13529" y="10585"/>
                </a:lnTo>
                <a:lnTo>
                  <a:pt x="13553" y="10098"/>
                </a:lnTo>
                <a:lnTo>
                  <a:pt x="13553" y="9563"/>
                </a:lnTo>
                <a:lnTo>
                  <a:pt x="13529" y="9027"/>
                </a:lnTo>
                <a:lnTo>
                  <a:pt x="13505" y="8760"/>
                </a:lnTo>
                <a:lnTo>
                  <a:pt x="13456" y="8516"/>
                </a:lnTo>
                <a:lnTo>
                  <a:pt x="13432" y="8127"/>
                </a:lnTo>
                <a:lnTo>
                  <a:pt x="13383" y="7933"/>
                </a:lnTo>
                <a:lnTo>
                  <a:pt x="13334" y="7762"/>
                </a:lnTo>
                <a:lnTo>
                  <a:pt x="13261" y="7665"/>
                </a:lnTo>
                <a:lnTo>
                  <a:pt x="13188" y="7592"/>
                </a:lnTo>
                <a:lnTo>
                  <a:pt x="13091" y="7519"/>
                </a:lnTo>
                <a:lnTo>
                  <a:pt x="12969" y="7470"/>
                </a:lnTo>
                <a:lnTo>
                  <a:pt x="12848" y="7446"/>
                </a:lnTo>
                <a:lnTo>
                  <a:pt x="12726" y="7446"/>
                </a:lnTo>
                <a:lnTo>
                  <a:pt x="12604" y="7470"/>
                </a:lnTo>
                <a:lnTo>
                  <a:pt x="12483" y="7495"/>
                </a:lnTo>
                <a:lnTo>
                  <a:pt x="12434" y="7470"/>
                </a:lnTo>
                <a:lnTo>
                  <a:pt x="12239" y="7446"/>
                </a:lnTo>
                <a:lnTo>
                  <a:pt x="12239" y="7373"/>
                </a:lnTo>
                <a:lnTo>
                  <a:pt x="12166" y="6984"/>
                </a:lnTo>
                <a:lnTo>
                  <a:pt x="12118" y="6570"/>
                </a:lnTo>
                <a:lnTo>
                  <a:pt x="12093" y="6181"/>
                </a:lnTo>
                <a:lnTo>
                  <a:pt x="12093" y="5767"/>
                </a:lnTo>
                <a:lnTo>
                  <a:pt x="12093" y="4940"/>
                </a:lnTo>
                <a:lnTo>
                  <a:pt x="12069" y="4550"/>
                </a:lnTo>
                <a:lnTo>
                  <a:pt x="11996" y="4137"/>
                </a:lnTo>
                <a:lnTo>
                  <a:pt x="11923" y="3796"/>
                </a:lnTo>
                <a:lnTo>
                  <a:pt x="11826" y="3455"/>
                </a:lnTo>
                <a:lnTo>
                  <a:pt x="11704" y="3115"/>
                </a:lnTo>
                <a:lnTo>
                  <a:pt x="11558" y="2798"/>
                </a:lnTo>
                <a:lnTo>
                  <a:pt x="11388" y="2482"/>
                </a:lnTo>
                <a:lnTo>
                  <a:pt x="11193" y="2190"/>
                </a:lnTo>
                <a:lnTo>
                  <a:pt x="10974" y="1898"/>
                </a:lnTo>
                <a:lnTo>
                  <a:pt x="10731" y="1630"/>
                </a:lnTo>
                <a:lnTo>
                  <a:pt x="10512" y="1411"/>
                </a:lnTo>
                <a:lnTo>
                  <a:pt x="10293" y="1217"/>
                </a:lnTo>
                <a:lnTo>
                  <a:pt x="10049" y="1022"/>
                </a:lnTo>
                <a:lnTo>
                  <a:pt x="9806" y="852"/>
                </a:lnTo>
                <a:lnTo>
                  <a:pt x="9538" y="706"/>
                </a:lnTo>
                <a:lnTo>
                  <a:pt x="9271" y="560"/>
                </a:lnTo>
                <a:lnTo>
                  <a:pt x="9003" y="438"/>
                </a:lnTo>
                <a:lnTo>
                  <a:pt x="8711" y="341"/>
                </a:lnTo>
                <a:lnTo>
                  <a:pt x="8443" y="243"/>
                </a:lnTo>
                <a:lnTo>
                  <a:pt x="8151" y="170"/>
                </a:lnTo>
                <a:lnTo>
                  <a:pt x="7835" y="97"/>
                </a:lnTo>
                <a:lnTo>
                  <a:pt x="7543" y="49"/>
                </a:lnTo>
                <a:lnTo>
                  <a:pt x="7251" y="24"/>
                </a:lnTo>
                <a:lnTo>
                  <a:pt x="693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40"/>
          <p:cNvSpPr/>
          <p:nvPr/>
        </p:nvSpPr>
        <p:spPr>
          <a:xfrm>
            <a:off x="5630609" y="2646952"/>
            <a:ext cx="286283" cy="392063"/>
          </a:xfrm>
          <a:custGeom>
            <a:rect b="b" l="l" r="r" t="t"/>
            <a:pathLst>
              <a:path extrusionOk="0" h="18128" w="13237">
                <a:moveTo>
                  <a:pt x="7859" y="535"/>
                </a:moveTo>
                <a:lnTo>
                  <a:pt x="8030" y="560"/>
                </a:lnTo>
                <a:lnTo>
                  <a:pt x="8103" y="584"/>
                </a:lnTo>
                <a:lnTo>
                  <a:pt x="8176" y="633"/>
                </a:lnTo>
                <a:lnTo>
                  <a:pt x="8224" y="706"/>
                </a:lnTo>
                <a:lnTo>
                  <a:pt x="8273" y="779"/>
                </a:lnTo>
                <a:lnTo>
                  <a:pt x="8322" y="949"/>
                </a:lnTo>
                <a:lnTo>
                  <a:pt x="8370" y="1119"/>
                </a:lnTo>
                <a:lnTo>
                  <a:pt x="7446" y="1144"/>
                </a:lnTo>
                <a:lnTo>
                  <a:pt x="5718" y="1144"/>
                </a:lnTo>
                <a:lnTo>
                  <a:pt x="4939" y="1095"/>
                </a:lnTo>
                <a:lnTo>
                  <a:pt x="4964" y="925"/>
                </a:lnTo>
                <a:lnTo>
                  <a:pt x="5037" y="803"/>
                </a:lnTo>
                <a:lnTo>
                  <a:pt x="5085" y="754"/>
                </a:lnTo>
                <a:lnTo>
                  <a:pt x="5158" y="706"/>
                </a:lnTo>
                <a:lnTo>
                  <a:pt x="5353" y="657"/>
                </a:lnTo>
                <a:lnTo>
                  <a:pt x="5596" y="608"/>
                </a:lnTo>
                <a:lnTo>
                  <a:pt x="5864" y="584"/>
                </a:lnTo>
                <a:lnTo>
                  <a:pt x="6399" y="608"/>
                </a:lnTo>
                <a:lnTo>
                  <a:pt x="6862" y="584"/>
                </a:lnTo>
                <a:lnTo>
                  <a:pt x="7324" y="535"/>
                </a:lnTo>
                <a:close/>
                <a:moveTo>
                  <a:pt x="12750" y="2579"/>
                </a:moveTo>
                <a:lnTo>
                  <a:pt x="12702" y="2823"/>
                </a:lnTo>
                <a:lnTo>
                  <a:pt x="12020" y="2774"/>
                </a:lnTo>
                <a:lnTo>
                  <a:pt x="12750" y="2579"/>
                </a:lnTo>
                <a:close/>
                <a:moveTo>
                  <a:pt x="11728" y="1509"/>
                </a:moveTo>
                <a:lnTo>
                  <a:pt x="11534" y="1630"/>
                </a:lnTo>
                <a:lnTo>
                  <a:pt x="11363" y="1752"/>
                </a:lnTo>
                <a:lnTo>
                  <a:pt x="11266" y="1874"/>
                </a:lnTo>
                <a:lnTo>
                  <a:pt x="11242" y="1922"/>
                </a:lnTo>
                <a:lnTo>
                  <a:pt x="11266" y="1947"/>
                </a:lnTo>
                <a:lnTo>
                  <a:pt x="11315" y="1971"/>
                </a:lnTo>
                <a:lnTo>
                  <a:pt x="11388" y="1995"/>
                </a:lnTo>
                <a:lnTo>
                  <a:pt x="11509" y="1971"/>
                </a:lnTo>
                <a:lnTo>
                  <a:pt x="11631" y="1922"/>
                </a:lnTo>
                <a:lnTo>
                  <a:pt x="11753" y="1874"/>
                </a:lnTo>
                <a:lnTo>
                  <a:pt x="12410" y="1557"/>
                </a:lnTo>
                <a:lnTo>
                  <a:pt x="12483" y="1582"/>
                </a:lnTo>
                <a:lnTo>
                  <a:pt x="12556" y="1606"/>
                </a:lnTo>
                <a:lnTo>
                  <a:pt x="12264" y="1728"/>
                </a:lnTo>
                <a:lnTo>
                  <a:pt x="12020" y="1874"/>
                </a:lnTo>
                <a:lnTo>
                  <a:pt x="11874" y="1947"/>
                </a:lnTo>
                <a:lnTo>
                  <a:pt x="11607" y="2117"/>
                </a:lnTo>
                <a:lnTo>
                  <a:pt x="11485" y="2214"/>
                </a:lnTo>
                <a:lnTo>
                  <a:pt x="11412" y="2312"/>
                </a:lnTo>
                <a:lnTo>
                  <a:pt x="11363" y="2385"/>
                </a:lnTo>
                <a:lnTo>
                  <a:pt x="11363" y="2409"/>
                </a:lnTo>
                <a:lnTo>
                  <a:pt x="11363" y="2433"/>
                </a:lnTo>
                <a:lnTo>
                  <a:pt x="11436" y="2482"/>
                </a:lnTo>
                <a:lnTo>
                  <a:pt x="11534" y="2482"/>
                </a:lnTo>
                <a:lnTo>
                  <a:pt x="11631" y="2458"/>
                </a:lnTo>
                <a:lnTo>
                  <a:pt x="11728" y="2433"/>
                </a:lnTo>
                <a:lnTo>
                  <a:pt x="11923" y="2312"/>
                </a:lnTo>
                <a:lnTo>
                  <a:pt x="12045" y="2239"/>
                </a:lnTo>
                <a:lnTo>
                  <a:pt x="12410" y="2068"/>
                </a:lnTo>
                <a:lnTo>
                  <a:pt x="12775" y="1922"/>
                </a:lnTo>
                <a:lnTo>
                  <a:pt x="12775" y="2068"/>
                </a:lnTo>
                <a:lnTo>
                  <a:pt x="12799" y="2214"/>
                </a:lnTo>
                <a:lnTo>
                  <a:pt x="12483" y="2287"/>
                </a:lnTo>
                <a:lnTo>
                  <a:pt x="12215" y="2409"/>
                </a:lnTo>
                <a:lnTo>
                  <a:pt x="11947" y="2579"/>
                </a:lnTo>
                <a:lnTo>
                  <a:pt x="11704" y="2774"/>
                </a:lnTo>
                <a:lnTo>
                  <a:pt x="10828" y="2774"/>
                </a:lnTo>
                <a:lnTo>
                  <a:pt x="9952" y="2798"/>
                </a:lnTo>
                <a:lnTo>
                  <a:pt x="8322" y="2823"/>
                </a:lnTo>
                <a:lnTo>
                  <a:pt x="6716" y="2847"/>
                </a:lnTo>
                <a:lnTo>
                  <a:pt x="3358" y="2847"/>
                </a:lnTo>
                <a:lnTo>
                  <a:pt x="1728" y="2871"/>
                </a:lnTo>
                <a:lnTo>
                  <a:pt x="511" y="2871"/>
                </a:lnTo>
                <a:lnTo>
                  <a:pt x="487" y="2750"/>
                </a:lnTo>
                <a:lnTo>
                  <a:pt x="487" y="2579"/>
                </a:lnTo>
                <a:lnTo>
                  <a:pt x="487" y="2433"/>
                </a:lnTo>
                <a:lnTo>
                  <a:pt x="535" y="2287"/>
                </a:lnTo>
                <a:lnTo>
                  <a:pt x="584" y="2141"/>
                </a:lnTo>
                <a:lnTo>
                  <a:pt x="657" y="1995"/>
                </a:lnTo>
                <a:lnTo>
                  <a:pt x="730" y="1874"/>
                </a:lnTo>
                <a:lnTo>
                  <a:pt x="852" y="1801"/>
                </a:lnTo>
                <a:lnTo>
                  <a:pt x="998" y="1703"/>
                </a:lnTo>
                <a:lnTo>
                  <a:pt x="1144" y="1655"/>
                </a:lnTo>
                <a:lnTo>
                  <a:pt x="1314" y="1630"/>
                </a:lnTo>
                <a:lnTo>
                  <a:pt x="1509" y="1606"/>
                </a:lnTo>
                <a:lnTo>
                  <a:pt x="1849" y="1582"/>
                </a:lnTo>
                <a:lnTo>
                  <a:pt x="2190" y="1557"/>
                </a:lnTo>
                <a:lnTo>
                  <a:pt x="3309" y="1533"/>
                </a:lnTo>
                <a:lnTo>
                  <a:pt x="4453" y="1557"/>
                </a:lnTo>
                <a:lnTo>
                  <a:pt x="5572" y="1582"/>
                </a:lnTo>
                <a:lnTo>
                  <a:pt x="6691" y="1606"/>
                </a:lnTo>
                <a:lnTo>
                  <a:pt x="7811" y="1582"/>
                </a:lnTo>
                <a:lnTo>
                  <a:pt x="8906" y="1582"/>
                </a:lnTo>
                <a:lnTo>
                  <a:pt x="11096" y="1533"/>
                </a:lnTo>
                <a:lnTo>
                  <a:pt x="11728" y="1509"/>
                </a:lnTo>
                <a:close/>
                <a:moveTo>
                  <a:pt x="10025" y="5037"/>
                </a:moveTo>
                <a:lnTo>
                  <a:pt x="9976" y="5061"/>
                </a:lnTo>
                <a:lnTo>
                  <a:pt x="9928" y="5086"/>
                </a:lnTo>
                <a:lnTo>
                  <a:pt x="9879" y="5134"/>
                </a:lnTo>
                <a:lnTo>
                  <a:pt x="9806" y="5280"/>
                </a:lnTo>
                <a:lnTo>
                  <a:pt x="9757" y="5451"/>
                </a:lnTo>
                <a:lnTo>
                  <a:pt x="9757" y="5816"/>
                </a:lnTo>
                <a:lnTo>
                  <a:pt x="9733" y="6448"/>
                </a:lnTo>
                <a:lnTo>
                  <a:pt x="9757" y="7081"/>
                </a:lnTo>
                <a:lnTo>
                  <a:pt x="9757" y="7835"/>
                </a:lnTo>
                <a:lnTo>
                  <a:pt x="9757" y="8589"/>
                </a:lnTo>
                <a:lnTo>
                  <a:pt x="9709" y="10098"/>
                </a:lnTo>
                <a:lnTo>
                  <a:pt x="9733" y="10828"/>
                </a:lnTo>
                <a:lnTo>
                  <a:pt x="9733" y="11534"/>
                </a:lnTo>
                <a:lnTo>
                  <a:pt x="9757" y="12239"/>
                </a:lnTo>
                <a:lnTo>
                  <a:pt x="9757" y="12945"/>
                </a:lnTo>
                <a:lnTo>
                  <a:pt x="9709" y="13626"/>
                </a:lnTo>
                <a:lnTo>
                  <a:pt x="9684" y="14308"/>
                </a:lnTo>
                <a:lnTo>
                  <a:pt x="9660" y="14673"/>
                </a:lnTo>
                <a:lnTo>
                  <a:pt x="9684" y="15013"/>
                </a:lnTo>
                <a:lnTo>
                  <a:pt x="9733" y="15743"/>
                </a:lnTo>
                <a:lnTo>
                  <a:pt x="9757" y="15840"/>
                </a:lnTo>
                <a:lnTo>
                  <a:pt x="9830" y="15913"/>
                </a:lnTo>
                <a:lnTo>
                  <a:pt x="9903" y="15962"/>
                </a:lnTo>
                <a:lnTo>
                  <a:pt x="9976" y="15986"/>
                </a:lnTo>
                <a:lnTo>
                  <a:pt x="10074" y="15962"/>
                </a:lnTo>
                <a:lnTo>
                  <a:pt x="10147" y="15913"/>
                </a:lnTo>
                <a:lnTo>
                  <a:pt x="10195" y="15840"/>
                </a:lnTo>
                <a:lnTo>
                  <a:pt x="10220" y="15743"/>
                </a:lnTo>
                <a:lnTo>
                  <a:pt x="10195" y="15111"/>
                </a:lnTo>
                <a:lnTo>
                  <a:pt x="10171" y="14502"/>
                </a:lnTo>
                <a:lnTo>
                  <a:pt x="10171" y="14137"/>
                </a:lnTo>
                <a:lnTo>
                  <a:pt x="10195" y="13797"/>
                </a:lnTo>
                <a:lnTo>
                  <a:pt x="10244" y="13115"/>
                </a:lnTo>
                <a:lnTo>
                  <a:pt x="10268" y="12410"/>
                </a:lnTo>
                <a:lnTo>
                  <a:pt x="10268" y="11704"/>
                </a:lnTo>
                <a:lnTo>
                  <a:pt x="10244" y="10998"/>
                </a:lnTo>
                <a:lnTo>
                  <a:pt x="10220" y="10293"/>
                </a:lnTo>
                <a:lnTo>
                  <a:pt x="10220" y="9587"/>
                </a:lnTo>
                <a:lnTo>
                  <a:pt x="10244" y="8881"/>
                </a:lnTo>
                <a:lnTo>
                  <a:pt x="10268" y="8151"/>
                </a:lnTo>
                <a:lnTo>
                  <a:pt x="10268" y="7446"/>
                </a:lnTo>
                <a:lnTo>
                  <a:pt x="10244" y="6327"/>
                </a:lnTo>
                <a:lnTo>
                  <a:pt x="10220" y="5232"/>
                </a:lnTo>
                <a:lnTo>
                  <a:pt x="10220" y="5159"/>
                </a:lnTo>
                <a:lnTo>
                  <a:pt x="10171" y="5110"/>
                </a:lnTo>
                <a:lnTo>
                  <a:pt x="10147" y="5061"/>
                </a:lnTo>
                <a:lnTo>
                  <a:pt x="10098" y="5061"/>
                </a:lnTo>
                <a:lnTo>
                  <a:pt x="10025" y="5037"/>
                </a:lnTo>
                <a:close/>
                <a:moveTo>
                  <a:pt x="3163" y="5110"/>
                </a:moveTo>
                <a:lnTo>
                  <a:pt x="3090" y="5159"/>
                </a:lnTo>
                <a:lnTo>
                  <a:pt x="3066" y="5207"/>
                </a:lnTo>
                <a:lnTo>
                  <a:pt x="3042" y="5256"/>
                </a:lnTo>
                <a:lnTo>
                  <a:pt x="2993" y="5694"/>
                </a:lnTo>
                <a:lnTo>
                  <a:pt x="2969" y="5937"/>
                </a:lnTo>
                <a:lnTo>
                  <a:pt x="2944" y="6156"/>
                </a:lnTo>
                <a:lnTo>
                  <a:pt x="2944" y="6911"/>
                </a:lnTo>
                <a:lnTo>
                  <a:pt x="2969" y="7665"/>
                </a:lnTo>
                <a:lnTo>
                  <a:pt x="2944" y="9052"/>
                </a:lnTo>
                <a:lnTo>
                  <a:pt x="2944" y="10463"/>
                </a:lnTo>
                <a:lnTo>
                  <a:pt x="2944" y="11777"/>
                </a:lnTo>
                <a:lnTo>
                  <a:pt x="2944" y="13115"/>
                </a:lnTo>
                <a:lnTo>
                  <a:pt x="2993" y="15767"/>
                </a:lnTo>
                <a:lnTo>
                  <a:pt x="2993" y="15889"/>
                </a:lnTo>
                <a:lnTo>
                  <a:pt x="3066" y="15962"/>
                </a:lnTo>
                <a:lnTo>
                  <a:pt x="3139" y="16011"/>
                </a:lnTo>
                <a:lnTo>
                  <a:pt x="3334" y="16011"/>
                </a:lnTo>
                <a:lnTo>
                  <a:pt x="3407" y="15962"/>
                </a:lnTo>
                <a:lnTo>
                  <a:pt x="3455" y="15889"/>
                </a:lnTo>
                <a:lnTo>
                  <a:pt x="3480" y="15767"/>
                </a:lnTo>
                <a:lnTo>
                  <a:pt x="3480" y="14405"/>
                </a:lnTo>
                <a:lnTo>
                  <a:pt x="3455" y="13018"/>
                </a:lnTo>
                <a:lnTo>
                  <a:pt x="3431" y="11655"/>
                </a:lnTo>
                <a:lnTo>
                  <a:pt x="3431" y="10268"/>
                </a:lnTo>
                <a:lnTo>
                  <a:pt x="3431" y="8881"/>
                </a:lnTo>
                <a:lnTo>
                  <a:pt x="3431" y="7470"/>
                </a:lnTo>
                <a:lnTo>
                  <a:pt x="3407" y="5962"/>
                </a:lnTo>
                <a:lnTo>
                  <a:pt x="3407" y="5572"/>
                </a:lnTo>
                <a:lnTo>
                  <a:pt x="3382" y="5378"/>
                </a:lnTo>
                <a:lnTo>
                  <a:pt x="3334" y="5183"/>
                </a:lnTo>
                <a:lnTo>
                  <a:pt x="3309" y="5134"/>
                </a:lnTo>
                <a:lnTo>
                  <a:pt x="3261" y="5110"/>
                </a:lnTo>
                <a:close/>
                <a:moveTo>
                  <a:pt x="6716" y="5037"/>
                </a:moveTo>
                <a:lnTo>
                  <a:pt x="6667" y="5061"/>
                </a:lnTo>
                <a:lnTo>
                  <a:pt x="6643" y="5086"/>
                </a:lnTo>
                <a:lnTo>
                  <a:pt x="6570" y="5159"/>
                </a:lnTo>
                <a:lnTo>
                  <a:pt x="6521" y="5232"/>
                </a:lnTo>
                <a:lnTo>
                  <a:pt x="6472" y="5402"/>
                </a:lnTo>
                <a:lnTo>
                  <a:pt x="6448" y="5572"/>
                </a:lnTo>
                <a:lnTo>
                  <a:pt x="6448" y="5743"/>
                </a:lnTo>
                <a:lnTo>
                  <a:pt x="6424" y="7129"/>
                </a:lnTo>
                <a:lnTo>
                  <a:pt x="6399" y="8711"/>
                </a:lnTo>
                <a:lnTo>
                  <a:pt x="6375" y="10293"/>
                </a:lnTo>
                <a:lnTo>
                  <a:pt x="6351" y="11801"/>
                </a:lnTo>
                <a:lnTo>
                  <a:pt x="6351" y="12556"/>
                </a:lnTo>
                <a:lnTo>
                  <a:pt x="6302" y="13310"/>
                </a:lnTo>
                <a:lnTo>
                  <a:pt x="6229" y="13967"/>
                </a:lnTo>
                <a:lnTo>
                  <a:pt x="6205" y="14600"/>
                </a:lnTo>
                <a:lnTo>
                  <a:pt x="6180" y="14940"/>
                </a:lnTo>
                <a:lnTo>
                  <a:pt x="6205" y="15257"/>
                </a:lnTo>
                <a:lnTo>
                  <a:pt x="6229" y="15573"/>
                </a:lnTo>
                <a:lnTo>
                  <a:pt x="6278" y="15889"/>
                </a:lnTo>
                <a:lnTo>
                  <a:pt x="6326" y="16011"/>
                </a:lnTo>
                <a:lnTo>
                  <a:pt x="6375" y="16059"/>
                </a:lnTo>
                <a:lnTo>
                  <a:pt x="6472" y="16084"/>
                </a:lnTo>
                <a:lnTo>
                  <a:pt x="6570" y="16084"/>
                </a:lnTo>
                <a:lnTo>
                  <a:pt x="6643" y="16035"/>
                </a:lnTo>
                <a:lnTo>
                  <a:pt x="6716" y="15962"/>
                </a:lnTo>
                <a:lnTo>
                  <a:pt x="6764" y="15865"/>
                </a:lnTo>
                <a:lnTo>
                  <a:pt x="6764" y="15767"/>
                </a:lnTo>
                <a:lnTo>
                  <a:pt x="6716" y="15451"/>
                </a:lnTo>
                <a:lnTo>
                  <a:pt x="6691" y="15159"/>
                </a:lnTo>
                <a:lnTo>
                  <a:pt x="6691" y="14843"/>
                </a:lnTo>
                <a:lnTo>
                  <a:pt x="6691" y="14551"/>
                </a:lnTo>
                <a:lnTo>
                  <a:pt x="6740" y="13918"/>
                </a:lnTo>
                <a:lnTo>
                  <a:pt x="6789" y="13310"/>
                </a:lnTo>
                <a:lnTo>
                  <a:pt x="6837" y="12604"/>
                </a:lnTo>
                <a:lnTo>
                  <a:pt x="6862" y="11899"/>
                </a:lnTo>
                <a:lnTo>
                  <a:pt x="6886" y="10487"/>
                </a:lnTo>
                <a:lnTo>
                  <a:pt x="6910" y="7494"/>
                </a:lnTo>
                <a:lnTo>
                  <a:pt x="6935" y="6351"/>
                </a:lnTo>
                <a:lnTo>
                  <a:pt x="6935" y="5767"/>
                </a:lnTo>
                <a:lnTo>
                  <a:pt x="6910" y="5207"/>
                </a:lnTo>
                <a:lnTo>
                  <a:pt x="6862" y="5110"/>
                </a:lnTo>
                <a:lnTo>
                  <a:pt x="6813" y="5061"/>
                </a:lnTo>
                <a:lnTo>
                  <a:pt x="6716" y="5037"/>
                </a:lnTo>
                <a:close/>
                <a:moveTo>
                  <a:pt x="11704" y="3309"/>
                </a:moveTo>
                <a:lnTo>
                  <a:pt x="11655" y="3382"/>
                </a:lnTo>
                <a:lnTo>
                  <a:pt x="11290" y="3699"/>
                </a:lnTo>
                <a:lnTo>
                  <a:pt x="11144" y="3869"/>
                </a:lnTo>
                <a:lnTo>
                  <a:pt x="11096" y="3966"/>
                </a:lnTo>
                <a:lnTo>
                  <a:pt x="11047" y="4064"/>
                </a:lnTo>
                <a:lnTo>
                  <a:pt x="11071" y="4137"/>
                </a:lnTo>
                <a:lnTo>
                  <a:pt x="11120" y="4161"/>
                </a:lnTo>
                <a:lnTo>
                  <a:pt x="11217" y="4161"/>
                </a:lnTo>
                <a:lnTo>
                  <a:pt x="11315" y="4112"/>
                </a:lnTo>
                <a:lnTo>
                  <a:pt x="11485" y="4015"/>
                </a:lnTo>
                <a:lnTo>
                  <a:pt x="11655" y="3893"/>
                </a:lnTo>
                <a:lnTo>
                  <a:pt x="11801" y="3747"/>
                </a:lnTo>
                <a:lnTo>
                  <a:pt x="12020" y="3553"/>
                </a:lnTo>
                <a:lnTo>
                  <a:pt x="12142" y="3455"/>
                </a:lnTo>
                <a:lnTo>
                  <a:pt x="12239" y="3334"/>
                </a:lnTo>
                <a:lnTo>
                  <a:pt x="12264" y="3334"/>
                </a:lnTo>
                <a:lnTo>
                  <a:pt x="12264" y="3382"/>
                </a:lnTo>
                <a:lnTo>
                  <a:pt x="12239" y="3431"/>
                </a:lnTo>
                <a:lnTo>
                  <a:pt x="12239" y="3480"/>
                </a:lnTo>
                <a:lnTo>
                  <a:pt x="12239" y="3553"/>
                </a:lnTo>
                <a:lnTo>
                  <a:pt x="12239" y="3674"/>
                </a:lnTo>
                <a:lnTo>
                  <a:pt x="12239" y="3893"/>
                </a:lnTo>
                <a:lnTo>
                  <a:pt x="12118" y="3966"/>
                </a:lnTo>
                <a:lnTo>
                  <a:pt x="11996" y="4064"/>
                </a:lnTo>
                <a:lnTo>
                  <a:pt x="11777" y="4258"/>
                </a:lnTo>
                <a:lnTo>
                  <a:pt x="11509" y="4526"/>
                </a:lnTo>
                <a:lnTo>
                  <a:pt x="11412" y="4672"/>
                </a:lnTo>
                <a:lnTo>
                  <a:pt x="11363" y="4745"/>
                </a:lnTo>
                <a:lnTo>
                  <a:pt x="11339" y="4818"/>
                </a:lnTo>
                <a:lnTo>
                  <a:pt x="11363" y="4867"/>
                </a:lnTo>
                <a:lnTo>
                  <a:pt x="11388" y="4891"/>
                </a:lnTo>
                <a:lnTo>
                  <a:pt x="11461" y="4891"/>
                </a:lnTo>
                <a:lnTo>
                  <a:pt x="11534" y="4867"/>
                </a:lnTo>
                <a:lnTo>
                  <a:pt x="11680" y="4794"/>
                </a:lnTo>
                <a:lnTo>
                  <a:pt x="11899" y="4575"/>
                </a:lnTo>
                <a:lnTo>
                  <a:pt x="12264" y="4307"/>
                </a:lnTo>
                <a:lnTo>
                  <a:pt x="12264" y="4356"/>
                </a:lnTo>
                <a:lnTo>
                  <a:pt x="12264" y="4648"/>
                </a:lnTo>
                <a:lnTo>
                  <a:pt x="12215" y="4672"/>
                </a:lnTo>
                <a:lnTo>
                  <a:pt x="11826" y="4988"/>
                </a:lnTo>
                <a:lnTo>
                  <a:pt x="11655" y="5134"/>
                </a:lnTo>
                <a:lnTo>
                  <a:pt x="11485" y="5280"/>
                </a:lnTo>
                <a:lnTo>
                  <a:pt x="11339" y="5426"/>
                </a:lnTo>
                <a:lnTo>
                  <a:pt x="11217" y="5597"/>
                </a:lnTo>
                <a:lnTo>
                  <a:pt x="11217" y="5621"/>
                </a:lnTo>
                <a:lnTo>
                  <a:pt x="11217" y="5645"/>
                </a:lnTo>
                <a:lnTo>
                  <a:pt x="11242" y="5670"/>
                </a:lnTo>
                <a:lnTo>
                  <a:pt x="11266" y="5670"/>
                </a:lnTo>
                <a:lnTo>
                  <a:pt x="11728" y="5475"/>
                </a:lnTo>
                <a:lnTo>
                  <a:pt x="11947" y="5353"/>
                </a:lnTo>
                <a:lnTo>
                  <a:pt x="12142" y="5232"/>
                </a:lnTo>
                <a:lnTo>
                  <a:pt x="12264" y="5159"/>
                </a:lnTo>
                <a:lnTo>
                  <a:pt x="12264" y="5451"/>
                </a:lnTo>
                <a:lnTo>
                  <a:pt x="12118" y="5499"/>
                </a:lnTo>
                <a:lnTo>
                  <a:pt x="11972" y="5572"/>
                </a:lnTo>
                <a:lnTo>
                  <a:pt x="11704" y="5767"/>
                </a:lnTo>
                <a:lnTo>
                  <a:pt x="11582" y="5864"/>
                </a:lnTo>
                <a:lnTo>
                  <a:pt x="11436" y="5986"/>
                </a:lnTo>
                <a:lnTo>
                  <a:pt x="11315" y="6108"/>
                </a:lnTo>
                <a:lnTo>
                  <a:pt x="11290" y="6181"/>
                </a:lnTo>
                <a:lnTo>
                  <a:pt x="11266" y="6278"/>
                </a:lnTo>
                <a:lnTo>
                  <a:pt x="11290" y="6302"/>
                </a:lnTo>
                <a:lnTo>
                  <a:pt x="11315" y="6327"/>
                </a:lnTo>
                <a:lnTo>
                  <a:pt x="11412" y="6351"/>
                </a:lnTo>
                <a:lnTo>
                  <a:pt x="11485" y="6327"/>
                </a:lnTo>
                <a:lnTo>
                  <a:pt x="11631" y="6278"/>
                </a:lnTo>
                <a:lnTo>
                  <a:pt x="11899" y="6083"/>
                </a:lnTo>
                <a:lnTo>
                  <a:pt x="12093" y="5962"/>
                </a:lnTo>
                <a:lnTo>
                  <a:pt x="12264" y="5840"/>
                </a:lnTo>
                <a:lnTo>
                  <a:pt x="12264" y="6302"/>
                </a:lnTo>
                <a:lnTo>
                  <a:pt x="12045" y="6400"/>
                </a:lnTo>
                <a:lnTo>
                  <a:pt x="11850" y="6546"/>
                </a:lnTo>
                <a:lnTo>
                  <a:pt x="11509" y="6838"/>
                </a:lnTo>
                <a:lnTo>
                  <a:pt x="11436" y="6911"/>
                </a:lnTo>
                <a:lnTo>
                  <a:pt x="11339" y="7032"/>
                </a:lnTo>
                <a:lnTo>
                  <a:pt x="11290" y="7105"/>
                </a:lnTo>
                <a:lnTo>
                  <a:pt x="11266" y="7178"/>
                </a:lnTo>
                <a:lnTo>
                  <a:pt x="11266" y="7227"/>
                </a:lnTo>
                <a:lnTo>
                  <a:pt x="11315" y="7251"/>
                </a:lnTo>
                <a:lnTo>
                  <a:pt x="11388" y="7275"/>
                </a:lnTo>
                <a:lnTo>
                  <a:pt x="11461" y="7275"/>
                </a:lnTo>
                <a:lnTo>
                  <a:pt x="11607" y="7227"/>
                </a:lnTo>
                <a:lnTo>
                  <a:pt x="11753" y="7154"/>
                </a:lnTo>
                <a:lnTo>
                  <a:pt x="11874" y="7057"/>
                </a:lnTo>
                <a:lnTo>
                  <a:pt x="12239" y="6813"/>
                </a:lnTo>
                <a:lnTo>
                  <a:pt x="12239" y="7275"/>
                </a:lnTo>
                <a:lnTo>
                  <a:pt x="12142" y="7324"/>
                </a:lnTo>
                <a:lnTo>
                  <a:pt x="12069" y="7397"/>
                </a:lnTo>
                <a:lnTo>
                  <a:pt x="11923" y="7543"/>
                </a:lnTo>
                <a:lnTo>
                  <a:pt x="11655" y="7786"/>
                </a:lnTo>
                <a:lnTo>
                  <a:pt x="11363" y="8005"/>
                </a:lnTo>
                <a:lnTo>
                  <a:pt x="11315" y="8054"/>
                </a:lnTo>
                <a:lnTo>
                  <a:pt x="11315" y="8078"/>
                </a:lnTo>
                <a:lnTo>
                  <a:pt x="11315" y="8127"/>
                </a:lnTo>
                <a:lnTo>
                  <a:pt x="11315" y="8176"/>
                </a:lnTo>
                <a:lnTo>
                  <a:pt x="11339" y="8200"/>
                </a:lnTo>
                <a:lnTo>
                  <a:pt x="11388" y="8224"/>
                </a:lnTo>
                <a:lnTo>
                  <a:pt x="11436" y="8249"/>
                </a:lnTo>
                <a:lnTo>
                  <a:pt x="11485" y="8224"/>
                </a:lnTo>
                <a:lnTo>
                  <a:pt x="11631" y="8151"/>
                </a:lnTo>
                <a:lnTo>
                  <a:pt x="11777" y="8054"/>
                </a:lnTo>
                <a:lnTo>
                  <a:pt x="12045" y="7859"/>
                </a:lnTo>
                <a:lnTo>
                  <a:pt x="12239" y="7689"/>
                </a:lnTo>
                <a:lnTo>
                  <a:pt x="12215" y="8224"/>
                </a:lnTo>
                <a:lnTo>
                  <a:pt x="12069" y="8322"/>
                </a:lnTo>
                <a:lnTo>
                  <a:pt x="11947" y="8443"/>
                </a:lnTo>
                <a:lnTo>
                  <a:pt x="11777" y="8565"/>
                </a:lnTo>
                <a:lnTo>
                  <a:pt x="11631" y="8735"/>
                </a:lnTo>
                <a:lnTo>
                  <a:pt x="11509" y="8881"/>
                </a:lnTo>
                <a:lnTo>
                  <a:pt x="11412" y="9076"/>
                </a:lnTo>
                <a:lnTo>
                  <a:pt x="11388" y="9125"/>
                </a:lnTo>
                <a:lnTo>
                  <a:pt x="11412" y="9149"/>
                </a:lnTo>
                <a:lnTo>
                  <a:pt x="11461" y="9173"/>
                </a:lnTo>
                <a:lnTo>
                  <a:pt x="11509" y="9149"/>
                </a:lnTo>
                <a:lnTo>
                  <a:pt x="11801" y="8906"/>
                </a:lnTo>
                <a:lnTo>
                  <a:pt x="12118" y="8662"/>
                </a:lnTo>
                <a:lnTo>
                  <a:pt x="12215" y="8614"/>
                </a:lnTo>
                <a:lnTo>
                  <a:pt x="12215" y="8906"/>
                </a:lnTo>
                <a:lnTo>
                  <a:pt x="12020" y="9052"/>
                </a:lnTo>
                <a:lnTo>
                  <a:pt x="11850" y="9198"/>
                </a:lnTo>
                <a:lnTo>
                  <a:pt x="11680" y="9344"/>
                </a:lnTo>
                <a:lnTo>
                  <a:pt x="11509" y="9490"/>
                </a:lnTo>
                <a:lnTo>
                  <a:pt x="11436" y="9587"/>
                </a:lnTo>
                <a:lnTo>
                  <a:pt x="11363" y="9684"/>
                </a:lnTo>
                <a:lnTo>
                  <a:pt x="11266" y="9903"/>
                </a:lnTo>
                <a:lnTo>
                  <a:pt x="11242" y="9952"/>
                </a:lnTo>
                <a:lnTo>
                  <a:pt x="11266" y="9976"/>
                </a:lnTo>
                <a:lnTo>
                  <a:pt x="11315" y="10001"/>
                </a:lnTo>
                <a:lnTo>
                  <a:pt x="11363" y="9976"/>
                </a:lnTo>
                <a:lnTo>
                  <a:pt x="11534" y="9879"/>
                </a:lnTo>
                <a:lnTo>
                  <a:pt x="11704" y="9757"/>
                </a:lnTo>
                <a:lnTo>
                  <a:pt x="12045" y="9490"/>
                </a:lnTo>
                <a:lnTo>
                  <a:pt x="12191" y="9392"/>
                </a:lnTo>
                <a:lnTo>
                  <a:pt x="12191" y="9611"/>
                </a:lnTo>
                <a:lnTo>
                  <a:pt x="11874" y="9879"/>
                </a:lnTo>
                <a:lnTo>
                  <a:pt x="11582" y="10122"/>
                </a:lnTo>
                <a:lnTo>
                  <a:pt x="11436" y="10268"/>
                </a:lnTo>
                <a:lnTo>
                  <a:pt x="11339" y="10439"/>
                </a:lnTo>
                <a:lnTo>
                  <a:pt x="11315" y="10487"/>
                </a:lnTo>
                <a:lnTo>
                  <a:pt x="11339" y="10512"/>
                </a:lnTo>
                <a:lnTo>
                  <a:pt x="11363" y="10536"/>
                </a:lnTo>
                <a:lnTo>
                  <a:pt x="11412" y="10560"/>
                </a:lnTo>
                <a:lnTo>
                  <a:pt x="11607" y="10487"/>
                </a:lnTo>
                <a:lnTo>
                  <a:pt x="11801" y="10390"/>
                </a:lnTo>
                <a:lnTo>
                  <a:pt x="12142" y="10171"/>
                </a:lnTo>
                <a:lnTo>
                  <a:pt x="12191" y="10147"/>
                </a:lnTo>
                <a:lnTo>
                  <a:pt x="12166" y="10536"/>
                </a:lnTo>
                <a:lnTo>
                  <a:pt x="12020" y="10682"/>
                </a:lnTo>
                <a:lnTo>
                  <a:pt x="11850" y="10852"/>
                </a:lnTo>
                <a:lnTo>
                  <a:pt x="11704" y="10998"/>
                </a:lnTo>
                <a:lnTo>
                  <a:pt x="11412" y="11339"/>
                </a:lnTo>
                <a:lnTo>
                  <a:pt x="11412" y="11388"/>
                </a:lnTo>
                <a:lnTo>
                  <a:pt x="11412" y="11412"/>
                </a:lnTo>
                <a:lnTo>
                  <a:pt x="11436" y="11436"/>
                </a:lnTo>
                <a:lnTo>
                  <a:pt x="11485" y="11436"/>
                </a:lnTo>
                <a:lnTo>
                  <a:pt x="11826" y="11242"/>
                </a:lnTo>
                <a:lnTo>
                  <a:pt x="11972" y="11120"/>
                </a:lnTo>
                <a:lnTo>
                  <a:pt x="12118" y="10998"/>
                </a:lnTo>
                <a:lnTo>
                  <a:pt x="12166" y="10974"/>
                </a:lnTo>
                <a:lnTo>
                  <a:pt x="12166" y="11412"/>
                </a:lnTo>
                <a:lnTo>
                  <a:pt x="11972" y="11607"/>
                </a:lnTo>
                <a:lnTo>
                  <a:pt x="11826" y="11753"/>
                </a:lnTo>
                <a:lnTo>
                  <a:pt x="11704" y="11923"/>
                </a:lnTo>
                <a:lnTo>
                  <a:pt x="11582" y="12093"/>
                </a:lnTo>
                <a:lnTo>
                  <a:pt x="11485" y="12264"/>
                </a:lnTo>
                <a:lnTo>
                  <a:pt x="11485" y="12288"/>
                </a:lnTo>
                <a:lnTo>
                  <a:pt x="11509" y="12312"/>
                </a:lnTo>
                <a:lnTo>
                  <a:pt x="11534" y="12337"/>
                </a:lnTo>
                <a:lnTo>
                  <a:pt x="11558" y="12337"/>
                </a:lnTo>
                <a:lnTo>
                  <a:pt x="11728" y="12239"/>
                </a:lnTo>
                <a:lnTo>
                  <a:pt x="11899" y="12142"/>
                </a:lnTo>
                <a:lnTo>
                  <a:pt x="12191" y="11923"/>
                </a:lnTo>
                <a:lnTo>
                  <a:pt x="12215" y="12142"/>
                </a:lnTo>
                <a:lnTo>
                  <a:pt x="11972" y="12361"/>
                </a:lnTo>
                <a:lnTo>
                  <a:pt x="11655" y="12702"/>
                </a:lnTo>
                <a:lnTo>
                  <a:pt x="11509" y="12872"/>
                </a:lnTo>
                <a:lnTo>
                  <a:pt x="11388" y="13042"/>
                </a:lnTo>
                <a:lnTo>
                  <a:pt x="11363" y="13091"/>
                </a:lnTo>
                <a:lnTo>
                  <a:pt x="11388" y="13115"/>
                </a:lnTo>
                <a:lnTo>
                  <a:pt x="11412" y="13140"/>
                </a:lnTo>
                <a:lnTo>
                  <a:pt x="11436" y="13140"/>
                </a:lnTo>
                <a:lnTo>
                  <a:pt x="11631" y="13091"/>
                </a:lnTo>
                <a:lnTo>
                  <a:pt x="11801" y="12994"/>
                </a:lnTo>
                <a:lnTo>
                  <a:pt x="11972" y="12872"/>
                </a:lnTo>
                <a:lnTo>
                  <a:pt x="12118" y="12726"/>
                </a:lnTo>
                <a:lnTo>
                  <a:pt x="12239" y="12629"/>
                </a:lnTo>
                <a:lnTo>
                  <a:pt x="12239" y="12921"/>
                </a:lnTo>
                <a:lnTo>
                  <a:pt x="12191" y="12969"/>
                </a:lnTo>
                <a:lnTo>
                  <a:pt x="11996" y="13115"/>
                </a:lnTo>
                <a:lnTo>
                  <a:pt x="11801" y="13261"/>
                </a:lnTo>
                <a:lnTo>
                  <a:pt x="11436" y="13529"/>
                </a:lnTo>
                <a:lnTo>
                  <a:pt x="11266" y="13675"/>
                </a:lnTo>
                <a:lnTo>
                  <a:pt x="11120" y="13845"/>
                </a:lnTo>
                <a:lnTo>
                  <a:pt x="11120" y="13870"/>
                </a:lnTo>
                <a:lnTo>
                  <a:pt x="11120" y="13918"/>
                </a:lnTo>
                <a:lnTo>
                  <a:pt x="11193" y="13918"/>
                </a:lnTo>
                <a:lnTo>
                  <a:pt x="11631" y="13748"/>
                </a:lnTo>
                <a:lnTo>
                  <a:pt x="12045" y="13553"/>
                </a:lnTo>
                <a:lnTo>
                  <a:pt x="12288" y="13432"/>
                </a:lnTo>
                <a:lnTo>
                  <a:pt x="12288" y="13797"/>
                </a:lnTo>
                <a:lnTo>
                  <a:pt x="12239" y="13845"/>
                </a:lnTo>
                <a:lnTo>
                  <a:pt x="11923" y="14137"/>
                </a:lnTo>
                <a:lnTo>
                  <a:pt x="11680" y="14356"/>
                </a:lnTo>
                <a:lnTo>
                  <a:pt x="11436" y="14575"/>
                </a:lnTo>
                <a:lnTo>
                  <a:pt x="11436" y="14624"/>
                </a:lnTo>
                <a:lnTo>
                  <a:pt x="11461" y="14673"/>
                </a:lnTo>
                <a:lnTo>
                  <a:pt x="11631" y="14673"/>
                </a:lnTo>
                <a:lnTo>
                  <a:pt x="11801" y="14624"/>
                </a:lnTo>
                <a:lnTo>
                  <a:pt x="11947" y="14551"/>
                </a:lnTo>
                <a:lnTo>
                  <a:pt x="12069" y="14454"/>
                </a:lnTo>
                <a:lnTo>
                  <a:pt x="12312" y="14283"/>
                </a:lnTo>
                <a:lnTo>
                  <a:pt x="12312" y="14502"/>
                </a:lnTo>
                <a:lnTo>
                  <a:pt x="12215" y="14575"/>
                </a:lnTo>
                <a:lnTo>
                  <a:pt x="12118" y="14673"/>
                </a:lnTo>
                <a:lnTo>
                  <a:pt x="11947" y="14843"/>
                </a:lnTo>
                <a:lnTo>
                  <a:pt x="11582" y="15159"/>
                </a:lnTo>
                <a:lnTo>
                  <a:pt x="11217" y="15475"/>
                </a:lnTo>
                <a:lnTo>
                  <a:pt x="11193" y="15500"/>
                </a:lnTo>
                <a:lnTo>
                  <a:pt x="11217" y="15548"/>
                </a:lnTo>
                <a:lnTo>
                  <a:pt x="11266" y="15597"/>
                </a:lnTo>
                <a:lnTo>
                  <a:pt x="11315" y="15597"/>
                </a:lnTo>
                <a:lnTo>
                  <a:pt x="11509" y="15524"/>
                </a:lnTo>
                <a:lnTo>
                  <a:pt x="11704" y="15427"/>
                </a:lnTo>
                <a:lnTo>
                  <a:pt x="11874" y="15305"/>
                </a:lnTo>
                <a:lnTo>
                  <a:pt x="12045" y="15159"/>
                </a:lnTo>
                <a:lnTo>
                  <a:pt x="12312" y="14916"/>
                </a:lnTo>
                <a:lnTo>
                  <a:pt x="12312" y="15451"/>
                </a:lnTo>
                <a:lnTo>
                  <a:pt x="12215" y="15500"/>
                </a:lnTo>
                <a:lnTo>
                  <a:pt x="12118" y="15573"/>
                </a:lnTo>
                <a:lnTo>
                  <a:pt x="11947" y="15719"/>
                </a:lnTo>
                <a:lnTo>
                  <a:pt x="11339" y="16230"/>
                </a:lnTo>
                <a:lnTo>
                  <a:pt x="11315" y="16278"/>
                </a:lnTo>
                <a:lnTo>
                  <a:pt x="11339" y="16327"/>
                </a:lnTo>
                <a:lnTo>
                  <a:pt x="11388" y="16376"/>
                </a:lnTo>
                <a:lnTo>
                  <a:pt x="11436" y="16351"/>
                </a:lnTo>
                <a:lnTo>
                  <a:pt x="11801" y="16132"/>
                </a:lnTo>
                <a:lnTo>
                  <a:pt x="12166" y="15913"/>
                </a:lnTo>
                <a:lnTo>
                  <a:pt x="12312" y="15816"/>
                </a:lnTo>
                <a:lnTo>
                  <a:pt x="12288" y="16084"/>
                </a:lnTo>
                <a:lnTo>
                  <a:pt x="12118" y="16254"/>
                </a:lnTo>
                <a:lnTo>
                  <a:pt x="11923" y="16400"/>
                </a:lnTo>
                <a:lnTo>
                  <a:pt x="11582" y="16595"/>
                </a:lnTo>
                <a:lnTo>
                  <a:pt x="11217" y="16789"/>
                </a:lnTo>
                <a:lnTo>
                  <a:pt x="11193" y="16814"/>
                </a:lnTo>
                <a:lnTo>
                  <a:pt x="11169" y="16838"/>
                </a:lnTo>
                <a:lnTo>
                  <a:pt x="11193" y="16935"/>
                </a:lnTo>
                <a:lnTo>
                  <a:pt x="11242" y="16984"/>
                </a:lnTo>
                <a:lnTo>
                  <a:pt x="11315" y="16984"/>
                </a:lnTo>
                <a:lnTo>
                  <a:pt x="11704" y="16838"/>
                </a:lnTo>
                <a:lnTo>
                  <a:pt x="12093" y="16668"/>
                </a:lnTo>
                <a:lnTo>
                  <a:pt x="12264" y="16546"/>
                </a:lnTo>
                <a:lnTo>
                  <a:pt x="12264" y="16643"/>
                </a:lnTo>
                <a:lnTo>
                  <a:pt x="12093" y="16765"/>
                </a:lnTo>
                <a:lnTo>
                  <a:pt x="11972" y="16887"/>
                </a:lnTo>
                <a:lnTo>
                  <a:pt x="11680" y="17106"/>
                </a:lnTo>
                <a:lnTo>
                  <a:pt x="11582" y="17203"/>
                </a:lnTo>
                <a:lnTo>
                  <a:pt x="11509" y="17252"/>
                </a:lnTo>
                <a:lnTo>
                  <a:pt x="11461" y="17276"/>
                </a:lnTo>
                <a:lnTo>
                  <a:pt x="11412" y="17300"/>
                </a:lnTo>
                <a:lnTo>
                  <a:pt x="11412" y="17325"/>
                </a:lnTo>
                <a:lnTo>
                  <a:pt x="11412" y="17349"/>
                </a:lnTo>
                <a:lnTo>
                  <a:pt x="11436" y="17398"/>
                </a:lnTo>
                <a:lnTo>
                  <a:pt x="11509" y="17398"/>
                </a:lnTo>
                <a:lnTo>
                  <a:pt x="11582" y="17422"/>
                </a:lnTo>
                <a:lnTo>
                  <a:pt x="11728" y="17398"/>
                </a:lnTo>
                <a:lnTo>
                  <a:pt x="11874" y="17325"/>
                </a:lnTo>
                <a:lnTo>
                  <a:pt x="12020" y="17252"/>
                </a:lnTo>
                <a:lnTo>
                  <a:pt x="12191" y="17154"/>
                </a:lnTo>
                <a:lnTo>
                  <a:pt x="12118" y="17398"/>
                </a:lnTo>
                <a:lnTo>
                  <a:pt x="12069" y="17471"/>
                </a:lnTo>
                <a:lnTo>
                  <a:pt x="12020" y="17544"/>
                </a:lnTo>
                <a:lnTo>
                  <a:pt x="11996" y="17544"/>
                </a:lnTo>
                <a:lnTo>
                  <a:pt x="10414" y="17568"/>
                </a:lnTo>
                <a:lnTo>
                  <a:pt x="8857" y="17592"/>
                </a:lnTo>
                <a:lnTo>
                  <a:pt x="7300" y="17617"/>
                </a:lnTo>
                <a:lnTo>
                  <a:pt x="5718" y="17641"/>
                </a:lnTo>
                <a:lnTo>
                  <a:pt x="4064" y="17617"/>
                </a:lnTo>
                <a:lnTo>
                  <a:pt x="2385" y="17592"/>
                </a:lnTo>
                <a:lnTo>
                  <a:pt x="1874" y="17592"/>
                </a:lnTo>
                <a:lnTo>
                  <a:pt x="1630" y="17568"/>
                </a:lnTo>
                <a:lnTo>
                  <a:pt x="1509" y="17519"/>
                </a:lnTo>
                <a:lnTo>
                  <a:pt x="1387" y="17471"/>
                </a:lnTo>
                <a:lnTo>
                  <a:pt x="1314" y="17422"/>
                </a:lnTo>
                <a:lnTo>
                  <a:pt x="1241" y="17373"/>
                </a:lnTo>
                <a:lnTo>
                  <a:pt x="1144" y="17227"/>
                </a:lnTo>
                <a:lnTo>
                  <a:pt x="1095" y="17033"/>
                </a:lnTo>
                <a:lnTo>
                  <a:pt x="1071" y="16838"/>
                </a:lnTo>
                <a:lnTo>
                  <a:pt x="1046" y="16424"/>
                </a:lnTo>
                <a:lnTo>
                  <a:pt x="1046" y="16084"/>
                </a:lnTo>
                <a:lnTo>
                  <a:pt x="1046" y="15257"/>
                </a:lnTo>
                <a:lnTo>
                  <a:pt x="1071" y="14405"/>
                </a:lnTo>
                <a:lnTo>
                  <a:pt x="1119" y="12750"/>
                </a:lnTo>
                <a:lnTo>
                  <a:pt x="1119" y="11874"/>
                </a:lnTo>
                <a:lnTo>
                  <a:pt x="1119" y="10998"/>
                </a:lnTo>
                <a:lnTo>
                  <a:pt x="1095" y="9271"/>
                </a:lnTo>
                <a:lnTo>
                  <a:pt x="1095" y="8443"/>
                </a:lnTo>
                <a:lnTo>
                  <a:pt x="1119" y="7616"/>
                </a:lnTo>
                <a:lnTo>
                  <a:pt x="1119" y="6765"/>
                </a:lnTo>
                <a:lnTo>
                  <a:pt x="1119" y="5937"/>
                </a:lnTo>
                <a:lnTo>
                  <a:pt x="1119" y="5280"/>
                </a:lnTo>
                <a:lnTo>
                  <a:pt x="1071" y="4623"/>
                </a:lnTo>
                <a:lnTo>
                  <a:pt x="1046" y="4039"/>
                </a:lnTo>
                <a:lnTo>
                  <a:pt x="1046" y="3747"/>
                </a:lnTo>
                <a:lnTo>
                  <a:pt x="1095" y="3455"/>
                </a:lnTo>
                <a:lnTo>
                  <a:pt x="1874" y="3455"/>
                </a:lnTo>
                <a:lnTo>
                  <a:pt x="1703" y="3601"/>
                </a:lnTo>
                <a:lnTo>
                  <a:pt x="1533" y="3747"/>
                </a:lnTo>
                <a:lnTo>
                  <a:pt x="1460" y="3845"/>
                </a:lnTo>
                <a:lnTo>
                  <a:pt x="1387" y="3918"/>
                </a:lnTo>
                <a:lnTo>
                  <a:pt x="1338" y="4015"/>
                </a:lnTo>
                <a:lnTo>
                  <a:pt x="1338" y="4112"/>
                </a:lnTo>
                <a:lnTo>
                  <a:pt x="1338" y="4161"/>
                </a:lnTo>
                <a:lnTo>
                  <a:pt x="1387" y="4185"/>
                </a:lnTo>
                <a:lnTo>
                  <a:pt x="1484" y="4161"/>
                </a:lnTo>
                <a:lnTo>
                  <a:pt x="1557" y="4137"/>
                </a:lnTo>
                <a:lnTo>
                  <a:pt x="1728" y="4039"/>
                </a:lnTo>
                <a:lnTo>
                  <a:pt x="2020" y="3796"/>
                </a:lnTo>
                <a:lnTo>
                  <a:pt x="2166" y="3699"/>
                </a:lnTo>
                <a:lnTo>
                  <a:pt x="2336" y="3601"/>
                </a:lnTo>
                <a:lnTo>
                  <a:pt x="2506" y="3504"/>
                </a:lnTo>
                <a:lnTo>
                  <a:pt x="2652" y="3407"/>
                </a:lnTo>
                <a:lnTo>
                  <a:pt x="2847" y="3407"/>
                </a:lnTo>
                <a:lnTo>
                  <a:pt x="2774" y="3455"/>
                </a:lnTo>
                <a:lnTo>
                  <a:pt x="2360" y="3772"/>
                </a:lnTo>
                <a:lnTo>
                  <a:pt x="2141" y="3966"/>
                </a:lnTo>
                <a:lnTo>
                  <a:pt x="1971" y="4161"/>
                </a:lnTo>
                <a:lnTo>
                  <a:pt x="1971" y="4210"/>
                </a:lnTo>
                <a:lnTo>
                  <a:pt x="1995" y="4258"/>
                </a:lnTo>
                <a:lnTo>
                  <a:pt x="2044" y="4307"/>
                </a:lnTo>
                <a:lnTo>
                  <a:pt x="2093" y="4307"/>
                </a:lnTo>
                <a:lnTo>
                  <a:pt x="2214" y="4283"/>
                </a:lnTo>
                <a:lnTo>
                  <a:pt x="2312" y="4234"/>
                </a:lnTo>
                <a:lnTo>
                  <a:pt x="2531" y="4112"/>
                </a:lnTo>
                <a:lnTo>
                  <a:pt x="2920" y="3820"/>
                </a:lnTo>
                <a:lnTo>
                  <a:pt x="3212" y="3626"/>
                </a:lnTo>
                <a:lnTo>
                  <a:pt x="3358" y="3504"/>
                </a:lnTo>
                <a:lnTo>
                  <a:pt x="3504" y="3382"/>
                </a:lnTo>
                <a:lnTo>
                  <a:pt x="3893" y="3382"/>
                </a:lnTo>
                <a:lnTo>
                  <a:pt x="3674" y="3601"/>
                </a:lnTo>
                <a:lnTo>
                  <a:pt x="3480" y="3820"/>
                </a:lnTo>
                <a:lnTo>
                  <a:pt x="3382" y="3918"/>
                </a:lnTo>
                <a:lnTo>
                  <a:pt x="3261" y="4015"/>
                </a:lnTo>
                <a:lnTo>
                  <a:pt x="3115" y="4112"/>
                </a:lnTo>
                <a:lnTo>
                  <a:pt x="3066" y="4185"/>
                </a:lnTo>
                <a:lnTo>
                  <a:pt x="3066" y="4210"/>
                </a:lnTo>
                <a:lnTo>
                  <a:pt x="3066" y="4258"/>
                </a:lnTo>
                <a:lnTo>
                  <a:pt x="3090" y="4307"/>
                </a:lnTo>
                <a:lnTo>
                  <a:pt x="3139" y="4331"/>
                </a:lnTo>
                <a:lnTo>
                  <a:pt x="3236" y="4356"/>
                </a:lnTo>
                <a:lnTo>
                  <a:pt x="3334" y="4331"/>
                </a:lnTo>
                <a:lnTo>
                  <a:pt x="3455" y="4283"/>
                </a:lnTo>
                <a:lnTo>
                  <a:pt x="3674" y="4137"/>
                </a:lnTo>
                <a:lnTo>
                  <a:pt x="3820" y="3991"/>
                </a:lnTo>
                <a:lnTo>
                  <a:pt x="4234" y="3601"/>
                </a:lnTo>
                <a:lnTo>
                  <a:pt x="4331" y="3504"/>
                </a:lnTo>
                <a:lnTo>
                  <a:pt x="4429" y="3382"/>
                </a:lnTo>
                <a:lnTo>
                  <a:pt x="4988" y="3382"/>
                </a:lnTo>
                <a:lnTo>
                  <a:pt x="4794" y="3480"/>
                </a:lnTo>
                <a:lnTo>
                  <a:pt x="4623" y="3626"/>
                </a:lnTo>
                <a:lnTo>
                  <a:pt x="4477" y="3723"/>
                </a:lnTo>
                <a:lnTo>
                  <a:pt x="4331" y="3845"/>
                </a:lnTo>
                <a:lnTo>
                  <a:pt x="4210" y="3991"/>
                </a:lnTo>
                <a:lnTo>
                  <a:pt x="4185" y="4088"/>
                </a:lnTo>
                <a:lnTo>
                  <a:pt x="4137" y="4161"/>
                </a:lnTo>
                <a:lnTo>
                  <a:pt x="4137" y="4210"/>
                </a:lnTo>
                <a:lnTo>
                  <a:pt x="4161" y="4234"/>
                </a:lnTo>
                <a:lnTo>
                  <a:pt x="4185" y="4258"/>
                </a:lnTo>
                <a:lnTo>
                  <a:pt x="4234" y="4283"/>
                </a:lnTo>
                <a:lnTo>
                  <a:pt x="4307" y="4258"/>
                </a:lnTo>
                <a:lnTo>
                  <a:pt x="4380" y="4234"/>
                </a:lnTo>
                <a:lnTo>
                  <a:pt x="4526" y="4137"/>
                </a:lnTo>
                <a:lnTo>
                  <a:pt x="4794" y="3893"/>
                </a:lnTo>
                <a:lnTo>
                  <a:pt x="5110" y="3699"/>
                </a:lnTo>
                <a:lnTo>
                  <a:pt x="5256" y="3577"/>
                </a:lnTo>
                <a:lnTo>
                  <a:pt x="5304" y="3480"/>
                </a:lnTo>
                <a:lnTo>
                  <a:pt x="5353" y="3407"/>
                </a:lnTo>
                <a:lnTo>
                  <a:pt x="5353" y="3382"/>
                </a:lnTo>
                <a:lnTo>
                  <a:pt x="5888" y="3382"/>
                </a:lnTo>
                <a:lnTo>
                  <a:pt x="5645" y="3577"/>
                </a:lnTo>
                <a:lnTo>
                  <a:pt x="5450" y="3772"/>
                </a:lnTo>
                <a:lnTo>
                  <a:pt x="5256" y="3966"/>
                </a:lnTo>
                <a:lnTo>
                  <a:pt x="5110" y="4210"/>
                </a:lnTo>
                <a:lnTo>
                  <a:pt x="4988" y="4453"/>
                </a:lnTo>
                <a:lnTo>
                  <a:pt x="5012" y="4477"/>
                </a:lnTo>
                <a:lnTo>
                  <a:pt x="5037" y="4477"/>
                </a:lnTo>
                <a:lnTo>
                  <a:pt x="5207" y="4331"/>
                </a:lnTo>
                <a:lnTo>
                  <a:pt x="5377" y="4185"/>
                </a:lnTo>
                <a:lnTo>
                  <a:pt x="5694" y="3869"/>
                </a:lnTo>
                <a:lnTo>
                  <a:pt x="5913" y="3699"/>
                </a:lnTo>
                <a:lnTo>
                  <a:pt x="6132" y="3553"/>
                </a:lnTo>
                <a:lnTo>
                  <a:pt x="6302" y="3480"/>
                </a:lnTo>
                <a:lnTo>
                  <a:pt x="6351" y="3455"/>
                </a:lnTo>
                <a:lnTo>
                  <a:pt x="6424" y="3382"/>
                </a:lnTo>
                <a:lnTo>
                  <a:pt x="6910" y="3382"/>
                </a:lnTo>
                <a:lnTo>
                  <a:pt x="6764" y="3504"/>
                </a:lnTo>
                <a:lnTo>
                  <a:pt x="6570" y="3626"/>
                </a:lnTo>
                <a:lnTo>
                  <a:pt x="6351" y="3820"/>
                </a:lnTo>
                <a:lnTo>
                  <a:pt x="6253" y="3918"/>
                </a:lnTo>
                <a:lnTo>
                  <a:pt x="6180" y="4015"/>
                </a:lnTo>
                <a:lnTo>
                  <a:pt x="6107" y="4137"/>
                </a:lnTo>
                <a:lnTo>
                  <a:pt x="6083" y="4234"/>
                </a:lnTo>
                <a:lnTo>
                  <a:pt x="6107" y="4258"/>
                </a:lnTo>
                <a:lnTo>
                  <a:pt x="6132" y="4283"/>
                </a:lnTo>
                <a:lnTo>
                  <a:pt x="6229" y="4307"/>
                </a:lnTo>
                <a:lnTo>
                  <a:pt x="6326" y="4283"/>
                </a:lnTo>
                <a:lnTo>
                  <a:pt x="6424" y="4258"/>
                </a:lnTo>
                <a:lnTo>
                  <a:pt x="6521" y="4185"/>
                </a:lnTo>
                <a:lnTo>
                  <a:pt x="6691" y="4064"/>
                </a:lnTo>
                <a:lnTo>
                  <a:pt x="6837" y="3942"/>
                </a:lnTo>
                <a:lnTo>
                  <a:pt x="7056" y="3772"/>
                </a:lnTo>
                <a:lnTo>
                  <a:pt x="7300" y="3626"/>
                </a:lnTo>
                <a:lnTo>
                  <a:pt x="7519" y="3504"/>
                </a:lnTo>
                <a:lnTo>
                  <a:pt x="7616" y="3455"/>
                </a:lnTo>
                <a:lnTo>
                  <a:pt x="7713" y="3382"/>
                </a:lnTo>
                <a:lnTo>
                  <a:pt x="8103" y="3382"/>
                </a:lnTo>
                <a:lnTo>
                  <a:pt x="7884" y="3626"/>
                </a:lnTo>
                <a:lnTo>
                  <a:pt x="7616" y="3942"/>
                </a:lnTo>
                <a:lnTo>
                  <a:pt x="7470" y="4112"/>
                </a:lnTo>
                <a:lnTo>
                  <a:pt x="7348" y="4283"/>
                </a:lnTo>
                <a:lnTo>
                  <a:pt x="7348" y="4307"/>
                </a:lnTo>
                <a:lnTo>
                  <a:pt x="7373" y="4307"/>
                </a:lnTo>
                <a:lnTo>
                  <a:pt x="7543" y="4234"/>
                </a:lnTo>
                <a:lnTo>
                  <a:pt x="7689" y="4161"/>
                </a:lnTo>
                <a:lnTo>
                  <a:pt x="7835" y="4039"/>
                </a:lnTo>
                <a:lnTo>
                  <a:pt x="7957" y="3918"/>
                </a:lnTo>
                <a:lnTo>
                  <a:pt x="8541" y="3382"/>
                </a:lnTo>
                <a:lnTo>
                  <a:pt x="8760" y="3382"/>
                </a:lnTo>
                <a:lnTo>
                  <a:pt x="8589" y="3577"/>
                </a:lnTo>
                <a:lnTo>
                  <a:pt x="8346" y="3820"/>
                </a:lnTo>
                <a:lnTo>
                  <a:pt x="8200" y="3942"/>
                </a:lnTo>
                <a:lnTo>
                  <a:pt x="8151" y="4015"/>
                </a:lnTo>
                <a:lnTo>
                  <a:pt x="8103" y="4088"/>
                </a:lnTo>
                <a:lnTo>
                  <a:pt x="8103" y="4137"/>
                </a:lnTo>
                <a:lnTo>
                  <a:pt x="8127" y="4185"/>
                </a:lnTo>
                <a:lnTo>
                  <a:pt x="8151" y="4210"/>
                </a:lnTo>
                <a:lnTo>
                  <a:pt x="8200" y="4234"/>
                </a:lnTo>
                <a:lnTo>
                  <a:pt x="8273" y="4258"/>
                </a:lnTo>
                <a:lnTo>
                  <a:pt x="8370" y="4234"/>
                </a:lnTo>
                <a:lnTo>
                  <a:pt x="8468" y="4210"/>
                </a:lnTo>
                <a:lnTo>
                  <a:pt x="8541" y="4137"/>
                </a:lnTo>
                <a:lnTo>
                  <a:pt x="8711" y="4015"/>
                </a:lnTo>
                <a:lnTo>
                  <a:pt x="8833" y="3893"/>
                </a:lnTo>
                <a:lnTo>
                  <a:pt x="9052" y="3626"/>
                </a:lnTo>
                <a:lnTo>
                  <a:pt x="9271" y="3358"/>
                </a:lnTo>
                <a:lnTo>
                  <a:pt x="9903" y="3358"/>
                </a:lnTo>
                <a:lnTo>
                  <a:pt x="9782" y="3480"/>
                </a:lnTo>
                <a:lnTo>
                  <a:pt x="9660" y="3601"/>
                </a:lnTo>
                <a:lnTo>
                  <a:pt x="9538" y="3747"/>
                </a:lnTo>
                <a:lnTo>
                  <a:pt x="9441" y="3918"/>
                </a:lnTo>
                <a:lnTo>
                  <a:pt x="9441" y="3966"/>
                </a:lnTo>
                <a:lnTo>
                  <a:pt x="9465" y="3991"/>
                </a:lnTo>
                <a:lnTo>
                  <a:pt x="9490" y="4015"/>
                </a:lnTo>
                <a:lnTo>
                  <a:pt x="9538" y="3991"/>
                </a:lnTo>
                <a:lnTo>
                  <a:pt x="9684" y="3893"/>
                </a:lnTo>
                <a:lnTo>
                  <a:pt x="9806" y="3796"/>
                </a:lnTo>
                <a:lnTo>
                  <a:pt x="10074" y="3553"/>
                </a:lnTo>
                <a:lnTo>
                  <a:pt x="10220" y="3431"/>
                </a:lnTo>
                <a:lnTo>
                  <a:pt x="10366" y="3334"/>
                </a:lnTo>
                <a:lnTo>
                  <a:pt x="10633" y="3334"/>
                </a:lnTo>
                <a:lnTo>
                  <a:pt x="10560" y="3407"/>
                </a:lnTo>
                <a:lnTo>
                  <a:pt x="10293" y="3699"/>
                </a:lnTo>
                <a:lnTo>
                  <a:pt x="10171" y="3845"/>
                </a:lnTo>
                <a:lnTo>
                  <a:pt x="10074" y="4015"/>
                </a:lnTo>
                <a:lnTo>
                  <a:pt x="10049" y="4064"/>
                </a:lnTo>
                <a:lnTo>
                  <a:pt x="10049" y="4112"/>
                </a:lnTo>
                <a:lnTo>
                  <a:pt x="10098" y="4185"/>
                </a:lnTo>
                <a:lnTo>
                  <a:pt x="10171" y="4234"/>
                </a:lnTo>
                <a:lnTo>
                  <a:pt x="10220" y="4234"/>
                </a:lnTo>
                <a:lnTo>
                  <a:pt x="10268" y="4210"/>
                </a:lnTo>
                <a:lnTo>
                  <a:pt x="10390" y="4112"/>
                </a:lnTo>
                <a:lnTo>
                  <a:pt x="10536" y="3991"/>
                </a:lnTo>
                <a:lnTo>
                  <a:pt x="10755" y="3723"/>
                </a:lnTo>
                <a:lnTo>
                  <a:pt x="10974" y="3504"/>
                </a:lnTo>
                <a:lnTo>
                  <a:pt x="11217" y="3309"/>
                </a:lnTo>
                <a:close/>
                <a:moveTo>
                  <a:pt x="7567" y="0"/>
                </a:moveTo>
                <a:lnTo>
                  <a:pt x="7154" y="24"/>
                </a:lnTo>
                <a:lnTo>
                  <a:pt x="6716" y="73"/>
                </a:lnTo>
                <a:lnTo>
                  <a:pt x="5596" y="73"/>
                </a:lnTo>
                <a:lnTo>
                  <a:pt x="5256" y="146"/>
                </a:lnTo>
                <a:lnTo>
                  <a:pt x="5085" y="170"/>
                </a:lnTo>
                <a:lnTo>
                  <a:pt x="4915" y="243"/>
                </a:lnTo>
                <a:lnTo>
                  <a:pt x="4794" y="316"/>
                </a:lnTo>
                <a:lnTo>
                  <a:pt x="4696" y="389"/>
                </a:lnTo>
                <a:lnTo>
                  <a:pt x="4599" y="487"/>
                </a:lnTo>
                <a:lnTo>
                  <a:pt x="4526" y="584"/>
                </a:lnTo>
                <a:lnTo>
                  <a:pt x="4477" y="706"/>
                </a:lnTo>
                <a:lnTo>
                  <a:pt x="4453" y="827"/>
                </a:lnTo>
                <a:lnTo>
                  <a:pt x="4453" y="949"/>
                </a:lnTo>
                <a:lnTo>
                  <a:pt x="4453" y="1095"/>
                </a:lnTo>
                <a:lnTo>
                  <a:pt x="3699" y="1071"/>
                </a:lnTo>
                <a:lnTo>
                  <a:pt x="2920" y="1071"/>
                </a:lnTo>
                <a:lnTo>
                  <a:pt x="2141" y="1095"/>
                </a:lnTo>
                <a:lnTo>
                  <a:pt x="1387" y="1168"/>
                </a:lnTo>
                <a:lnTo>
                  <a:pt x="1022" y="1265"/>
                </a:lnTo>
                <a:lnTo>
                  <a:pt x="827" y="1314"/>
                </a:lnTo>
                <a:lnTo>
                  <a:pt x="657" y="1387"/>
                </a:lnTo>
                <a:lnTo>
                  <a:pt x="511" y="1484"/>
                </a:lnTo>
                <a:lnTo>
                  <a:pt x="365" y="1606"/>
                </a:lnTo>
                <a:lnTo>
                  <a:pt x="268" y="1752"/>
                </a:lnTo>
                <a:lnTo>
                  <a:pt x="170" y="1922"/>
                </a:lnTo>
                <a:lnTo>
                  <a:pt x="97" y="2141"/>
                </a:lnTo>
                <a:lnTo>
                  <a:pt x="73" y="2409"/>
                </a:lnTo>
                <a:lnTo>
                  <a:pt x="97" y="2677"/>
                </a:lnTo>
                <a:lnTo>
                  <a:pt x="122" y="2823"/>
                </a:lnTo>
                <a:lnTo>
                  <a:pt x="170" y="2920"/>
                </a:lnTo>
                <a:lnTo>
                  <a:pt x="122" y="2920"/>
                </a:lnTo>
                <a:lnTo>
                  <a:pt x="73" y="2944"/>
                </a:lnTo>
                <a:lnTo>
                  <a:pt x="24" y="2993"/>
                </a:lnTo>
                <a:lnTo>
                  <a:pt x="0" y="3042"/>
                </a:lnTo>
                <a:lnTo>
                  <a:pt x="0" y="3115"/>
                </a:lnTo>
                <a:lnTo>
                  <a:pt x="0" y="3163"/>
                </a:lnTo>
                <a:lnTo>
                  <a:pt x="24" y="3212"/>
                </a:lnTo>
                <a:lnTo>
                  <a:pt x="73" y="3261"/>
                </a:lnTo>
                <a:lnTo>
                  <a:pt x="122" y="3285"/>
                </a:lnTo>
                <a:lnTo>
                  <a:pt x="414" y="3358"/>
                </a:lnTo>
                <a:lnTo>
                  <a:pt x="706" y="3407"/>
                </a:lnTo>
                <a:lnTo>
                  <a:pt x="633" y="3674"/>
                </a:lnTo>
                <a:lnTo>
                  <a:pt x="584" y="3918"/>
                </a:lnTo>
                <a:lnTo>
                  <a:pt x="584" y="4210"/>
                </a:lnTo>
                <a:lnTo>
                  <a:pt x="584" y="4477"/>
                </a:lnTo>
                <a:lnTo>
                  <a:pt x="608" y="5037"/>
                </a:lnTo>
                <a:lnTo>
                  <a:pt x="633" y="5572"/>
                </a:lnTo>
                <a:lnTo>
                  <a:pt x="633" y="6497"/>
                </a:lnTo>
                <a:lnTo>
                  <a:pt x="633" y="7421"/>
                </a:lnTo>
                <a:lnTo>
                  <a:pt x="608" y="8346"/>
                </a:lnTo>
                <a:lnTo>
                  <a:pt x="608" y="9271"/>
                </a:lnTo>
                <a:lnTo>
                  <a:pt x="608" y="11096"/>
                </a:lnTo>
                <a:lnTo>
                  <a:pt x="633" y="12020"/>
                </a:lnTo>
                <a:lnTo>
                  <a:pt x="608" y="12921"/>
                </a:lnTo>
                <a:lnTo>
                  <a:pt x="560" y="14867"/>
                </a:lnTo>
                <a:lnTo>
                  <a:pt x="560" y="15840"/>
                </a:lnTo>
                <a:lnTo>
                  <a:pt x="584" y="16814"/>
                </a:lnTo>
                <a:lnTo>
                  <a:pt x="633" y="17057"/>
                </a:lnTo>
                <a:lnTo>
                  <a:pt x="681" y="17276"/>
                </a:lnTo>
                <a:lnTo>
                  <a:pt x="754" y="17471"/>
                </a:lnTo>
                <a:lnTo>
                  <a:pt x="876" y="17641"/>
                </a:lnTo>
                <a:lnTo>
                  <a:pt x="1022" y="17787"/>
                </a:lnTo>
                <a:lnTo>
                  <a:pt x="1192" y="17909"/>
                </a:lnTo>
                <a:lnTo>
                  <a:pt x="1387" y="17982"/>
                </a:lnTo>
                <a:lnTo>
                  <a:pt x="1630" y="18055"/>
                </a:lnTo>
                <a:lnTo>
                  <a:pt x="1971" y="18079"/>
                </a:lnTo>
                <a:lnTo>
                  <a:pt x="2287" y="18103"/>
                </a:lnTo>
                <a:lnTo>
                  <a:pt x="2969" y="18103"/>
                </a:lnTo>
                <a:lnTo>
                  <a:pt x="4842" y="18128"/>
                </a:lnTo>
                <a:lnTo>
                  <a:pt x="8419" y="18128"/>
                </a:lnTo>
                <a:lnTo>
                  <a:pt x="10220" y="18079"/>
                </a:lnTo>
                <a:lnTo>
                  <a:pt x="12069" y="18079"/>
                </a:lnTo>
                <a:lnTo>
                  <a:pt x="12118" y="18055"/>
                </a:lnTo>
                <a:lnTo>
                  <a:pt x="12191" y="17982"/>
                </a:lnTo>
                <a:lnTo>
                  <a:pt x="12337" y="17884"/>
                </a:lnTo>
                <a:lnTo>
                  <a:pt x="12434" y="17763"/>
                </a:lnTo>
                <a:lnTo>
                  <a:pt x="12531" y="17592"/>
                </a:lnTo>
                <a:lnTo>
                  <a:pt x="12604" y="17422"/>
                </a:lnTo>
                <a:lnTo>
                  <a:pt x="12653" y="17227"/>
                </a:lnTo>
                <a:lnTo>
                  <a:pt x="12702" y="17008"/>
                </a:lnTo>
                <a:lnTo>
                  <a:pt x="12775" y="16546"/>
                </a:lnTo>
                <a:lnTo>
                  <a:pt x="12799" y="16084"/>
                </a:lnTo>
                <a:lnTo>
                  <a:pt x="12799" y="15646"/>
                </a:lnTo>
                <a:lnTo>
                  <a:pt x="12799" y="15013"/>
                </a:lnTo>
                <a:lnTo>
                  <a:pt x="12799" y="14308"/>
                </a:lnTo>
                <a:lnTo>
                  <a:pt x="12750" y="13602"/>
                </a:lnTo>
                <a:lnTo>
                  <a:pt x="12677" y="12215"/>
                </a:lnTo>
                <a:lnTo>
                  <a:pt x="12775" y="12069"/>
                </a:lnTo>
                <a:lnTo>
                  <a:pt x="12775" y="11996"/>
                </a:lnTo>
                <a:lnTo>
                  <a:pt x="12775" y="11947"/>
                </a:lnTo>
                <a:lnTo>
                  <a:pt x="12726" y="11899"/>
                </a:lnTo>
                <a:lnTo>
                  <a:pt x="12653" y="11874"/>
                </a:lnTo>
                <a:lnTo>
                  <a:pt x="12653" y="11558"/>
                </a:lnTo>
                <a:lnTo>
                  <a:pt x="12702" y="11436"/>
                </a:lnTo>
                <a:lnTo>
                  <a:pt x="12726" y="11315"/>
                </a:lnTo>
                <a:lnTo>
                  <a:pt x="12702" y="11266"/>
                </a:lnTo>
                <a:lnTo>
                  <a:pt x="12653" y="11217"/>
                </a:lnTo>
                <a:lnTo>
                  <a:pt x="12629" y="11217"/>
                </a:lnTo>
                <a:lnTo>
                  <a:pt x="12629" y="11047"/>
                </a:lnTo>
                <a:lnTo>
                  <a:pt x="12653" y="9733"/>
                </a:lnTo>
                <a:lnTo>
                  <a:pt x="12677" y="9660"/>
                </a:lnTo>
                <a:lnTo>
                  <a:pt x="12702" y="9587"/>
                </a:lnTo>
                <a:lnTo>
                  <a:pt x="12702" y="9538"/>
                </a:lnTo>
                <a:lnTo>
                  <a:pt x="12653" y="9490"/>
                </a:lnTo>
                <a:lnTo>
                  <a:pt x="12726" y="7105"/>
                </a:lnTo>
                <a:lnTo>
                  <a:pt x="12726" y="5913"/>
                </a:lnTo>
                <a:lnTo>
                  <a:pt x="12726" y="4745"/>
                </a:lnTo>
                <a:lnTo>
                  <a:pt x="12750" y="4429"/>
                </a:lnTo>
                <a:lnTo>
                  <a:pt x="12750" y="4015"/>
                </a:lnTo>
                <a:lnTo>
                  <a:pt x="12750" y="3820"/>
                </a:lnTo>
                <a:lnTo>
                  <a:pt x="12726" y="3650"/>
                </a:lnTo>
                <a:lnTo>
                  <a:pt x="12677" y="3480"/>
                </a:lnTo>
                <a:lnTo>
                  <a:pt x="12604" y="3358"/>
                </a:lnTo>
                <a:lnTo>
                  <a:pt x="12920" y="3382"/>
                </a:lnTo>
                <a:lnTo>
                  <a:pt x="12993" y="3382"/>
                </a:lnTo>
                <a:lnTo>
                  <a:pt x="13066" y="3358"/>
                </a:lnTo>
                <a:lnTo>
                  <a:pt x="13115" y="3309"/>
                </a:lnTo>
                <a:lnTo>
                  <a:pt x="13164" y="3261"/>
                </a:lnTo>
                <a:lnTo>
                  <a:pt x="13164" y="3188"/>
                </a:lnTo>
                <a:lnTo>
                  <a:pt x="13164" y="3115"/>
                </a:lnTo>
                <a:lnTo>
                  <a:pt x="13164" y="3042"/>
                </a:lnTo>
                <a:lnTo>
                  <a:pt x="13139" y="2969"/>
                </a:lnTo>
                <a:lnTo>
                  <a:pt x="13188" y="2604"/>
                </a:lnTo>
                <a:lnTo>
                  <a:pt x="13237" y="2239"/>
                </a:lnTo>
                <a:lnTo>
                  <a:pt x="13237" y="2044"/>
                </a:lnTo>
                <a:lnTo>
                  <a:pt x="13212" y="1849"/>
                </a:lnTo>
                <a:lnTo>
                  <a:pt x="13164" y="1679"/>
                </a:lnTo>
                <a:lnTo>
                  <a:pt x="13091" y="1533"/>
                </a:lnTo>
                <a:lnTo>
                  <a:pt x="12969" y="1387"/>
                </a:lnTo>
                <a:lnTo>
                  <a:pt x="12823" y="1265"/>
                </a:lnTo>
                <a:lnTo>
                  <a:pt x="12677" y="1168"/>
                </a:lnTo>
                <a:lnTo>
                  <a:pt x="12507" y="1119"/>
                </a:lnTo>
                <a:lnTo>
                  <a:pt x="12312" y="1071"/>
                </a:lnTo>
                <a:lnTo>
                  <a:pt x="12142" y="1071"/>
                </a:lnTo>
                <a:lnTo>
                  <a:pt x="11753" y="1046"/>
                </a:lnTo>
                <a:lnTo>
                  <a:pt x="10317" y="1071"/>
                </a:lnTo>
                <a:lnTo>
                  <a:pt x="8881" y="1119"/>
                </a:lnTo>
                <a:lnTo>
                  <a:pt x="8881" y="1095"/>
                </a:lnTo>
                <a:lnTo>
                  <a:pt x="8833" y="876"/>
                </a:lnTo>
                <a:lnTo>
                  <a:pt x="8784" y="706"/>
                </a:lnTo>
                <a:lnTo>
                  <a:pt x="8711" y="535"/>
                </a:lnTo>
                <a:lnTo>
                  <a:pt x="8614" y="365"/>
                </a:lnTo>
                <a:lnTo>
                  <a:pt x="8516" y="243"/>
                </a:lnTo>
                <a:lnTo>
                  <a:pt x="8370" y="146"/>
                </a:lnTo>
                <a:lnTo>
                  <a:pt x="8200" y="73"/>
                </a:lnTo>
                <a:lnTo>
                  <a:pt x="7981" y="24"/>
                </a:lnTo>
                <a:lnTo>
                  <a:pt x="77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40"/>
          <p:cNvSpPr/>
          <p:nvPr/>
        </p:nvSpPr>
        <p:spPr>
          <a:xfrm>
            <a:off x="348098" y="3248979"/>
            <a:ext cx="413648" cy="327354"/>
          </a:xfrm>
          <a:custGeom>
            <a:rect b="b" l="l" r="r" t="t"/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40"/>
          <p:cNvSpPr/>
          <p:nvPr/>
        </p:nvSpPr>
        <p:spPr>
          <a:xfrm>
            <a:off x="925384" y="3273181"/>
            <a:ext cx="403137" cy="273674"/>
          </a:xfrm>
          <a:custGeom>
            <a:rect b="b" l="l" r="r" t="t"/>
            <a:pathLst>
              <a:path extrusionOk="0" h="12654" w="1864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40"/>
          <p:cNvSpPr/>
          <p:nvPr/>
        </p:nvSpPr>
        <p:spPr>
          <a:xfrm>
            <a:off x="1518479" y="3261610"/>
            <a:ext cx="382590" cy="298935"/>
          </a:xfrm>
          <a:custGeom>
            <a:rect b="b" l="l" r="r" t="t"/>
            <a:pathLst>
              <a:path extrusionOk="0" h="13822" w="1769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40"/>
          <p:cNvSpPr/>
          <p:nvPr/>
        </p:nvSpPr>
        <p:spPr>
          <a:xfrm>
            <a:off x="2097343" y="3253716"/>
            <a:ext cx="385251" cy="313145"/>
          </a:xfrm>
          <a:custGeom>
            <a:rect b="b" l="l" r="r" t="t"/>
            <a:pathLst>
              <a:path extrusionOk="0" h="14479" w="17813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40"/>
          <p:cNvSpPr/>
          <p:nvPr/>
        </p:nvSpPr>
        <p:spPr>
          <a:xfrm>
            <a:off x="2699392" y="3228455"/>
            <a:ext cx="347857" cy="351014"/>
          </a:xfrm>
          <a:custGeom>
            <a:rect b="b" l="l" r="r" t="t"/>
            <a:pathLst>
              <a:path extrusionOk="0" h="16230" w="16084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40"/>
          <p:cNvSpPr/>
          <p:nvPr/>
        </p:nvSpPr>
        <p:spPr>
          <a:xfrm>
            <a:off x="3249318" y="3272662"/>
            <a:ext cx="393123" cy="289462"/>
          </a:xfrm>
          <a:custGeom>
            <a:rect b="b" l="l" r="r" t="t"/>
            <a:pathLst>
              <a:path extrusionOk="0" h="13384" w="18177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40"/>
          <p:cNvSpPr/>
          <p:nvPr/>
        </p:nvSpPr>
        <p:spPr>
          <a:xfrm>
            <a:off x="3831881" y="3272662"/>
            <a:ext cx="392604" cy="289462"/>
          </a:xfrm>
          <a:custGeom>
            <a:rect b="b" l="l" r="r" t="t"/>
            <a:pathLst>
              <a:path extrusionOk="0" h="13384" w="18153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40"/>
          <p:cNvSpPr/>
          <p:nvPr/>
        </p:nvSpPr>
        <p:spPr>
          <a:xfrm>
            <a:off x="4423916" y="3244243"/>
            <a:ext cx="378373" cy="331550"/>
          </a:xfrm>
          <a:custGeom>
            <a:rect b="b" l="l" r="r" t="t"/>
            <a:pathLst>
              <a:path extrusionOk="0" h="15330" w="17495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40"/>
          <p:cNvSpPr/>
          <p:nvPr/>
        </p:nvSpPr>
        <p:spPr>
          <a:xfrm>
            <a:off x="4985932" y="3204253"/>
            <a:ext cx="415248" cy="418384"/>
          </a:xfrm>
          <a:custGeom>
            <a:rect b="b" l="l" r="r" t="t"/>
            <a:pathLst>
              <a:path extrusionOk="0" h="19345" w="1920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40"/>
          <p:cNvSpPr/>
          <p:nvPr/>
        </p:nvSpPr>
        <p:spPr>
          <a:xfrm>
            <a:off x="5597454" y="3227936"/>
            <a:ext cx="355751" cy="36048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40"/>
          <p:cNvSpPr/>
          <p:nvPr/>
        </p:nvSpPr>
        <p:spPr>
          <a:xfrm>
            <a:off x="342302" y="3794170"/>
            <a:ext cx="405234" cy="394702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40"/>
          <p:cNvSpPr/>
          <p:nvPr/>
        </p:nvSpPr>
        <p:spPr>
          <a:xfrm>
            <a:off x="905919" y="3857841"/>
            <a:ext cx="432074" cy="264202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40"/>
          <p:cNvSpPr/>
          <p:nvPr/>
        </p:nvSpPr>
        <p:spPr>
          <a:xfrm>
            <a:off x="1588985" y="3767329"/>
            <a:ext cx="253691" cy="432593"/>
          </a:xfrm>
          <a:custGeom>
            <a:rect b="b" l="l" r="r" t="t"/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40"/>
          <p:cNvSpPr/>
          <p:nvPr/>
        </p:nvSpPr>
        <p:spPr>
          <a:xfrm>
            <a:off x="2134197" y="3808898"/>
            <a:ext cx="318400" cy="399460"/>
          </a:xfrm>
          <a:custGeom>
            <a:rect b="b" l="l" r="r" t="t"/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40"/>
          <p:cNvSpPr/>
          <p:nvPr/>
        </p:nvSpPr>
        <p:spPr>
          <a:xfrm>
            <a:off x="2691498" y="3839436"/>
            <a:ext cx="358389" cy="311544"/>
          </a:xfrm>
          <a:custGeom>
            <a:rect b="b" l="l" r="r" t="t"/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40"/>
          <p:cNvSpPr/>
          <p:nvPr/>
        </p:nvSpPr>
        <p:spPr>
          <a:xfrm>
            <a:off x="3270881" y="3811536"/>
            <a:ext cx="359449" cy="359968"/>
          </a:xfrm>
          <a:custGeom>
            <a:rect b="b" l="l" r="r" t="t"/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40"/>
          <p:cNvSpPr/>
          <p:nvPr/>
        </p:nvSpPr>
        <p:spPr>
          <a:xfrm>
            <a:off x="3850827" y="3806800"/>
            <a:ext cx="362066" cy="370501"/>
          </a:xfrm>
          <a:custGeom>
            <a:rect b="b" l="l" r="r" t="t"/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40"/>
          <p:cNvSpPr/>
          <p:nvPr/>
        </p:nvSpPr>
        <p:spPr>
          <a:xfrm>
            <a:off x="4404430" y="3810477"/>
            <a:ext cx="417865" cy="353134"/>
          </a:xfrm>
          <a:custGeom>
            <a:rect b="b" l="l" r="r" t="t"/>
            <a:pathLst>
              <a:path extrusionOk="0" h="16328" w="19321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40"/>
          <p:cNvSpPr/>
          <p:nvPr/>
        </p:nvSpPr>
        <p:spPr>
          <a:xfrm>
            <a:off x="5003840" y="3803123"/>
            <a:ext cx="380493" cy="375756"/>
          </a:xfrm>
          <a:custGeom>
            <a:rect b="b" l="l" r="r" t="t"/>
            <a:pathLst>
              <a:path extrusionOk="0" h="17374" w="17593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40"/>
          <p:cNvSpPr/>
          <p:nvPr/>
        </p:nvSpPr>
        <p:spPr>
          <a:xfrm>
            <a:off x="5594816" y="3785216"/>
            <a:ext cx="364705" cy="407873"/>
          </a:xfrm>
          <a:custGeom>
            <a:rect b="b" l="l" r="r" t="t"/>
            <a:pathLst>
              <a:path extrusionOk="0" h="18859" w="16863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40"/>
          <p:cNvSpPr/>
          <p:nvPr/>
        </p:nvSpPr>
        <p:spPr>
          <a:xfrm>
            <a:off x="314424" y="4442523"/>
            <a:ext cx="469425" cy="264721"/>
          </a:xfrm>
          <a:custGeom>
            <a:rect b="b" l="l" r="r" t="t"/>
            <a:pathLst>
              <a:path extrusionOk="0" h="12240" w="21705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40"/>
          <p:cNvSpPr/>
          <p:nvPr/>
        </p:nvSpPr>
        <p:spPr>
          <a:xfrm>
            <a:off x="935397" y="4372515"/>
            <a:ext cx="378395" cy="398400"/>
          </a:xfrm>
          <a:custGeom>
            <a:rect b="b" l="l" r="r" t="t"/>
            <a:pathLst>
              <a:path extrusionOk="0" h="18421" w="17496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40"/>
          <p:cNvSpPr/>
          <p:nvPr/>
        </p:nvSpPr>
        <p:spPr>
          <a:xfrm>
            <a:off x="1502172" y="4349892"/>
            <a:ext cx="416264" cy="429436"/>
          </a:xfrm>
          <a:custGeom>
            <a:rect b="b" l="l" r="r" t="t"/>
            <a:pathLst>
              <a:path extrusionOk="0" h="19856" w="19247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40"/>
          <p:cNvSpPr/>
          <p:nvPr/>
        </p:nvSpPr>
        <p:spPr>
          <a:xfrm>
            <a:off x="2104718" y="4386205"/>
            <a:ext cx="367343" cy="372080"/>
          </a:xfrm>
          <a:custGeom>
            <a:rect b="b" l="l" r="r" t="t"/>
            <a:pathLst>
              <a:path extrusionOk="0" h="17204" w="16985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40"/>
          <p:cNvSpPr/>
          <p:nvPr/>
        </p:nvSpPr>
        <p:spPr>
          <a:xfrm>
            <a:off x="2649389" y="4387265"/>
            <a:ext cx="441547" cy="368381"/>
          </a:xfrm>
          <a:custGeom>
            <a:rect b="b" l="l" r="r" t="t"/>
            <a:pathLst>
              <a:path extrusionOk="0" h="17033" w="20416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40"/>
          <p:cNvSpPr/>
          <p:nvPr/>
        </p:nvSpPr>
        <p:spPr>
          <a:xfrm>
            <a:off x="3280354" y="4355688"/>
            <a:ext cx="340503" cy="412069"/>
          </a:xfrm>
          <a:custGeom>
            <a:rect b="b" l="l" r="r" t="t"/>
            <a:pathLst>
              <a:path extrusionOk="0" h="19053" w="15744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40"/>
          <p:cNvSpPr/>
          <p:nvPr/>
        </p:nvSpPr>
        <p:spPr>
          <a:xfrm>
            <a:off x="3789772" y="4350952"/>
            <a:ext cx="488911" cy="443645"/>
          </a:xfrm>
          <a:custGeom>
            <a:rect b="b" l="l" r="r" t="t"/>
            <a:pathLst>
              <a:path extrusionOk="0" h="20513" w="22606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40"/>
          <p:cNvSpPr/>
          <p:nvPr/>
        </p:nvSpPr>
        <p:spPr>
          <a:xfrm>
            <a:off x="4377590" y="4344096"/>
            <a:ext cx="479957" cy="459433"/>
          </a:xfrm>
          <a:custGeom>
            <a:rect b="b" l="l" r="r" t="t"/>
            <a:pathLst>
              <a:path extrusionOk="0" h="21243" w="22192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40"/>
          <p:cNvSpPr/>
          <p:nvPr/>
        </p:nvSpPr>
        <p:spPr>
          <a:xfrm>
            <a:off x="4981196" y="4454094"/>
            <a:ext cx="426819" cy="247354"/>
          </a:xfrm>
          <a:custGeom>
            <a:rect b="b" l="l" r="r" t="t"/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40"/>
          <p:cNvSpPr/>
          <p:nvPr/>
        </p:nvSpPr>
        <p:spPr>
          <a:xfrm>
            <a:off x="5620077" y="4408827"/>
            <a:ext cx="318400" cy="349457"/>
          </a:xfrm>
          <a:custGeom>
            <a:rect b="b" l="l" r="r" t="t"/>
            <a:pathLst>
              <a:path extrusionOk="0" h="16158" w="14722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40"/>
          <p:cNvSpPr/>
          <p:nvPr/>
        </p:nvSpPr>
        <p:spPr>
          <a:xfrm>
            <a:off x="6350992" y="1877604"/>
            <a:ext cx="458409" cy="451502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40"/>
          <p:cNvSpPr/>
          <p:nvPr/>
        </p:nvSpPr>
        <p:spPr>
          <a:xfrm>
            <a:off x="7244612" y="1877594"/>
            <a:ext cx="1104911" cy="1088368"/>
          </a:xfrm>
          <a:custGeom>
            <a:rect b="b" l="l" r="r" t="t"/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40"/>
          <p:cNvSpPr/>
          <p:nvPr/>
        </p:nvSpPr>
        <p:spPr>
          <a:xfrm>
            <a:off x="6535708" y="2088458"/>
            <a:ext cx="436619" cy="266981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40"/>
          <p:cNvSpPr/>
          <p:nvPr/>
        </p:nvSpPr>
        <p:spPr>
          <a:xfrm>
            <a:off x="7689847" y="2385855"/>
            <a:ext cx="1052391" cy="643569"/>
          </a:xfrm>
          <a:custGeom>
            <a:rect b="b" l="l" r="r" t="t"/>
            <a:pathLst>
              <a:path extrusionOk="0" h="12216" w="19978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40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B1CDF4"/>
        </a:solidFill>
      </p:bgPr>
    </p:bg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41"/>
          <p:cNvSpPr txBox="1"/>
          <p:nvPr/>
        </p:nvSpPr>
        <p:spPr>
          <a:xfrm>
            <a:off x="2087650" y="6856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Now you can use any emoji as an icon!</a:t>
            </a:r>
            <a:endParaRPr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And of course it resizes without losing quality and you can change the color.</a:t>
            </a:r>
            <a:endParaRPr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How? Follow Google instructions </a:t>
            </a:r>
            <a:r>
              <a:rPr lang="en" u="sng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https://twitter.com/googledocs/status/730087240156643328</a:t>
            </a:r>
            <a:endParaRPr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E4A63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6" name="Google Shape;796;p41"/>
          <p:cNvSpPr txBox="1"/>
          <p:nvPr/>
        </p:nvSpPr>
        <p:spPr>
          <a:xfrm>
            <a:off x="731900" y="21456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3E4A63"/>
                </a:solidFill>
                <a:latin typeface="Didact Gothic"/>
                <a:ea typeface="Didact Gothic"/>
                <a:cs typeface="Didact Gothic"/>
                <a:sym typeface="Didact Gothic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3E4A63"/>
                </a:highlight>
                <a:latin typeface="Didact Gothic"/>
                <a:ea typeface="Didact Gothic"/>
                <a:cs typeface="Didact Gothic"/>
                <a:sym typeface="Didact Gothic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3E4A63"/>
              </a:highlight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797" name="Google Shape;797;p41"/>
          <p:cNvSpPr txBox="1"/>
          <p:nvPr/>
        </p:nvSpPr>
        <p:spPr>
          <a:xfrm>
            <a:off x="572775" y="6278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FF00"/>
                </a:solidFill>
              </a:rPr>
              <a:t>😉</a:t>
            </a:r>
            <a:endParaRPr sz="9600">
              <a:solidFill>
                <a:srgbClr val="FFFF00"/>
              </a:solidFill>
            </a:endParaRPr>
          </a:p>
        </p:txBody>
      </p:sp>
      <p:sp>
        <p:nvSpPr>
          <p:cNvPr id="798" name="Google Shape;798;p41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" name="Google Shape;803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4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05" name="Google Shape;805;p42"/>
          <p:cNvGrpSpPr/>
          <p:nvPr/>
        </p:nvGrpSpPr>
        <p:grpSpPr>
          <a:xfrm>
            <a:off x="690575" y="2909132"/>
            <a:ext cx="7762851" cy="892418"/>
            <a:chOff x="801125" y="3213932"/>
            <a:chExt cx="7762851" cy="892418"/>
          </a:xfrm>
        </p:grpSpPr>
        <p:grpSp>
          <p:nvGrpSpPr>
            <p:cNvPr id="806" name="Google Shape;806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807" name="Google Shape;807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08" name="Google Shape;808;p4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09" name="Google Shape;809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810" name="Google Shape;810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11" name="Google Shape;811;p4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12" name="Google Shape;812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813" name="Google Shape;813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14" name="Google Shape;814;p4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815" name="Google Shape;815;p4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816" name="Google Shape;816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817" name="Google Shape;817;p4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6"/>
          <p:cNvSpPr txBox="1"/>
          <p:nvPr>
            <p:ph idx="4294967295" type="ctrTitle"/>
          </p:nvPr>
        </p:nvSpPr>
        <p:spPr>
          <a:xfrm>
            <a:off x="533400" y="1354750"/>
            <a:ext cx="659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/>
              <a:t>Hello!</a:t>
            </a:r>
            <a:endParaRPr sz="12000"/>
          </a:p>
        </p:txBody>
      </p:sp>
      <p:sp>
        <p:nvSpPr>
          <p:cNvPr id="501" name="Google Shape;501;p16"/>
          <p:cNvSpPr txBox="1"/>
          <p:nvPr>
            <p:ph idx="4294967295" type="subTitle"/>
          </p:nvPr>
        </p:nvSpPr>
        <p:spPr>
          <a:xfrm>
            <a:off x="685800" y="2532221"/>
            <a:ext cx="6593700" cy="210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/>
              <a:t>I am Jayden Smith</a:t>
            </a:r>
            <a:endParaRPr b="1"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I am here because I love to give presentations. 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/>
              <a:t>You can find me at @username</a:t>
            </a:r>
            <a:endParaRPr b="1" sz="2400"/>
          </a:p>
        </p:txBody>
      </p:sp>
      <p:sp>
        <p:nvSpPr>
          <p:cNvPr id="502" name="Google Shape;502;p16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7"/>
          <p:cNvSpPr txBox="1"/>
          <p:nvPr>
            <p:ph type="ctrTitle"/>
          </p:nvPr>
        </p:nvSpPr>
        <p:spPr>
          <a:xfrm>
            <a:off x="967600" y="1583350"/>
            <a:ext cx="5711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508" name="Google Shape;508;p17"/>
          <p:cNvSpPr txBox="1"/>
          <p:nvPr>
            <p:ph idx="1" type="subTitle"/>
          </p:nvPr>
        </p:nvSpPr>
        <p:spPr>
          <a:xfrm>
            <a:off x="967600" y="2840052"/>
            <a:ext cx="5711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509" name="Google Shape;509;p17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8"/>
          <p:cNvSpPr txBox="1"/>
          <p:nvPr>
            <p:ph idx="1" type="body"/>
          </p:nvPr>
        </p:nvSpPr>
        <p:spPr>
          <a:xfrm>
            <a:off x="1133025" y="1018800"/>
            <a:ext cx="54573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515" name="Google Shape;515;p18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521" name="Google Shape;521;p19"/>
          <p:cNvSpPr txBox="1"/>
          <p:nvPr>
            <p:ph idx="1" type="body"/>
          </p:nvPr>
        </p:nvSpPr>
        <p:spPr>
          <a:xfrm>
            <a:off x="582200" y="1040900"/>
            <a:ext cx="6525300" cy="36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Here you have a list of items</a:t>
            </a:r>
            <a:endParaRPr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And some text</a:t>
            </a:r>
            <a:endParaRPr/>
          </a:p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522" name="Google Shape;522;p19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0"/>
          <p:cNvSpPr txBox="1"/>
          <p:nvPr>
            <p:ph idx="4294967295" type="ctrTitle"/>
          </p:nvPr>
        </p:nvSpPr>
        <p:spPr>
          <a:xfrm>
            <a:off x="685800" y="1735750"/>
            <a:ext cx="60459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BIG CONCEPT</a:t>
            </a:r>
            <a:endParaRPr sz="6000"/>
          </a:p>
        </p:txBody>
      </p:sp>
      <p:sp>
        <p:nvSpPr>
          <p:cNvPr id="528" name="Google Shape;528;p20"/>
          <p:cNvSpPr txBox="1"/>
          <p:nvPr>
            <p:ph idx="4294967295" type="subTitle"/>
          </p:nvPr>
        </p:nvSpPr>
        <p:spPr>
          <a:xfrm>
            <a:off x="685800" y="2801950"/>
            <a:ext cx="64329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sp>
        <p:nvSpPr>
          <p:cNvPr id="529" name="Google Shape;529;p20"/>
          <p:cNvSpPr/>
          <p:nvPr/>
        </p:nvSpPr>
        <p:spPr>
          <a:xfrm>
            <a:off x="7409788" y="689491"/>
            <a:ext cx="1265175" cy="1280727"/>
          </a:xfrm>
          <a:custGeom>
            <a:rect b="b" l="l" r="r" t="t"/>
            <a:pathLst>
              <a:path extrusionOk="0" h="16668" w="16449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30" name="Google Shape;530;p20"/>
          <p:cNvSpPr/>
          <p:nvPr/>
        </p:nvSpPr>
        <p:spPr>
          <a:xfrm rot="1471575">
            <a:off x="6219220" y="1002373"/>
            <a:ext cx="739577" cy="719925"/>
          </a:xfrm>
          <a:custGeom>
            <a:rect b="b" l="l" r="r" t="t"/>
            <a:pathLst>
              <a:path extrusionOk="0" h="18250" w="18737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31" name="Google Shape;531;p20"/>
          <p:cNvSpPr/>
          <p:nvPr/>
        </p:nvSpPr>
        <p:spPr>
          <a:xfrm>
            <a:off x="7165088" y="567100"/>
            <a:ext cx="323855" cy="314365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32" name="Google Shape;532;p20"/>
          <p:cNvSpPr/>
          <p:nvPr/>
        </p:nvSpPr>
        <p:spPr>
          <a:xfrm rot="2485522">
            <a:off x="6956872" y="1993512"/>
            <a:ext cx="230297" cy="223777"/>
          </a:xfrm>
          <a:custGeom>
            <a:rect b="b" l="l" r="r" t="t"/>
            <a:pathLst>
              <a:path extrusionOk="0" h="15063" w="15501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33" name="Google Shape;533;p20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1"/>
          <p:cNvSpPr txBox="1"/>
          <p:nvPr>
            <p:ph idx="1" type="body"/>
          </p:nvPr>
        </p:nvSpPr>
        <p:spPr>
          <a:xfrm>
            <a:off x="523575" y="971550"/>
            <a:ext cx="32151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539" name="Google Shape;539;p21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540" name="Google Shape;540;p21"/>
          <p:cNvSpPr txBox="1"/>
          <p:nvPr>
            <p:ph idx="2" type="body"/>
          </p:nvPr>
        </p:nvSpPr>
        <p:spPr>
          <a:xfrm>
            <a:off x="3932358" y="971550"/>
            <a:ext cx="32151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541" name="Google Shape;541;p21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22"/>
          <p:cNvSpPr txBox="1"/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547" name="Google Shape;547;p22"/>
          <p:cNvSpPr txBox="1"/>
          <p:nvPr>
            <p:ph idx="1" type="body"/>
          </p:nvPr>
        </p:nvSpPr>
        <p:spPr>
          <a:xfrm>
            <a:off x="535675" y="971550"/>
            <a:ext cx="21330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548" name="Google Shape;548;p22"/>
          <p:cNvSpPr txBox="1"/>
          <p:nvPr>
            <p:ph idx="2" type="body"/>
          </p:nvPr>
        </p:nvSpPr>
        <p:spPr>
          <a:xfrm>
            <a:off x="2778055" y="971550"/>
            <a:ext cx="21330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549" name="Google Shape;549;p22"/>
          <p:cNvSpPr txBox="1"/>
          <p:nvPr>
            <p:ph idx="3" type="body"/>
          </p:nvPr>
        </p:nvSpPr>
        <p:spPr>
          <a:xfrm>
            <a:off x="5020436" y="971550"/>
            <a:ext cx="21330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2"/>
          <p:cNvSpPr txBox="1"/>
          <p:nvPr>
            <p:ph idx="12" type="sldNum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rab template">
  <a:themeElements>
    <a:clrScheme name="Custom 347">
      <a:dk1>
        <a:srgbClr val="3E4A63"/>
      </a:dk1>
      <a:lt1>
        <a:srgbClr val="FFFFFF"/>
      </a:lt1>
      <a:dk2>
        <a:srgbClr val="ACBCD3"/>
      </a:dk2>
      <a:lt2>
        <a:srgbClr val="EEEEEE"/>
      </a:lt2>
      <a:accent1>
        <a:srgbClr val="F4D7B7"/>
      </a:accent1>
      <a:accent2>
        <a:srgbClr val="E6C393"/>
      </a:accent2>
      <a:accent3>
        <a:srgbClr val="B1CDF4"/>
      </a:accent3>
      <a:accent4>
        <a:srgbClr val="6D9EEB"/>
      </a:accent4>
      <a:accent5>
        <a:srgbClr val="F8BAB6"/>
      </a:accent5>
      <a:accent6>
        <a:srgbClr val="B6D7A8"/>
      </a:accent6>
      <a:hlink>
        <a:srgbClr val="3E4A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