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30"/>
  </p:notesMasterIdLst>
  <p:sldIdLst>
    <p:sldId id="256" r:id="rId2"/>
    <p:sldId id="337" r:id="rId3"/>
    <p:sldId id="306" r:id="rId4"/>
    <p:sldId id="308" r:id="rId5"/>
    <p:sldId id="438" r:id="rId6"/>
    <p:sldId id="288" r:id="rId7"/>
    <p:sldId id="310" r:id="rId8"/>
    <p:sldId id="316" r:id="rId9"/>
    <p:sldId id="312" r:id="rId10"/>
    <p:sldId id="300" r:id="rId11"/>
    <p:sldId id="299" r:id="rId12"/>
    <p:sldId id="290" r:id="rId13"/>
    <p:sldId id="293" r:id="rId14"/>
    <p:sldId id="258" r:id="rId15"/>
    <p:sldId id="294" r:id="rId16"/>
    <p:sldId id="314" r:id="rId17"/>
    <p:sldId id="289" r:id="rId18"/>
    <p:sldId id="259" r:id="rId19"/>
    <p:sldId id="263" r:id="rId20"/>
    <p:sldId id="304" r:id="rId21"/>
    <p:sldId id="327" r:id="rId22"/>
    <p:sldId id="323" r:id="rId23"/>
    <p:sldId id="328" r:id="rId24"/>
    <p:sldId id="301" r:id="rId25"/>
    <p:sldId id="416" r:id="rId26"/>
    <p:sldId id="417" r:id="rId27"/>
    <p:sldId id="436" r:id="rId28"/>
    <p:sldId id="43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ppt.com" initials="W" lastIdx="1" clrIdx="0">
    <p:extLst>
      <p:ext uri="{19B8F6BF-5375-455C-9EA6-DF929625EA0E}">
        <p15:presenceInfo xmlns:p15="http://schemas.microsoft.com/office/powerpoint/2012/main" userId="Allppt.c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6F5C"/>
    <a:srgbClr val="374562"/>
    <a:srgbClr val="FFFFFF"/>
    <a:srgbClr val="5C66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86" autoAdjust="0"/>
    <p:restoredTop sz="96196" autoAdjust="0"/>
  </p:normalViewPr>
  <p:slideViewPr>
    <p:cSldViewPr snapToGrid="0" showGuides="1">
      <p:cViewPr varScale="1">
        <p:scale>
          <a:sx n="110" d="100"/>
          <a:sy n="110" d="100"/>
        </p:scale>
        <p:origin x="636" y="102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10748792270534E-2"/>
          <c:y val="5.1451086956521737E-2"/>
          <c:w val="0.8833381642512077"/>
          <c:h val="0.883338164251207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4562"/>
              </a:solidFill>
            </c:spPr>
            <c:extLst>
              <c:ext xmlns:c16="http://schemas.microsoft.com/office/drawing/2014/chart" uri="{C3380CC4-5D6E-409C-BE32-E72D297353CC}">
                <c16:uniqueId val="{00000001-7238-4D80-B5FB-6702FD66E320}"/>
              </c:ext>
            </c:extLst>
          </c:dPt>
          <c:dPt>
            <c:idx val="1"/>
            <c:bubble3D val="0"/>
            <c:spPr>
              <a:solidFill>
                <a:sysClr val="window" lastClr="FFFFFF">
                  <a:alpha val="31000"/>
                </a:sysClr>
              </a:solidFill>
            </c:spPr>
            <c:extLst>
              <c:ext xmlns:c16="http://schemas.microsoft.com/office/drawing/2014/chart" uri="{C3380CC4-5D6E-409C-BE32-E72D297353CC}">
                <c16:uniqueId val="{00000003-7238-4D80-B5FB-6702FD66E32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38-4D80-B5FB-6702FD66E3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10748792270534E-2"/>
          <c:y val="5.1451086956521737E-2"/>
          <c:w val="0.8833381642512077"/>
          <c:h val="0.883338164251207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F86F5C"/>
              </a:solidFill>
            </c:spPr>
            <c:extLst>
              <c:ext xmlns:c16="http://schemas.microsoft.com/office/drawing/2014/chart" uri="{C3380CC4-5D6E-409C-BE32-E72D297353CC}">
                <c16:uniqueId val="{00000001-ADF0-4244-A256-C4EBAC677DBB}"/>
              </c:ext>
            </c:extLst>
          </c:dPt>
          <c:dPt>
            <c:idx val="1"/>
            <c:bubble3D val="0"/>
            <c:spPr>
              <a:solidFill>
                <a:sysClr val="window" lastClr="FFFFFF">
                  <a:alpha val="31000"/>
                </a:sysClr>
              </a:solidFill>
            </c:spPr>
            <c:extLst>
              <c:ext xmlns:c16="http://schemas.microsoft.com/office/drawing/2014/chart" uri="{C3380CC4-5D6E-409C-BE32-E72D297353CC}">
                <c16:uniqueId val="{00000003-ADF0-4244-A256-C4EBAC677DB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F0-4244-A256-C4EBAC677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E039B-25E4-4A34-A592-8263535629BC}" type="datetimeFigureOut">
              <a:rPr lang="en-US" smtClean="0"/>
              <a:t>11/18/2023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A6995-277D-4C47-B075-AD85F466DE5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319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2016498-0FF2-4A3F-A806-71CAA3C50B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A9DD256-F0E3-41C4-8566-F2E1BD32535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srgbClr val="0070C0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0070C0"/>
              </a:solidFill>
              <a:latin typeface="Arial" pitchFamily="34"/>
              <a:cs typeface="Arial" pitchFamily="34"/>
            </a:endParaRPr>
          </a:p>
          <a:p>
            <a:pPr lvl="0"/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202FFF-5796-4FD3-ABBB-66ACC9B5FEA7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6EADC4A-2BC1-431C-8D79-C8C174940500}" type="slidenum">
              <a:t>1</a:t>
            </a:fld>
            <a:endParaRPr lang="es-ES" sz="12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7960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143A78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143A78"/>
              </a:solidFill>
              <a:latin typeface="Arial" pitchFamily="34"/>
              <a:cs typeface="Arial" pitchFamily="34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803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0D23C8D-B8C4-4C78-B423-6511FF2A9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02FE174-CAA9-4B7A-99BB-DA85A559216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srgbClr val="143A78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143A78"/>
              </a:solidFill>
              <a:latin typeface="Arial" pitchFamily="34"/>
              <a:cs typeface="Arial" pitchFamily="34"/>
            </a:endParaRPr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7129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143A78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143A78"/>
              </a:solidFill>
              <a:latin typeface="Arial" pitchFamily="34"/>
              <a:cs typeface="Arial" pitchFamily="34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966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143A78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143A78"/>
              </a:solidFill>
              <a:latin typeface="Arial" pitchFamily="34"/>
              <a:cs typeface="Arial" pitchFamily="34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118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143A78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143A78"/>
              </a:solidFill>
              <a:latin typeface="Arial" pitchFamily="34"/>
              <a:cs typeface="Arial" pitchFamily="34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933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143A78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143A78"/>
              </a:solidFill>
              <a:latin typeface="Arial" pitchFamily="34"/>
              <a:cs typeface="Arial" pitchFamily="34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519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143A78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143A78"/>
              </a:solidFill>
              <a:latin typeface="Arial" pitchFamily="34"/>
              <a:cs typeface="Arial" pitchFamily="34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8053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143A78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143A78"/>
              </a:solidFill>
              <a:latin typeface="Arial" pitchFamily="34"/>
              <a:cs typeface="Arial" pitchFamily="34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667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143A78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143A78"/>
              </a:solidFill>
              <a:latin typeface="Arial" pitchFamily="34"/>
              <a:cs typeface="Arial" pitchFamily="34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861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143A78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143A78"/>
              </a:solidFill>
              <a:latin typeface="Arial" pitchFamily="34"/>
              <a:cs typeface="Arial" pitchFamily="34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8138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3617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143A78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143A78"/>
              </a:solidFill>
              <a:latin typeface="Arial" pitchFamily="34"/>
              <a:cs typeface="Arial" pitchFamily="34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25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A6995-277D-4C47-B075-AD85F466DE52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461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BCD0303-EB0B-4E9E-8EF8-DEBFDCF058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A0B2F05-8BC1-4858-B775-67488D0767D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58748" lvl="0"/>
            <a:r>
              <a:rPr lang="en-US" dirty="0" smtClean="0">
                <a:solidFill>
                  <a:srgbClr val="143A78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143A78"/>
              </a:solidFill>
              <a:latin typeface="Arial" pitchFamily="34"/>
              <a:cs typeface="Arial" pitchFamily="34"/>
            </a:endParaRPr>
          </a:p>
          <a:p>
            <a:pPr marL="158748" lvl="0"/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481942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BD104E0-31A2-40FB-99E4-6782C4F7A7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BFF701E-5F67-49D7-851F-3E61E1CCC14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srgbClr val="0070C0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0070C0"/>
              </a:solidFill>
              <a:latin typeface="Arial" pitchFamily="34"/>
              <a:cs typeface="Arial" pitchFamily="34"/>
            </a:endParaRPr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03597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8A49862-8A7F-4BA4-B533-EA4A6AD301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C6C611F-F006-4FDC-BEEB-6D3750D27B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 dirty="0" smtClean="0"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latin typeface="Arial" pitchFamily="34"/>
              <a:cs typeface="Arial" pitchFamily="34"/>
            </a:endParaRPr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1352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676AAE4-3B88-4C28-9914-4286F1A03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8B05A46-E048-4418-8323-0648CFAFEC9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srgbClr val="0070C0"/>
                </a:solidFill>
                <a:latin typeface="Arial" pitchFamily="34"/>
                <a:cs typeface="Arial" pitchFamily="34"/>
              </a:rPr>
              <a:t>plantillaspowerpoint.org</a:t>
            </a:r>
            <a:endParaRPr lang="en-US" dirty="0">
              <a:solidFill>
                <a:srgbClr val="0070C0"/>
              </a:solidFill>
              <a:latin typeface="Arial" pitchFamily="34"/>
              <a:cs typeface="Arial" pitchFamily="34"/>
            </a:endParaRPr>
          </a:p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1281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323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6082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BB998F8-5F60-4F3A-941E-65C7CA793196}"/>
              </a:ext>
            </a:extLst>
          </p:cNvPr>
          <p:cNvSpPr/>
          <p:nvPr userDrawn="1"/>
        </p:nvSpPr>
        <p:spPr>
          <a:xfrm>
            <a:off x="0" y="0"/>
            <a:ext cx="398145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C50F240-F8DE-4A86-B350-32B373D2B6BC}"/>
              </a:ext>
            </a:extLst>
          </p:cNvPr>
          <p:cNvSpPr txBox="1"/>
          <p:nvPr userDrawn="1"/>
        </p:nvSpPr>
        <p:spPr>
          <a:xfrm>
            <a:off x="292045" y="6035759"/>
            <a:ext cx="3434108" cy="500056"/>
          </a:xfrm>
          <a:custGeom>
            <a:avLst/>
            <a:gdLst>
              <a:gd name="connsiteX0" fmla="*/ 918715 w 3349328"/>
              <a:gd name="connsiteY0" fmla="*/ 111816 h 487710"/>
              <a:gd name="connsiteX1" fmla="*/ 918715 w 3349328"/>
              <a:gd name="connsiteY1" fmla="*/ 374535 h 487710"/>
              <a:gd name="connsiteX2" fmla="*/ 946303 w 3349328"/>
              <a:gd name="connsiteY2" fmla="*/ 374535 h 487710"/>
              <a:gd name="connsiteX3" fmla="*/ 1052905 w 3349328"/>
              <a:gd name="connsiteY3" fmla="*/ 327170 h 487710"/>
              <a:gd name="connsiteX4" fmla="*/ 1079813 w 3349328"/>
              <a:gd name="connsiteY4" fmla="*/ 243005 h 487710"/>
              <a:gd name="connsiteX5" fmla="*/ 1052905 w 3349328"/>
              <a:gd name="connsiteY5" fmla="*/ 159181 h 487710"/>
              <a:gd name="connsiteX6" fmla="*/ 946303 w 3349328"/>
              <a:gd name="connsiteY6" fmla="*/ 111816 h 487710"/>
              <a:gd name="connsiteX7" fmla="*/ 2629830 w 3349328"/>
              <a:gd name="connsiteY7" fmla="*/ 102981 h 487710"/>
              <a:gd name="connsiteX8" fmla="*/ 2629830 w 3349328"/>
              <a:gd name="connsiteY8" fmla="*/ 218535 h 487710"/>
              <a:gd name="connsiteX9" fmla="*/ 2652342 w 3349328"/>
              <a:gd name="connsiteY9" fmla="*/ 218535 h 487710"/>
              <a:gd name="connsiteX10" fmla="*/ 2707256 w 3349328"/>
              <a:gd name="connsiteY10" fmla="*/ 202610 h 487710"/>
              <a:gd name="connsiteX11" fmla="*/ 2725333 w 3349328"/>
              <a:gd name="connsiteY11" fmla="*/ 160588 h 487710"/>
              <a:gd name="connsiteX12" fmla="*/ 2707256 w 3349328"/>
              <a:gd name="connsiteY12" fmla="*/ 118906 h 487710"/>
              <a:gd name="connsiteX13" fmla="*/ 2652342 w 3349328"/>
              <a:gd name="connsiteY13" fmla="*/ 102981 h 487710"/>
              <a:gd name="connsiteX14" fmla="*/ 222349 w 3349328"/>
              <a:gd name="connsiteY14" fmla="*/ 23791 h 487710"/>
              <a:gd name="connsiteX15" fmla="*/ 343001 w 3349328"/>
              <a:gd name="connsiteY15" fmla="*/ 23791 h 487710"/>
              <a:gd name="connsiteX16" fmla="*/ 564934 w 3349328"/>
              <a:gd name="connsiteY16" fmla="*/ 307580 h 487710"/>
              <a:gd name="connsiteX17" fmla="*/ 564934 w 3349328"/>
              <a:gd name="connsiteY17" fmla="*/ 23791 h 487710"/>
              <a:gd name="connsiteX18" fmla="*/ 685587 w 3349328"/>
              <a:gd name="connsiteY18" fmla="*/ 23791 h 487710"/>
              <a:gd name="connsiteX19" fmla="*/ 685587 w 3349328"/>
              <a:gd name="connsiteY19" fmla="*/ 487710 h 487710"/>
              <a:gd name="connsiteX20" fmla="*/ 564934 w 3349328"/>
              <a:gd name="connsiteY20" fmla="*/ 487710 h 487710"/>
              <a:gd name="connsiteX21" fmla="*/ 343001 w 3349328"/>
              <a:gd name="connsiteY21" fmla="*/ 203580 h 487710"/>
              <a:gd name="connsiteX22" fmla="*/ 343001 w 3349328"/>
              <a:gd name="connsiteY22" fmla="*/ 487710 h 487710"/>
              <a:gd name="connsiteX23" fmla="*/ 222349 w 3349328"/>
              <a:gd name="connsiteY23" fmla="*/ 487710 h 487710"/>
              <a:gd name="connsiteX24" fmla="*/ 0 w 3349328"/>
              <a:gd name="connsiteY24" fmla="*/ 23791 h 487710"/>
              <a:gd name="connsiteX25" fmla="*/ 120653 w 3349328"/>
              <a:gd name="connsiteY25" fmla="*/ 23791 h 487710"/>
              <a:gd name="connsiteX26" fmla="*/ 120653 w 3349328"/>
              <a:gd name="connsiteY26" fmla="*/ 487710 h 487710"/>
              <a:gd name="connsiteX27" fmla="*/ 0 w 3349328"/>
              <a:gd name="connsiteY27" fmla="*/ 487710 h 487710"/>
              <a:gd name="connsiteX28" fmla="*/ 2887110 w 3349328"/>
              <a:gd name="connsiteY28" fmla="*/ 11217 h 487710"/>
              <a:gd name="connsiteX29" fmla="*/ 3031213 w 3349328"/>
              <a:gd name="connsiteY29" fmla="*/ 11217 h 487710"/>
              <a:gd name="connsiteX30" fmla="*/ 3118899 w 3349328"/>
              <a:gd name="connsiteY30" fmla="*/ 137647 h 487710"/>
              <a:gd name="connsiteX31" fmla="*/ 3203186 w 3349328"/>
              <a:gd name="connsiteY31" fmla="*/ 11217 h 487710"/>
              <a:gd name="connsiteX32" fmla="*/ 3349328 w 3349328"/>
              <a:gd name="connsiteY32" fmla="*/ 11217 h 487710"/>
              <a:gd name="connsiteX33" fmla="*/ 3175657 w 3349328"/>
              <a:gd name="connsiteY33" fmla="*/ 252183 h 487710"/>
              <a:gd name="connsiteX34" fmla="*/ 3175657 w 3349328"/>
              <a:gd name="connsiteY34" fmla="*/ 475135 h 487710"/>
              <a:gd name="connsiteX35" fmla="*/ 3055003 w 3349328"/>
              <a:gd name="connsiteY35" fmla="*/ 475135 h 487710"/>
              <a:gd name="connsiteX36" fmla="*/ 3055003 w 3349328"/>
              <a:gd name="connsiteY36" fmla="*/ 252183 h 487710"/>
              <a:gd name="connsiteX37" fmla="*/ 2509178 w 3349328"/>
              <a:gd name="connsiteY37" fmla="*/ 11217 h 487710"/>
              <a:gd name="connsiteX38" fmla="*/ 2696784 w 3349328"/>
              <a:gd name="connsiteY38" fmla="*/ 11217 h 487710"/>
              <a:gd name="connsiteX39" fmla="*/ 2818457 w 3349328"/>
              <a:gd name="connsiteY39" fmla="*/ 60497 h 487710"/>
              <a:gd name="connsiteX40" fmla="*/ 2850405 w 3349328"/>
              <a:gd name="connsiteY40" fmla="*/ 153960 h 487710"/>
              <a:gd name="connsiteX41" fmla="*/ 2813699 w 3349328"/>
              <a:gd name="connsiteY41" fmla="*/ 252183 h 487710"/>
              <a:gd name="connsiteX42" fmla="*/ 2749123 w 3349328"/>
              <a:gd name="connsiteY42" fmla="*/ 284810 h 487710"/>
              <a:gd name="connsiteX43" fmla="*/ 2894927 w 3349328"/>
              <a:gd name="connsiteY43" fmla="*/ 475135 h 487710"/>
              <a:gd name="connsiteX44" fmla="*/ 2745046 w 3349328"/>
              <a:gd name="connsiteY44" fmla="*/ 475135 h 487710"/>
              <a:gd name="connsiteX45" fmla="*/ 2629830 w 3349328"/>
              <a:gd name="connsiteY45" fmla="*/ 297045 h 487710"/>
              <a:gd name="connsiteX46" fmla="*/ 2629830 w 3349328"/>
              <a:gd name="connsiteY46" fmla="*/ 475135 h 487710"/>
              <a:gd name="connsiteX47" fmla="*/ 2509178 w 3349328"/>
              <a:gd name="connsiteY47" fmla="*/ 475135 h 487710"/>
              <a:gd name="connsiteX48" fmla="*/ 2136647 w 3349328"/>
              <a:gd name="connsiteY48" fmla="*/ 11217 h 487710"/>
              <a:gd name="connsiteX49" fmla="*/ 2455441 w 3349328"/>
              <a:gd name="connsiteY49" fmla="*/ 11217 h 487710"/>
              <a:gd name="connsiteX50" fmla="*/ 2455441 w 3349328"/>
              <a:gd name="connsiteY50" fmla="*/ 111816 h 487710"/>
              <a:gd name="connsiteX51" fmla="*/ 2355520 w 3349328"/>
              <a:gd name="connsiteY51" fmla="*/ 111816 h 487710"/>
              <a:gd name="connsiteX52" fmla="*/ 2355520 w 3349328"/>
              <a:gd name="connsiteY52" fmla="*/ 475135 h 487710"/>
              <a:gd name="connsiteX53" fmla="*/ 2234868 w 3349328"/>
              <a:gd name="connsiteY53" fmla="*/ 475135 h 487710"/>
              <a:gd name="connsiteX54" fmla="*/ 2234868 w 3349328"/>
              <a:gd name="connsiteY54" fmla="*/ 111816 h 487710"/>
              <a:gd name="connsiteX55" fmla="*/ 2136647 w 3349328"/>
              <a:gd name="connsiteY55" fmla="*/ 111816 h 487710"/>
              <a:gd name="connsiteX56" fmla="*/ 1281429 w 3349328"/>
              <a:gd name="connsiteY56" fmla="*/ 11217 h 487710"/>
              <a:gd name="connsiteX57" fmla="*/ 1402081 w 3349328"/>
              <a:gd name="connsiteY57" fmla="*/ 11217 h 487710"/>
              <a:gd name="connsiteX58" fmla="*/ 1402081 w 3349328"/>
              <a:gd name="connsiteY58" fmla="*/ 262151 h 487710"/>
              <a:gd name="connsiteX59" fmla="*/ 1403101 w 3349328"/>
              <a:gd name="connsiteY59" fmla="*/ 307310 h 487710"/>
              <a:gd name="connsiteX60" fmla="*/ 1446264 w 3349328"/>
              <a:gd name="connsiteY60" fmla="*/ 373180 h 487710"/>
              <a:gd name="connsiteX61" fmla="*/ 1482289 w 3349328"/>
              <a:gd name="connsiteY61" fmla="*/ 380992 h 487710"/>
              <a:gd name="connsiteX62" fmla="*/ 1548903 w 3349328"/>
              <a:gd name="connsiteY62" fmla="*/ 350091 h 487710"/>
              <a:gd name="connsiteX63" fmla="*/ 1565557 w 3349328"/>
              <a:gd name="connsiteY63" fmla="*/ 262151 h 487710"/>
              <a:gd name="connsiteX64" fmla="*/ 1565557 w 3349328"/>
              <a:gd name="connsiteY64" fmla="*/ 11217 h 487710"/>
              <a:gd name="connsiteX65" fmla="*/ 1686210 w 3349328"/>
              <a:gd name="connsiteY65" fmla="*/ 11217 h 487710"/>
              <a:gd name="connsiteX66" fmla="*/ 1686210 w 3349328"/>
              <a:gd name="connsiteY66" fmla="*/ 278692 h 487710"/>
              <a:gd name="connsiteX67" fmla="*/ 1679413 w 3349328"/>
              <a:gd name="connsiteY67" fmla="*/ 350064 h 487710"/>
              <a:gd name="connsiteX68" fmla="*/ 1629112 w 3349328"/>
              <a:gd name="connsiteY68" fmla="*/ 433672 h 487710"/>
              <a:gd name="connsiteX69" fmla="*/ 1478212 w 3349328"/>
              <a:gd name="connsiteY69" fmla="*/ 487030 h 487710"/>
              <a:gd name="connsiteX70" fmla="*/ 1327990 w 3349328"/>
              <a:gd name="connsiteY70" fmla="*/ 432652 h 487710"/>
              <a:gd name="connsiteX71" fmla="*/ 1288906 w 3349328"/>
              <a:gd name="connsiteY71" fmla="*/ 360940 h 487710"/>
              <a:gd name="connsiteX72" fmla="*/ 1281429 w 3349328"/>
              <a:gd name="connsiteY72" fmla="*/ 278692 h 487710"/>
              <a:gd name="connsiteX73" fmla="*/ 798063 w 3349328"/>
              <a:gd name="connsiteY73" fmla="*/ 11217 h 487710"/>
              <a:gd name="connsiteX74" fmla="*/ 976153 w 3349328"/>
              <a:gd name="connsiteY74" fmla="*/ 11217 h 487710"/>
              <a:gd name="connsiteX75" fmla="*/ 1097146 w 3349328"/>
              <a:gd name="connsiteY75" fmla="*/ 47581 h 487710"/>
              <a:gd name="connsiteX76" fmla="*/ 1181093 w 3349328"/>
              <a:gd name="connsiteY76" fmla="*/ 142065 h 487710"/>
              <a:gd name="connsiteX77" fmla="*/ 1204883 w 3349328"/>
              <a:gd name="connsiteY77" fmla="*/ 243005 h 487710"/>
              <a:gd name="connsiteX78" fmla="*/ 1161210 w 3349328"/>
              <a:gd name="connsiteY78" fmla="*/ 377084 h 487710"/>
              <a:gd name="connsiteX79" fmla="*/ 1049564 w 3349328"/>
              <a:gd name="connsiteY79" fmla="*/ 462560 h 487710"/>
              <a:gd name="connsiteX80" fmla="*/ 976153 w 3349328"/>
              <a:gd name="connsiteY80" fmla="*/ 475135 h 487710"/>
              <a:gd name="connsiteX81" fmla="*/ 798063 w 3349328"/>
              <a:gd name="connsiteY81" fmla="*/ 475135 h 487710"/>
              <a:gd name="connsiteX82" fmla="*/ 1939788 w 3349328"/>
              <a:gd name="connsiteY82" fmla="*/ 0 h 487710"/>
              <a:gd name="connsiteX83" fmla="*/ 2086950 w 3349328"/>
              <a:gd name="connsiteY83" fmla="*/ 37726 h 487710"/>
              <a:gd name="connsiteX84" fmla="*/ 2038689 w 3349328"/>
              <a:gd name="connsiteY84" fmla="*/ 131529 h 487710"/>
              <a:gd name="connsiteX85" fmla="*/ 1958953 w 3349328"/>
              <a:gd name="connsiteY85" fmla="*/ 100602 h 487710"/>
              <a:gd name="connsiteX86" fmla="*/ 1924196 w 3349328"/>
              <a:gd name="connsiteY86" fmla="*/ 110494 h 487710"/>
              <a:gd name="connsiteX87" fmla="*/ 1906822 w 3349328"/>
              <a:gd name="connsiteY87" fmla="*/ 140514 h 487710"/>
              <a:gd name="connsiteX88" fmla="*/ 1929629 w 3349328"/>
              <a:gd name="connsiteY88" fmla="*/ 172233 h 487710"/>
              <a:gd name="connsiteX89" fmla="*/ 1990911 w 3349328"/>
              <a:gd name="connsiteY89" fmla="*/ 193384 h 487710"/>
              <a:gd name="connsiteX90" fmla="*/ 2082150 w 3349328"/>
              <a:gd name="connsiteY90" fmla="*/ 246468 h 487710"/>
              <a:gd name="connsiteX91" fmla="*/ 2105644 w 3349328"/>
              <a:gd name="connsiteY91" fmla="*/ 321663 h 487710"/>
              <a:gd name="connsiteX92" fmla="*/ 2002323 w 3349328"/>
              <a:gd name="connsiteY92" fmla="*/ 475119 h 487710"/>
              <a:gd name="connsiteX93" fmla="*/ 1924834 w 3349328"/>
              <a:gd name="connsiteY93" fmla="*/ 487710 h 487710"/>
              <a:gd name="connsiteX94" fmla="*/ 1763397 w 3349328"/>
              <a:gd name="connsiteY94" fmla="*/ 435031 h 487710"/>
              <a:gd name="connsiteX95" fmla="*/ 1815056 w 3349328"/>
              <a:gd name="connsiteY95" fmla="*/ 337828 h 487710"/>
              <a:gd name="connsiteX96" fmla="*/ 1921653 w 3349328"/>
              <a:gd name="connsiteY96" fmla="*/ 387110 h 487710"/>
              <a:gd name="connsiteX97" fmla="*/ 1961503 w 3349328"/>
              <a:gd name="connsiteY97" fmla="*/ 376122 h 487710"/>
              <a:gd name="connsiteX98" fmla="*/ 1980572 w 3349328"/>
              <a:gd name="connsiteY98" fmla="*/ 341106 h 487710"/>
              <a:gd name="connsiteX99" fmla="*/ 1959463 w 3349328"/>
              <a:gd name="connsiteY99" fmla="*/ 306773 h 487710"/>
              <a:gd name="connsiteX100" fmla="*/ 1906693 w 3349328"/>
              <a:gd name="connsiteY100" fmla="*/ 285828 h 487710"/>
              <a:gd name="connsiteX101" fmla="*/ 1850180 w 3349328"/>
              <a:gd name="connsiteY101" fmla="*/ 267498 h 487710"/>
              <a:gd name="connsiteX102" fmla="*/ 1818860 w 3349328"/>
              <a:gd name="connsiteY102" fmla="*/ 249165 h 487710"/>
              <a:gd name="connsiteX103" fmla="*/ 1781750 w 3349328"/>
              <a:gd name="connsiteY103" fmla="*/ 156833 h 487710"/>
              <a:gd name="connsiteX104" fmla="*/ 1820155 w 3349328"/>
              <a:gd name="connsiteY104" fmla="*/ 49903 h 487710"/>
              <a:gd name="connsiteX105" fmla="*/ 1939788 w 3349328"/>
              <a:gd name="connsiteY105" fmla="*/ 0 h 48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49328" h="487710">
                <a:moveTo>
                  <a:pt x="918715" y="111816"/>
                </a:moveTo>
                <a:lnTo>
                  <a:pt x="918715" y="374535"/>
                </a:lnTo>
                <a:lnTo>
                  <a:pt x="946303" y="374535"/>
                </a:lnTo>
                <a:cubicBezTo>
                  <a:pt x="993757" y="374535"/>
                  <a:pt x="1029291" y="358747"/>
                  <a:pt x="1052905" y="327170"/>
                </a:cubicBezTo>
                <a:cubicBezTo>
                  <a:pt x="1070843" y="303090"/>
                  <a:pt x="1079813" y="275035"/>
                  <a:pt x="1079813" y="243005"/>
                </a:cubicBezTo>
                <a:cubicBezTo>
                  <a:pt x="1079813" y="210977"/>
                  <a:pt x="1070843" y="183035"/>
                  <a:pt x="1052905" y="159181"/>
                </a:cubicBezTo>
                <a:cubicBezTo>
                  <a:pt x="1029065" y="127605"/>
                  <a:pt x="993530" y="111816"/>
                  <a:pt x="946303" y="111816"/>
                </a:cubicBezTo>
                <a:close/>
                <a:moveTo>
                  <a:pt x="2629830" y="102981"/>
                </a:moveTo>
                <a:lnTo>
                  <a:pt x="2629830" y="218535"/>
                </a:lnTo>
                <a:lnTo>
                  <a:pt x="2652342" y="218535"/>
                </a:lnTo>
                <a:cubicBezTo>
                  <a:pt x="2677810" y="218535"/>
                  <a:pt x="2696115" y="213227"/>
                  <a:pt x="2707256" y="202610"/>
                </a:cubicBezTo>
                <a:cubicBezTo>
                  <a:pt x="2719308" y="191085"/>
                  <a:pt x="2725333" y="177079"/>
                  <a:pt x="2725333" y="160588"/>
                </a:cubicBezTo>
                <a:cubicBezTo>
                  <a:pt x="2725333" y="144097"/>
                  <a:pt x="2719308" y="130203"/>
                  <a:pt x="2707256" y="118906"/>
                </a:cubicBezTo>
                <a:cubicBezTo>
                  <a:pt x="2695885" y="108289"/>
                  <a:pt x="2677580" y="102981"/>
                  <a:pt x="2652342" y="102981"/>
                </a:cubicBezTo>
                <a:close/>
                <a:moveTo>
                  <a:pt x="222349" y="23791"/>
                </a:moveTo>
                <a:lnTo>
                  <a:pt x="343001" y="23791"/>
                </a:lnTo>
                <a:lnTo>
                  <a:pt x="564934" y="307580"/>
                </a:lnTo>
                <a:lnTo>
                  <a:pt x="564934" y="23791"/>
                </a:lnTo>
                <a:lnTo>
                  <a:pt x="685587" y="23791"/>
                </a:lnTo>
                <a:lnTo>
                  <a:pt x="685587" y="487710"/>
                </a:lnTo>
                <a:lnTo>
                  <a:pt x="564934" y="487710"/>
                </a:lnTo>
                <a:lnTo>
                  <a:pt x="343001" y="203580"/>
                </a:lnTo>
                <a:lnTo>
                  <a:pt x="343001" y="487710"/>
                </a:lnTo>
                <a:lnTo>
                  <a:pt x="222349" y="487710"/>
                </a:lnTo>
                <a:close/>
                <a:moveTo>
                  <a:pt x="0" y="23791"/>
                </a:moveTo>
                <a:lnTo>
                  <a:pt x="120653" y="23791"/>
                </a:lnTo>
                <a:lnTo>
                  <a:pt x="120653" y="487710"/>
                </a:lnTo>
                <a:lnTo>
                  <a:pt x="0" y="487710"/>
                </a:lnTo>
                <a:close/>
                <a:moveTo>
                  <a:pt x="2887110" y="11217"/>
                </a:moveTo>
                <a:lnTo>
                  <a:pt x="3031213" y="11217"/>
                </a:lnTo>
                <a:lnTo>
                  <a:pt x="3118899" y="137647"/>
                </a:lnTo>
                <a:lnTo>
                  <a:pt x="3203186" y="11217"/>
                </a:lnTo>
                <a:lnTo>
                  <a:pt x="3349328" y="11217"/>
                </a:lnTo>
                <a:lnTo>
                  <a:pt x="3175657" y="252183"/>
                </a:lnTo>
                <a:lnTo>
                  <a:pt x="3175657" y="475135"/>
                </a:lnTo>
                <a:lnTo>
                  <a:pt x="3055003" y="475135"/>
                </a:lnTo>
                <a:lnTo>
                  <a:pt x="3055003" y="252183"/>
                </a:lnTo>
                <a:close/>
                <a:moveTo>
                  <a:pt x="2509178" y="11217"/>
                </a:moveTo>
                <a:lnTo>
                  <a:pt x="2696784" y="11217"/>
                </a:lnTo>
                <a:cubicBezTo>
                  <a:pt x="2751617" y="11217"/>
                  <a:pt x="2792173" y="27643"/>
                  <a:pt x="2818457" y="60497"/>
                </a:cubicBezTo>
                <a:cubicBezTo>
                  <a:pt x="2839755" y="87006"/>
                  <a:pt x="2850405" y="118161"/>
                  <a:pt x="2850405" y="153960"/>
                </a:cubicBezTo>
                <a:cubicBezTo>
                  <a:pt x="2850405" y="194971"/>
                  <a:pt x="2838170" y="227712"/>
                  <a:pt x="2813699" y="252183"/>
                </a:cubicBezTo>
                <a:cubicBezTo>
                  <a:pt x="2798065" y="267816"/>
                  <a:pt x="2776540" y="278692"/>
                  <a:pt x="2749123" y="284810"/>
                </a:cubicBezTo>
                <a:lnTo>
                  <a:pt x="2894927" y="475135"/>
                </a:lnTo>
                <a:lnTo>
                  <a:pt x="2745046" y="475135"/>
                </a:lnTo>
                <a:lnTo>
                  <a:pt x="2629830" y="297045"/>
                </a:lnTo>
                <a:lnTo>
                  <a:pt x="2629830" y="475135"/>
                </a:lnTo>
                <a:lnTo>
                  <a:pt x="2509178" y="475135"/>
                </a:lnTo>
                <a:close/>
                <a:moveTo>
                  <a:pt x="2136647" y="11217"/>
                </a:moveTo>
                <a:lnTo>
                  <a:pt x="2455441" y="11217"/>
                </a:lnTo>
                <a:lnTo>
                  <a:pt x="2455441" y="111816"/>
                </a:lnTo>
                <a:lnTo>
                  <a:pt x="2355520" y="111816"/>
                </a:lnTo>
                <a:lnTo>
                  <a:pt x="2355520" y="475135"/>
                </a:lnTo>
                <a:lnTo>
                  <a:pt x="2234868" y="475135"/>
                </a:lnTo>
                <a:lnTo>
                  <a:pt x="2234868" y="111816"/>
                </a:lnTo>
                <a:lnTo>
                  <a:pt x="2136647" y="111816"/>
                </a:lnTo>
                <a:close/>
                <a:moveTo>
                  <a:pt x="1281429" y="11217"/>
                </a:moveTo>
                <a:lnTo>
                  <a:pt x="1402081" y="11217"/>
                </a:lnTo>
                <a:lnTo>
                  <a:pt x="1402081" y="262151"/>
                </a:lnTo>
                <a:cubicBezTo>
                  <a:pt x="1402081" y="282294"/>
                  <a:pt x="1402421" y="297347"/>
                  <a:pt x="1403101" y="307310"/>
                </a:cubicBezTo>
                <a:cubicBezTo>
                  <a:pt x="1405367" y="338775"/>
                  <a:pt x="1419754" y="360733"/>
                  <a:pt x="1446264" y="373180"/>
                </a:cubicBezTo>
                <a:cubicBezTo>
                  <a:pt x="1457139" y="378388"/>
                  <a:pt x="1469148" y="380992"/>
                  <a:pt x="1482289" y="380992"/>
                </a:cubicBezTo>
                <a:cubicBezTo>
                  <a:pt x="1511745" y="380992"/>
                  <a:pt x="1533949" y="370691"/>
                  <a:pt x="1548903" y="350091"/>
                </a:cubicBezTo>
                <a:cubicBezTo>
                  <a:pt x="1560006" y="334924"/>
                  <a:pt x="1565557" y="305610"/>
                  <a:pt x="1565557" y="262151"/>
                </a:cubicBezTo>
                <a:lnTo>
                  <a:pt x="1565557" y="11217"/>
                </a:lnTo>
                <a:lnTo>
                  <a:pt x="1686210" y="11217"/>
                </a:lnTo>
                <a:lnTo>
                  <a:pt x="1686210" y="278692"/>
                </a:lnTo>
                <a:cubicBezTo>
                  <a:pt x="1686210" y="306561"/>
                  <a:pt x="1683944" y="330351"/>
                  <a:pt x="1679413" y="350064"/>
                </a:cubicBezTo>
                <a:cubicBezTo>
                  <a:pt x="1672389" y="380652"/>
                  <a:pt x="1655622" y="408522"/>
                  <a:pt x="1629112" y="433672"/>
                </a:cubicBezTo>
                <a:cubicBezTo>
                  <a:pt x="1591500" y="469244"/>
                  <a:pt x="1541200" y="487030"/>
                  <a:pt x="1478212" y="487030"/>
                </a:cubicBezTo>
                <a:cubicBezTo>
                  <a:pt x="1414090" y="487030"/>
                  <a:pt x="1364016" y="468904"/>
                  <a:pt x="1327990" y="432652"/>
                </a:cubicBezTo>
                <a:cubicBezTo>
                  <a:pt x="1308958" y="413619"/>
                  <a:pt x="1295929" y="389715"/>
                  <a:pt x="1288906" y="360940"/>
                </a:cubicBezTo>
                <a:cubicBezTo>
                  <a:pt x="1283921" y="340548"/>
                  <a:pt x="1281429" y="313131"/>
                  <a:pt x="1281429" y="278692"/>
                </a:cubicBezTo>
                <a:close/>
                <a:moveTo>
                  <a:pt x="798063" y="11217"/>
                </a:moveTo>
                <a:lnTo>
                  <a:pt x="976153" y="11217"/>
                </a:lnTo>
                <a:cubicBezTo>
                  <a:pt x="1019656" y="11217"/>
                  <a:pt x="1059987" y="23337"/>
                  <a:pt x="1097146" y="47581"/>
                </a:cubicBezTo>
                <a:cubicBezTo>
                  <a:pt x="1133625" y="71146"/>
                  <a:pt x="1161607" y="102641"/>
                  <a:pt x="1181093" y="142065"/>
                </a:cubicBezTo>
                <a:cubicBezTo>
                  <a:pt x="1196954" y="174692"/>
                  <a:pt x="1204883" y="208339"/>
                  <a:pt x="1204883" y="243005"/>
                </a:cubicBezTo>
                <a:cubicBezTo>
                  <a:pt x="1204883" y="291267"/>
                  <a:pt x="1190325" y="335960"/>
                  <a:pt x="1161210" y="377084"/>
                </a:cubicBezTo>
                <a:cubicBezTo>
                  <a:pt x="1132096" y="418207"/>
                  <a:pt x="1094879" y="446699"/>
                  <a:pt x="1049564" y="462560"/>
                </a:cubicBezTo>
                <a:cubicBezTo>
                  <a:pt x="1025547" y="470943"/>
                  <a:pt x="1001077" y="475135"/>
                  <a:pt x="976153" y="475135"/>
                </a:cubicBezTo>
                <a:lnTo>
                  <a:pt x="798063" y="475135"/>
                </a:lnTo>
                <a:close/>
                <a:moveTo>
                  <a:pt x="1939788" y="0"/>
                </a:moveTo>
                <a:cubicBezTo>
                  <a:pt x="1989862" y="0"/>
                  <a:pt x="2038916" y="12575"/>
                  <a:pt x="2086950" y="37726"/>
                </a:cubicBezTo>
                <a:lnTo>
                  <a:pt x="2038689" y="131529"/>
                </a:lnTo>
                <a:cubicBezTo>
                  <a:pt x="2012339" y="110910"/>
                  <a:pt x="1985760" y="100602"/>
                  <a:pt x="1958953" y="100602"/>
                </a:cubicBezTo>
                <a:cubicBezTo>
                  <a:pt x="1946007" y="100602"/>
                  <a:pt x="1934421" y="103899"/>
                  <a:pt x="1924196" y="110494"/>
                </a:cubicBezTo>
                <a:cubicBezTo>
                  <a:pt x="1912613" y="118000"/>
                  <a:pt x="1906822" y="128007"/>
                  <a:pt x="1906822" y="140514"/>
                </a:cubicBezTo>
                <a:cubicBezTo>
                  <a:pt x="1906822" y="152792"/>
                  <a:pt x="1914423" y="163365"/>
                  <a:pt x="1929629" y="172233"/>
                </a:cubicBezTo>
                <a:cubicBezTo>
                  <a:pt x="1936440" y="176330"/>
                  <a:pt x="1956869" y="183380"/>
                  <a:pt x="1990911" y="193384"/>
                </a:cubicBezTo>
                <a:cubicBezTo>
                  <a:pt x="2033583" y="205862"/>
                  <a:pt x="2063995" y="223556"/>
                  <a:pt x="2082150" y="246468"/>
                </a:cubicBezTo>
                <a:cubicBezTo>
                  <a:pt x="2097812" y="265976"/>
                  <a:pt x="2105644" y="291040"/>
                  <a:pt x="2105644" y="321663"/>
                </a:cubicBezTo>
                <a:cubicBezTo>
                  <a:pt x="2105644" y="400148"/>
                  <a:pt x="2071204" y="451300"/>
                  <a:pt x="2002323" y="475119"/>
                </a:cubicBezTo>
                <a:cubicBezTo>
                  <a:pt x="1978306" y="483513"/>
                  <a:pt x="1952476" y="487710"/>
                  <a:pt x="1924834" y="487710"/>
                </a:cubicBezTo>
                <a:cubicBezTo>
                  <a:pt x="1866829" y="487710"/>
                  <a:pt x="1813018" y="470151"/>
                  <a:pt x="1763397" y="435031"/>
                </a:cubicBezTo>
                <a:lnTo>
                  <a:pt x="1815056" y="337828"/>
                </a:lnTo>
                <a:cubicBezTo>
                  <a:pt x="1851383" y="370682"/>
                  <a:pt x="1886915" y="387110"/>
                  <a:pt x="1921653" y="387110"/>
                </a:cubicBezTo>
                <a:cubicBezTo>
                  <a:pt x="1937319" y="387110"/>
                  <a:pt x="1950602" y="383447"/>
                  <a:pt x="1961503" y="376122"/>
                </a:cubicBezTo>
                <a:cubicBezTo>
                  <a:pt x="1974216" y="367884"/>
                  <a:pt x="1980572" y="356212"/>
                  <a:pt x="1980572" y="341106"/>
                </a:cubicBezTo>
                <a:cubicBezTo>
                  <a:pt x="1980572" y="327372"/>
                  <a:pt x="1973536" y="315929"/>
                  <a:pt x="1959463" y="306773"/>
                </a:cubicBezTo>
                <a:cubicBezTo>
                  <a:pt x="1949023" y="299905"/>
                  <a:pt x="1931433" y="292924"/>
                  <a:pt x="1906693" y="285828"/>
                </a:cubicBezTo>
                <a:cubicBezTo>
                  <a:pt x="1876736" y="277003"/>
                  <a:pt x="1857898" y="270893"/>
                  <a:pt x="1850180" y="267498"/>
                </a:cubicBezTo>
                <a:cubicBezTo>
                  <a:pt x="1837923" y="262294"/>
                  <a:pt x="1827484" y="256182"/>
                  <a:pt x="1818860" y="249165"/>
                </a:cubicBezTo>
                <a:cubicBezTo>
                  <a:pt x="1794119" y="228798"/>
                  <a:pt x="1781750" y="198021"/>
                  <a:pt x="1781750" y="156833"/>
                </a:cubicBezTo>
                <a:cubicBezTo>
                  <a:pt x="1781750" y="113833"/>
                  <a:pt x="1794552" y="78189"/>
                  <a:pt x="1820155" y="49903"/>
                </a:cubicBezTo>
                <a:cubicBezTo>
                  <a:pt x="1850063" y="16634"/>
                  <a:pt x="1889941" y="0"/>
                  <a:pt x="1939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5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75740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7B7D1B0-1139-47E7-A404-619CAF68D5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82512" y="0"/>
            <a:ext cx="9626981" cy="6858000"/>
          </a:xfrm>
          <a:custGeom>
            <a:avLst/>
            <a:gdLst>
              <a:gd name="connsiteX0" fmla="*/ 0 w 9626981"/>
              <a:gd name="connsiteY0" fmla="*/ 0 h 6858000"/>
              <a:gd name="connsiteX1" fmla="*/ 4760133 w 9626981"/>
              <a:gd name="connsiteY1" fmla="*/ 0 h 6858000"/>
              <a:gd name="connsiteX2" fmla="*/ 9626981 w 9626981"/>
              <a:gd name="connsiteY2" fmla="*/ 6858000 h 6858000"/>
              <a:gd name="connsiteX3" fmla="*/ 4866848 w 962698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26981" h="6858000">
                <a:moveTo>
                  <a:pt x="0" y="0"/>
                </a:moveTo>
                <a:lnTo>
                  <a:pt x="4760133" y="0"/>
                </a:lnTo>
                <a:lnTo>
                  <a:pt x="9626981" y="6858000"/>
                </a:lnTo>
                <a:lnTo>
                  <a:pt x="4866848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3814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D42F50A-D54B-4085-9B51-D4561AE437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17860" y="659465"/>
            <a:ext cx="5556281" cy="5539071"/>
          </a:xfrm>
          <a:custGeom>
            <a:avLst/>
            <a:gdLst>
              <a:gd name="connsiteX0" fmla="*/ 2778140 w 5556281"/>
              <a:gd name="connsiteY0" fmla="*/ 1624152 h 5539071"/>
              <a:gd name="connsiteX1" fmla="*/ 1632756 w 5556281"/>
              <a:gd name="connsiteY1" fmla="*/ 2769536 h 5539071"/>
              <a:gd name="connsiteX2" fmla="*/ 2778140 w 5556281"/>
              <a:gd name="connsiteY2" fmla="*/ 3914920 h 5539071"/>
              <a:gd name="connsiteX3" fmla="*/ 3923524 w 5556281"/>
              <a:gd name="connsiteY3" fmla="*/ 2769536 h 5539071"/>
              <a:gd name="connsiteX4" fmla="*/ 2778140 w 5556281"/>
              <a:gd name="connsiteY4" fmla="*/ 1624152 h 5539071"/>
              <a:gd name="connsiteX5" fmla="*/ 3162198 w 5556281"/>
              <a:gd name="connsiteY5" fmla="*/ 151 h 5539071"/>
              <a:gd name="connsiteX6" fmla="*/ 3189369 w 5556281"/>
              <a:gd name="connsiteY6" fmla="*/ 2803 h 5539071"/>
              <a:gd name="connsiteX7" fmla="*/ 3689300 w 5556281"/>
              <a:gd name="connsiteY7" fmla="*/ 121613 h 5539071"/>
              <a:gd name="connsiteX8" fmla="*/ 3747933 w 5556281"/>
              <a:gd name="connsiteY8" fmla="*/ 194134 h 5539071"/>
              <a:gd name="connsiteX9" fmla="*/ 3751019 w 5556281"/>
              <a:gd name="connsiteY9" fmla="*/ 254313 h 5539071"/>
              <a:gd name="connsiteX10" fmla="*/ 3763361 w 5556281"/>
              <a:gd name="connsiteY10" fmla="*/ 627717 h 5539071"/>
              <a:gd name="connsiteX11" fmla="*/ 3767990 w 5556281"/>
              <a:gd name="connsiteY11" fmla="*/ 731096 h 5539071"/>
              <a:gd name="connsiteX12" fmla="*/ 3815825 w 5556281"/>
              <a:gd name="connsiteY12" fmla="*/ 808246 h 5539071"/>
              <a:gd name="connsiteX13" fmla="*/ 3928463 w 5556281"/>
              <a:gd name="connsiteY13" fmla="*/ 873052 h 5539071"/>
              <a:gd name="connsiteX14" fmla="*/ 4036474 w 5556281"/>
              <a:gd name="connsiteY14" fmla="*/ 873052 h 5539071"/>
              <a:gd name="connsiteX15" fmla="*/ 4493199 w 5556281"/>
              <a:gd name="connsiteY15" fmla="*/ 618458 h 5539071"/>
              <a:gd name="connsiteX16" fmla="*/ 4590409 w 5556281"/>
              <a:gd name="connsiteY16" fmla="*/ 632346 h 5539071"/>
              <a:gd name="connsiteX17" fmla="*/ 4945295 w 5556281"/>
              <a:gd name="connsiteY17" fmla="*/ 994951 h 5539071"/>
              <a:gd name="connsiteX18" fmla="*/ 4957640 w 5556281"/>
              <a:gd name="connsiteY18" fmla="*/ 1095244 h 5539071"/>
              <a:gd name="connsiteX19" fmla="*/ 4692245 w 5556281"/>
              <a:gd name="connsiteY19" fmla="*/ 1542714 h 5539071"/>
              <a:gd name="connsiteX20" fmla="*/ 4690702 w 5556281"/>
              <a:gd name="connsiteY20" fmla="*/ 1646093 h 5539071"/>
              <a:gd name="connsiteX21" fmla="*/ 4758594 w 5556281"/>
              <a:gd name="connsiteY21" fmla="*/ 1771076 h 5539071"/>
              <a:gd name="connsiteX22" fmla="*/ 4837287 w 5556281"/>
              <a:gd name="connsiteY22" fmla="*/ 1820454 h 5539071"/>
              <a:gd name="connsiteX23" fmla="*/ 5014730 w 5556281"/>
              <a:gd name="connsiteY23" fmla="*/ 1832795 h 5539071"/>
              <a:gd name="connsiteX24" fmla="*/ 5375792 w 5556281"/>
              <a:gd name="connsiteY24" fmla="*/ 1855941 h 5539071"/>
              <a:gd name="connsiteX25" fmla="*/ 5445227 w 5556281"/>
              <a:gd name="connsiteY25" fmla="*/ 1914574 h 5539071"/>
              <a:gd name="connsiteX26" fmla="*/ 5554778 w 5556281"/>
              <a:gd name="connsiteY26" fmla="*/ 2417592 h 5539071"/>
              <a:gd name="connsiteX27" fmla="*/ 5537805 w 5556281"/>
              <a:gd name="connsiteY27" fmla="*/ 2479311 h 5539071"/>
              <a:gd name="connsiteX28" fmla="*/ 5506946 w 5556281"/>
              <a:gd name="connsiteY28" fmla="*/ 2500914 h 5539071"/>
              <a:gd name="connsiteX29" fmla="*/ 5042505 w 5556281"/>
              <a:gd name="connsiteY29" fmla="*/ 2732362 h 5539071"/>
              <a:gd name="connsiteX30" fmla="*/ 4990041 w 5556281"/>
              <a:gd name="connsiteY30" fmla="*/ 2811055 h 5539071"/>
              <a:gd name="connsiteX31" fmla="*/ 4979243 w 5556281"/>
              <a:gd name="connsiteY31" fmla="*/ 2985415 h 5539071"/>
              <a:gd name="connsiteX32" fmla="*/ 5019359 w 5556281"/>
              <a:gd name="connsiteY32" fmla="*/ 3068735 h 5539071"/>
              <a:gd name="connsiteX33" fmla="*/ 5448313 w 5556281"/>
              <a:gd name="connsiteY33" fmla="*/ 3385051 h 5539071"/>
              <a:gd name="connsiteX34" fmla="*/ 5477631 w 5556281"/>
              <a:gd name="connsiteY34" fmla="*/ 3480714 h 5539071"/>
              <a:gd name="connsiteX35" fmla="*/ 5398935 w 5556281"/>
              <a:gd name="connsiteY35" fmla="*/ 3698277 h 5539071"/>
              <a:gd name="connsiteX36" fmla="*/ 5309443 w 5556281"/>
              <a:gd name="connsiteY36" fmla="*/ 3940526 h 5539071"/>
              <a:gd name="connsiteX37" fmla="*/ 5233836 w 5556281"/>
              <a:gd name="connsiteY37" fmla="*/ 3989904 h 5539071"/>
              <a:gd name="connsiteX38" fmla="*/ 5040963 w 5556281"/>
              <a:gd name="connsiteY38" fmla="*/ 3969844 h 5539071"/>
              <a:gd name="connsiteX39" fmla="*/ 4707676 w 5556281"/>
              <a:gd name="connsiteY39" fmla="*/ 3934357 h 5539071"/>
              <a:gd name="connsiteX40" fmla="*/ 4622811 w 5556281"/>
              <a:gd name="connsiteY40" fmla="*/ 3972931 h 5539071"/>
              <a:gd name="connsiteX41" fmla="*/ 4502457 w 5556281"/>
              <a:gd name="connsiteY41" fmla="*/ 4136489 h 5539071"/>
              <a:gd name="connsiteX42" fmla="*/ 4488570 w 5556281"/>
              <a:gd name="connsiteY42" fmla="*/ 4239869 h 5539071"/>
              <a:gd name="connsiteX43" fmla="*/ 4675271 w 5556281"/>
              <a:gd name="connsiteY43" fmla="*/ 4730542 h 5539071"/>
              <a:gd name="connsiteX44" fmla="*/ 4647499 w 5556281"/>
              <a:gd name="connsiteY44" fmla="*/ 4830835 h 5539071"/>
              <a:gd name="connsiteX45" fmla="*/ 4278723 w 5556281"/>
              <a:gd name="connsiteY45" fmla="*/ 5110117 h 5539071"/>
              <a:gd name="connsiteX46" fmla="*/ 4178427 w 5556281"/>
              <a:gd name="connsiteY46" fmla="*/ 5108574 h 5539071"/>
              <a:gd name="connsiteX47" fmla="*/ 3778791 w 5556281"/>
              <a:gd name="connsiteY47" fmla="*/ 4786089 h 5539071"/>
              <a:gd name="connsiteX48" fmla="*/ 3684671 w 5556281"/>
              <a:gd name="connsiteY48" fmla="*/ 4767572 h 5539071"/>
              <a:gd name="connsiteX49" fmla="*/ 3450134 w 5556281"/>
              <a:gd name="connsiteY49" fmla="*/ 4857067 h 5539071"/>
              <a:gd name="connsiteX50" fmla="*/ 3393044 w 5556281"/>
              <a:gd name="connsiteY50" fmla="*/ 4924959 h 5539071"/>
              <a:gd name="connsiteX51" fmla="*/ 3360639 w 5556281"/>
              <a:gd name="connsiteY51" fmla="*/ 5079259 h 5539071"/>
              <a:gd name="connsiteX52" fmla="*/ 3283489 w 5556281"/>
              <a:gd name="connsiteY52" fmla="*/ 5448033 h 5539071"/>
              <a:gd name="connsiteX53" fmla="*/ 3218687 w 5556281"/>
              <a:gd name="connsiteY53" fmla="*/ 5509753 h 5539071"/>
              <a:gd name="connsiteX54" fmla="*/ 2973349 w 5556281"/>
              <a:gd name="connsiteY54" fmla="*/ 5535985 h 5539071"/>
              <a:gd name="connsiteX55" fmla="*/ 2868424 w 5556281"/>
              <a:gd name="connsiteY55" fmla="*/ 5539071 h 5539071"/>
              <a:gd name="connsiteX56" fmla="*/ 2723385 w 5556281"/>
              <a:gd name="connsiteY56" fmla="*/ 5539071 h 5539071"/>
              <a:gd name="connsiteX57" fmla="*/ 2666291 w 5556281"/>
              <a:gd name="connsiteY57" fmla="*/ 5474265 h 5539071"/>
              <a:gd name="connsiteX58" fmla="*/ 2507365 w 5556281"/>
              <a:gd name="connsiteY58" fmla="*/ 4992850 h 5539071"/>
              <a:gd name="connsiteX59" fmla="*/ 2431758 w 5556281"/>
              <a:gd name="connsiteY59" fmla="*/ 4924959 h 5539071"/>
              <a:gd name="connsiteX60" fmla="*/ 2184880 w 5556281"/>
              <a:gd name="connsiteY60" fmla="*/ 4869411 h 5539071"/>
              <a:gd name="connsiteX61" fmla="*/ 2075329 w 5556281"/>
              <a:gd name="connsiteY61" fmla="*/ 4901813 h 5539071"/>
              <a:gd name="connsiteX62" fmla="*/ 1714267 w 5556281"/>
              <a:gd name="connsiteY62" fmla="*/ 5267504 h 5539071"/>
              <a:gd name="connsiteX63" fmla="*/ 1621686 w 5556281"/>
              <a:gd name="connsiteY63" fmla="*/ 5282934 h 5539071"/>
              <a:gd name="connsiteX64" fmla="*/ 1234396 w 5556281"/>
              <a:gd name="connsiteY64" fmla="*/ 5065371 h 5539071"/>
              <a:gd name="connsiteX65" fmla="*/ 1191190 w 5556281"/>
              <a:gd name="connsiteY65" fmla="*/ 4966618 h 5539071"/>
              <a:gd name="connsiteX66" fmla="*/ 1317715 w 5556281"/>
              <a:gd name="connsiteY66" fmla="*/ 4468233 h 5539071"/>
              <a:gd name="connsiteX67" fmla="*/ 1294569 w 5556281"/>
              <a:gd name="connsiteY67" fmla="*/ 4372566 h 5539071"/>
              <a:gd name="connsiteX68" fmla="*/ 1107868 w 5556281"/>
              <a:gd name="connsiteY68" fmla="*/ 4178149 h 5539071"/>
              <a:gd name="connsiteX69" fmla="*/ 1018376 w 5556281"/>
              <a:gd name="connsiteY69" fmla="*/ 4151917 h 5539071"/>
              <a:gd name="connsiteX70" fmla="*/ 928882 w 5556281"/>
              <a:gd name="connsiteY70" fmla="*/ 4171977 h 5539071"/>
              <a:gd name="connsiteX71" fmla="*/ 509190 w 5556281"/>
              <a:gd name="connsiteY71" fmla="*/ 4266101 h 5539071"/>
              <a:gd name="connsiteX72" fmla="*/ 422778 w 5556281"/>
              <a:gd name="connsiteY72" fmla="*/ 4227524 h 5539071"/>
              <a:gd name="connsiteX73" fmla="*/ 211391 w 5556281"/>
              <a:gd name="connsiteY73" fmla="*/ 3818630 h 5539071"/>
              <a:gd name="connsiteX74" fmla="*/ 226818 w 5556281"/>
              <a:gd name="connsiteY74" fmla="*/ 3730682 h 5539071"/>
              <a:gd name="connsiteX75" fmla="*/ 617198 w 5556281"/>
              <a:gd name="connsiteY75" fmla="*/ 3368077 h 5539071"/>
              <a:gd name="connsiteX76" fmla="*/ 648056 w 5556281"/>
              <a:gd name="connsiteY76" fmla="*/ 3280125 h 5539071"/>
              <a:gd name="connsiteX77" fmla="*/ 601767 w 5556281"/>
              <a:gd name="connsiteY77" fmla="*/ 3028618 h 5539071"/>
              <a:gd name="connsiteX78" fmla="*/ 541591 w 5556281"/>
              <a:gd name="connsiteY78" fmla="*/ 2957640 h 5539071"/>
              <a:gd name="connsiteX79" fmla="*/ 200589 w 5556281"/>
              <a:gd name="connsiteY79" fmla="*/ 2832658 h 5539071"/>
              <a:gd name="connsiteX80" fmla="*/ 0 w 5556281"/>
              <a:gd name="connsiteY80" fmla="*/ 2757051 h 5539071"/>
              <a:gd name="connsiteX81" fmla="*/ 0 w 5556281"/>
              <a:gd name="connsiteY81" fmla="*/ 2670642 h 5539071"/>
              <a:gd name="connsiteX82" fmla="*/ 13885 w 5556281"/>
              <a:gd name="connsiteY82" fmla="*/ 2519428 h 5539071"/>
              <a:gd name="connsiteX83" fmla="*/ 52461 w 5556281"/>
              <a:gd name="connsiteY83" fmla="*/ 2224718 h 5539071"/>
              <a:gd name="connsiteX84" fmla="*/ 114181 w 5556281"/>
              <a:gd name="connsiteY84" fmla="*/ 2162996 h 5539071"/>
              <a:gd name="connsiteX85" fmla="*/ 640344 w 5556281"/>
              <a:gd name="connsiteY85" fmla="*/ 2067332 h 5539071"/>
              <a:gd name="connsiteX86" fmla="*/ 717491 w 5556281"/>
              <a:gd name="connsiteY86" fmla="*/ 2007155 h 5539071"/>
              <a:gd name="connsiteX87" fmla="*/ 797727 w 5556281"/>
              <a:gd name="connsiteY87" fmla="*/ 1814281 h 5539071"/>
              <a:gd name="connsiteX88" fmla="*/ 783840 w 5556281"/>
              <a:gd name="connsiteY88" fmla="*/ 1704727 h 5539071"/>
              <a:gd name="connsiteX89" fmla="*/ 476785 w 5556281"/>
              <a:gd name="connsiteY89" fmla="*/ 1300462 h 5539071"/>
              <a:gd name="connsiteX90" fmla="*/ 478329 w 5556281"/>
              <a:gd name="connsiteY90" fmla="*/ 1200169 h 5539071"/>
              <a:gd name="connsiteX91" fmla="*/ 776125 w 5556281"/>
              <a:gd name="connsiteY91" fmla="*/ 831392 h 5539071"/>
              <a:gd name="connsiteX92" fmla="*/ 881050 w 5556281"/>
              <a:gd name="connsiteY92" fmla="*/ 803617 h 5539071"/>
              <a:gd name="connsiteX93" fmla="*/ 1368636 w 5556281"/>
              <a:gd name="connsiteY93" fmla="*/ 1005749 h 5539071"/>
              <a:gd name="connsiteX94" fmla="*/ 1462757 w 5556281"/>
              <a:gd name="connsiteY94" fmla="*/ 998037 h 5539071"/>
              <a:gd name="connsiteX95" fmla="*/ 1617057 w 5556281"/>
              <a:gd name="connsiteY95" fmla="*/ 891569 h 5539071"/>
              <a:gd name="connsiteX96" fmla="*/ 1654088 w 5556281"/>
              <a:gd name="connsiteY96" fmla="*/ 819048 h 5539071"/>
              <a:gd name="connsiteX97" fmla="*/ 1651005 w 5556281"/>
              <a:gd name="connsiteY97" fmla="*/ 765044 h 5539071"/>
              <a:gd name="connsiteX98" fmla="*/ 1632488 w 5556281"/>
              <a:gd name="connsiteY98" fmla="*/ 525881 h 5539071"/>
              <a:gd name="connsiteX99" fmla="*/ 1613971 w 5556281"/>
              <a:gd name="connsiteY99" fmla="*/ 286715 h 5539071"/>
              <a:gd name="connsiteX100" fmla="*/ 1664889 w 5556281"/>
              <a:gd name="connsiteY100" fmla="*/ 208022 h 5539071"/>
              <a:gd name="connsiteX101" fmla="*/ 2141674 w 5556281"/>
              <a:gd name="connsiteY101" fmla="*/ 47552 h 5539071"/>
              <a:gd name="connsiteX102" fmla="*/ 2172535 w 5556281"/>
              <a:gd name="connsiteY102" fmla="*/ 42923 h 5539071"/>
              <a:gd name="connsiteX103" fmla="*/ 2237341 w 5556281"/>
              <a:gd name="connsiteY103" fmla="*/ 86126 h 5539071"/>
              <a:gd name="connsiteX104" fmla="*/ 2535137 w 5556281"/>
              <a:gd name="connsiteY104" fmla="*/ 516622 h 5539071"/>
              <a:gd name="connsiteX105" fmla="*/ 2627718 w 5556281"/>
              <a:gd name="connsiteY105" fmla="*/ 561368 h 5539071"/>
              <a:gd name="connsiteX106" fmla="*/ 2786647 w 5556281"/>
              <a:gd name="connsiteY106" fmla="*/ 555196 h 5539071"/>
              <a:gd name="connsiteX107" fmla="*/ 2836022 w 5556281"/>
              <a:gd name="connsiteY107" fmla="*/ 530507 h 5539071"/>
              <a:gd name="connsiteX108" fmla="*/ 2852996 w 5556281"/>
              <a:gd name="connsiteY108" fmla="*/ 505821 h 5539071"/>
              <a:gd name="connsiteX109" fmla="*/ 2930143 w 5556281"/>
              <a:gd name="connsiteY109" fmla="*/ 363865 h 5539071"/>
              <a:gd name="connsiteX110" fmla="*/ 3102960 w 5556281"/>
              <a:gd name="connsiteY110" fmla="*/ 41380 h 5539071"/>
              <a:gd name="connsiteX111" fmla="*/ 3162198 w 5556281"/>
              <a:gd name="connsiteY111" fmla="*/ 151 h 5539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5556281" h="5539071">
                <a:moveTo>
                  <a:pt x="2778140" y="1624152"/>
                </a:moveTo>
                <a:cubicBezTo>
                  <a:pt x="2145562" y="1624152"/>
                  <a:pt x="1632756" y="2136958"/>
                  <a:pt x="1632756" y="2769536"/>
                </a:cubicBezTo>
                <a:cubicBezTo>
                  <a:pt x="1632756" y="3402114"/>
                  <a:pt x="2145562" y="3914920"/>
                  <a:pt x="2778140" y="3914920"/>
                </a:cubicBezTo>
                <a:cubicBezTo>
                  <a:pt x="3410718" y="3914920"/>
                  <a:pt x="3923524" y="3402114"/>
                  <a:pt x="3923524" y="2769536"/>
                </a:cubicBezTo>
                <a:cubicBezTo>
                  <a:pt x="3923524" y="2136958"/>
                  <a:pt x="3410718" y="1624152"/>
                  <a:pt x="2778140" y="1624152"/>
                </a:cubicBezTo>
                <a:close/>
                <a:moveTo>
                  <a:pt x="3162198" y="151"/>
                </a:moveTo>
                <a:cubicBezTo>
                  <a:pt x="3170660" y="-379"/>
                  <a:pt x="3179725" y="489"/>
                  <a:pt x="3189369" y="2803"/>
                </a:cubicBezTo>
                <a:cubicBezTo>
                  <a:pt x="3356013" y="42923"/>
                  <a:pt x="3522655" y="81496"/>
                  <a:pt x="3689300" y="121613"/>
                </a:cubicBezTo>
                <a:cubicBezTo>
                  <a:pt x="3724787" y="130871"/>
                  <a:pt x="3746390" y="157104"/>
                  <a:pt x="3747933" y="194134"/>
                </a:cubicBezTo>
                <a:cubicBezTo>
                  <a:pt x="3749476" y="214194"/>
                  <a:pt x="3749476" y="234254"/>
                  <a:pt x="3751019" y="254313"/>
                </a:cubicBezTo>
                <a:cubicBezTo>
                  <a:pt x="3755645" y="379296"/>
                  <a:pt x="3758735" y="504278"/>
                  <a:pt x="3763361" y="627717"/>
                </a:cubicBezTo>
                <a:cubicBezTo>
                  <a:pt x="3764907" y="661664"/>
                  <a:pt x="3766450" y="697152"/>
                  <a:pt x="3767990" y="731096"/>
                </a:cubicBezTo>
                <a:cubicBezTo>
                  <a:pt x="3769533" y="765044"/>
                  <a:pt x="3786507" y="791275"/>
                  <a:pt x="3815825" y="808246"/>
                </a:cubicBezTo>
                <a:cubicBezTo>
                  <a:pt x="3852855" y="829849"/>
                  <a:pt x="3891432" y="849909"/>
                  <a:pt x="3928463" y="873052"/>
                </a:cubicBezTo>
                <a:cubicBezTo>
                  <a:pt x="3965496" y="894655"/>
                  <a:pt x="3999440" y="893112"/>
                  <a:pt x="4036474" y="873052"/>
                </a:cubicBezTo>
                <a:cubicBezTo>
                  <a:pt x="4189231" y="788189"/>
                  <a:pt x="4340442" y="703324"/>
                  <a:pt x="4493199" y="618458"/>
                </a:cubicBezTo>
                <a:cubicBezTo>
                  <a:pt x="4528689" y="598402"/>
                  <a:pt x="4562634" y="604571"/>
                  <a:pt x="4590409" y="632346"/>
                </a:cubicBezTo>
                <a:cubicBezTo>
                  <a:pt x="4709219" y="752699"/>
                  <a:pt x="4826485" y="874595"/>
                  <a:pt x="4945295" y="994951"/>
                </a:cubicBezTo>
                <a:cubicBezTo>
                  <a:pt x="4976157" y="1027352"/>
                  <a:pt x="4980786" y="1056670"/>
                  <a:pt x="4957640" y="1095244"/>
                </a:cubicBezTo>
                <a:cubicBezTo>
                  <a:pt x="4869689" y="1244915"/>
                  <a:pt x="4780194" y="1393043"/>
                  <a:pt x="4692245" y="1542714"/>
                </a:cubicBezTo>
                <a:cubicBezTo>
                  <a:pt x="4672185" y="1576659"/>
                  <a:pt x="4670643" y="1612149"/>
                  <a:pt x="4690702" y="1646093"/>
                </a:cubicBezTo>
                <a:cubicBezTo>
                  <a:pt x="4713848" y="1687753"/>
                  <a:pt x="4735448" y="1729416"/>
                  <a:pt x="4758594" y="1771076"/>
                </a:cubicBezTo>
                <a:cubicBezTo>
                  <a:pt x="4775567" y="1801937"/>
                  <a:pt x="4801797" y="1818911"/>
                  <a:pt x="4837287" y="1820454"/>
                </a:cubicBezTo>
                <a:cubicBezTo>
                  <a:pt x="4895921" y="1825083"/>
                  <a:pt x="4956097" y="1828169"/>
                  <a:pt x="5014730" y="1832795"/>
                </a:cubicBezTo>
                <a:cubicBezTo>
                  <a:pt x="5135083" y="1840510"/>
                  <a:pt x="5255439" y="1848226"/>
                  <a:pt x="5375792" y="1855941"/>
                </a:cubicBezTo>
                <a:cubicBezTo>
                  <a:pt x="5409736" y="1857484"/>
                  <a:pt x="5437511" y="1880630"/>
                  <a:pt x="5445227" y="1914574"/>
                </a:cubicBezTo>
                <a:cubicBezTo>
                  <a:pt x="5482257" y="2081219"/>
                  <a:pt x="5517747" y="2249404"/>
                  <a:pt x="5554778" y="2417592"/>
                </a:cubicBezTo>
                <a:cubicBezTo>
                  <a:pt x="5559407" y="2440735"/>
                  <a:pt x="5553235" y="2460795"/>
                  <a:pt x="5537805" y="2479311"/>
                </a:cubicBezTo>
                <a:cubicBezTo>
                  <a:pt x="5530089" y="2488570"/>
                  <a:pt x="5517747" y="2494742"/>
                  <a:pt x="5506946" y="2500914"/>
                </a:cubicBezTo>
                <a:cubicBezTo>
                  <a:pt x="5352646" y="2578062"/>
                  <a:pt x="5198345" y="2655212"/>
                  <a:pt x="5042505" y="2732362"/>
                </a:cubicBezTo>
                <a:cubicBezTo>
                  <a:pt x="5010101" y="2749336"/>
                  <a:pt x="4991587" y="2774025"/>
                  <a:pt x="4990041" y="2811055"/>
                </a:cubicBezTo>
                <a:cubicBezTo>
                  <a:pt x="4986958" y="2869688"/>
                  <a:pt x="4982326" y="2926779"/>
                  <a:pt x="4979243" y="2985415"/>
                </a:cubicBezTo>
                <a:cubicBezTo>
                  <a:pt x="4977699" y="3019360"/>
                  <a:pt x="4990041" y="3048678"/>
                  <a:pt x="5019359" y="3068735"/>
                </a:cubicBezTo>
                <a:cubicBezTo>
                  <a:pt x="5162858" y="3173660"/>
                  <a:pt x="5304814" y="3280125"/>
                  <a:pt x="5448313" y="3385051"/>
                </a:cubicBezTo>
                <a:cubicBezTo>
                  <a:pt x="5482257" y="3409737"/>
                  <a:pt x="5493059" y="3440598"/>
                  <a:pt x="5477631" y="3480714"/>
                </a:cubicBezTo>
                <a:cubicBezTo>
                  <a:pt x="5451399" y="3553235"/>
                  <a:pt x="5425167" y="3625756"/>
                  <a:pt x="5398935" y="3698277"/>
                </a:cubicBezTo>
                <a:cubicBezTo>
                  <a:pt x="5369619" y="3778514"/>
                  <a:pt x="5340305" y="3860293"/>
                  <a:pt x="5309443" y="3940526"/>
                </a:cubicBezTo>
                <a:cubicBezTo>
                  <a:pt x="5297099" y="3974474"/>
                  <a:pt x="5267781" y="3992990"/>
                  <a:pt x="5233836" y="3989904"/>
                </a:cubicBezTo>
                <a:cubicBezTo>
                  <a:pt x="5169031" y="3983732"/>
                  <a:pt x="5105768" y="3976017"/>
                  <a:pt x="5040963" y="3969844"/>
                </a:cubicBezTo>
                <a:cubicBezTo>
                  <a:pt x="4929868" y="3957500"/>
                  <a:pt x="4818771" y="3945155"/>
                  <a:pt x="4707676" y="3934357"/>
                </a:cubicBezTo>
                <a:cubicBezTo>
                  <a:pt x="4672185" y="3931271"/>
                  <a:pt x="4644413" y="3943612"/>
                  <a:pt x="4622811" y="3972931"/>
                </a:cubicBezTo>
                <a:cubicBezTo>
                  <a:pt x="4582694" y="4026935"/>
                  <a:pt x="4544117" y="4082482"/>
                  <a:pt x="4502457" y="4136489"/>
                </a:cubicBezTo>
                <a:cubicBezTo>
                  <a:pt x="4477769" y="4168891"/>
                  <a:pt x="4474683" y="4202838"/>
                  <a:pt x="4488570" y="4239869"/>
                </a:cubicBezTo>
                <a:cubicBezTo>
                  <a:pt x="4550289" y="4403427"/>
                  <a:pt x="4613552" y="4566983"/>
                  <a:pt x="4675271" y="4730542"/>
                </a:cubicBezTo>
                <a:cubicBezTo>
                  <a:pt x="4692245" y="4773744"/>
                  <a:pt x="4682987" y="4803063"/>
                  <a:pt x="4647499" y="4830835"/>
                </a:cubicBezTo>
                <a:cubicBezTo>
                  <a:pt x="4524057" y="4923416"/>
                  <a:pt x="4402161" y="5017539"/>
                  <a:pt x="4278723" y="5110117"/>
                </a:cubicBezTo>
                <a:cubicBezTo>
                  <a:pt x="4243235" y="5136349"/>
                  <a:pt x="4212374" y="5136349"/>
                  <a:pt x="4178427" y="5108574"/>
                </a:cubicBezTo>
                <a:cubicBezTo>
                  <a:pt x="4045729" y="5002109"/>
                  <a:pt x="3911492" y="4894097"/>
                  <a:pt x="3778791" y="4786089"/>
                </a:cubicBezTo>
                <a:cubicBezTo>
                  <a:pt x="3749476" y="4762943"/>
                  <a:pt x="3718615" y="4755228"/>
                  <a:pt x="3684671" y="4767572"/>
                </a:cubicBezTo>
                <a:cubicBezTo>
                  <a:pt x="3605977" y="4796890"/>
                  <a:pt x="3527284" y="4826209"/>
                  <a:pt x="3450134" y="4857067"/>
                </a:cubicBezTo>
                <a:cubicBezTo>
                  <a:pt x="3419276" y="4869411"/>
                  <a:pt x="3400759" y="4892557"/>
                  <a:pt x="3393044" y="4924959"/>
                </a:cubicBezTo>
                <a:cubicBezTo>
                  <a:pt x="3382243" y="4975877"/>
                  <a:pt x="3371444" y="5028338"/>
                  <a:pt x="3360639" y="5079259"/>
                </a:cubicBezTo>
                <a:cubicBezTo>
                  <a:pt x="3334411" y="5202698"/>
                  <a:pt x="3309721" y="5324594"/>
                  <a:pt x="3283489" y="5448033"/>
                </a:cubicBezTo>
                <a:cubicBezTo>
                  <a:pt x="3275777" y="5483524"/>
                  <a:pt x="3254174" y="5505126"/>
                  <a:pt x="3218687" y="5509753"/>
                </a:cubicBezTo>
                <a:cubicBezTo>
                  <a:pt x="3136907" y="5520554"/>
                  <a:pt x="3055128" y="5528269"/>
                  <a:pt x="2973349" y="5535985"/>
                </a:cubicBezTo>
                <a:cubicBezTo>
                  <a:pt x="2933232" y="5532899"/>
                  <a:pt x="2900828" y="5535985"/>
                  <a:pt x="2868424" y="5539071"/>
                </a:cubicBezTo>
                <a:cubicBezTo>
                  <a:pt x="2820592" y="5539071"/>
                  <a:pt x="2772760" y="5539071"/>
                  <a:pt x="2723385" y="5539071"/>
                </a:cubicBezTo>
                <a:cubicBezTo>
                  <a:pt x="2692523" y="5528269"/>
                  <a:pt x="2675550" y="5505126"/>
                  <a:pt x="2666291" y="5474265"/>
                </a:cubicBezTo>
                <a:cubicBezTo>
                  <a:pt x="2613831" y="5313793"/>
                  <a:pt x="2559826" y="5153323"/>
                  <a:pt x="2507365" y="4992850"/>
                </a:cubicBezTo>
                <a:cubicBezTo>
                  <a:pt x="2495021" y="4955817"/>
                  <a:pt x="2470335" y="4932674"/>
                  <a:pt x="2431758" y="4924959"/>
                </a:cubicBezTo>
                <a:cubicBezTo>
                  <a:pt x="2349979" y="4906442"/>
                  <a:pt x="2266657" y="4889468"/>
                  <a:pt x="2184880" y="4869411"/>
                </a:cubicBezTo>
                <a:cubicBezTo>
                  <a:pt x="2141674" y="4858610"/>
                  <a:pt x="2106187" y="4869411"/>
                  <a:pt x="2075329" y="4901813"/>
                </a:cubicBezTo>
                <a:cubicBezTo>
                  <a:pt x="1956516" y="5025252"/>
                  <a:pt x="1834620" y="5145608"/>
                  <a:pt x="1714267" y="5267504"/>
                </a:cubicBezTo>
                <a:cubicBezTo>
                  <a:pt x="1686492" y="5295276"/>
                  <a:pt x="1654088" y="5301451"/>
                  <a:pt x="1621686" y="5282934"/>
                </a:cubicBezTo>
                <a:cubicBezTo>
                  <a:pt x="1492075" y="5210413"/>
                  <a:pt x="1364004" y="5137892"/>
                  <a:pt x="1234396" y="5065371"/>
                </a:cubicBezTo>
                <a:cubicBezTo>
                  <a:pt x="1189647" y="5040682"/>
                  <a:pt x="1178846" y="5014453"/>
                  <a:pt x="1191190" y="4966618"/>
                </a:cubicBezTo>
                <a:cubicBezTo>
                  <a:pt x="1232850" y="4799977"/>
                  <a:pt x="1276055" y="4634875"/>
                  <a:pt x="1317715" y="4468233"/>
                </a:cubicBezTo>
                <a:cubicBezTo>
                  <a:pt x="1326977" y="4432743"/>
                  <a:pt x="1320801" y="4400341"/>
                  <a:pt x="1294569" y="4372566"/>
                </a:cubicBezTo>
                <a:cubicBezTo>
                  <a:pt x="1232850" y="4307760"/>
                  <a:pt x="1169587" y="4242955"/>
                  <a:pt x="1107868" y="4178149"/>
                </a:cubicBezTo>
                <a:cubicBezTo>
                  <a:pt x="1083182" y="4151917"/>
                  <a:pt x="1052321" y="4144202"/>
                  <a:pt x="1018376" y="4151917"/>
                </a:cubicBezTo>
                <a:cubicBezTo>
                  <a:pt x="987518" y="4158089"/>
                  <a:pt x="958200" y="4165804"/>
                  <a:pt x="928882" y="4171977"/>
                </a:cubicBezTo>
                <a:cubicBezTo>
                  <a:pt x="788469" y="4202838"/>
                  <a:pt x="649599" y="4235239"/>
                  <a:pt x="509190" y="4266101"/>
                </a:cubicBezTo>
                <a:cubicBezTo>
                  <a:pt x="470613" y="4275359"/>
                  <a:pt x="439755" y="4261472"/>
                  <a:pt x="422778" y="4227524"/>
                </a:cubicBezTo>
                <a:cubicBezTo>
                  <a:pt x="351800" y="4091740"/>
                  <a:pt x="282366" y="3954414"/>
                  <a:pt x="211391" y="3818630"/>
                </a:cubicBezTo>
                <a:cubicBezTo>
                  <a:pt x="195960" y="3787772"/>
                  <a:pt x="202132" y="3753825"/>
                  <a:pt x="226818" y="3730682"/>
                </a:cubicBezTo>
                <a:cubicBezTo>
                  <a:pt x="356433" y="3610326"/>
                  <a:pt x="487587" y="3488430"/>
                  <a:pt x="617198" y="3368077"/>
                </a:cubicBezTo>
                <a:cubicBezTo>
                  <a:pt x="643427" y="3344931"/>
                  <a:pt x="652686" y="3314073"/>
                  <a:pt x="648056" y="3280125"/>
                </a:cubicBezTo>
                <a:cubicBezTo>
                  <a:pt x="632629" y="3196803"/>
                  <a:pt x="617198" y="3111937"/>
                  <a:pt x="601767" y="3028618"/>
                </a:cubicBezTo>
                <a:cubicBezTo>
                  <a:pt x="595595" y="2993127"/>
                  <a:pt x="575535" y="2969985"/>
                  <a:pt x="541591" y="2957640"/>
                </a:cubicBezTo>
                <a:cubicBezTo>
                  <a:pt x="427407" y="2915980"/>
                  <a:pt x="313227" y="2874318"/>
                  <a:pt x="200589" y="2832658"/>
                </a:cubicBezTo>
                <a:cubicBezTo>
                  <a:pt x="134241" y="2807969"/>
                  <a:pt x="66349" y="2786366"/>
                  <a:pt x="0" y="2757051"/>
                </a:cubicBezTo>
                <a:cubicBezTo>
                  <a:pt x="0" y="2727733"/>
                  <a:pt x="0" y="2699960"/>
                  <a:pt x="0" y="2670642"/>
                </a:cubicBezTo>
                <a:cubicBezTo>
                  <a:pt x="4629" y="2619724"/>
                  <a:pt x="9259" y="2570349"/>
                  <a:pt x="13885" y="2519428"/>
                </a:cubicBezTo>
                <a:cubicBezTo>
                  <a:pt x="23146" y="2420678"/>
                  <a:pt x="37031" y="2321925"/>
                  <a:pt x="52461" y="2224718"/>
                </a:cubicBezTo>
                <a:cubicBezTo>
                  <a:pt x="57091" y="2192314"/>
                  <a:pt x="80236" y="2169168"/>
                  <a:pt x="114181" y="2162996"/>
                </a:cubicBezTo>
                <a:cubicBezTo>
                  <a:pt x="290081" y="2130594"/>
                  <a:pt x="464441" y="2099733"/>
                  <a:pt x="640344" y="2067332"/>
                </a:cubicBezTo>
                <a:cubicBezTo>
                  <a:pt x="677375" y="2061160"/>
                  <a:pt x="702064" y="2041100"/>
                  <a:pt x="717491" y="2007155"/>
                </a:cubicBezTo>
                <a:cubicBezTo>
                  <a:pt x="743723" y="1942350"/>
                  <a:pt x="771498" y="1877544"/>
                  <a:pt x="797727" y="1814281"/>
                </a:cubicBezTo>
                <a:cubicBezTo>
                  <a:pt x="814701" y="1774162"/>
                  <a:pt x="810072" y="1740217"/>
                  <a:pt x="783840" y="1704727"/>
                </a:cubicBezTo>
                <a:cubicBezTo>
                  <a:pt x="680461" y="1570486"/>
                  <a:pt x="578625" y="1434703"/>
                  <a:pt x="476785" y="1300462"/>
                </a:cubicBezTo>
                <a:cubicBezTo>
                  <a:pt x="450553" y="1264975"/>
                  <a:pt x="450553" y="1234114"/>
                  <a:pt x="478329" y="1200169"/>
                </a:cubicBezTo>
                <a:cubicBezTo>
                  <a:pt x="577078" y="1076730"/>
                  <a:pt x="675831" y="954831"/>
                  <a:pt x="776125" y="831392"/>
                </a:cubicBezTo>
                <a:cubicBezTo>
                  <a:pt x="808529" y="792819"/>
                  <a:pt x="834761" y="785103"/>
                  <a:pt x="881050" y="803617"/>
                </a:cubicBezTo>
                <a:cubicBezTo>
                  <a:pt x="1043065" y="871512"/>
                  <a:pt x="1205078" y="937860"/>
                  <a:pt x="1368636" y="1005749"/>
                </a:cubicBezTo>
                <a:cubicBezTo>
                  <a:pt x="1401037" y="1019637"/>
                  <a:pt x="1433439" y="1018094"/>
                  <a:pt x="1462757" y="998037"/>
                </a:cubicBezTo>
                <a:cubicBezTo>
                  <a:pt x="1515221" y="962546"/>
                  <a:pt x="1566139" y="927059"/>
                  <a:pt x="1617057" y="891569"/>
                </a:cubicBezTo>
                <a:cubicBezTo>
                  <a:pt x="1641743" y="874595"/>
                  <a:pt x="1654088" y="849909"/>
                  <a:pt x="1654088" y="819048"/>
                </a:cubicBezTo>
                <a:cubicBezTo>
                  <a:pt x="1654088" y="800531"/>
                  <a:pt x="1652548" y="782017"/>
                  <a:pt x="1651005" y="765044"/>
                </a:cubicBezTo>
                <a:cubicBezTo>
                  <a:pt x="1644832" y="684807"/>
                  <a:pt x="1638660" y="606114"/>
                  <a:pt x="1632488" y="525881"/>
                </a:cubicBezTo>
                <a:cubicBezTo>
                  <a:pt x="1626316" y="445644"/>
                  <a:pt x="1620143" y="366951"/>
                  <a:pt x="1613971" y="286715"/>
                </a:cubicBezTo>
                <a:cubicBezTo>
                  <a:pt x="1610885" y="249681"/>
                  <a:pt x="1629402" y="220366"/>
                  <a:pt x="1664889" y="208022"/>
                </a:cubicBezTo>
                <a:cubicBezTo>
                  <a:pt x="1823819" y="154017"/>
                  <a:pt x="1982748" y="100013"/>
                  <a:pt x="2141674" y="47552"/>
                </a:cubicBezTo>
                <a:cubicBezTo>
                  <a:pt x="2152476" y="44466"/>
                  <a:pt x="2161734" y="42923"/>
                  <a:pt x="2172535" y="42923"/>
                </a:cubicBezTo>
                <a:cubicBezTo>
                  <a:pt x="2201851" y="44466"/>
                  <a:pt x="2220367" y="62980"/>
                  <a:pt x="2237341" y="86126"/>
                </a:cubicBezTo>
                <a:cubicBezTo>
                  <a:pt x="2336091" y="229624"/>
                  <a:pt x="2436387" y="373123"/>
                  <a:pt x="2535137" y="516622"/>
                </a:cubicBezTo>
                <a:cubicBezTo>
                  <a:pt x="2558283" y="549024"/>
                  <a:pt x="2589145" y="564454"/>
                  <a:pt x="2627718" y="561368"/>
                </a:cubicBezTo>
                <a:cubicBezTo>
                  <a:pt x="2680179" y="556739"/>
                  <a:pt x="2734186" y="555196"/>
                  <a:pt x="2786647" y="555196"/>
                </a:cubicBezTo>
                <a:cubicBezTo>
                  <a:pt x="2808250" y="555196"/>
                  <a:pt x="2823681" y="547480"/>
                  <a:pt x="2836022" y="530507"/>
                </a:cubicBezTo>
                <a:cubicBezTo>
                  <a:pt x="2842195" y="522794"/>
                  <a:pt x="2848367" y="513536"/>
                  <a:pt x="2852996" y="505821"/>
                </a:cubicBezTo>
                <a:cubicBezTo>
                  <a:pt x="2879228" y="457986"/>
                  <a:pt x="2903914" y="410154"/>
                  <a:pt x="2930143" y="363865"/>
                </a:cubicBezTo>
                <a:cubicBezTo>
                  <a:pt x="2987237" y="255856"/>
                  <a:pt x="3045870" y="149388"/>
                  <a:pt x="3102960" y="41380"/>
                </a:cubicBezTo>
                <a:cubicBezTo>
                  <a:pt x="3116848" y="15919"/>
                  <a:pt x="3136811" y="1742"/>
                  <a:pt x="3162198" y="15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t">
            <a:noAutofit/>
          </a:bodyPr>
          <a:lstStyle>
            <a:lvl1pPr marL="0" indent="0" algn="ctr"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47253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71424D9-1201-489D-8759-802BEB428968}"/>
              </a:ext>
            </a:extLst>
          </p:cNvPr>
          <p:cNvSpPr/>
          <p:nvPr userDrawn="1"/>
        </p:nvSpPr>
        <p:spPr>
          <a:xfrm>
            <a:off x="808468" y="3753255"/>
            <a:ext cx="3143250" cy="2004909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0AA1C5-BCBE-4E2F-A961-AB73B3335AEC}"/>
              </a:ext>
            </a:extLst>
          </p:cNvPr>
          <p:cNvSpPr/>
          <p:nvPr userDrawn="1"/>
        </p:nvSpPr>
        <p:spPr>
          <a:xfrm>
            <a:off x="0" y="0"/>
            <a:ext cx="12192000" cy="3753256"/>
          </a:xfrm>
          <a:prstGeom prst="rect">
            <a:avLst/>
          </a:prstGeom>
          <a:solidFill>
            <a:srgbClr val="3745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A3D867-D133-48FC-B3C8-A5F667B90D58}"/>
              </a:ext>
            </a:extLst>
          </p:cNvPr>
          <p:cNvSpPr/>
          <p:nvPr userDrawn="1"/>
        </p:nvSpPr>
        <p:spPr>
          <a:xfrm>
            <a:off x="819150" y="1762124"/>
            <a:ext cx="3143250" cy="1991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E22717C-9F52-4A37-85B9-FD48F3E55A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2288" y="1883517"/>
            <a:ext cx="2955610" cy="375325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7000"/>
                  </a:schemeClr>
                </a:gs>
              </a:gsLst>
              <a:lin ang="78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52358FC-753C-4A29-8F87-6685EF055F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074773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E22717C-9F52-4A37-85B9-FD48F3E55A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"/>
            <a:ext cx="12192000" cy="38385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66B193-49A3-4956-A9EF-296EF16EA757}"/>
              </a:ext>
            </a:extLst>
          </p:cNvPr>
          <p:cNvSpPr/>
          <p:nvPr userDrawn="1"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583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그림 개체 틀 121">
            <a:extLst>
              <a:ext uri="{FF2B5EF4-FFF2-40B4-BE49-F238E27FC236}">
                <a16:creationId xmlns:a16="http://schemas.microsoft.com/office/drawing/2014/main" id="{A5626D23-6CC7-4600-833F-1D3C40A75C48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64510" y="635634"/>
            <a:ext cx="6379790" cy="5586731"/>
          </a:xfrm>
          <a:custGeom>
            <a:avLst/>
            <a:gdLst>
              <a:gd name="connsiteX0" fmla="*/ 0 w 6379790"/>
              <a:gd name="connsiteY0" fmla="*/ 4788536 h 5586731"/>
              <a:gd name="connsiteX1" fmla="*/ 797474 w 6379790"/>
              <a:gd name="connsiteY1" fmla="*/ 4788536 h 5586731"/>
              <a:gd name="connsiteX2" fmla="*/ 797474 w 6379790"/>
              <a:gd name="connsiteY2" fmla="*/ 5586731 h 5586731"/>
              <a:gd name="connsiteX3" fmla="*/ 0 w 6379790"/>
              <a:gd name="connsiteY3" fmla="*/ 5586731 h 5586731"/>
              <a:gd name="connsiteX4" fmla="*/ 2392422 w 6379790"/>
              <a:gd name="connsiteY4" fmla="*/ 3990341 h 5586731"/>
              <a:gd name="connsiteX5" fmla="*/ 2392422 w 6379790"/>
              <a:gd name="connsiteY5" fmla="*/ 4788536 h 5586731"/>
              <a:gd name="connsiteX6" fmla="*/ 3189895 w 6379790"/>
              <a:gd name="connsiteY6" fmla="*/ 4788536 h 5586731"/>
              <a:gd name="connsiteX7" fmla="*/ 3189895 w 6379790"/>
              <a:gd name="connsiteY7" fmla="*/ 3990341 h 5586731"/>
              <a:gd name="connsiteX8" fmla="*/ 0 w 6379790"/>
              <a:gd name="connsiteY8" fmla="*/ 3192146 h 5586731"/>
              <a:gd name="connsiteX9" fmla="*/ 797474 w 6379790"/>
              <a:gd name="connsiteY9" fmla="*/ 3192146 h 5586731"/>
              <a:gd name="connsiteX10" fmla="*/ 797474 w 6379790"/>
              <a:gd name="connsiteY10" fmla="*/ 3990341 h 5586731"/>
              <a:gd name="connsiteX11" fmla="*/ 0 w 6379790"/>
              <a:gd name="connsiteY11" fmla="*/ 3990341 h 5586731"/>
              <a:gd name="connsiteX12" fmla="*/ 1594948 w 6379790"/>
              <a:gd name="connsiteY12" fmla="*/ 0 h 5586731"/>
              <a:gd name="connsiteX13" fmla="*/ 3189895 w 6379790"/>
              <a:gd name="connsiteY13" fmla="*/ 0 h 5586731"/>
              <a:gd name="connsiteX14" fmla="*/ 3189895 w 6379790"/>
              <a:gd name="connsiteY14" fmla="*/ 797563 h 5586731"/>
              <a:gd name="connsiteX15" fmla="*/ 3987369 w 6379790"/>
              <a:gd name="connsiteY15" fmla="*/ 797563 h 5586731"/>
              <a:gd name="connsiteX16" fmla="*/ 3987369 w 6379790"/>
              <a:gd name="connsiteY16" fmla="*/ 0 h 5586731"/>
              <a:gd name="connsiteX17" fmla="*/ 6379790 w 6379790"/>
              <a:gd name="connsiteY17" fmla="*/ 0 h 5586731"/>
              <a:gd name="connsiteX18" fmla="*/ 6379790 w 6379790"/>
              <a:gd name="connsiteY18" fmla="*/ 797561 h 5586731"/>
              <a:gd name="connsiteX19" fmla="*/ 6379790 w 6379790"/>
              <a:gd name="connsiteY19" fmla="*/ 797562 h 5586731"/>
              <a:gd name="connsiteX20" fmla="*/ 6379790 w 6379790"/>
              <a:gd name="connsiteY20" fmla="*/ 1595756 h 5586731"/>
              <a:gd name="connsiteX21" fmla="*/ 5582317 w 6379790"/>
              <a:gd name="connsiteY21" fmla="*/ 1595756 h 5586731"/>
              <a:gd name="connsiteX22" fmla="*/ 5582317 w 6379790"/>
              <a:gd name="connsiteY22" fmla="*/ 2393951 h 5586731"/>
              <a:gd name="connsiteX23" fmla="*/ 6379790 w 6379790"/>
              <a:gd name="connsiteY23" fmla="*/ 2393951 h 5586731"/>
              <a:gd name="connsiteX24" fmla="*/ 6379790 w 6379790"/>
              <a:gd name="connsiteY24" fmla="*/ 3192146 h 5586731"/>
              <a:gd name="connsiteX25" fmla="*/ 6379790 w 6379790"/>
              <a:gd name="connsiteY25" fmla="*/ 3990341 h 5586731"/>
              <a:gd name="connsiteX26" fmla="*/ 6379790 w 6379790"/>
              <a:gd name="connsiteY26" fmla="*/ 4788536 h 5586731"/>
              <a:gd name="connsiteX27" fmla="*/ 6379790 w 6379790"/>
              <a:gd name="connsiteY27" fmla="*/ 5586731 h 5586731"/>
              <a:gd name="connsiteX28" fmla="*/ 5582316 w 6379790"/>
              <a:gd name="connsiteY28" fmla="*/ 5586731 h 5586731"/>
              <a:gd name="connsiteX29" fmla="*/ 5582316 w 6379790"/>
              <a:gd name="connsiteY29" fmla="*/ 4788536 h 5586731"/>
              <a:gd name="connsiteX30" fmla="*/ 4784843 w 6379790"/>
              <a:gd name="connsiteY30" fmla="*/ 4788536 h 5586731"/>
              <a:gd name="connsiteX31" fmla="*/ 4784843 w 6379790"/>
              <a:gd name="connsiteY31" fmla="*/ 5586731 h 5586731"/>
              <a:gd name="connsiteX32" fmla="*/ 3987369 w 6379790"/>
              <a:gd name="connsiteY32" fmla="*/ 5586731 h 5586731"/>
              <a:gd name="connsiteX33" fmla="*/ 3189895 w 6379790"/>
              <a:gd name="connsiteY33" fmla="*/ 5586731 h 5586731"/>
              <a:gd name="connsiteX34" fmla="*/ 2392422 w 6379790"/>
              <a:gd name="connsiteY34" fmla="*/ 5586731 h 5586731"/>
              <a:gd name="connsiteX35" fmla="*/ 2392421 w 6379790"/>
              <a:gd name="connsiteY35" fmla="*/ 5586731 h 5586731"/>
              <a:gd name="connsiteX36" fmla="*/ 1594948 w 6379790"/>
              <a:gd name="connsiteY36" fmla="*/ 5586731 h 5586731"/>
              <a:gd name="connsiteX37" fmla="*/ 1594948 w 6379790"/>
              <a:gd name="connsiteY37" fmla="*/ 4788536 h 5586731"/>
              <a:gd name="connsiteX38" fmla="*/ 797474 w 6379790"/>
              <a:gd name="connsiteY38" fmla="*/ 4788536 h 5586731"/>
              <a:gd name="connsiteX39" fmla="*/ 797474 w 6379790"/>
              <a:gd name="connsiteY39" fmla="*/ 3990341 h 5586731"/>
              <a:gd name="connsiteX40" fmla="*/ 1594948 w 6379790"/>
              <a:gd name="connsiteY40" fmla="*/ 3990341 h 5586731"/>
              <a:gd name="connsiteX41" fmla="*/ 1594948 w 6379790"/>
              <a:gd name="connsiteY41" fmla="*/ 3192146 h 5586731"/>
              <a:gd name="connsiteX42" fmla="*/ 2392421 w 6379790"/>
              <a:gd name="connsiteY42" fmla="*/ 3192146 h 5586731"/>
              <a:gd name="connsiteX43" fmla="*/ 2392421 w 6379790"/>
              <a:gd name="connsiteY43" fmla="*/ 2393951 h 5586731"/>
              <a:gd name="connsiteX44" fmla="*/ 1594948 w 6379790"/>
              <a:gd name="connsiteY44" fmla="*/ 2393951 h 5586731"/>
              <a:gd name="connsiteX45" fmla="*/ 1594948 w 6379790"/>
              <a:gd name="connsiteY45" fmla="*/ 3192146 h 5586731"/>
              <a:gd name="connsiteX46" fmla="*/ 797474 w 6379790"/>
              <a:gd name="connsiteY46" fmla="*/ 3192146 h 5586731"/>
              <a:gd name="connsiteX47" fmla="*/ 797474 w 6379790"/>
              <a:gd name="connsiteY47" fmla="*/ 2393951 h 5586731"/>
              <a:gd name="connsiteX48" fmla="*/ 0 w 6379790"/>
              <a:gd name="connsiteY48" fmla="*/ 2393951 h 5586731"/>
              <a:gd name="connsiteX49" fmla="*/ 0 w 6379790"/>
              <a:gd name="connsiteY49" fmla="*/ 1595756 h 5586731"/>
              <a:gd name="connsiteX50" fmla="*/ 797474 w 6379790"/>
              <a:gd name="connsiteY50" fmla="*/ 1595756 h 5586731"/>
              <a:gd name="connsiteX51" fmla="*/ 797474 w 6379790"/>
              <a:gd name="connsiteY51" fmla="*/ 797565 h 5586731"/>
              <a:gd name="connsiteX52" fmla="*/ 1594948 w 6379790"/>
              <a:gd name="connsiteY52" fmla="*/ 797565 h 5586731"/>
              <a:gd name="connsiteX53" fmla="*/ 1594948 w 6379790"/>
              <a:gd name="connsiteY53" fmla="*/ 1595756 h 5586731"/>
              <a:gd name="connsiteX54" fmla="*/ 2392421 w 6379790"/>
              <a:gd name="connsiteY54" fmla="*/ 1595756 h 5586731"/>
              <a:gd name="connsiteX55" fmla="*/ 2392421 w 6379790"/>
              <a:gd name="connsiteY55" fmla="*/ 797565 h 5586731"/>
              <a:gd name="connsiteX56" fmla="*/ 1594948 w 6379790"/>
              <a:gd name="connsiteY56" fmla="*/ 797565 h 5586731"/>
              <a:gd name="connsiteX57" fmla="*/ 0 w 6379790"/>
              <a:gd name="connsiteY57" fmla="*/ 0 h 5586731"/>
              <a:gd name="connsiteX58" fmla="*/ 797474 w 6379790"/>
              <a:gd name="connsiteY58" fmla="*/ 0 h 5586731"/>
              <a:gd name="connsiteX59" fmla="*/ 797474 w 6379790"/>
              <a:gd name="connsiteY59" fmla="*/ 797565 h 5586731"/>
              <a:gd name="connsiteX60" fmla="*/ 0 w 6379790"/>
              <a:gd name="connsiteY60" fmla="*/ 797565 h 558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6379790" h="5586731">
                <a:moveTo>
                  <a:pt x="0" y="4788536"/>
                </a:moveTo>
                <a:lnTo>
                  <a:pt x="797474" y="4788536"/>
                </a:lnTo>
                <a:lnTo>
                  <a:pt x="797474" y="5586731"/>
                </a:lnTo>
                <a:lnTo>
                  <a:pt x="0" y="5586731"/>
                </a:lnTo>
                <a:close/>
                <a:moveTo>
                  <a:pt x="2392422" y="3990341"/>
                </a:moveTo>
                <a:lnTo>
                  <a:pt x="2392422" y="4788536"/>
                </a:lnTo>
                <a:lnTo>
                  <a:pt x="3189895" y="4788536"/>
                </a:lnTo>
                <a:lnTo>
                  <a:pt x="3189895" y="3990341"/>
                </a:lnTo>
                <a:close/>
                <a:moveTo>
                  <a:pt x="0" y="3192146"/>
                </a:moveTo>
                <a:lnTo>
                  <a:pt x="797474" y="3192146"/>
                </a:lnTo>
                <a:lnTo>
                  <a:pt x="797474" y="3990341"/>
                </a:lnTo>
                <a:lnTo>
                  <a:pt x="0" y="3990341"/>
                </a:lnTo>
                <a:close/>
                <a:moveTo>
                  <a:pt x="1594948" y="0"/>
                </a:moveTo>
                <a:lnTo>
                  <a:pt x="3189895" y="0"/>
                </a:lnTo>
                <a:lnTo>
                  <a:pt x="3189895" y="797563"/>
                </a:lnTo>
                <a:lnTo>
                  <a:pt x="3987369" y="797563"/>
                </a:lnTo>
                <a:lnTo>
                  <a:pt x="3987369" y="0"/>
                </a:lnTo>
                <a:lnTo>
                  <a:pt x="6379790" y="0"/>
                </a:lnTo>
                <a:lnTo>
                  <a:pt x="6379790" y="797561"/>
                </a:lnTo>
                <a:lnTo>
                  <a:pt x="6379790" y="797562"/>
                </a:lnTo>
                <a:lnTo>
                  <a:pt x="6379790" y="1595756"/>
                </a:lnTo>
                <a:lnTo>
                  <a:pt x="5582317" y="1595756"/>
                </a:lnTo>
                <a:lnTo>
                  <a:pt x="5582317" y="2393951"/>
                </a:lnTo>
                <a:lnTo>
                  <a:pt x="6379790" y="2393951"/>
                </a:lnTo>
                <a:lnTo>
                  <a:pt x="6379790" y="3192146"/>
                </a:lnTo>
                <a:lnTo>
                  <a:pt x="6379790" y="3990341"/>
                </a:lnTo>
                <a:lnTo>
                  <a:pt x="6379790" y="4788536"/>
                </a:lnTo>
                <a:lnTo>
                  <a:pt x="6379790" y="5586731"/>
                </a:lnTo>
                <a:lnTo>
                  <a:pt x="5582316" y="5586731"/>
                </a:lnTo>
                <a:lnTo>
                  <a:pt x="5582316" y="4788536"/>
                </a:lnTo>
                <a:lnTo>
                  <a:pt x="4784843" y="4788536"/>
                </a:lnTo>
                <a:lnTo>
                  <a:pt x="4784843" y="5586731"/>
                </a:lnTo>
                <a:lnTo>
                  <a:pt x="3987369" y="5586731"/>
                </a:lnTo>
                <a:lnTo>
                  <a:pt x="3189895" y="5586731"/>
                </a:lnTo>
                <a:lnTo>
                  <a:pt x="2392422" y="5586731"/>
                </a:lnTo>
                <a:lnTo>
                  <a:pt x="2392421" y="5586731"/>
                </a:lnTo>
                <a:lnTo>
                  <a:pt x="1594948" y="5586731"/>
                </a:lnTo>
                <a:lnTo>
                  <a:pt x="1594948" y="4788536"/>
                </a:lnTo>
                <a:lnTo>
                  <a:pt x="797474" y="4788536"/>
                </a:lnTo>
                <a:lnTo>
                  <a:pt x="797474" y="3990341"/>
                </a:lnTo>
                <a:lnTo>
                  <a:pt x="1594948" y="3990341"/>
                </a:lnTo>
                <a:lnTo>
                  <a:pt x="1594948" y="3192146"/>
                </a:lnTo>
                <a:lnTo>
                  <a:pt x="2392421" y="3192146"/>
                </a:lnTo>
                <a:lnTo>
                  <a:pt x="2392421" y="2393951"/>
                </a:lnTo>
                <a:lnTo>
                  <a:pt x="1594948" y="2393951"/>
                </a:lnTo>
                <a:lnTo>
                  <a:pt x="1594948" y="3192146"/>
                </a:lnTo>
                <a:lnTo>
                  <a:pt x="797474" y="3192146"/>
                </a:lnTo>
                <a:lnTo>
                  <a:pt x="797474" y="2393951"/>
                </a:lnTo>
                <a:lnTo>
                  <a:pt x="0" y="2393951"/>
                </a:lnTo>
                <a:lnTo>
                  <a:pt x="0" y="1595756"/>
                </a:lnTo>
                <a:lnTo>
                  <a:pt x="797474" y="1595756"/>
                </a:lnTo>
                <a:lnTo>
                  <a:pt x="797474" y="797565"/>
                </a:lnTo>
                <a:lnTo>
                  <a:pt x="1594948" y="797565"/>
                </a:lnTo>
                <a:lnTo>
                  <a:pt x="1594948" y="1595756"/>
                </a:lnTo>
                <a:lnTo>
                  <a:pt x="2392421" y="1595756"/>
                </a:lnTo>
                <a:lnTo>
                  <a:pt x="2392421" y="797565"/>
                </a:lnTo>
                <a:lnTo>
                  <a:pt x="1594948" y="797565"/>
                </a:lnTo>
                <a:close/>
                <a:moveTo>
                  <a:pt x="0" y="0"/>
                </a:moveTo>
                <a:lnTo>
                  <a:pt x="797474" y="0"/>
                </a:lnTo>
                <a:lnTo>
                  <a:pt x="797474" y="797565"/>
                </a:lnTo>
                <a:lnTo>
                  <a:pt x="0" y="79756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46501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FFA8E757-7AA1-46D7-830D-82A7BA139EC7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6001996" y="665147"/>
            <a:ext cx="5714288" cy="5876452"/>
          </a:xfrm>
          <a:custGeom>
            <a:avLst/>
            <a:gdLst>
              <a:gd name="connsiteX0" fmla="*/ 4336617 w 5408405"/>
              <a:gd name="connsiteY0" fmla="*/ 2979311 h 5561888"/>
              <a:gd name="connsiteX1" fmla="*/ 4337062 w 5408405"/>
              <a:gd name="connsiteY1" fmla="*/ 2980996 h 5561888"/>
              <a:gd name="connsiteX2" fmla="*/ 4335592 w 5408405"/>
              <a:gd name="connsiteY2" fmla="*/ 2981017 h 5561888"/>
              <a:gd name="connsiteX3" fmla="*/ 1888921 w 5408405"/>
              <a:gd name="connsiteY3" fmla="*/ 2261506 h 5561888"/>
              <a:gd name="connsiteX4" fmla="*/ 1889365 w 5408405"/>
              <a:gd name="connsiteY4" fmla="*/ 2263191 h 5561888"/>
              <a:gd name="connsiteX5" fmla="*/ 1887895 w 5408405"/>
              <a:gd name="connsiteY5" fmla="*/ 2263212 h 5561888"/>
              <a:gd name="connsiteX6" fmla="*/ 3291650 w 5408405"/>
              <a:gd name="connsiteY6" fmla="*/ 1876983 h 5561888"/>
              <a:gd name="connsiteX7" fmla="*/ 2384076 w 5408405"/>
              <a:gd name="connsiteY7" fmla="*/ 3290419 h 5561888"/>
              <a:gd name="connsiteX8" fmla="*/ 3291650 w 5408405"/>
              <a:gd name="connsiteY8" fmla="*/ 3290419 h 5561888"/>
              <a:gd name="connsiteX9" fmla="*/ 4585316 w 5408405"/>
              <a:gd name="connsiteY9" fmla="*/ 91 h 5561888"/>
              <a:gd name="connsiteX10" fmla="*/ 4597631 w 5408405"/>
              <a:gd name="connsiteY10" fmla="*/ 4688 h 5561888"/>
              <a:gd name="connsiteX11" fmla="*/ 4597631 w 5408405"/>
              <a:gd name="connsiteY11" fmla="*/ 129174 h 5561888"/>
              <a:gd name="connsiteX12" fmla="*/ 4718305 w 5408405"/>
              <a:gd name="connsiteY12" fmla="*/ 117857 h 5561888"/>
              <a:gd name="connsiteX13" fmla="*/ 4838978 w 5408405"/>
              <a:gd name="connsiteY13" fmla="*/ 114085 h 5561888"/>
              <a:gd name="connsiteX14" fmla="*/ 4827665 w 5408405"/>
              <a:gd name="connsiteY14" fmla="*/ 166897 h 5561888"/>
              <a:gd name="connsiteX15" fmla="*/ 4895544 w 5408405"/>
              <a:gd name="connsiteY15" fmla="*/ 246116 h 5561888"/>
              <a:gd name="connsiteX16" fmla="*/ 5001133 w 5408405"/>
              <a:gd name="connsiteY16" fmla="*/ 193303 h 5561888"/>
              <a:gd name="connsiteX17" fmla="*/ 5061469 w 5408405"/>
              <a:gd name="connsiteY17" fmla="*/ 129174 h 5561888"/>
              <a:gd name="connsiteX18" fmla="*/ 5102951 w 5408405"/>
              <a:gd name="connsiteY18" fmla="*/ 136719 h 5561888"/>
              <a:gd name="connsiteX19" fmla="*/ 5110493 w 5408405"/>
              <a:gd name="connsiteY19" fmla="*/ 170670 h 5561888"/>
              <a:gd name="connsiteX20" fmla="*/ 5053927 w 5408405"/>
              <a:gd name="connsiteY20" fmla="*/ 246116 h 5561888"/>
              <a:gd name="connsiteX21" fmla="*/ 4978506 w 5408405"/>
              <a:gd name="connsiteY21" fmla="*/ 295156 h 5561888"/>
              <a:gd name="connsiteX22" fmla="*/ 4959651 w 5408405"/>
              <a:gd name="connsiteY22" fmla="*/ 347968 h 5561888"/>
              <a:gd name="connsiteX23" fmla="*/ 5019988 w 5408405"/>
              <a:gd name="connsiteY23" fmla="*/ 517722 h 5561888"/>
              <a:gd name="connsiteX24" fmla="*/ 5072782 w 5408405"/>
              <a:gd name="connsiteY24" fmla="*/ 562989 h 5561888"/>
              <a:gd name="connsiteX25" fmla="*/ 5151974 w 5408405"/>
              <a:gd name="connsiteY25" fmla="*/ 574306 h 5561888"/>
              <a:gd name="connsiteX26" fmla="*/ 5174600 w 5408405"/>
              <a:gd name="connsiteY26" fmla="*/ 638435 h 5561888"/>
              <a:gd name="connsiteX27" fmla="*/ 5125577 w 5408405"/>
              <a:gd name="connsiteY27" fmla="*/ 706337 h 5561888"/>
              <a:gd name="connsiteX28" fmla="*/ 5084096 w 5408405"/>
              <a:gd name="connsiteY28" fmla="*/ 845912 h 5561888"/>
              <a:gd name="connsiteX29" fmla="*/ 5148203 w 5408405"/>
              <a:gd name="connsiteY29" fmla="*/ 921358 h 5561888"/>
              <a:gd name="connsiteX30" fmla="*/ 5231166 w 5408405"/>
              <a:gd name="connsiteY30" fmla="*/ 943992 h 5561888"/>
              <a:gd name="connsiteX31" fmla="*/ 5174600 w 5408405"/>
              <a:gd name="connsiteY31" fmla="*/ 1008121 h 5561888"/>
              <a:gd name="connsiteX32" fmla="*/ 5261334 w 5408405"/>
              <a:gd name="connsiteY32" fmla="*/ 1045844 h 5561888"/>
              <a:gd name="connsiteX33" fmla="*/ 5393321 w 5408405"/>
              <a:gd name="connsiteY33" fmla="*/ 1102429 h 5561888"/>
              <a:gd name="connsiteX34" fmla="*/ 5408405 w 5408405"/>
              <a:gd name="connsiteY34" fmla="*/ 1109973 h 5561888"/>
              <a:gd name="connsiteX35" fmla="*/ 5351839 w 5408405"/>
              <a:gd name="connsiteY35" fmla="*/ 1140152 h 5561888"/>
              <a:gd name="connsiteX36" fmla="*/ 5351839 w 5408405"/>
              <a:gd name="connsiteY36" fmla="*/ 1155241 h 5561888"/>
              <a:gd name="connsiteX37" fmla="*/ 5325442 w 5408405"/>
              <a:gd name="connsiteY37" fmla="*/ 1396668 h 5561888"/>
              <a:gd name="connsiteX38" fmla="*/ 5332984 w 5408405"/>
              <a:gd name="connsiteY38" fmla="*/ 1453253 h 5561888"/>
              <a:gd name="connsiteX39" fmla="*/ 5317900 w 5408405"/>
              <a:gd name="connsiteY39" fmla="*/ 1494748 h 5561888"/>
              <a:gd name="connsiteX40" fmla="*/ 5272648 w 5408405"/>
              <a:gd name="connsiteY40" fmla="*/ 1494748 h 5561888"/>
              <a:gd name="connsiteX41" fmla="*/ 5204769 w 5408405"/>
              <a:gd name="connsiteY41" fmla="*/ 1509837 h 5561888"/>
              <a:gd name="connsiteX42" fmla="*/ 5185914 w 5408405"/>
              <a:gd name="connsiteY42" fmla="*/ 1566422 h 5561888"/>
              <a:gd name="connsiteX43" fmla="*/ 5076554 w 5408405"/>
              <a:gd name="connsiteY43" fmla="*/ 1713542 h 5561888"/>
              <a:gd name="connsiteX44" fmla="*/ 5050156 w 5408405"/>
              <a:gd name="connsiteY44" fmla="*/ 1721086 h 5561888"/>
              <a:gd name="connsiteX45" fmla="*/ 4899314 w 5408405"/>
              <a:gd name="connsiteY45" fmla="*/ 1721086 h 5561888"/>
              <a:gd name="connsiteX46" fmla="*/ 4929483 w 5408405"/>
              <a:gd name="connsiteY46" fmla="*/ 1845572 h 5561888"/>
              <a:gd name="connsiteX47" fmla="*/ 4842749 w 5408405"/>
              <a:gd name="connsiteY47" fmla="*/ 1777671 h 5561888"/>
              <a:gd name="connsiteX48" fmla="*/ 4706992 w 5408405"/>
              <a:gd name="connsiteY48" fmla="*/ 1743720 h 5561888"/>
              <a:gd name="connsiteX49" fmla="*/ 4642884 w 5408405"/>
              <a:gd name="connsiteY49" fmla="*/ 1853117 h 5561888"/>
              <a:gd name="connsiteX50" fmla="*/ 4548608 w 5408405"/>
              <a:gd name="connsiteY50" fmla="*/ 1909701 h 5561888"/>
              <a:gd name="connsiteX51" fmla="*/ 4484500 w 5408405"/>
              <a:gd name="connsiteY51" fmla="*/ 1932335 h 5561888"/>
              <a:gd name="connsiteX52" fmla="*/ 4378911 w 5408405"/>
              <a:gd name="connsiteY52" fmla="*/ 1996464 h 5561888"/>
              <a:gd name="connsiteX53" fmla="*/ 4344972 w 5408405"/>
              <a:gd name="connsiteY53" fmla="*/ 2026643 h 5561888"/>
              <a:gd name="connsiteX54" fmla="*/ 4360056 w 5408405"/>
              <a:gd name="connsiteY54" fmla="*/ 2120951 h 5561888"/>
              <a:gd name="connsiteX55" fmla="*/ 4356285 w 5408405"/>
              <a:gd name="connsiteY55" fmla="*/ 2249209 h 5561888"/>
              <a:gd name="connsiteX56" fmla="*/ 4311032 w 5408405"/>
              <a:gd name="connsiteY56" fmla="*/ 2249209 h 5561888"/>
              <a:gd name="connsiteX57" fmla="*/ 4311032 w 5408405"/>
              <a:gd name="connsiteY57" fmla="*/ 2166218 h 5561888"/>
              <a:gd name="connsiteX58" fmla="*/ 4307261 w 5408405"/>
              <a:gd name="connsiteY58" fmla="*/ 2102089 h 5561888"/>
              <a:gd name="connsiteX59" fmla="*/ 4293453 w 5408405"/>
              <a:gd name="connsiteY59" fmla="*/ 2062720 h 5561888"/>
              <a:gd name="connsiteX60" fmla="*/ 4293453 w 5408405"/>
              <a:gd name="connsiteY60" fmla="*/ 2298718 h 5561888"/>
              <a:gd name="connsiteX61" fmla="*/ 4314960 w 5408405"/>
              <a:gd name="connsiteY61" fmla="*/ 2298021 h 5561888"/>
              <a:gd name="connsiteX62" fmla="*/ 4334595 w 5408405"/>
              <a:gd name="connsiteY62" fmla="*/ 2281553 h 5561888"/>
              <a:gd name="connsiteX63" fmla="*/ 4344746 w 5408405"/>
              <a:gd name="connsiteY63" fmla="*/ 2279636 h 5561888"/>
              <a:gd name="connsiteX64" fmla="*/ 4402848 w 5408405"/>
              <a:gd name="connsiteY64" fmla="*/ 2284326 h 5561888"/>
              <a:gd name="connsiteX65" fmla="*/ 4473289 w 5408405"/>
              <a:gd name="connsiteY65" fmla="*/ 2321185 h 5561888"/>
              <a:gd name="connsiteX66" fmla="*/ 4499740 w 5408405"/>
              <a:gd name="connsiteY66" fmla="*/ 2331640 h 5561888"/>
              <a:gd name="connsiteX67" fmla="*/ 4524595 w 5408405"/>
              <a:gd name="connsiteY67" fmla="*/ 2359469 h 5561888"/>
              <a:gd name="connsiteX68" fmla="*/ 4544622 w 5408405"/>
              <a:gd name="connsiteY68" fmla="*/ 2383765 h 5561888"/>
              <a:gd name="connsiteX69" fmla="*/ 4554292 w 5408405"/>
              <a:gd name="connsiteY69" fmla="*/ 2392027 h 5561888"/>
              <a:gd name="connsiteX70" fmla="*/ 4560549 w 5408405"/>
              <a:gd name="connsiteY70" fmla="*/ 2467954 h 5561888"/>
              <a:gd name="connsiteX71" fmla="*/ 4547398 w 5408405"/>
              <a:gd name="connsiteY71" fmla="*/ 2521373 h 5561888"/>
              <a:gd name="connsiteX72" fmla="*/ 4555843 w 5408405"/>
              <a:gd name="connsiteY72" fmla="*/ 2579321 h 5561888"/>
              <a:gd name="connsiteX73" fmla="*/ 4566049 w 5408405"/>
              <a:gd name="connsiteY73" fmla="*/ 2582191 h 5561888"/>
              <a:gd name="connsiteX74" fmla="*/ 4643312 w 5408405"/>
              <a:gd name="connsiteY74" fmla="*/ 2587849 h 5561888"/>
              <a:gd name="connsiteX75" fmla="*/ 4657728 w 5408405"/>
              <a:gd name="connsiteY75" fmla="*/ 2592463 h 5561888"/>
              <a:gd name="connsiteX76" fmla="*/ 4692721 w 5408405"/>
              <a:gd name="connsiteY76" fmla="*/ 2617179 h 5561888"/>
              <a:gd name="connsiteX77" fmla="*/ 4736105 w 5408405"/>
              <a:gd name="connsiteY77" fmla="*/ 2642990 h 5561888"/>
              <a:gd name="connsiteX78" fmla="*/ 4750038 w 5408405"/>
              <a:gd name="connsiteY78" fmla="*/ 2657785 h 5561888"/>
              <a:gd name="connsiteX79" fmla="*/ 4796763 w 5408405"/>
              <a:gd name="connsiteY79" fmla="*/ 2766142 h 5561888"/>
              <a:gd name="connsiteX80" fmla="*/ 4795690 w 5408405"/>
              <a:gd name="connsiteY80" fmla="*/ 2776927 h 5561888"/>
              <a:gd name="connsiteX81" fmla="*/ 4777160 w 5408405"/>
              <a:gd name="connsiteY81" fmla="*/ 2831008 h 5561888"/>
              <a:gd name="connsiteX82" fmla="*/ 4766623 w 5408405"/>
              <a:gd name="connsiteY82" fmla="*/ 2851481 h 5561888"/>
              <a:gd name="connsiteX83" fmla="*/ 4746650 w 5408405"/>
              <a:gd name="connsiteY83" fmla="*/ 2884036 h 5561888"/>
              <a:gd name="connsiteX84" fmla="*/ 4744682 w 5408405"/>
              <a:gd name="connsiteY84" fmla="*/ 2921163 h 5561888"/>
              <a:gd name="connsiteX85" fmla="*/ 4739063 w 5408405"/>
              <a:gd name="connsiteY85" fmla="*/ 2933424 h 5561888"/>
              <a:gd name="connsiteX86" fmla="*/ 4725645 w 5408405"/>
              <a:gd name="connsiteY86" fmla="*/ 2930966 h 5561888"/>
              <a:gd name="connsiteX87" fmla="*/ 4716608 w 5408405"/>
              <a:gd name="connsiteY87" fmla="*/ 2925688 h 5561888"/>
              <a:gd name="connsiteX88" fmla="*/ 4702811 w 5408405"/>
              <a:gd name="connsiteY88" fmla="*/ 2922861 h 5561888"/>
              <a:gd name="connsiteX89" fmla="*/ 4700569 w 5408405"/>
              <a:gd name="connsiteY89" fmla="*/ 2936054 h 5561888"/>
              <a:gd name="connsiteX90" fmla="*/ 4679798 w 5408405"/>
              <a:gd name="connsiteY90" fmla="*/ 2951264 h 5561888"/>
              <a:gd name="connsiteX91" fmla="*/ 4668381 w 5408405"/>
              <a:gd name="connsiteY91" fmla="*/ 2947211 h 5561888"/>
              <a:gd name="connsiteX92" fmla="*/ 4653498 w 5408405"/>
              <a:gd name="connsiteY92" fmla="*/ 2953973 h 5561888"/>
              <a:gd name="connsiteX93" fmla="*/ 4659646 w 5408405"/>
              <a:gd name="connsiteY93" fmla="*/ 2968262 h 5561888"/>
              <a:gd name="connsiteX94" fmla="*/ 4669796 w 5408405"/>
              <a:gd name="connsiteY94" fmla="*/ 2976183 h 5561888"/>
              <a:gd name="connsiteX95" fmla="*/ 4576498 w 5408405"/>
              <a:gd name="connsiteY95" fmla="*/ 2977532 h 5561888"/>
              <a:gd name="connsiteX96" fmla="*/ 4575299 w 5408405"/>
              <a:gd name="connsiteY96" fmla="*/ 2971067 h 5561888"/>
              <a:gd name="connsiteX97" fmla="*/ 4558476 w 5408405"/>
              <a:gd name="connsiteY97" fmla="*/ 2965284 h 5561888"/>
              <a:gd name="connsiteX98" fmla="*/ 4542988 w 5408405"/>
              <a:gd name="connsiteY98" fmla="*/ 2971454 h 5561888"/>
              <a:gd name="connsiteX99" fmla="*/ 4521364 w 5408405"/>
              <a:gd name="connsiteY99" fmla="*/ 2964532 h 5561888"/>
              <a:gd name="connsiteX100" fmla="*/ 4451694 w 5408405"/>
              <a:gd name="connsiteY100" fmla="*/ 2942625 h 5561888"/>
              <a:gd name="connsiteX101" fmla="*/ 4436756 w 5408405"/>
              <a:gd name="connsiteY101" fmla="*/ 2944599 h 5561888"/>
              <a:gd name="connsiteX102" fmla="*/ 4440731 w 5408405"/>
              <a:gd name="connsiteY102" fmla="*/ 2926000 h 5561888"/>
              <a:gd name="connsiteX103" fmla="*/ 4442506 w 5408405"/>
              <a:gd name="connsiteY103" fmla="*/ 2924183 h 5561888"/>
              <a:gd name="connsiteX104" fmla="*/ 4433167 w 5408405"/>
              <a:gd name="connsiteY104" fmla="*/ 2892578 h 5561888"/>
              <a:gd name="connsiteX105" fmla="*/ 4405904 w 5408405"/>
              <a:gd name="connsiteY105" fmla="*/ 2863581 h 5561888"/>
              <a:gd name="connsiteX106" fmla="*/ 4376015 w 5408405"/>
              <a:gd name="connsiteY106" fmla="*/ 2814268 h 5561888"/>
              <a:gd name="connsiteX107" fmla="*/ 4373993 w 5408405"/>
              <a:gd name="connsiteY107" fmla="*/ 2794544 h 5561888"/>
              <a:gd name="connsiteX108" fmla="*/ 4366773 w 5408405"/>
              <a:gd name="connsiteY108" fmla="*/ 2738976 h 5561888"/>
              <a:gd name="connsiteX109" fmla="*/ 4375522 w 5408405"/>
              <a:gd name="connsiteY109" fmla="*/ 2719122 h 5561888"/>
              <a:gd name="connsiteX110" fmla="*/ 4416528 w 5408405"/>
              <a:gd name="connsiteY110" fmla="*/ 2642030 h 5561888"/>
              <a:gd name="connsiteX111" fmla="*/ 4403213 w 5408405"/>
              <a:gd name="connsiteY111" fmla="*/ 2629024 h 5561888"/>
              <a:gd name="connsiteX112" fmla="*/ 4386019 w 5408405"/>
              <a:gd name="connsiteY112" fmla="*/ 2642994 h 5561888"/>
              <a:gd name="connsiteX113" fmla="*/ 4382635 w 5408405"/>
              <a:gd name="connsiteY113" fmla="*/ 2660988 h 5561888"/>
              <a:gd name="connsiteX114" fmla="*/ 4373789 w 5408405"/>
              <a:gd name="connsiteY114" fmla="*/ 2672465 h 5561888"/>
              <a:gd name="connsiteX115" fmla="*/ 4364670 w 5408405"/>
              <a:gd name="connsiteY115" fmla="*/ 2660006 h 5561888"/>
              <a:gd name="connsiteX116" fmla="*/ 4365083 w 5408405"/>
              <a:gd name="connsiteY116" fmla="*/ 2643843 h 5561888"/>
              <a:gd name="connsiteX117" fmla="*/ 4349279 w 5408405"/>
              <a:gd name="connsiteY117" fmla="*/ 2622489 h 5561888"/>
              <a:gd name="connsiteX118" fmla="*/ 4336940 w 5408405"/>
              <a:gd name="connsiteY118" fmla="*/ 2642385 h 5561888"/>
              <a:gd name="connsiteX119" fmla="*/ 4334807 w 5408405"/>
              <a:gd name="connsiteY119" fmla="*/ 2665152 h 5561888"/>
              <a:gd name="connsiteX120" fmla="*/ 4315109 w 5408405"/>
              <a:gd name="connsiteY120" fmla="*/ 2669577 h 5561888"/>
              <a:gd name="connsiteX121" fmla="*/ 4293624 w 5408405"/>
              <a:gd name="connsiteY121" fmla="*/ 2622557 h 5561888"/>
              <a:gd name="connsiteX122" fmla="*/ 4293453 w 5408405"/>
              <a:gd name="connsiteY122" fmla="*/ 2622155 h 5561888"/>
              <a:gd name="connsiteX123" fmla="*/ 4293453 w 5408405"/>
              <a:gd name="connsiteY123" fmla="*/ 3290419 h 5561888"/>
              <a:gd name="connsiteX124" fmla="*/ 4819151 w 5408405"/>
              <a:gd name="connsiteY124" fmla="*/ 3290419 h 5561888"/>
              <a:gd name="connsiteX125" fmla="*/ 4618033 w 5408405"/>
              <a:gd name="connsiteY125" fmla="*/ 3783581 h 5561888"/>
              <a:gd name="connsiteX126" fmla="*/ 4631595 w 5408405"/>
              <a:gd name="connsiteY126" fmla="*/ 3794382 h 5561888"/>
              <a:gd name="connsiteX127" fmla="*/ 4653185 w 5408405"/>
              <a:gd name="connsiteY127" fmla="*/ 3834503 h 5561888"/>
              <a:gd name="connsiteX128" fmla="*/ 4695406 w 5408405"/>
              <a:gd name="connsiteY128" fmla="*/ 3937672 h 5561888"/>
              <a:gd name="connsiteX129" fmla="*/ 4749142 w 5408405"/>
              <a:gd name="connsiteY129" fmla="*/ 4037020 h 5561888"/>
              <a:gd name="connsiteX130" fmla="*/ 4833584 w 5408405"/>
              <a:gd name="connsiteY130" fmla="*/ 4121084 h 5561888"/>
              <a:gd name="connsiteX131" fmla="*/ 4833584 w 5408405"/>
              <a:gd name="connsiteY131" fmla="*/ 4258643 h 5561888"/>
              <a:gd name="connsiteX132" fmla="*/ 4787525 w 5408405"/>
              <a:gd name="connsiteY132" fmla="*/ 4312138 h 5561888"/>
              <a:gd name="connsiteX133" fmla="*/ 4703083 w 5408405"/>
              <a:gd name="connsiteY133" fmla="*/ 4365633 h 5561888"/>
              <a:gd name="connsiteX134" fmla="*/ 4603288 w 5408405"/>
              <a:gd name="connsiteY134" fmla="*/ 4380917 h 5561888"/>
              <a:gd name="connsiteX135" fmla="*/ 4488139 w 5408405"/>
              <a:gd name="connsiteY135" fmla="*/ 4273927 h 5561888"/>
              <a:gd name="connsiteX136" fmla="*/ 4465110 w 5408405"/>
              <a:gd name="connsiteY136" fmla="*/ 4231895 h 5561888"/>
              <a:gd name="connsiteX137" fmla="*/ 4463971 w 5408405"/>
              <a:gd name="connsiteY137" fmla="*/ 4193386 h 5561888"/>
              <a:gd name="connsiteX138" fmla="*/ 4454229 w 5408405"/>
              <a:gd name="connsiteY138" fmla="*/ 4178157 h 5561888"/>
              <a:gd name="connsiteX139" fmla="*/ 4293453 w 5408405"/>
              <a:gd name="connsiteY139" fmla="*/ 4178157 h 5561888"/>
              <a:gd name="connsiteX140" fmla="*/ 4293453 w 5408405"/>
              <a:gd name="connsiteY140" fmla="*/ 4857600 h 5561888"/>
              <a:gd name="connsiteX141" fmla="*/ 3291650 w 5408405"/>
              <a:gd name="connsiteY141" fmla="*/ 4857600 h 5561888"/>
              <a:gd name="connsiteX142" fmla="*/ 3291650 w 5408405"/>
              <a:gd name="connsiteY142" fmla="*/ 4178157 h 5561888"/>
              <a:gd name="connsiteX143" fmla="*/ 2897583 w 5408405"/>
              <a:gd name="connsiteY143" fmla="*/ 4178157 h 5561888"/>
              <a:gd name="connsiteX144" fmla="*/ 2899933 w 5408405"/>
              <a:gd name="connsiteY144" fmla="*/ 4187858 h 5561888"/>
              <a:gd name="connsiteX145" fmla="*/ 2922554 w 5408405"/>
              <a:gd name="connsiteY145" fmla="*/ 4233043 h 5561888"/>
              <a:gd name="connsiteX146" fmla="*/ 2922554 w 5408405"/>
              <a:gd name="connsiteY146" fmla="*/ 4255635 h 5561888"/>
              <a:gd name="connsiteX147" fmla="*/ 2903703 w 5408405"/>
              <a:gd name="connsiteY147" fmla="*/ 4306468 h 5561888"/>
              <a:gd name="connsiteX148" fmla="*/ 2877312 w 5408405"/>
              <a:gd name="connsiteY148" fmla="*/ 4389306 h 5561888"/>
              <a:gd name="connsiteX149" fmla="*/ 2854690 w 5408405"/>
              <a:gd name="connsiteY149" fmla="*/ 4419429 h 5561888"/>
              <a:gd name="connsiteX150" fmla="*/ 2818873 w 5408405"/>
              <a:gd name="connsiteY150" fmla="*/ 4449552 h 5561888"/>
              <a:gd name="connsiteX151" fmla="*/ 2786827 w 5408405"/>
              <a:gd name="connsiteY151" fmla="*/ 4466497 h 5561888"/>
              <a:gd name="connsiteX152" fmla="*/ 2668065 w 5408405"/>
              <a:gd name="connsiteY152" fmla="*/ 4492854 h 5561888"/>
              <a:gd name="connsiteX153" fmla="*/ 2607742 w 5408405"/>
              <a:gd name="connsiteY153" fmla="*/ 4490972 h 5561888"/>
              <a:gd name="connsiteX154" fmla="*/ 2513486 w 5408405"/>
              <a:gd name="connsiteY154" fmla="*/ 4417547 h 5561888"/>
              <a:gd name="connsiteX155" fmla="*/ 2507831 w 5408405"/>
              <a:gd name="connsiteY155" fmla="*/ 4372362 h 5561888"/>
              <a:gd name="connsiteX156" fmla="*/ 2505946 w 5408405"/>
              <a:gd name="connsiteY156" fmla="*/ 4353535 h 5561888"/>
              <a:gd name="connsiteX157" fmla="*/ 2496520 w 5408405"/>
              <a:gd name="connsiteY157" fmla="*/ 4302702 h 5561888"/>
              <a:gd name="connsiteX158" fmla="*/ 2490865 w 5408405"/>
              <a:gd name="connsiteY158" fmla="*/ 4278227 h 5561888"/>
              <a:gd name="connsiteX159" fmla="*/ 2492750 w 5408405"/>
              <a:gd name="connsiteY159" fmla="*/ 4246222 h 5561888"/>
              <a:gd name="connsiteX160" fmla="*/ 2505946 w 5408405"/>
              <a:gd name="connsiteY160" fmla="*/ 4214216 h 5561888"/>
              <a:gd name="connsiteX161" fmla="*/ 2519389 w 5408405"/>
              <a:gd name="connsiteY161" fmla="*/ 4178157 h 5561888"/>
              <a:gd name="connsiteX162" fmla="*/ 1895054 w 5408405"/>
              <a:gd name="connsiteY162" fmla="*/ 4178157 h 5561888"/>
              <a:gd name="connsiteX163" fmla="*/ 1904034 w 5408405"/>
              <a:gd name="connsiteY163" fmla="*/ 4212935 h 5561888"/>
              <a:gd name="connsiteX164" fmla="*/ 1913368 w 5408405"/>
              <a:gd name="connsiteY164" fmla="*/ 4235094 h 5561888"/>
              <a:gd name="connsiteX165" fmla="*/ 1897032 w 5408405"/>
              <a:gd name="connsiteY165" fmla="*/ 4308568 h 5561888"/>
              <a:gd name="connsiteX166" fmla="*/ 1887698 w 5408405"/>
              <a:gd name="connsiteY166" fmla="*/ 4331893 h 5561888"/>
              <a:gd name="connsiteX167" fmla="*/ 1886531 w 5408405"/>
              <a:gd name="connsiteY167" fmla="*/ 4371546 h 5561888"/>
              <a:gd name="connsiteX168" fmla="*/ 1908701 w 5408405"/>
              <a:gd name="connsiteY168" fmla="*/ 4405367 h 5561888"/>
              <a:gd name="connsiteX169" fmla="*/ 1929704 w 5408405"/>
              <a:gd name="connsiteY169" fmla="*/ 4469511 h 5561888"/>
              <a:gd name="connsiteX170" fmla="*/ 1921536 w 5408405"/>
              <a:gd name="connsiteY170" fmla="*/ 4497501 h 5561888"/>
              <a:gd name="connsiteX171" fmla="*/ 1915702 w 5408405"/>
              <a:gd name="connsiteY171" fmla="*/ 4519659 h 5561888"/>
              <a:gd name="connsiteX172" fmla="*/ 1885364 w 5408405"/>
              <a:gd name="connsiteY172" fmla="*/ 4510329 h 5561888"/>
              <a:gd name="connsiteX173" fmla="*/ 1867862 w 5408405"/>
              <a:gd name="connsiteY173" fmla="*/ 4478841 h 5561888"/>
              <a:gd name="connsiteX174" fmla="*/ 1816521 w 5408405"/>
              <a:gd name="connsiteY174" fmla="*/ 4538320 h 5561888"/>
              <a:gd name="connsiteX175" fmla="*/ 1828189 w 5408405"/>
              <a:gd name="connsiteY175" fmla="*/ 4568642 h 5561888"/>
              <a:gd name="connsiteX176" fmla="*/ 1858527 w 5408405"/>
              <a:gd name="connsiteY176" fmla="*/ 4597798 h 5561888"/>
              <a:gd name="connsiteX177" fmla="*/ 1877196 w 5408405"/>
              <a:gd name="connsiteY177" fmla="*/ 4635118 h 5561888"/>
              <a:gd name="connsiteX178" fmla="*/ 1852693 w 5408405"/>
              <a:gd name="connsiteY178" fmla="*/ 4654945 h 5561888"/>
              <a:gd name="connsiteX179" fmla="*/ 1825855 w 5408405"/>
              <a:gd name="connsiteY179" fmla="*/ 4679436 h 5561888"/>
              <a:gd name="connsiteX180" fmla="*/ 1822355 w 5408405"/>
              <a:gd name="connsiteY180" fmla="*/ 4720255 h 5561888"/>
              <a:gd name="connsiteX181" fmla="*/ 1781516 w 5408405"/>
              <a:gd name="connsiteY181" fmla="*/ 4703927 h 5561888"/>
              <a:gd name="connsiteX182" fmla="*/ 1766347 w 5408405"/>
              <a:gd name="connsiteY182" fmla="*/ 4692265 h 5561888"/>
              <a:gd name="connsiteX183" fmla="*/ 1743010 w 5408405"/>
              <a:gd name="connsiteY183" fmla="*/ 4693431 h 5561888"/>
              <a:gd name="connsiteX184" fmla="*/ 1743010 w 5408405"/>
              <a:gd name="connsiteY184" fmla="*/ 4714424 h 5561888"/>
              <a:gd name="connsiteX185" fmla="*/ 1741843 w 5408405"/>
              <a:gd name="connsiteY185" fmla="*/ 4745912 h 5561888"/>
              <a:gd name="connsiteX186" fmla="*/ 1708005 w 5408405"/>
              <a:gd name="connsiteY186" fmla="*/ 4742414 h 5561888"/>
              <a:gd name="connsiteX187" fmla="*/ 1702171 w 5408405"/>
              <a:gd name="connsiteY187" fmla="*/ 4737749 h 5561888"/>
              <a:gd name="connsiteX188" fmla="*/ 1651997 w 5408405"/>
              <a:gd name="connsiteY188" fmla="*/ 4752910 h 5561888"/>
              <a:gd name="connsiteX189" fmla="*/ 1620492 w 5408405"/>
              <a:gd name="connsiteY189" fmla="*/ 4779734 h 5561888"/>
              <a:gd name="connsiteX190" fmla="*/ 1608824 w 5408405"/>
              <a:gd name="connsiteY190" fmla="*/ 4778567 h 5561888"/>
              <a:gd name="connsiteX191" fmla="*/ 1573819 w 5408405"/>
              <a:gd name="connsiteY191" fmla="*/ 4800726 h 5561888"/>
              <a:gd name="connsiteX192" fmla="*/ 1551649 w 5408405"/>
              <a:gd name="connsiteY192" fmla="*/ 4828716 h 5561888"/>
              <a:gd name="connsiteX193" fmla="*/ 1495640 w 5408405"/>
              <a:gd name="connsiteY193" fmla="*/ 4898691 h 5561888"/>
              <a:gd name="connsiteX194" fmla="*/ 1479305 w 5408405"/>
              <a:gd name="connsiteY194" fmla="*/ 4982661 h 5561888"/>
              <a:gd name="connsiteX195" fmla="*/ 1453634 w 5408405"/>
              <a:gd name="connsiteY195" fmla="*/ 5007153 h 5561888"/>
              <a:gd name="connsiteX196" fmla="*/ 1313614 w 5408405"/>
              <a:gd name="connsiteY196" fmla="*/ 4994324 h 5561888"/>
              <a:gd name="connsiteX197" fmla="*/ 1289110 w 5408405"/>
              <a:gd name="connsiteY197" fmla="*/ 4947674 h 5561888"/>
              <a:gd name="connsiteX198" fmla="*/ 1261106 w 5408405"/>
              <a:gd name="connsiteY198" fmla="*/ 4857873 h 5561888"/>
              <a:gd name="connsiteX199" fmla="*/ 1242437 w 5408405"/>
              <a:gd name="connsiteY199" fmla="*/ 4847376 h 5561888"/>
              <a:gd name="connsiteX200" fmla="*/ 1158424 w 5408405"/>
              <a:gd name="connsiteY200" fmla="*/ 4842711 h 5561888"/>
              <a:gd name="connsiteX201" fmla="*/ 1118752 w 5408405"/>
              <a:gd name="connsiteY201" fmla="*/ 4824051 h 5561888"/>
              <a:gd name="connsiteX202" fmla="*/ 1083747 w 5408405"/>
              <a:gd name="connsiteY202" fmla="*/ 4792562 h 5561888"/>
              <a:gd name="connsiteX203" fmla="*/ 1035907 w 5408405"/>
              <a:gd name="connsiteY203" fmla="*/ 4794895 h 5561888"/>
              <a:gd name="connsiteX204" fmla="*/ 988066 w 5408405"/>
              <a:gd name="connsiteY204" fmla="*/ 4777401 h 5561888"/>
              <a:gd name="connsiteX205" fmla="*/ 915722 w 5408405"/>
              <a:gd name="connsiteY205" fmla="*/ 4761074 h 5561888"/>
              <a:gd name="connsiteX206" fmla="*/ 865548 w 5408405"/>
              <a:gd name="connsiteY206" fmla="*/ 4818220 h 5561888"/>
              <a:gd name="connsiteX207" fmla="*/ 810707 w 5408405"/>
              <a:gd name="connsiteY207" fmla="*/ 4848543 h 5561888"/>
              <a:gd name="connsiteX208" fmla="*/ 871382 w 5408405"/>
              <a:gd name="connsiteY208" fmla="*/ 4748245 h 5561888"/>
              <a:gd name="connsiteX209" fmla="*/ 823542 w 5408405"/>
              <a:gd name="connsiteY209" fmla="*/ 4650280 h 5561888"/>
              <a:gd name="connsiteX210" fmla="*/ 751198 w 5408405"/>
              <a:gd name="connsiteY210" fmla="*/ 4589635 h 5561888"/>
              <a:gd name="connsiteX211" fmla="*/ 745364 w 5408405"/>
              <a:gd name="connsiteY211" fmla="*/ 4572141 h 5561888"/>
              <a:gd name="connsiteX212" fmla="*/ 712693 w 5408405"/>
              <a:gd name="connsiteY212" fmla="*/ 4558146 h 5561888"/>
              <a:gd name="connsiteX213" fmla="*/ 663685 w 5408405"/>
              <a:gd name="connsiteY213" fmla="*/ 4604796 h 5561888"/>
              <a:gd name="connsiteX214" fmla="*/ 633348 w 5408405"/>
              <a:gd name="connsiteY214" fmla="*/ 4615292 h 5561888"/>
              <a:gd name="connsiteX215" fmla="*/ 592508 w 5408405"/>
              <a:gd name="connsiteY215" fmla="*/ 4608295 h 5561888"/>
              <a:gd name="connsiteX216" fmla="*/ 572672 w 5408405"/>
              <a:gd name="connsiteY216" fmla="*/ 4621123 h 5561888"/>
              <a:gd name="connsiteX217" fmla="*/ 583174 w 5408405"/>
              <a:gd name="connsiteY217" fmla="*/ 4643282 h 5561888"/>
              <a:gd name="connsiteX218" fmla="*/ 604177 w 5408405"/>
              <a:gd name="connsiteY218" fmla="*/ 4652612 h 5561888"/>
              <a:gd name="connsiteX219" fmla="*/ 618179 w 5408405"/>
              <a:gd name="connsiteY219" fmla="*/ 4680602 h 5561888"/>
              <a:gd name="connsiteX220" fmla="*/ 663685 w 5408405"/>
              <a:gd name="connsiteY220" fmla="*/ 4770404 h 5561888"/>
              <a:gd name="connsiteX221" fmla="*/ 680021 w 5408405"/>
              <a:gd name="connsiteY221" fmla="*/ 4783232 h 5561888"/>
              <a:gd name="connsiteX222" fmla="*/ 657851 w 5408405"/>
              <a:gd name="connsiteY222" fmla="*/ 4797227 h 5561888"/>
              <a:gd name="connsiteX223" fmla="*/ 654351 w 5408405"/>
              <a:gd name="connsiteY223" fmla="*/ 4797227 h 5561888"/>
              <a:gd name="connsiteX224" fmla="*/ 632181 w 5408405"/>
              <a:gd name="connsiteY224" fmla="*/ 4836880 h 5561888"/>
              <a:gd name="connsiteX225" fmla="*/ 629847 w 5408405"/>
              <a:gd name="connsiteY225" fmla="*/ 4891694 h 5561888"/>
              <a:gd name="connsiteX226" fmla="*/ 610011 w 5408405"/>
              <a:gd name="connsiteY226" fmla="*/ 4968666 h 5561888"/>
              <a:gd name="connsiteX227" fmla="*/ 592508 w 5408405"/>
              <a:gd name="connsiteY227" fmla="*/ 4989659 h 5561888"/>
              <a:gd name="connsiteX228" fmla="*/ 544668 w 5408405"/>
              <a:gd name="connsiteY228" fmla="*/ 5050304 h 5561888"/>
              <a:gd name="connsiteX229" fmla="*/ 516664 w 5408405"/>
              <a:gd name="connsiteY229" fmla="*/ 5060800 h 5561888"/>
              <a:gd name="connsiteX230" fmla="*/ 401147 w 5408405"/>
              <a:gd name="connsiteY230" fmla="*/ 5094622 h 5561888"/>
              <a:gd name="connsiteX231" fmla="*/ 401147 w 5408405"/>
              <a:gd name="connsiteY231" fmla="*/ 5120279 h 5561888"/>
              <a:gd name="connsiteX232" fmla="*/ 431485 w 5408405"/>
              <a:gd name="connsiteY232" fmla="*/ 5123778 h 5561888"/>
              <a:gd name="connsiteX233" fmla="*/ 452488 w 5408405"/>
              <a:gd name="connsiteY233" fmla="*/ 5109783 h 5561888"/>
              <a:gd name="connsiteX234" fmla="*/ 472324 w 5408405"/>
              <a:gd name="connsiteY234" fmla="*/ 5107450 h 5561888"/>
              <a:gd name="connsiteX235" fmla="*/ 468824 w 5408405"/>
              <a:gd name="connsiteY235" fmla="*/ 5128443 h 5561888"/>
              <a:gd name="connsiteX236" fmla="*/ 452488 w 5408405"/>
              <a:gd name="connsiteY236" fmla="*/ 5143604 h 5561888"/>
              <a:gd name="connsiteX237" fmla="*/ 446654 w 5408405"/>
              <a:gd name="connsiteY237" fmla="*/ 5179758 h 5561888"/>
              <a:gd name="connsiteX238" fmla="*/ 478158 w 5408405"/>
              <a:gd name="connsiteY238" fmla="*/ 5172761 h 5561888"/>
              <a:gd name="connsiteX239" fmla="*/ 502662 w 5408405"/>
              <a:gd name="connsiteY239" fmla="*/ 5152934 h 5561888"/>
              <a:gd name="connsiteX240" fmla="*/ 525999 w 5408405"/>
              <a:gd name="connsiteY240" fmla="*/ 5168096 h 5561888"/>
              <a:gd name="connsiteX241" fmla="*/ 500328 w 5408405"/>
              <a:gd name="connsiteY241" fmla="*/ 5234572 h 5561888"/>
              <a:gd name="connsiteX242" fmla="*/ 500328 w 5408405"/>
              <a:gd name="connsiteY242" fmla="*/ 5298716 h 5561888"/>
              <a:gd name="connsiteX243" fmla="*/ 523665 w 5408405"/>
              <a:gd name="connsiteY243" fmla="*/ 5324373 h 5561888"/>
              <a:gd name="connsiteX244" fmla="*/ 530666 w 5408405"/>
              <a:gd name="connsiteY244" fmla="*/ 5337202 h 5561888"/>
              <a:gd name="connsiteX245" fmla="*/ 517831 w 5408405"/>
              <a:gd name="connsiteY245" fmla="*/ 5344200 h 5561888"/>
              <a:gd name="connsiteX246" fmla="*/ 493327 w 5408405"/>
              <a:gd name="connsiteY246" fmla="*/ 5367525 h 5561888"/>
              <a:gd name="connsiteX247" fmla="*/ 462989 w 5408405"/>
              <a:gd name="connsiteY247" fmla="*/ 5420006 h 5561888"/>
              <a:gd name="connsiteX248" fmla="*/ 461823 w 5408405"/>
              <a:gd name="connsiteY248" fmla="*/ 5447996 h 5561888"/>
              <a:gd name="connsiteX249" fmla="*/ 471157 w 5408405"/>
              <a:gd name="connsiteY249" fmla="*/ 5466656 h 5561888"/>
              <a:gd name="connsiteX250" fmla="*/ 451321 w 5408405"/>
              <a:gd name="connsiteY250" fmla="*/ 5479485 h 5561888"/>
              <a:gd name="connsiteX251" fmla="*/ 434985 w 5408405"/>
              <a:gd name="connsiteY251" fmla="*/ 5481817 h 5561888"/>
              <a:gd name="connsiteX252" fmla="*/ 415149 w 5408405"/>
              <a:gd name="connsiteY252" fmla="*/ 5529634 h 5561888"/>
              <a:gd name="connsiteX253" fmla="*/ 420983 w 5408405"/>
              <a:gd name="connsiteY253" fmla="*/ 5538964 h 5561888"/>
              <a:gd name="connsiteX254" fmla="*/ 419816 w 5408405"/>
              <a:gd name="connsiteY254" fmla="*/ 5559956 h 5561888"/>
              <a:gd name="connsiteX255" fmla="*/ 401147 w 5408405"/>
              <a:gd name="connsiteY255" fmla="*/ 5555291 h 5561888"/>
              <a:gd name="connsiteX256" fmla="*/ 389479 w 5408405"/>
              <a:gd name="connsiteY256" fmla="*/ 5540130 h 5561888"/>
              <a:gd name="connsiteX257" fmla="*/ 366142 w 5408405"/>
              <a:gd name="connsiteY257" fmla="*/ 5536631 h 5561888"/>
              <a:gd name="connsiteX258" fmla="*/ 294965 w 5408405"/>
              <a:gd name="connsiteY258" fmla="*/ 5555291 h 5561888"/>
              <a:gd name="connsiteX259" fmla="*/ 206285 w 5408405"/>
              <a:gd name="connsiteY259" fmla="*/ 5561122 h 5561888"/>
              <a:gd name="connsiteX260" fmla="*/ 185282 w 5408405"/>
              <a:gd name="connsiteY260" fmla="*/ 5550626 h 5561888"/>
              <a:gd name="connsiteX261" fmla="*/ 124607 w 5408405"/>
              <a:gd name="connsiteY261" fmla="*/ 5522636 h 5561888"/>
              <a:gd name="connsiteX262" fmla="*/ 112938 w 5408405"/>
              <a:gd name="connsiteY262" fmla="*/ 5514472 h 5561888"/>
              <a:gd name="connsiteX263" fmla="*/ 61597 w 5408405"/>
              <a:gd name="connsiteY263" fmla="*/ 5452661 h 5561888"/>
              <a:gd name="connsiteX264" fmla="*/ 30093 w 5408405"/>
              <a:gd name="connsiteY264" fmla="*/ 5347698 h 5561888"/>
              <a:gd name="connsiteX265" fmla="*/ 14924 w 5408405"/>
              <a:gd name="connsiteY265" fmla="*/ 5311544 h 5561888"/>
              <a:gd name="connsiteX266" fmla="*/ 18424 w 5408405"/>
              <a:gd name="connsiteY266" fmla="*/ 5260229 h 5561888"/>
              <a:gd name="connsiteX267" fmla="*/ 23092 w 5408405"/>
              <a:gd name="connsiteY267" fmla="*/ 5217078 h 5561888"/>
              <a:gd name="connsiteX268" fmla="*/ 21925 w 5408405"/>
              <a:gd name="connsiteY268" fmla="*/ 5199584 h 5561888"/>
              <a:gd name="connsiteX269" fmla="*/ 90768 w 5408405"/>
              <a:gd name="connsiteY269" fmla="*/ 5120279 h 5561888"/>
              <a:gd name="connsiteX270" fmla="*/ 156111 w 5408405"/>
              <a:gd name="connsiteY270" fmla="*/ 5081793 h 5561888"/>
              <a:gd name="connsiteX271" fmla="*/ 205118 w 5408405"/>
              <a:gd name="connsiteY271" fmla="*/ 5017649 h 5561888"/>
              <a:gd name="connsiteX272" fmla="*/ 198117 w 5408405"/>
              <a:gd name="connsiteY272" fmla="*/ 5004820 h 5561888"/>
              <a:gd name="connsiteX273" fmla="*/ 129274 w 5408405"/>
              <a:gd name="connsiteY273" fmla="*/ 4923183 h 5561888"/>
              <a:gd name="connsiteX274" fmla="*/ 119939 w 5408405"/>
              <a:gd name="connsiteY274" fmla="*/ 4904523 h 5561888"/>
              <a:gd name="connsiteX275" fmla="*/ 110604 w 5408405"/>
              <a:gd name="connsiteY275" fmla="*/ 4846210 h 5561888"/>
              <a:gd name="connsiteX276" fmla="*/ 94269 w 5408405"/>
              <a:gd name="connsiteY276" fmla="*/ 4778567 h 5561888"/>
              <a:gd name="connsiteX277" fmla="*/ 95436 w 5408405"/>
              <a:gd name="connsiteY277" fmla="*/ 4750577 h 5561888"/>
              <a:gd name="connsiteX278" fmla="*/ 157278 w 5408405"/>
              <a:gd name="connsiteY278" fmla="*/ 4600131 h 5561888"/>
              <a:gd name="connsiteX279" fmla="*/ 168946 w 5408405"/>
              <a:gd name="connsiteY279" fmla="*/ 4590801 h 5561888"/>
              <a:gd name="connsiteX280" fmla="*/ 240123 w 5408405"/>
              <a:gd name="connsiteY280" fmla="*/ 4556980 h 5561888"/>
              <a:gd name="connsiteX281" fmla="*/ 270461 w 5408405"/>
              <a:gd name="connsiteY281" fmla="*/ 4547650 h 5561888"/>
              <a:gd name="connsiteX282" fmla="*/ 321802 w 5408405"/>
              <a:gd name="connsiteY282" fmla="*/ 4535987 h 5561888"/>
              <a:gd name="connsiteX283" fmla="*/ 360308 w 5408405"/>
              <a:gd name="connsiteY283" fmla="*/ 4502166 h 5561888"/>
              <a:gd name="connsiteX284" fmla="*/ 388312 w 5408405"/>
              <a:gd name="connsiteY284" fmla="*/ 4511496 h 5561888"/>
              <a:gd name="connsiteX285" fmla="*/ 391812 w 5408405"/>
              <a:gd name="connsiteY285" fmla="*/ 4525491 h 5561888"/>
              <a:gd name="connsiteX286" fmla="*/ 402314 w 5408405"/>
              <a:gd name="connsiteY286" fmla="*/ 4541818 h 5561888"/>
              <a:gd name="connsiteX287" fmla="*/ 417483 w 5408405"/>
              <a:gd name="connsiteY287" fmla="*/ 4531322 h 5561888"/>
              <a:gd name="connsiteX288" fmla="*/ 452488 w 5408405"/>
              <a:gd name="connsiteY288" fmla="*/ 4537153 h 5561888"/>
              <a:gd name="connsiteX289" fmla="*/ 459489 w 5408405"/>
              <a:gd name="connsiteY289" fmla="*/ 4552315 h 5561888"/>
              <a:gd name="connsiteX290" fmla="*/ 480492 w 5408405"/>
              <a:gd name="connsiteY290" fmla="*/ 4560478 h 5561888"/>
              <a:gd name="connsiteX291" fmla="*/ 488660 w 5408405"/>
              <a:gd name="connsiteY291" fmla="*/ 4540652 h 5561888"/>
              <a:gd name="connsiteX292" fmla="*/ 521331 w 5408405"/>
              <a:gd name="connsiteY292" fmla="*/ 4399536 h 5561888"/>
              <a:gd name="connsiteX293" fmla="*/ 596009 w 5408405"/>
              <a:gd name="connsiteY293" fmla="*/ 4352885 h 5561888"/>
              <a:gd name="connsiteX294" fmla="*/ 607677 w 5408405"/>
              <a:gd name="connsiteY294" fmla="*/ 4333059 h 5561888"/>
              <a:gd name="connsiteX295" fmla="*/ 586674 w 5408405"/>
              <a:gd name="connsiteY295" fmla="*/ 4287575 h 5561888"/>
              <a:gd name="connsiteX296" fmla="*/ 591341 w 5408405"/>
              <a:gd name="connsiteY296" fmla="*/ 4267749 h 5561888"/>
              <a:gd name="connsiteX297" fmla="*/ 613511 w 5408405"/>
              <a:gd name="connsiteY297" fmla="*/ 4189610 h 5561888"/>
              <a:gd name="connsiteX298" fmla="*/ 596009 w 5408405"/>
              <a:gd name="connsiteY298" fmla="*/ 4181446 h 5561888"/>
              <a:gd name="connsiteX299" fmla="*/ 545835 w 5408405"/>
              <a:gd name="connsiteY299" fmla="*/ 4156955 h 5561888"/>
              <a:gd name="connsiteX300" fmla="*/ 563337 w 5408405"/>
              <a:gd name="connsiteY300" fmla="*/ 4103308 h 5561888"/>
              <a:gd name="connsiteX301" fmla="*/ 592508 w 5408405"/>
              <a:gd name="connsiteY301" fmla="*/ 4098643 h 5561888"/>
              <a:gd name="connsiteX302" fmla="*/ 617012 w 5408405"/>
              <a:gd name="connsiteY302" fmla="*/ 4054325 h 5561888"/>
              <a:gd name="connsiteX303" fmla="*/ 599509 w 5408405"/>
              <a:gd name="connsiteY303" fmla="*/ 4021670 h 5561888"/>
              <a:gd name="connsiteX304" fmla="*/ 578506 w 5408405"/>
              <a:gd name="connsiteY304" fmla="*/ 3990181 h 5561888"/>
              <a:gd name="connsiteX305" fmla="*/ 572672 w 5408405"/>
              <a:gd name="connsiteY305" fmla="*/ 3961025 h 5561888"/>
              <a:gd name="connsiteX306" fmla="*/ 598343 w 5408405"/>
              <a:gd name="connsiteY306" fmla="*/ 3955193 h 5561888"/>
              <a:gd name="connsiteX307" fmla="*/ 655518 w 5408405"/>
              <a:gd name="connsiteY307" fmla="*/ 3936533 h 5561888"/>
              <a:gd name="connsiteX308" fmla="*/ 660185 w 5408405"/>
              <a:gd name="connsiteY308" fmla="*/ 3906211 h 5561888"/>
              <a:gd name="connsiteX309" fmla="*/ 618179 w 5408405"/>
              <a:gd name="connsiteY309" fmla="*/ 3857228 h 5561888"/>
              <a:gd name="connsiteX310" fmla="*/ 593675 w 5408405"/>
              <a:gd name="connsiteY310" fmla="*/ 3769759 h 5561888"/>
              <a:gd name="connsiteX311" fmla="*/ 586674 w 5408405"/>
              <a:gd name="connsiteY311" fmla="*/ 3748767 h 5561888"/>
              <a:gd name="connsiteX312" fmla="*/ 554003 w 5408405"/>
              <a:gd name="connsiteY312" fmla="*/ 3724275 h 5561888"/>
              <a:gd name="connsiteX313" fmla="*/ 507329 w 5408405"/>
              <a:gd name="connsiteY313" fmla="*/ 3686955 h 5561888"/>
              <a:gd name="connsiteX314" fmla="*/ 490993 w 5408405"/>
              <a:gd name="connsiteY314" fmla="*/ 3713779 h 5561888"/>
              <a:gd name="connsiteX315" fmla="*/ 469990 w 5408405"/>
              <a:gd name="connsiteY315" fmla="*/ 3732439 h 5561888"/>
              <a:gd name="connsiteX316" fmla="*/ 432652 w 5408405"/>
              <a:gd name="connsiteY316" fmla="*/ 3712613 h 5561888"/>
              <a:gd name="connsiteX317" fmla="*/ 446654 w 5408405"/>
              <a:gd name="connsiteY317" fmla="*/ 3690454 h 5561888"/>
              <a:gd name="connsiteX318" fmla="*/ 461823 w 5408405"/>
              <a:gd name="connsiteY318" fmla="*/ 3672960 h 5561888"/>
              <a:gd name="connsiteX319" fmla="*/ 410482 w 5408405"/>
              <a:gd name="connsiteY319" fmla="*/ 3637973 h 5561888"/>
              <a:gd name="connsiteX320" fmla="*/ 382478 w 5408405"/>
              <a:gd name="connsiteY320" fmla="*/ 3649635 h 5561888"/>
              <a:gd name="connsiteX321" fmla="*/ 354474 w 5408405"/>
              <a:gd name="connsiteY321" fmla="*/ 3637973 h 5561888"/>
              <a:gd name="connsiteX322" fmla="*/ 357974 w 5408405"/>
              <a:gd name="connsiteY322" fmla="*/ 3609983 h 5561888"/>
              <a:gd name="connsiteX323" fmla="*/ 403481 w 5408405"/>
              <a:gd name="connsiteY323" fmla="*/ 3584325 h 5561888"/>
              <a:gd name="connsiteX324" fmla="*/ 431485 w 5408405"/>
              <a:gd name="connsiteY324" fmla="*/ 3528345 h 5561888"/>
              <a:gd name="connsiteX325" fmla="*/ 405814 w 5408405"/>
              <a:gd name="connsiteY325" fmla="*/ 3405889 h 5561888"/>
              <a:gd name="connsiteX326" fmla="*/ 388312 w 5408405"/>
              <a:gd name="connsiteY326" fmla="*/ 3388395 h 5561888"/>
              <a:gd name="connsiteX327" fmla="*/ 296132 w 5408405"/>
              <a:gd name="connsiteY327" fmla="*/ 3352241 h 5561888"/>
              <a:gd name="connsiteX328" fmla="*/ 370809 w 5408405"/>
              <a:gd name="connsiteY328" fmla="*/ 3348742 h 5561888"/>
              <a:gd name="connsiteX329" fmla="*/ 451321 w 5408405"/>
              <a:gd name="connsiteY329" fmla="*/ 3286931 h 5561888"/>
              <a:gd name="connsiteX330" fmla="*/ 426817 w 5408405"/>
              <a:gd name="connsiteY330" fmla="*/ 3249611 h 5561888"/>
              <a:gd name="connsiteX331" fmla="*/ 399980 w 5408405"/>
              <a:gd name="connsiteY331" fmla="*/ 3240281 h 5561888"/>
              <a:gd name="connsiteX332" fmla="*/ 437319 w 5408405"/>
              <a:gd name="connsiteY332" fmla="*/ 3226286 h 5561888"/>
              <a:gd name="connsiteX333" fmla="*/ 455988 w 5408405"/>
              <a:gd name="connsiteY333" fmla="*/ 3208792 h 5561888"/>
              <a:gd name="connsiteX334" fmla="*/ 430318 w 5408405"/>
              <a:gd name="connsiteY334" fmla="*/ 3122489 h 5561888"/>
              <a:gd name="connsiteX335" fmla="*/ 401147 w 5408405"/>
              <a:gd name="connsiteY335" fmla="*/ 3075839 h 5561888"/>
              <a:gd name="connsiteX336" fmla="*/ 390645 w 5408405"/>
              <a:gd name="connsiteY336" fmla="*/ 2998867 h 5561888"/>
              <a:gd name="connsiteX337" fmla="*/ 364975 w 5408405"/>
              <a:gd name="connsiteY337" fmla="*/ 2949884 h 5561888"/>
              <a:gd name="connsiteX338" fmla="*/ 352140 w 5408405"/>
              <a:gd name="connsiteY338" fmla="*/ 2947552 h 5561888"/>
              <a:gd name="connsiteX339" fmla="*/ 395313 w 5408405"/>
              <a:gd name="connsiteY339" fmla="*/ 2919562 h 5561888"/>
              <a:gd name="connsiteX340" fmla="*/ 433818 w 5408405"/>
              <a:gd name="connsiteY340" fmla="*/ 2882242 h 5561888"/>
              <a:gd name="connsiteX341" fmla="*/ 422150 w 5408405"/>
              <a:gd name="connsiteY341" fmla="*/ 2851919 h 5561888"/>
              <a:gd name="connsiteX342" fmla="*/ 396480 w 5408405"/>
              <a:gd name="connsiteY342" fmla="*/ 2818098 h 5561888"/>
              <a:gd name="connsiteX343" fmla="*/ 424484 w 5408405"/>
              <a:gd name="connsiteY343" fmla="*/ 2793607 h 5561888"/>
              <a:gd name="connsiteX344" fmla="*/ 436152 w 5408405"/>
              <a:gd name="connsiteY344" fmla="*/ 2784277 h 5561888"/>
              <a:gd name="connsiteX345" fmla="*/ 422150 w 5408405"/>
              <a:gd name="connsiteY345" fmla="*/ 2762118 h 5561888"/>
              <a:gd name="connsiteX346" fmla="*/ 404648 w 5408405"/>
              <a:gd name="connsiteY346" fmla="*/ 2717800 h 5561888"/>
              <a:gd name="connsiteX347" fmla="*/ 401147 w 5408405"/>
              <a:gd name="connsiteY347" fmla="*/ 2623334 h 5561888"/>
              <a:gd name="connsiteX348" fmla="*/ 403481 w 5408405"/>
              <a:gd name="connsiteY348" fmla="*/ 2597676 h 5561888"/>
              <a:gd name="connsiteX349" fmla="*/ 409315 w 5408405"/>
              <a:gd name="connsiteY349" fmla="*/ 2525369 h 5561888"/>
              <a:gd name="connsiteX350" fmla="*/ 422150 w 5408405"/>
              <a:gd name="connsiteY350" fmla="*/ 2510207 h 5561888"/>
              <a:gd name="connsiteX351" fmla="*/ 475825 w 5408405"/>
              <a:gd name="connsiteY351" fmla="*/ 2464724 h 5561888"/>
              <a:gd name="connsiteX352" fmla="*/ 485159 w 5408405"/>
              <a:gd name="connsiteY352" fmla="*/ 2448396 h 5561888"/>
              <a:gd name="connsiteX353" fmla="*/ 542334 w 5408405"/>
              <a:gd name="connsiteY353" fmla="*/ 2422738 h 5561888"/>
              <a:gd name="connsiteX354" fmla="*/ 584340 w 5408405"/>
              <a:gd name="connsiteY354" fmla="*/ 2404078 h 5561888"/>
              <a:gd name="connsiteX355" fmla="*/ 622846 w 5408405"/>
              <a:gd name="connsiteY355" fmla="*/ 2372590 h 5561888"/>
              <a:gd name="connsiteX356" fmla="*/ 641515 w 5408405"/>
              <a:gd name="connsiteY356" fmla="*/ 2345766 h 5561888"/>
              <a:gd name="connsiteX357" fmla="*/ 648517 w 5408405"/>
              <a:gd name="connsiteY357" fmla="*/ 2310778 h 5561888"/>
              <a:gd name="connsiteX358" fmla="*/ 642682 w 5408405"/>
              <a:gd name="connsiteY358" fmla="*/ 2293285 h 5561888"/>
              <a:gd name="connsiteX359" fmla="*/ 615845 w 5408405"/>
              <a:gd name="connsiteY359" fmla="*/ 2286287 h 5561888"/>
              <a:gd name="connsiteX360" fmla="*/ 597176 w 5408405"/>
              <a:gd name="connsiteY360" fmla="*/ 2248967 h 5561888"/>
              <a:gd name="connsiteX361" fmla="*/ 619346 w 5408405"/>
              <a:gd name="connsiteY361" fmla="*/ 2210481 h 5561888"/>
              <a:gd name="connsiteX362" fmla="*/ 657851 w 5408405"/>
              <a:gd name="connsiteY362" fmla="*/ 2198818 h 5561888"/>
              <a:gd name="connsiteX363" fmla="*/ 676521 w 5408405"/>
              <a:gd name="connsiteY363" fmla="*/ 2190654 h 5561888"/>
              <a:gd name="connsiteX364" fmla="*/ 668353 w 5408405"/>
              <a:gd name="connsiteY364" fmla="*/ 2153334 h 5561888"/>
              <a:gd name="connsiteX365" fmla="*/ 663685 w 5408405"/>
              <a:gd name="connsiteY365" fmla="*/ 2152168 h 5561888"/>
              <a:gd name="connsiteX366" fmla="*/ 635681 w 5408405"/>
              <a:gd name="connsiteY366" fmla="*/ 2139339 h 5561888"/>
              <a:gd name="connsiteX367" fmla="*/ 648517 w 5408405"/>
              <a:gd name="connsiteY367" fmla="*/ 2093855 h 5561888"/>
              <a:gd name="connsiteX368" fmla="*/ 683522 w 5408405"/>
              <a:gd name="connsiteY368" fmla="*/ 2071697 h 5561888"/>
              <a:gd name="connsiteX369" fmla="*/ 703358 w 5408405"/>
              <a:gd name="connsiteY369" fmla="*/ 2082193 h 5561888"/>
              <a:gd name="connsiteX370" fmla="*/ 711526 w 5408405"/>
              <a:gd name="connsiteY370" fmla="*/ 2091523 h 5561888"/>
              <a:gd name="connsiteX371" fmla="*/ 720860 w 5408405"/>
              <a:gd name="connsiteY371" fmla="*/ 2081027 h 5561888"/>
              <a:gd name="connsiteX372" fmla="*/ 723194 w 5408405"/>
              <a:gd name="connsiteY372" fmla="*/ 2055369 h 5561888"/>
              <a:gd name="connsiteX373" fmla="*/ 771034 w 5408405"/>
              <a:gd name="connsiteY373" fmla="*/ 2027379 h 5561888"/>
              <a:gd name="connsiteX374" fmla="*/ 779202 w 5408405"/>
              <a:gd name="connsiteY374" fmla="*/ 2030878 h 5561888"/>
              <a:gd name="connsiteX375" fmla="*/ 839878 w 5408405"/>
              <a:gd name="connsiteY375" fmla="*/ 2009885 h 5561888"/>
              <a:gd name="connsiteX376" fmla="*/ 872549 w 5408405"/>
              <a:gd name="connsiteY376" fmla="*/ 1988893 h 5561888"/>
              <a:gd name="connsiteX377" fmla="*/ 891219 w 5408405"/>
              <a:gd name="connsiteY377" fmla="*/ 1987727 h 5561888"/>
              <a:gd name="connsiteX378" fmla="*/ 961229 w 5408405"/>
              <a:gd name="connsiteY378" fmla="*/ 1935245 h 5561888"/>
              <a:gd name="connsiteX379" fmla="*/ 979898 w 5408405"/>
              <a:gd name="connsiteY379" fmla="*/ 1895593 h 5561888"/>
              <a:gd name="connsiteX380" fmla="*/ 1004402 w 5408405"/>
              <a:gd name="connsiteY380" fmla="*/ 1886263 h 5561888"/>
              <a:gd name="connsiteX381" fmla="*/ 1010236 w 5408405"/>
              <a:gd name="connsiteY381" fmla="*/ 1908421 h 5561888"/>
              <a:gd name="connsiteX382" fmla="*/ 1054576 w 5408405"/>
              <a:gd name="connsiteY382" fmla="*/ 1949240 h 5561888"/>
              <a:gd name="connsiteX383" fmla="*/ 1105917 w 5408405"/>
              <a:gd name="connsiteY383" fmla="*/ 1948074 h 5561888"/>
              <a:gd name="connsiteX384" fmla="*/ 1144422 w 5408405"/>
              <a:gd name="connsiteY384" fmla="*/ 1978397 h 5561888"/>
              <a:gd name="connsiteX385" fmla="*/ 1237769 w 5408405"/>
              <a:gd name="connsiteY385" fmla="*/ 2001722 h 5561888"/>
              <a:gd name="connsiteX386" fmla="*/ 1255272 w 5408405"/>
              <a:gd name="connsiteY386" fmla="*/ 1992392 h 5561888"/>
              <a:gd name="connsiteX387" fmla="*/ 1293778 w 5408405"/>
              <a:gd name="connsiteY387" fmla="*/ 2055369 h 5561888"/>
              <a:gd name="connsiteX388" fmla="*/ 1366122 w 5408405"/>
              <a:gd name="connsiteY388" fmla="*/ 2055369 h 5561888"/>
              <a:gd name="connsiteX389" fmla="*/ 1361454 w 5408405"/>
              <a:gd name="connsiteY389" fmla="*/ 2068198 h 5561888"/>
              <a:gd name="connsiteX390" fmla="*/ 1381290 w 5408405"/>
              <a:gd name="connsiteY390" fmla="*/ 2133508 h 5561888"/>
              <a:gd name="connsiteX391" fmla="*/ 1404627 w 5408405"/>
              <a:gd name="connsiteY391" fmla="*/ 2178992 h 5561888"/>
              <a:gd name="connsiteX392" fmla="*/ 1436132 w 5408405"/>
              <a:gd name="connsiteY392" fmla="*/ 2232639 h 5561888"/>
              <a:gd name="connsiteX393" fmla="*/ 1452467 w 5408405"/>
              <a:gd name="connsiteY393" fmla="*/ 2215146 h 5561888"/>
              <a:gd name="connsiteX394" fmla="*/ 1475804 w 5408405"/>
              <a:gd name="connsiteY394" fmla="*/ 2180158 h 5561888"/>
              <a:gd name="connsiteX395" fmla="*/ 1490973 w 5408405"/>
              <a:gd name="connsiteY395" fmla="*/ 2194153 h 5561888"/>
              <a:gd name="connsiteX396" fmla="*/ 1536480 w 5408405"/>
              <a:gd name="connsiteY396" fmla="*/ 2257131 h 5561888"/>
              <a:gd name="connsiteX397" fmla="*/ 1682334 w 5408405"/>
              <a:gd name="connsiteY397" fmla="*/ 2317776 h 5561888"/>
              <a:gd name="connsiteX398" fmla="*/ 1752345 w 5408405"/>
              <a:gd name="connsiteY398" fmla="*/ 2360927 h 5561888"/>
              <a:gd name="connsiteX399" fmla="*/ 1790850 w 5408405"/>
              <a:gd name="connsiteY399" fmla="*/ 2355096 h 5561888"/>
              <a:gd name="connsiteX400" fmla="*/ 1825855 w 5408405"/>
              <a:gd name="connsiteY400" fmla="*/ 2351597 h 5561888"/>
              <a:gd name="connsiteX401" fmla="*/ 1817688 w 5408405"/>
              <a:gd name="connsiteY401" fmla="*/ 2380753 h 5561888"/>
              <a:gd name="connsiteX402" fmla="*/ 1807186 w 5408405"/>
              <a:gd name="connsiteY402" fmla="*/ 2436733 h 5561888"/>
              <a:gd name="connsiteX403" fmla="*/ 1836065 w 5408405"/>
              <a:gd name="connsiteY403" fmla="*/ 2571290 h 5561888"/>
              <a:gd name="connsiteX404" fmla="*/ 1836900 w 5408405"/>
              <a:gd name="connsiteY404" fmla="*/ 2614907 h 5561888"/>
              <a:gd name="connsiteX405" fmla="*/ 2065106 w 5408405"/>
              <a:gd name="connsiteY405" fmla="*/ 2240082 h 5561888"/>
              <a:gd name="connsiteX406" fmla="*/ 2042723 w 5408405"/>
              <a:gd name="connsiteY406" fmla="*/ 2222711 h 5561888"/>
              <a:gd name="connsiteX407" fmla="*/ 2003998 w 5408405"/>
              <a:gd name="connsiteY407" fmla="*/ 2224820 h 5561888"/>
              <a:gd name="connsiteX408" fmla="*/ 1989060 w 5408405"/>
              <a:gd name="connsiteY408" fmla="*/ 2226794 h 5561888"/>
              <a:gd name="connsiteX409" fmla="*/ 1993035 w 5408405"/>
              <a:gd name="connsiteY409" fmla="*/ 2208195 h 5561888"/>
              <a:gd name="connsiteX410" fmla="*/ 1994810 w 5408405"/>
              <a:gd name="connsiteY410" fmla="*/ 2206378 h 5561888"/>
              <a:gd name="connsiteX411" fmla="*/ 1985471 w 5408405"/>
              <a:gd name="connsiteY411" fmla="*/ 2174773 h 5561888"/>
              <a:gd name="connsiteX412" fmla="*/ 1958208 w 5408405"/>
              <a:gd name="connsiteY412" fmla="*/ 2145776 h 5561888"/>
              <a:gd name="connsiteX413" fmla="*/ 1928319 w 5408405"/>
              <a:gd name="connsiteY413" fmla="*/ 2096463 h 5561888"/>
              <a:gd name="connsiteX414" fmla="*/ 1926297 w 5408405"/>
              <a:gd name="connsiteY414" fmla="*/ 2076739 h 5561888"/>
              <a:gd name="connsiteX415" fmla="*/ 1919077 w 5408405"/>
              <a:gd name="connsiteY415" fmla="*/ 2021171 h 5561888"/>
              <a:gd name="connsiteX416" fmla="*/ 1927826 w 5408405"/>
              <a:gd name="connsiteY416" fmla="*/ 2001317 h 5561888"/>
              <a:gd name="connsiteX417" fmla="*/ 1968832 w 5408405"/>
              <a:gd name="connsiteY417" fmla="*/ 1924225 h 5561888"/>
              <a:gd name="connsiteX418" fmla="*/ 1955517 w 5408405"/>
              <a:gd name="connsiteY418" fmla="*/ 1911219 h 5561888"/>
              <a:gd name="connsiteX419" fmla="*/ 1938322 w 5408405"/>
              <a:gd name="connsiteY419" fmla="*/ 1925189 h 5561888"/>
              <a:gd name="connsiteX420" fmla="*/ 1934938 w 5408405"/>
              <a:gd name="connsiteY420" fmla="*/ 1943183 h 5561888"/>
              <a:gd name="connsiteX421" fmla="*/ 1926093 w 5408405"/>
              <a:gd name="connsiteY421" fmla="*/ 1954660 h 5561888"/>
              <a:gd name="connsiteX422" fmla="*/ 1916974 w 5408405"/>
              <a:gd name="connsiteY422" fmla="*/ 1942201 h 5561888"/>
              <a:gd name="connsiteX423" fmla="*/ 1917387 w 5408405"/>
              <a:gd name="connsiteY423" fmla="*/ 1926038 h 5561888"/>
              <a:gd name="connsiteX424" fmla="*/ 1901582 w 5408405"/>
              <a:gd name="connsiteY424" fmla="*/ 1904684 h 5561888"/>
              <a:gd name="connsiteX425" fmla="*/ 1889243 w 5408405"/>
              <a:gd name="connsiteY425" fmla="*/ 1924580 h 5561888"/>
              <a:gd name="connsiteX426" fmla="*/ 1887111 w 5408405"/>
              <a:gd name="connsiteY426" fmla="*/ 1947347 h 5561888"/>
              <a:gd name="connsiteX427" fmla="*/ 1867413 w 5408405"/>
              <a:gd name="connsiteY427" fmla="*/ 1951772 h 5561888"/>
              <a:gd name="connsiteX428" fmla="*/ 1845928 w 5408405"/>
              <a:gd name="connsiteY428" fmla="*/ 1904752 h 5561888"/>
              <a:gd name="connsiteX429" fmla="*/ 1812641 w 5408405"/>
              <a:gd name="connsiteY429" fmla="*/ 1872237 h 5561888"/>
              <a:gd name="connsiteX430" fmla="*/ 1787497 w 5408405"/>
              <a:gd name="connsiteY430" fmla="*/ 1871341 h 5561888"/>
              <a:gd name="connsiteX431" fmla="*/ 1777290 w 5408405"/>
              <a:gd name="connsiteY431" fmla="*/ 1868471 h 5561888"/>
              <a:gd name="connsiteX432" fmla="*/ 1780165 w 5408405"/>
              <a:gd name="connsiteY432" fmla="*/ 1858263 h 5561888"/>
              <a:gd name="connsiteX433" fmla="*/ 1780482 w 5408405"/>
              <a:gd name="connsiteY433" fmla="*/ 1833723 h 5561888"/>
              <a:gd name="connsiteX434" fmla="*/ 1768626 w 5408405"/>
              <a:gd name="connsiteY434" fmla="*/ 1791375 h 5561888"/>
              <a:gd name="connsiteX435" fmla="*/ 1754692 w 5408405"/>
              <a:gd name="connsiteY435" fmla="*/ 1776581 h 5561888"/>
              <a:gd name="connsiteX436" fmla="*/ 1740276 w 5408405"/>
              <a:gd name="connsiteY436" fmla="*/ 1771966 h 5561888"/>
              <a:gd name="connsiteX437" fmla="*/ 1743674 w 5408405"/>
              <a:gd name="connsiteY437" fmla="*/ 1755169 h 5561888"/>
              <a:gd name="connsiteX438" fmla="*/ 1750745 w 5408405"/>
              <a:gd name="connsiteY438" fmla="*/ 1745509 h 5561888"/>
              <a:gd name="connsiteX439" fmla="*/ 1735986 w 5408405"/>
              <a:gd name="connsiteY439" fmla="*/ 1710977 h 5561888"/>
              <a:gd name="connsiteX440" fmla="*/ 1728187 w 5408405"/>
              <a:gd name="connsiteY440" fmla="*/ 1709275 h 5561888"/>
              <a:gd name="connsiteX441" fmla="*/ 1717885 w 5408405"/>
              <a:gd name="connsiteY441" fmla="*/ 1698028 h 5561888"/>
              <a:gd name="connsiteX442" fmla="*/ 1729769 w 5408405"/>
              <a:gd name="connsiteY442" fmla="*/ 1690704 h 5561888"/>
              <a:gd name="connsiteX443" fmla="*/ 1743552 w 5408405"/>
              <a:gd name="connsiteY443" fmla="*/ 1692334 h 5561888"/>
              <a:gd name="connsiteX444" fmla="*/ 1757198 w 5408405"/>
              <a:gd name="connsiteY444" fmla="*/ 1681998 h 5561888"/>
              <a:gd name="connsiteX445" fmla="*/ 1783595 w 5408405"/>
              <a:gd name="connsiteY445" fmla="*/ 1635602 h 5561888"/>
              <a:gd name="connsiteX446" fmla="*/ 1825522 w 5408405"/>
              <a:gd name="connsiteY446" fmla="*/ 1586626 h 5561888"/>
              <a:gd name="connsiteX447" fmla="*/ 1841616 w 5408405"/>
              <a:gd name="connsiteY447" fmla="*/ 1581047 h 5561888"/>
              <a:gd name="connsiteX448" fmla="*/ 1886898 w 5408405"/>
              <a:gd name="connsiteY448" fmla="*/ 1563748 h 5561888"/>
              <a:gd name="connsiteX449" fmla="*/ 1897050 w 5408405"/>
              <a:gd name="connsiteY449" fmla="*/ 1561831 h 5561888"/>
              <a:gd name="connsiteX450" fmla="*/ 1955152 w 5408405"/>
              <a:gd name="connsiteY450" fmla="*/ 1566521 h 5561888"/>
              <a:gd name="connsiteX451" fmla="*/ 2025592 w 5408405"/>
              <a:gd name="connsiteY451" fmla="*/ 1603380 h 5561888"/>
              <a:gd name="connsiteX452" fmla="*/ 2052044 w 5408405"/>
              <a:gd name="connsiteY452" fmla="*/ 1613835 h 5561888"/>
              <a:gd name="connsiteX453" fmla="*/ 2076899 w 5408405"/>
              <a:gd name="connsiteY453" fmla="*/ 1641664 h 5561888"/>
              <a:gd name="connsiteX454" fmla="*/ 2096926 w 5408405"/>
              <a:gd name="connsiteY454" fmla="*/ 1665960 h 5561888"/>
              <a:gd name="connsiteX455" fmla="*/ 2106596 w 5408405"/>
              <a:gd name="connsiteY455" fmla="*/ 1674222 h 5561888"/>
              <a:gd name="connsiteX456" fmla="*/ 2112853 w 5408405"/>
              <a:gd name="connsiteY456" fmla="*/ 1750149 h 5561888"/>
              <a:gd name="connsiteX457" fmla="*/ 2099702 w 5408405"/>
              <a:gd name="connsiteY457" fmla="*/ 1803568 h 5561888"/>
              <a:gd name="connsiteX458" fmla="*/ 2108146 w 5408405"/>
              <a:gd name="connsiteY458" fmla="*/ 1861516 h 5561888"/>
              <a:gd name="connsiteX459" fmla="*/ 2118353 w 5408405"/>
              <a:gd name="connsiteY459" fmla="*/ 1864386 h 5561888"/>
              <a:gd name="connsiteX460" fmla="*/ 2195616 w 5408405"/>
              <a:gd name="connsiteY460" fmla="*/ 1870044 h 5561888"/>
              <a:gd name="connsiteX461" fmla="*/ 2210032 w 5408405"/>
              <a:gd name="connsiteY461" fmla="*/ 1874658 h 5561888"/>
              <a:gd name="connsiteX462" fmla="*/ 2245025 w 5408405"/>
              <a:gd name="connsiteY462" fmla="*/ 1899374 h 5561888"/>
              <a:gd name="connsiteX463" fmla="*/ 2262548 w 5408405"/>
              <a:gd name="connsiteY463" fmla="*/ 1915785 h 5561888"/>
              <a:gd name="connsiteX464" fmla="*/ 3291650 w 5408405"/>
              <a:gd name="connsiteY464" fmla="*/ 225494 h 5561888"/>
              <a:gd name="connsiteX465" fmla="*/ 3646505 w 5408405"/>
              <a:gd name="connsiteY465" fmla="*/ 225494 h 5561888"/>
              <a:gd name="connsiteX466" fmla="*/ 3643558 w 5408405"/>
              <a:gd name="connsiteY466" fmla="*/ 219709 h 5561888"/>
              <a:gd name="connsiteX467" fmla="*/ 3654871 w 5408405"/>
              <a:gd name="connsiteY467" fmla="*/ 121630 h 5561888"/>
              <a:gd name="connsiteX468" fmla="*/ 3752918 w 5408405"/>
              <a:gd name="connsiteY468" fmla="*/ 98996 h 5561888"/>
              <a:gd name="connsiteX469" fmla="*/ 3771774 w 5408405"/>
              <a:gd name="connsiteY469" fmla="*/ 106540 h 5561888"/>
              <a:gd name="connsiteX470" fmla="*/ 3858507 w 5408405"/>
              <a:gd name="connsiteY470" fmla="*/ 87679 h 5561888"/>
              <a:gd name="connsiteX471" fmla="*/ 3971639 w 5408405"/>
              <a:gd name="connsiteY471" fmla="*/ 80134 h 5561888"/>
              <a:gd name="connsiteX472" fmla="*/ 4137564 w 5408405"/>
              <a:gd name="connsiteY472" fmla="*/ 72590 h 5561888"/>
              <a:gd name="connsiteX473" fmla="*/ 4216756 w 5408405"/>
              <a:gd name="connsiteY473" fmla="*/ 72590 h 5561888"/>
              <a:gd name="connsiteX474" fmla="*/ 4220527 w 5408405"/>
              <a:gd name="connsiteY474" fmla="*/ 76362 h 5561888"/>
              <a:gd name="connsiteX475" fmla="*/ 4307261 w 5408405"/>
              <a:gd name="connsiteY475" fmla="*/ 57500 h 5561888"/>
              <a:gd name="connsiteX476" fmla="*/ 4360056 w 5408405"/>
              <a:gd name="connsiteY476" fmla="*/ 12233 h 5561888"/>
              <a:gd name="connsiteX477" fmla="*/ 4427934 w 5408405"/>
              <a:gd name="connsiteY477" fmla="*/ 16005 h 5561888"/>
              <a:gd name="connsiteX478" fmla="*/ 4556150 w 5408405"/>
              <a:gd name="connsiteY478" fmla="*/ 16005 h 5561888"/>
              <a:gd name="connsiteX479" fmla="*/ 4585316 w 5408405"/>
              <a:gd name="connsiteY479" fmla="*/ 91 h 556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</a:cxnLst>
            <a:rect l="l" t="t" r="r" b="b"/>
            <a:pathLst>
              <a:path w="5408405" h="5561888">
                <a:moveTo>
                  <a:pt x="4336617" y="2979311"/>
                </a:moveTo>
                <a:lnTo>
                  <a:pt x="4337062" y="2980996"/>
                </a:lnTo>
                <a:lnTo>
                  <a:pt x="4335592" y="2981017"/>
                </a:lnTo>
                <a:close/>
                <a:moveTo>
                  <a:pt x="1888921" y="2261506"/>
                </a:moveTo>
                <a:lnTo>
                  <a:pt x="1889365" y="2263191"/>
                </a:lnTo>
                <a:lnTo>
                  <a:pt x="1887895" y="2263212"/>
                </a:lnTo>
                <a:close/>
                <a:moveTo>
                  <a:pt x="3291650" y="1876983"/>
                </a:moveTo>
                <a:lnTo>
                  <a:pt x="2384076" y="3290419"/>
                </a:lnTo>
                <a:lnTo>
                  <a:pt x="3291650" y="3290419"/>
                </a:lnTo>
                <a:close/>
                <a:moveTo>
                  <a:pt x="4585316" y="91"/>
                </a:moveTo>
                <a:cubicBezTo>
                  <a:pt x="4588911" y="444"/>
                  <a:pt x="4592917" y="1859"/>
                  <a:pt x="4597631" y="4688"/>
                </a:cubicBezTo>
                <a:cubicBezTo>
                  <a:pt x="4605173" y="46184"/>
                  <a:pt x="4590089" y="87679"/>
                  <a:pt x="4597631" y="129174"/>
                </a:cubicBezTo>
                <a:cubicBezTo>
                  <a:pt x="4642884" y="140491"/>
                  <a:pt x="4680594" y="121630"/>
                  <a:pt x="4718305" y="117857"/>
                </a:cubicBezTo>
                <a:cubicBezTo>
                  <a:pt x="4759786" y="110313"/>
                  <a:pt x="4797496" y="98996"/>
                  <a:pt x="4838978" y="114085"/>
                </a:cubicBezTo>
                <a:cubicBezTo>
                  <a:pt x="4831436" y="132947"/>
                  <a:pt x="4827665" y="148036"/>
                  <a:pt x="4827665" y="166897"/>
                </a:cubicBezTo>
                <a:cubicBezTo>
                  <a:pt x="4823894" y="215937"/>
                  <a:pt x="4842749" y="238571"/>
                  <a:pt x="4895544" y="246116"/>
                </a:cubicBezTo>
                <a:cubicBezTo>
                  <a:pt x="4940796" y="249888"/>
                  <a:pt x="4978506" y="234799"/>
                  <a:pt x="5001133" y="193303"/>
                </a:cubicBezTo>
                <a:cubicBezTo>
                  <a:pt x="5016217" y="163125"/>
                  <a:pt x="5031301" y="140491"/>
                  <a:pt x="5061469" y="129174"/>
                </a:cubicBezTo>
                <a:cubicBezTo>
                  <a:pt x="5076554" y="121630"/>
                  <a:pt x="5091638" y="121630"/>
                  <a:pt x="5102951" y="136719"/>
                </a:cubicBezTo>
                <a:cubicBezTo>
                  <a:pt x="5114264" y="144263"/>
                  <a:pt x="5114264" y="159353"/>
                  <a:pt x="5110493" y="170670"/>
                </a:cubicBezTo>
                <a:cubicBezTo>
                  <a:pt x="5099180" y="200848"/>
                  <a:pt x="5080324" y="227254"/>
                  <a:pt x="5053927" y="246116"/>
                </a:cubicBezTo>
                <a:cubicBezTo>
                  <a:pt x="5027530" y="264977"/>
                  <a:pt x="5001133" y="280066"/>
                  <a:pt x="4978506" y="295156"/>
                </a:cubicBezTo>
                <a:cubicBezTo>
                  <a:pt x="4955880" y="310245"/>
                  <a:pt x="4952109" y="325334"/>
                  <a:pt x="4959651" y="347968"/>
                </a:cubicBezTo>
                <a:cubicBezTo>
                  <a:pt x="4982278" y="404552"/>
                  <a:pt x="5001133" y="457365"/>
                  <a:pt x="5019988" y="517722"/>
                </a:cubicBezTo>
                <a:cubicBezTo>
                  <a:pt x="5027530" y="544128"/>
                  <a:pt x="5042614" y="559217"/>
                  <a:pt x="5072782" y="562989"/>
                </a:cubicBezTo>
                <a:cubicBezTo>
                  <a:pt x="5099180" y="566762"/>
                  <a:pt x="5125577" y="566762"/>
                  <a:pt x="5151974" y="574306"/>
                </a:cubicBezTo>
                <a:cubicBezTo>
                  <a:pt x="5185914" y="585623"/>
                  <a:pt x="5193456" y="608257"/>
                  <a:pt x="5174600" y="638435"/>
                </a:cubicBezTo>
                <a:cubicBezTo>
                  <a:pt x="5159516" y="661069"/>
                  <a:pt x="5140661" y="683703"/>
                  <a:pt x="5125577" y="706337"/>
                </a:cubicBezTo>
                <a:cubicBezTo>
                  <a:pt x="5095409" y="747832"/>
                  <a:pt x="5076554" y="793100"/>
                  <a:pt x="5084096" y="845912"/>
                </a:cubicBezTo>
                <a:cubicBezTo>
                  <a:pt x="5087867" y="891180"/>
                  <a:pt x="5102951" y="913814"/>
                  <a:pt x="5148203" y="921358"/>
                </a:cubicBezTo>
                <a:cubicBezTo>
                  <a:pt x="5178372" y="928903"/>
                  <a:pt x="5204769" y="936447"/>
                  <a:pt x="5231166" y="943992"/>
                </a:cubicBezTo>
                <a:cubicBezTo>
                  <a:pt x="5227395" y="981715"/>
                  <a:pt x="5182143" y="977943"/>
                  <a:pt x="5174600" y="1008121"/>
                </a:cubicBezTo>
                <a:cubicBezTo>
                  <a:pt x="5223624" y="1011893"/>
                  <a:pt x="5227395" y="1011893"/>
                  <a:pt x="5261334" y="1045844"/>
                </a:cubicBezTo>
                <a:cubicBezTo>
                  <a:pt x="5299045" y="1083567"/>
                  <a:pt x="5336755" y="1106201"/>
                  <a:pt x="5393321" y="1102429"/>
                </a:cubicBezTo>
                <a:cubicBezTo>
                  <a:pt x="5400863" y="1098656"/>
                  <a:pt x="5404634" y="1102429"/>
                  <a:pt x="5408405" y="1109973"/>
                </a:cubicBezTo>
                <a:cubicBezTo>
                  <a:pt x="5393321" y="1128835"/>
                  <a:pt x="5366924" y="1125063"/>
                  <a:pt x="5351839" y="1140152"/>
                </a:cubicBezTo>
                <a:cubicBezTo>
                  <a:pt x="5351839" y="1143924"/>
                  <a:pt x="5351839" y="1147696"/>
                  <a:pt x="5351839" y="1155241"/>
                </a:cubicBezTo>
                <a:cubicBezTo>
                  <a:pt x="5355610" y="1234459"/>
                  <a:pt x="5370695" y="1317450"/>
                  <a:pt x="5325442" y="1396668"/>
                </a:cubicBezTo>
                <a:cubicBezTo>
                  <a:pt x="5314129" y="1415530"/>
                  <a:pt x="5321671" y="1434391"/>
                  <a:pt x="5332984" y="1453253"/>
                </a:cubicBezTo>
                <a:cubicBezTo>
                  <a:pt x="5340526" y="1468342"/>
                  <a:pt x="5340526" y="1487203"/>
                  <a:pt x="5317900" y="1494748"/>
                </a:cubicBezTo>
                <a:cubicBezTo>
                  <a:pt x="5302816" y="1502293"/>
                  <a:pt x="5295274" y="1513609"/>
                  <a:pt x="5272648" y="1494748"/>
                </a:cubicBezTo>
                <a:cubicBezTo>
                  <a:pt x="5246250" y="1468342"/>
                  <a:pt x="5219853" y="1475886"/>
                  <a:pt x="5204769" y="1509837"/>
                </a:cubicBezTo>
                <a:cubicBezTo>
                  <a:pt x="5197227" y="1528699"/>
                  <a:pt x="5193456" y="1547560"/>
                  <a:pt x="5185914" y="1566422"/>
                </a:cubicBezTo>
                <a:cubicBezTo>
                  <a:pt x="5167058" y="1626779"/>
                  <a:pt x="5121806" y="1672046"/>
                  <a:pt x="5076554" y="1713542"/>
                </a:cubicBezTo>
                <a:cubicBezTo>
                  <a:pt x="5072782" y="1721086"/>
                  <a:pt x="5057698" y="1724859"/>
                  <a:pt x="5050156" y="1721086"/>
                </a:cubicBezTo>
                <a:cubicBezTo>
                  <a:pt x="5001133" y="1717314"/>
                  <a:pt x="4948338" y="1739948"/>
                  <a:pt x="4899314" y="1721086"/>
                </a:cubicBezTo>
                <a:cubicBezTo>
                  <a:pt x="4891772" y="1770126"/>
                  <a:pt x="4937025" y="1796532"/>
                  <a:pt x="4929483" y="1845572"/>
                </a:cubicBezTo>
                <a:cubicBezTo>
                  <a:pt x="4895544" y="1819166"/>
                  <a:pt x="4869146" y="1800305"/>
                  <a:pt x="4842749" y="1777671"/>
                </a:cubicBezTo>
                <a:cubicBezTo>
                  <a:pt x="4801268" y="1743720"/>
                  <a:pt x="4759786" y="1721086"/>
                  <a:pt x="4706992" y="1743720"/>
                </a:cubicBezTo>
                <a:cubicBezTo>
                  <a:pt x="4657968" y="1762582"/>
                  <a:pt x="4650426" y="1807849"/>
                  <a:pt x="4642884" y="1853117"/>
                </a:cubicBezTo>
                <a:cubicBezTo>
                  <a:pt x="4631571" y="1932335"/>
                  <a:pt x="4620258" y="1939880"/>
                  <a:pt x="4548608" y="1909701"/>
                </a:cubicBezTo>
                <a:cubicBezTo>
                  <a:pt x="4514668" y="1894612"/>
                  <a:pt x="4514668" y="1894612"/>
                  <a:pt x="4484500" y="1932335"/>
                </a:cubicBezTo>
                <a:cubicBezTo>
                  <a:pt x="4458103" y="1970058"/>
                  <a:pt x="4431706" y="2007781"/>
                  <a:pt x="4378911" y="1996464"/>
                </a:cubicBezTo>
                <a:cubicBezTo>
                  <a:pt x="4352514" y="1988920"/>
                  <a:pt x="4348743" y="2007781"/>
                  <a:pt x="4344972" y="2026643"/>
                </a:cubicBezTo>
                <a:cubicBezTo>
                  <a:pt x="4337430" y="2060594"/>
                  <a:pt x="4348743" y="2090772"/>
                  <a:pt x="4360056" y="2120951"/>
                </a:cubicBezTo>
                <a:cubicBezTo>
                  <a:pt x="4378911" y="2166218"/>
                  <a:pt x="4378911" y="2207714"/>
                  <a:pt x="4356285" y="2249209"/>
                </a:cubicBezTo>
                <a:cubicBezTo>
                  <a:pt x="4341201" y="2249209"/>
                  <a:pt x="4326116" y="2249209"/>
                  <a:pt x="4311032" y="2249209"/>
                </a:cubicBezTo>
                <a:cubicBezTo>
                  <a:pt x="4307261" y="2222803"/>
                  <a:pt x="4307261" y="2196397"/>
                  <a:pt x="4311032" y="2166218"/>
                </a:cubicBezTo>
                <a:cubicBezTo>
                  <a:pt x="4311032" y="2143584"/>
                  <a:pt x="4314803" y="2120951"/>
                  <a:pt x="4307261" y="2102089"/>
                </a:cubicBezTo>
                <a:lnTo>
                  <a:pt x="4293453" y="2062720"/>
                </a:lnTo>
                <a:lnTo>
                  <a:pt x="4293453" y="2298718"/>
                </a:lnTo>
                <a:lnTo>
                  <a:pt x="4314960" y="2298021"/>
                </a:lnTo>
                <a:cubicBezTo>
                  <a:pt x="4322792" y="2296057"/>
                  <a:pt x="4329622" y="2291487"/>
                  <a:pt x="4334595" y="2281553"/>
                </a:cubicBezTo>
                <a:cubicBezTo>
                  <a:pt x="4336947" y="2277935"/>
                  <a:pt x="4341142" y="2278483"/>
                  <a:pt x="4344746" y="2279636"/>
                </a:cubicBezTo>
                <a:cubicBezTo>
                  <a:pt x="4363357" y="2284799"/>
                  <a:pt x="4383687" y="2283359"/>
                  <a:pt x="4402848" y="2284326"/>
                </a:cubicBezTo>
                <a:cubicBezTo>
                  <a:pt x="4432188" y="2285770"/>
                  <a:pt x="4457429" y="2295043"/>
                  <a:pt x="4473289" y="2321185"/>
                </a:cubicBezTo>
                <a:cubicBezTo>
                  <a:pt x="4479987" y="2331278"/>
                  <a:pt x="4490166" y="2331754"/>
                  <a:pt x="4499740" y="2331640"/>
                </a:cubicBezTo>
                <a:cubicBezTo>
                  <a:pt x="4521886" y="2331973"/>
                  <a:pt x="4527347" y="2338490"/>
                  <a:pt x="4524595" y="2359469"/>
                </a:cubicBezTo>
                <a:cubicBezTo>
                  <a:pt x="4520661" y="2381658"/>
                  <a:pt x="4520661" y="2381658"/>
                  <a:pt x="4544622" y="2383765"/>
                </a:cubicBezTo>
                <a:cubicBezTo>
                  <a:pt x="4550014" y="2384299"/>
                  <a:pt x="4554210" y="2384847"/>
                  <a:pt x="4554292" y="2392027"/>
                </a:cubicBezTo>
                <a:cubicBezTo>
                  <a:pt x="4556382" y="2417735"/>
                  <a:pt x="4559656" y="2442232"/>
                  <a:pt x="4560549" y="2467954"/>
                </a:cubicBezTo>
                <a:cubicBezTo>
                  <a:pt x="4561966" y="2487088"/>
                  <a:pt x="4557385" y="2505096"/>
                  <a:pt x="4547398" y="2521373"/>
                </a:cubicBezTo>
                <a:cubicBezTo>
                  <a:pt x="4541538" y="2532216"/>
                  <a:pt x="4547356" y="2569847"/>
                  <a:pt x="4555843" y="2579321"/>
                </a:cubicBezTo>
                <a:cubicBezTo>
                  <a:pt x="4558869" y="2582277"/>
                  <a:pt x="4561290" y="2584642"/>
                  <a:pt x="4566049" y="2582191"/>
                </a:cubicBezTo>
                <a:cubicBezTo>
                  <a:pt x="4592858" y="2571696"/>
                  <a:pt x="4618072" y="2578576"/>
                  <a:pt x="4643312" y="2587849"/>
                </a:cubicBezTo>
                <a:cubicBezTo>
                  <a:pt x="4648718" y="2589579"/>
                  <a:pt x="4652928" y="2591324"/>
                  <a:pt x="4657728" y="2592463"/>
                </a:cubicBezTo>
                <a:cubicBezTo>
                  <a:pt x="4673327" y="2595867"/>
                  <a:pt x="4684757" y="2601116"/>
                  <a:pt x="4692721" y="2617179"/>
                </a:cubicBezTo>
                <a:cubicBezTo>
                  <a:pt x="4700685" y="2633242"/>
                  <a:pt x="4719296" y="2638404"/>
                  <a:pt x="4736105" y="2642990"/>
                </a:cubicBezTo>
                <a:cubicBezTo>
                  <a:pt x="4743918" y="2645889"/>
                  <a:pt x="4748732" y="2648225"/>
                  <a:pt x="4750038" y="2657785"/>
                </a:cubicBezTo>
                <a:cubicBezTo>
                  <a:pt x="4756475" y="2697205"/>
                  <a:pt x="4769473" y="2734751"/>
                  <a:pt x="4796763" y="2766142"/>
                </a:cubicBezTo>
                <a:cubicBezTo>
                  <a:pt x="4800408" y="2770886"/>
                  <a:pt x="4801041" y="2773870"/>
                  <a:pt x="4795690" y="2776927"/>
                </a:cubicBezTo>
                <a:cubicBezTo>
                  <a:pt x="4775497" y="2790334"/>
                  <a:pt x="4773928" y="2810101"/>
                  <a:pt x="4777160" y="2831008"/>
                </a:cubicBezTo>
                <a:cubicBezTo>
                  <a:pt x="4778467" y="2840567"/>
                  <a:pt x="4777944" y="2847156"/>
                  <a:pt x="4766623" y="2851481"/>
                </a:cubicBezTo>
                <a:cubicBezTo>
                  <a:pt x="4751713" y="2855849"/>
                  <a:pt x="4747682" y="2869661"/>
                  <a:pt x="4746650" y="2884036"/>
                </a:cubicBezTo>
                <a:cubicBezTo>
                  <a:pt x="4745591" y="2896018"/>
                  <a:pt x="4745742" y="2909181"/>
                  <a:pt x="4744682" y="2921163"/>
                </a:cubicBezTo>
                <a:cubicBezTo>
                  <a:pt x="4743850" y="2926858"/>
                  <a:pt x="4742106" y="2931367"/>
                  <a:pt x="4739063" y="2933424"/>
                </a:cubicBezTo>
                <a:cubicBezTo>
                  <a:pt x="4736020" y="2935480"/>
                  <a:pt x="4731677" y="2935083"/>
                  <a:pt x="4725645" y="2930966"/>
                </a:cubicBezTo>
                <a:cubicBezTo>
                  <a:pt x="4723224" y="2928601"/>
                  <a:pt x="4720212" y="2926842"/>
                  <a:pt x="4716608" y="2925688"/>
                </a:cubicBezTo>
                <a:cubicBezTo>
                  <a:pt x="4712399" y="2923943"/>
                  <a:pt x="4707557" y="2919214"/>
                  <a:pt x="4702811" y="2922861"/>
                </a:cubicBezTo>
                <a:cubicBezTo>
                  <a:pt x="4699262" y="2926494"/>
                  <a:pt x="4699922" y="2931872"/>
                  <a:pt x="4700569" y="2936054"/>
                </a:cubicBezTo>
                <a:cubicBezTo>
                  <a:pt x="4701985" y="2955187"/>
                  <a:pt x="4697831" y="2958229"/>
                  <a:pt x="4679798" y="2951264"/>
                </a:cubicBezTo>
                <a:cubicBezTo>
                  <a:pt x="4675589" y="2949519"/>
                  <a:pt x="4672577" y="2947759"/>
                  <a:pt x="4668381" y="2947211"/>
                </a:cubicBezTo>
                <a:cubicBezTo>
                  <a:pt x="4662384" y="2946086"/>
                  <a:pt x="4656992" y="2945552"/>
                  <a:pt x="4653498" y="2953973"/>
                </a:cubicBezTo>
                <a:cubicBezTo>
                  <a:pt x="4651200" y="2962378"/>
                  <a:pt x="4653621" y="2964743"/>
                  <a:pt x="4659646" y="2968262"/>
                </a:cubicBezTo>
                <a:lnTo>
                  <a:pt x="4669796" y="2976183"/>
                </a:lnTo>
                <a:lnTo>
                  <a:pt x="4576498" y="2977532"/>
                </a:lnTo>
                <a:lnTo>
                  <a:pt x="4575299" y="2971067"/>
                </a:lnTo>
                <a:cubicBezTo>
                  <a:pt x="4571035" y="2964535"/>
                  <a:pt x="4565629" y="2962805"/>
                  <a:pt x="4558476" y="2965284"/>
                </a:cubicBezTo>
                <a:cubicBezTo>
                  <a:pt x="4553112" y="2967144"/>
                  <a:pt x="4548352" y="2969594"/>
                  <a:pt x="4542988" y="2971454"/>
                </a:cubicBezTo>
                <a:cubicBezTo>
                  <a:pt x="4534047" y="2974553"/>
                  <a:pt x="4527444" y="2972837"/>
                  <a:pt x="4521364" y="2964532"/>
                </a:cubicBezTo>
                <a:cubicBezTo>
                  <a:pt x="4503125" y="2939616"/>
                  <a:pt x="4480305" y="2932707"/>
                  <a:pt x="4451694" y="2942625"/>
                </a:cubicBezTo>
                <a:cubicBezTo>
                  <a:pt x="4446921" y="2943879"/>
                  <a:pt x="4441020" y="2951131"/>
                  <a:pt x="4436756" y="2944599"/>
                </a:cubicBezTo>
                <a:cubicBezTo>
                  <a:pt x="4431900" y="2938673"/>
                  <a:pt x="4436013" y="2932041"/>
                  <a:pt x="4440731" y="2926000"/>
                </a:cubicBezTo>
                <a:cubicBezTo>
                  <a:pt x="4441323" y="2925394"/>
                  <a:pt x="4441914" y="2924789"/>
                  <a:pt x="4442506" y="2924183"/>
                </a:cubicBezTo>
                <a:cubicBezTo>
                  <a:pt x="4454281" y="2907286"/>
                  <a:pt x="4451764" y="2896544"/>
                  <a:pt x="4433167" y="2892578"/>
                </a:cubicBezTo>
                <a:cubicBezTo>
                  <a:pt x="4415766" y="2888597"/>
                  <a:pt x="4409068" y="2878504"/>
                  <a:pt x="4405904" y="2863581"/>
                </a:cubicBezTo>
                <a:cubicBezTo>
                  <a:pt x="4401489" y="2843885"/>
                  <a:pt x="4394695" y="2825415"/>
                  <a:pt x="4376015" y="2814268"/>
                </a:cubicBezTo>
                <a:cubicBezTo>
                  <a:pt x="4367583" y="2809582"/>
                  <a:pt x="4371063" y="2799965"/>
                  <a:pt x="4373993" y="2794544"/>
                </a:cubicBezTo>
                <a:cubicBezTo>
                  <a:pt x="4383925" y="2773480"/>
                  <a:pt x="4380734" y="2756163"/>
                  <a:pt x="4366773" y="2738976"/>
                </a:cubicBezTo>
                <a:cubicBezTo>
                  <a:pt x="4358272" y="2728305"/>
                  <a:pt x="4360006" y="2722899"/>
                  <a:pt x="4375522" y="2719122"/>
                </a:cubicBezTo>
                <a:cubicBezTo>
                  <a:pt x="4408342" y="2710949"/>
                  <a:pt x="4428838" y="2671805"/>
                  <a:pt x="4416528" y="2642030"/>
                </a:cubicBezTo>
                <a:cubicBezTo>
                  <a:pt x="4414066" y="2636075"/>
                  <a:pt x="4410985" y="2628333"/>
                  <a:pt x="4403213" y="2629024"/>
                </a:cubicBezTo>
                <a:cubicBezTo>
                  <a:pt x="4395441" y="2629716"/>
                  <a:pt x="4387711" y="2633997"/>
                  <a:pt x="4386019" y="2642994"/>
                </a:cubicBezTo>
                <a:cubicBezTo>
                  <a:pt x="4384285" y="2648401"/>
                  <a:pt x="4383763" y="2654990"/>
                  <a:pt x="4382635" y="2660988"/>
                </a:cubicBezTo>
                <a:cubicBezTo>
                  <a:pt x="4382112" y="2667577"/>
                  <a:pt x="4380379" y="2672984"/>
                  <a:pt x="4373789" y="2672465"/>
                </a:cubicBezTo>
                <a:cubicBezTo>
                  <a:pt x="4366004" y="2671959"/>
                  <a:pt x="4364739" y="2665990"/>
                  <a:pt x="4364670" y="2660006"/>
                </a:cubicBezTo>
                <a:cubicBezTo>
                  <a:pt x="4364010" y="2654628"/>
                  <a:pt x="4365138" y="2648630"/>
                  <a:pt x="4365083" y="2643843"/>
                </a:cubicBezTo>
                <a:cubicBezTo>
                  <a:pt x="4364960" y="2633073"/>
                  <a:pt x="4360654" y="2622951"/>
                  <a:pt x="4349279" y="2622489"/>
                </a:cubicBezTo>
                <a:cubicBezTo>
                  <a:pt x="4339705" y="2622603"/>
                  <a:pt x="4338040" y="2633994"/>
                  <a:pt x="4336940" y="2642385"/>
                </a:cubicBezTo>
                <a:cubicBezTo>
                  <a:pt x="4335825" y="2649580"/>
                  <a:pt x="4338315" y="2657928"/>
                  <a:pt x="4334807" y="2665152"/>
                </a:cubicBezTo>
                <a:cubicBezTo>
                  <a:pt x="4330144" y="2675979"/>
                  <a:pt x="4324201" y="2679641"/>
                  <a:pt x="4315109" y="2669577"/>
                </a:cubicBezTo>
                <a:cubicBezTo>
                  <a:pt x="4302386" y="2655965"/>
                  <a:pt x="4296815" y="2639874"/>
                  <a:pt x="4293624" y="2622557"/>
                </a:cubicBezTo>
                <a:lnTo>
                  <a:pt x="4293453" y="2622155"/>
                </a:lnTo>
                <a:lnTo>
                  <a:pt x="4293453" y="3290419"/>
                </a:lnTo>
                <a:lnTo>
                  <a:pt x="4819151" y="3290419"/>
                </a:lnTo>
                <a:lnTo>
                  <a:pt x="4618033" y="3783581"/>
                </a:lnTo>
                <a:lnTo>
                  <a:pt x="4631595" y="3794382"/>
                </a:lnTo>
                <a:cubicBezTo>
                  <a:pt x="4641671" y="3804889"/>
                  <a:pt x="4649347" y="3817308"/>
                  <a:pt x="4653185" y="3834503"/>
                </a:cubicBezTo>
                <a:cubicBezTo>
                  <a:pt x="4657023" y="3872714"/>
                  <a:pt x="4676215" y="3907103"/>
                  <a:pt x="4695406" y="3937672"/>
                </a:cubicBezTo>
                <a:cubicBezTo>
                  <a:pt x="4714598" y="3972062"/>
                  <a:pt x="4729951" y="4006451"/>
                  <a:pt x="4749142" y="4037020"/>
                </a:cubicBezTo>
                <a:cubicBezTo>
                  <a:pt x="4764495" y="4071410"/>
                  <a:pt x="4795201" y="4101979"/>
                  <a:pt x="4833584" y="4121084"/>
                </a:cubicBezTo>
                <a:cubicBezTo>
                  <a:pt x="4833584" y="4166937"/>
                  <a:pt x="4833584" y="4212790"/>
                  <a:pt x="4833584" y="4258643"/>
                </a:cubicBezTo>
                <a:cubicBezTo>
                  <a:pt x="4810554" y="4270106"/>
                  <a:pt x="4799040" y="4285390"/>
                  <a:pt x="4787525" y="4312138"/>
                </a:cubicBezTo>
                <a:cubicBezTo>
                  <a:pt x="4772172" y="4342706"/>
                  <a:pt x="4737627" y="4365633"/>
                  <a:pt x="4703083" y="4365633"/>
                </a:cubicBezTo>
                <a:cubicBezTo>
                  <a:pt x="4668538" y="4365633"/>
                  <a:pt x="4637832" y="4373275"/>
                  <a:pt x="4603288" y="4380917"/>
                </a:cubicBezTo>
                <a:cubicBezTo>
                  <a:pt x="4553390" y="4361812"/>
                  <a:pt x="4507331" y="4335064"/>
                  <a:pt x="4488139" y="4273927"/>
                </a:cubicBezTo>
                <a:cubicBezTo>
                  <a:pt x="4484301" y="4262464"/>
                  <a:pt x="4461271" y="4254822"/>
                  <a:pt x="4465110" y="4231895"/>
                </a:cubicBezTo>
                <a:cubicBezTo>
                  <a:pt x="4467989" y="4216611"/>
                  <a:pt x="4467269" y="4203954"/>
                  <a:pt x="4463971" y="4193386"/>
                </a:cubicBezTo>
                <a:lnTo>
                  <a:pt x="4454229" y="4178157"/>
                </a:lnTo>
                <a:lnTo>
                  <a:pt x="4293453" y="4178157"/>
                </a:lnTo>
                <a:lnTo>
                  <a:pt x="4293453" y="4857600"/>
                </a:lnTo>
                <a:lnTo>
                  <a:pt x="3291650" y="4857600"/>
                </a:lnTo>
                <a:lnTo>
                  <a:pt x="3291650" y="4178157"/>
                </a:lnTo>
                <a:lnTo>
                  <a:pt x="2897583" y="4178157"/>
                </a:lnTo>
                <a:lnTo>
                  <a:pt x="2899933" y="4187858"/>
                </a:lnTo>
                <a:cubicBezTo>
                  <a:pt x="2898048" y="4212333"/>
                  <a:pt x="2905588" y="4223629"/>
                  <a:pt x="2922554" y="4233043"/>
                </a:cubicBezTo>
                <a:cubicBezTo>
                  <a:pt x="2922554" y="4240574"/>
                  <a:pt x="2922554" y="4248104"/>
                  <a:pt x="2922554" y="4255635"/>
                </a:cubicBezTo>
                <a:cubicBezTo>
                  <a:pt x="2903703" y="4266931"/>
                  <a:pt x="2898048" y="4287641"/>
                  <a:pt x="2903703" y="4306468"/>
                </a:cubicBezTo>
                <a:cubicBezTo>
                  <a:pt x="2913129" y="4340356"/>
                  <a:pt x="2901818" y="4366714"/>
                  <a:pt x="2877312" y="4389306"/>
                </a:cubicBezTo>
                <a:cubicBezTo>
                  <a:pt x="2867886" y="4398720"/>
                  <a:pt x="2858461" y="4406250"/>
                  <a:pt x="2854690" y="4419429"/>
                </a:cubicBezTo>
                <a:cubicBezTo>
                  <a:pt x="2850920" y="4440139"/>
                  <a:pt x="2839610" y="4451435"/>
                  <a:pt x="2818873" y="4449552"/>
                </a:cubicBezTo>
                <a:cubicBezTo>
                  <a:pt x="2803793" y="4449552"/>
                  <a:pt x="2792482" y="4458966"/>
                  <a:pt x="2786827" y="4466497"/>
                </a:cubicBezTo>
                <a:cubicBezTo>
                  <a:pt x="2754780" y="4511681"/>
                  <a:pt x="2707652" y="4487206"/>
                  <a:pt x="2668065" y="4492854"/>
                </a:cubicBezTo>
                <a:cubicBezTo>
                  <a:pt x="2651099" y="4494737"/>
                  <a:pt x="2615282" y="4504150"/>
                  <a:pt x="2607742" y="4490972"/>
                </a:cubicBezTo>
                <a:cubicBezTo>
                  <a:pt x="2585120" y="4453318"/>
                  <a:pt x="2526682" y="4468379"/>
                  <a:pt x="2513486" y="4417547"/>
                </a:cubicBezTo>
                <a:cubicBezTo>
                  <a:pt x="2509716" y="4402485"/>
                  <a:pt x="2483325" y="4393072"/>
                  <a:pt x="2507831" y="4372362"/>
                </a:cubicBezTo>
                <a:cubicBezTo>
                  <a:pt x="2515371" y="4366714"/>
                  <a:pt x="2513486" y="4355418"/>
                  <a:pt x="2505946" y="4353535"/>
                </a:cubicBezTo>
                <a:cubicBezTo>
                  <a:pt x="2475784" y="4342239"/>
                  <a:pt x="2477669" y="4325295"/>
                  <a:pt x="2496520" y="4302702"/>
                </a:cubicBezTo>
                <a:cubicBezTo>
                  <a:pt x="2502176" y="4295172"/>
                  <a:pt x="2494635" y="4285758"/>
                  <a:pt x="2490865" y="4278227"/>
                </a:cubicBezTo>
                <a:cubicBezTo>
                  <a:pt x="2483325" y="4266931"/>
                  <a:pt x="2481440" y="4255635"/>
                  <a:pt x="2492750" y="4246222"/>
                </a:cubicBezTo>
                <a:cubicBezTo>
                  <a:pt x="2504061" y="4236808"/>
                  <a:pt x="2502176" y="4225512"/>
                  <a:pt x="2505946" y="4214216"/>
                </a:cubicBezTo>
                <a:lnTo>
                  <a:pt x="2519389" y="4178157"/>
                </a:lnTo>
                <a:lnTo>
                  <a:pt x="1895054" y="4178157"/>
                </a:lnTo>
                <a:lnTo>
                  <a:pt x="1904034" y="4212935"/>
                </a:lnTo>
                <a:cubicBezTo>
                  <a:pt x="1907534" y="4221099"/>
                  <a:pt x="1911035" y="4228097"/>
                  <a:pt x="1913368" y="4235094"/>
                </a:cubicBezTo>
                <a:cubicBezTo>
                  <a:pt x="1933204" y="4278245"/>
                  <a:pt x="1933204" y="4278245"/>
                  <a:pt x="1897032" y="4308568"/>
                </a:cubicBezTo>
                <a:cubicBezTo>
                  <a:pt x="1890031" y="4314399"/>
                  <a:pt x="1885364" y="4320230"/>
                  <a:pt x="1887698" y="4331893"/>
                </a:cubicBezTo>
                <a:cubicBezTo>
                  <a:pt x="1890031" y="4344722"/>
                  <a:pt x="1888865" y="4358717"/>
                  <a:pt x="1886531" y="4371546"/>
                </a:cubicBezTo>
                <a:cubicBezTo>
                  <a:pt x="1881864" y="4391372"/>
                  <a:pt x="1892365" y="4399536"/>
                  <a:pt x="1908701" y="4405367"/>
                </a:cubicBezTo>
                <a:cubicBezTo>
                  <a:pt x="1961209" y="4424027"/>
                  <a:pt x="1961209" y="4424027"/>
                  <a:pt x="1929704" y="4469511"/>
                </a:cubicBezTo>
                <a:cubicBezTo>
                  <a:pt x="1923870" y="4477674"/>
                  <a:pt x="1921536" y="4487004"/>
                  <a:pt x="1921536" y="4497501"/>
                </a:cubicBezTo>
                <a:cubicBezTo>
                  <a:pt x="1921536" y="4505664"/>
                  <a:pt x="1929704" y="4516161"/>
                  <a:pt x="1915702" y="4519659"/>
                </a:cubicBezTo>
                <a:cubicBezTo>
                  <a:pt x="1904034" y="4523158"/>
                  <a:pt x="1892365" y="4521992"/>
                  <a:pt x="1885364" y="4510329"/>
                </a:cubicBezTo>
                <a:cubicBezTo>
                  <a:pt x="1878363" y="4500999"/>
                  <a:pt x="1873696" y="4490503"/>
                  <a:pt x="1867862" y="4478841"/>
                </a:cubicBezTo>
                <a:cubicBezTo>
                  <a:pt x="1839857" y="4489337"/>
                  <a:pt x="1827022" y="4513828"/>
                  <a:pt x="1816521" y="4538320"/>
                </a:cubicBezTo>
                <a:cubicBezTo>
                  <a:pt x="1810687" y="4549982"/>
                  <a:pt x="1821188" y="4560478"/>
                  <a:pt x="1828189" y="4568642"/>
                </a:cubicBezTo>
                <a:cubicBezTo>
                  <a:pt x="1838691" y="4579138"/>
                  <a:pt x="1849192" y="4588468"/>
                  <a:pt x="1858527" y="4597798"/>
                </a:cubicBezTo>
                <a:cubicBezTo>
                  <a:pt x="1869028" y="4608295"/>
                  <a:pt x="1876029" y="4619957"/>
                  <a:pt x="1877196" y="4635118"/>
                </a:cubicBezTo>
                <a:cubicBezTo>
                  <a:pt x="1878363" y="4654945"/>
                  <a:pt x="1872529" y="4659610"/>
                  <a:pt x="1852693" y="4654945"/>
                </a:cubicBezTo>
                <a:cubicBezTo>
                  <a:pt x="1828189" y="4647947"/>
                  <a:pt x="1822355" y="4654945"/>
                  <a:pt x="1825855" y="4679436"/>
                </a:cubicBezTo>
                <a:cubicBezTo>
                  <a:pt x="1827022" y="4693431"/>
                  <a:pt x="1838691" y="4710925"/>
                  <a:pt x="1822355" y="4720255"/>
                </a:cubicBezTo>
                <a:cubicBezTo>
                  <a:pt x="1807186" y="4728419"/>
                  <a:pt x="1793184" y="4713257"/>
                  <a:pt x="1781516" y="4703927"/>
                </a:cubicBezTo>
                <a:cubicBezTo>
                  <a:pt x="1776848" y="4699262"/>
                  <a:pt x="1772181" y="4695764"/>
                  <a:pt x="1766347" y="4692265"/>
                </a:cubicBezTo>
                <a:cubicBezTo>
                  <a:pt x="1759346" y="4687600"/>
                  <a:pt x="1750011" y="4686434"/>
                  <a:pt x="1743010" y="4693431"/>
                </a:cubicBezTo>
                <a:cubicBezTo>
                  <a:pt x="1736009" y="4699262"/>
                  <a:pt x="1738343" y="4707426"/>
                  <a:pt x="1743010" y="4714424"/>
                </a:cubicBezTo>
                <a:cubicBezTo>
                  <a:pt x="1748844" y="4724920"/>
                  <a:pt x="1753512" y="4735416"/>
                  <a:pt x="1741843" y="4745912"/>
                </a:cubicBezTo>
                <a:cubicBezTo>
                  <a:pt x="1730175" y="4755242"/>
                  <a:pt x="1718506" y="4749411"/>
                  <a:pt x="1708005" y="4742414"/>
                </a:cubicBezTo>
                <a:cubicBezTo>
                  <a:pt x="1706838" y="4741247"/>
                  <a:pt x="1704504" y="4738915"/>
                  <a:pt x="1702171" y="4737749"/>
                </a:cubicBezTo>
                <a:cubicBezTo>
                  <a:pt x="1673000" y="4716756"/>
                  <a:pt x="1665999" y="4719089"/>
                  <a:pt x="1651997" y="4752910"/>
                </a:cubicBezTo>
                <a:cubicBezTo>
                  <a:pt x="1646162" y="4769237"/>
                  <a:pt x="1640328" y="4782066"/>
                  <a:pt x="1620492" y="4779734"/>
                </a:cubicBezTo>
                <a:cubicBezTo>
                  <a:pt x="1615825" y="4779734"/>
                  <a:pt x="1612324" y="4779734"/>
                  <a:pt x="1608824" y="4778567"/>
                </a:cubicBezTo>
                <a:cubicBezTo>
                  <a:pt x="1588987" y="4771570"/>
                  <a:pt x="1571485" y="4780900"/>
                  <a:pt x="1573819" y="4800726"/>
                </a:cubicBezTo>
                <a:cubicBezTo>
                  <a:pt x="1576152" y="4820552"/>
                  <a:pt x="1565651" y="4827550"/>
                  <a:pt x="1551649" y="4828716"/>
                </a:cubicBezTo>
                <a:cubicBezTo>
                  <a:pt x="1506142" y="4831049"/>
                  <a:pt x="1496807" y="4859039"/>
                  <a:pt x="1495640" y="4898691"/>
                </a:cubicBezTo>
                <a:cubicBezTo>
                  <a:pt x="1494474" y="4926681"/>
                  <a:pt x="1487473" y="4954671"/>
                  <a:pt x="1479305" y="4982661"/>
                </a:cubicBezTo>
                <a:cubicBezTo>
                  <a:pt x="1474637" y="4995490"/>
                  <a:pt x="1467636" y="5003654"/>
                  <a:pt x="1453634" y="5007153"/>
                </a:cubicBezTo>
                <a:cubicBezTo>
                  <a:pt x="1405794" y="5021148"/>
                  <a:pt x="1357954" y="5024647"/>
                  <a:pt x="1313614" y="4994324"/>
                </a:cubicBezTo>
                <a:cubicBezTo>
                  <a:pt x="1297278" y="4982661"/>
                  <a:pt x="1286777" y="4969833"/>
                  <a:pt x="1289110" y="4947674"/>
                </a:cubicBezTo>
                <a:cubicBezTo>
                  <a:pt x="1293778" y="4915019"/>
                  <a:pt x="1277442" y="4885863"/>
                  <a:pt x="1261106" y="4857873"/>
                </a:cubicBezTo>
                <a:cubicBezTo>
                  <a:pt x="1257606" y="4849709"/>
                  <a:pt x="1250605" y="4848543"/>
                  <a:pt x="1242437" y="4847376"/>
                </a:cubicBezTo>
                <a:cubicBezTo>
                  <a:pt x="1214433" y="4843877"/>
                  <a:pt x="1186429" y="4841545"/>
                  <a:pt x="1158424" y="4842711"/>
                </a:cubicBezTo>
                <a:cubicBezTo>
                  <a:pt x="1140922" y="4842711"/>
                  <a:pt x="1129254" y="4836880"/>
                  <a:pt x="1118752" y="4824051"/>
                </a:cubicBezTo>
                <a:cubicBezTo>
                  <a:pt x="1108250" y="4812389"/>
                  <a:pt x="1098916" y="4799560"/>
                  <a:pt x="1083747" y="4792562"/>
                </a:cubicBezTo>
                <a:cubicBezTo>
                  <a:pt x="1067411" y="4785565"/>
                  <a:pt x="1053409" y="4783232"/>
                  <a:pt x="1035907" y="4794895"/>
                </a:cubicBezTo>
                <a:cubicBezTo>
                  <a:pt x="1014903" y="4810056"/>
                  <a:pt x="996234" y="4803059"/>
                  <a:pt x="988066" y="4777401"/>
                </a:cubicBezTo>
                <a:cubicBezTo>
                  <a:pt x="972897" y="4733084"/>
                  <a:pt x="951894" y="4728419"/>
                  <a:pt x="915722" y="4761074"/>
                </a:cubicBezTo>
                <a:cubicBezTo>
                  <a:pt x="895886" y="4777401"/>
                  <a:pt x="883051" y="4799560"/>
                  <a:pt x="865548" y="4818220"/>
                </a:cubicBezTo>
                <a:cubicBezTo>
                  <a:pt x="851546" y="4832215"/>
                  <a:pt x="837544" y="4845044"/>
                  <a:pt x="810707" y="4848543"/>
                </a:cubicBezTo>
                <a:cubicBezTo>
                  <a:pt x="832877" y="4812389"/>
                  <a:pt x="850379" y="4780900"/>
                  <a:pt x="871382" y="4748245"/>
                </a:cubicBezTo>
                <a:cubicBezTo>
                  <a:pt x="892386" y="4714424"/>
                  <a:pt x="864381" y="4646781"/>
                  <a:pt x="823542" y="4650280"/>
                </a:cubicBezTo>
                <a:cubicBezTo>
                  <a:pt x="775702" y="4653778"/>
                  <a:pt x="760533" y="4628121"/>
                  <a:pt x="751198" y="4589635"/>
                </a:cubicBezTo>
                <a:cubicBezTo>
                  <a:pt x="748865" y="4583803"/>
                  <a:pt x="747698" y="4577972"/>
                  <a:pt x="745364" y="4572141"/>
                </a:cubicBezTo>
                <a:cubicBezTo>
                  <a:pt x="738363" y="4546483"/>
                  <a:pt x="736029" y="4545317"/>
                  <a:pt x="712693" y="4558146"/>
                </a:cubicBezTo>
                <a:cubicBezTo>
                  <a:pt x="692856" y="4569808"/>
                  <a:pt x="677687" y="4586136"/>
                  <a:pt x="663685" y="4604796"/>
                </a:cubicBezTo>
                <a:cubicBezTo>
                  <a:pt x="655518" y="4616458"/>
                  <a:pt x="648517" y="4621123"/>
                  <a:pt x="633348" y="4615292"/>
                </a:cubicBezTo>
                <a:cubicBezTo>
                  <a:pt x="620512" y="4610627"/>
                  <a:pt x="606510" y="4609461"/>
                  <a:pt x="592508" y="4608295"/>
                </a:cubicBezTo>
                <a:cubicBezTo>
                  <a:pt x="583174" y="4607128"/>
                  <a:pt x="575006" y="4611793"/>
                  <a:pt x="572672" y="4621123"/>
                </a:cubicBezTo>
                <a:cubicBezTo>
                  <a:pt x="570338" y="4631620"/>
                  <a:pt x="573839" y="4638617"/>
                  <a:pt x="583174" y="4643282"/>
                </a:cubicBezTo>
                <a:cubicBezTo>
                  <a:pt x="590175" y="4646781"/>
                  <a:pt x="597176" y="4649113"/>
                  <a:pt x="604177" y="4652612"/>
                </a:cubicBezTo>
                <a:cubicBezTo>
                  <a:pt x="615845" y="4658443"/>
                  <a:pt x="620512" y="4666607"/>
                  <a:pt x="618179" y="4680602"/>
                </a:cubicBezTo>
                <a:cubicBezTo>
                  <a:pt x="611178" y="4722587"/>
                  <a:pt x="626347" y="4751744"/>
                  <a:pt x="663685" y="4770404"/>
                </a:cubicBezTo>
                <a:cubicBezTo>
                  <a:pt x="669520" y="4773902"/>
                  <a:pt x="682355" y="4772736"/>
                  <a:pt x="680021" y="4783232"/>
                </a:cubicBezTo>
                <a:cubicBezTo>
                  <a:pt x="678854" y="4793729"/>
                  <a:pt x="668353" y="4796061"/>
                  <a:pt x="657851" y="4797227"/>
                </a:cubicBezTo>
                <a:cubicBezTo>
                  <a:pt x="656684" y="4797227"/>
                  <a:pt x="655518" y="4797227"/>
                  <a:pt x="654351" y="4797227"/>
                </a:cubicBezTo>
                <a:cubicBezTo>
                  <a:pt x="626347" y="4801892"/>
                  <a:pt x="618179" y="4814721"/>
                  <a:pt x="632181" y="4836880"/>
                </a:cubicBezTo>
                <a:cubicBezTo>
                  <a:pt x="645016" y="4857873"/>
                  <a:pt x="641515" y="4874200"/>
                  <a:pt x="629847" y="4891694"/>
                </a:cubicBezTo>
                <a:cubicBezTo>
                  <a:pt x="614678" y="4915019"/>
                  <a:pt x="603010" y="4939510"/>
                  <a:pt x="610011" y="4968666"/>
                </a:cubicBezTo>
                <a:cubicBezTo>
                  <a:pt x="613511" y="4981495"/>
                  <a:pt x="600676" y="4987326"/>
                  <a:pt x="592508" y="4989659"/>
                </a:cubicBezTo>
                <a:cubicBezTo>
                  <a:pt x="562171" y="5000155"/>
                  <a:pt x="548169" y="5019982"/>
                  <a:pt x="544668" y="5050304"/>
                </a:cubicBezTo>
                <a:cubicBezTo>
                  <a:pt x="542334" y="5068964"/>
                  <a:pt x="535333" y="5072463"/>
                  <a:pt x="516664" y="5060800"/>
                </a:cubicBezTo>
                <a:cubicBezTo>
                  <a:pt x="476991" y="5036309"/>
                  <a:pt x="418650" y="5053803"/>
                  <a:pt x="401147" y="5094622"/>
                </a:cubicBezTo>
                <a:cubicBezTo>
                  <a:pt x="397646" y="5102785"/>
                  <a:pt x="392979" y="5113282"/>
                  <a:pt x="401147" y="5120279"/>
                </a:cubicBezTo>
                <a:cubicBezTo>
                  <a:pt x="409315" y="5127277"/>
                  <a:pt x="420983" y="5130775"/>
                  <a:pt x="431485" y="5123778"/>
                </a:cubicBezTo>
                <a:cubicBezTo>
                  <a:pt x="438486" y="5120279"/>
                  <a:pt x="445487" y="5114448"/>
                  <a:pt x="452488" y="5109783"/>
                </a:cubicBezTo>
                <a:cubicBezTo>
                  <a:pt x="459489" y="5103952"/>
                  <a:pt x="466490" y="5100453"/>
                  <a:pt x="472324" y="5107450"/>
                </a:cubicBezTo>
                <a:cubicBezTo>
                  <a:pt x="479325" y="5115614"/>
                  <a:pt x="474658" y="5122612"/>
                  <a:pt x="468824" y="5128443"/>
                </a:cubicBezTo>
                <a:cubicBezTo>
                  <a:pt x="464156" y="5134274"/>
                  <a:pt x="457155" y="5138939"/>
                  <a:pt x="452488" y="5143604"/>
                </a:cubicBezTo>
                <a:cubicBezTo>
                  <a:pt x="441986" y="5154100"/>
                  <a:pt x="436152" y="5168096"/>
                  <a:pt x="446654" y="5179758"/>
                </a:cubicBezTo>
                <a:cubicBezTo>
                  <a:pt x="455988" y="5189088"/>
                  <a:pt x="468824" y="5179758"/>
                  <a:pt x="478158" y="5172761"/>
                </a:cubicBezTo>
                <a:cubicBezTo>
                  <a:pt x="486326" y="5166929"/>
                  <a:pt x="492160" y="5156433"/>
                  <a:pt x="502662" y="5152934"/>
                </a:cubicBezTo>
                <a:cubicBezTo>
                  <a:pt x="517831" y="5147103"/>
                  <a:pt x="527165" y="5149435"/>
                  <a:pt x="525999" y="5168096"/>
                </a:cubicBezTo>
                <a:cubicBezTo>
                  <a:pt x="524832" y="5193753"/>
                  <a:pt x="514330" y="5214746"/>
                  <a:pt x="500328" y="5234572"/>
                </a:cubicBezTo>
                <a:cubicBezTo>
                  <a:pt x="482826" y="5260229"/>
                  <a:pt x="481659" y="5274224"/>
                  <a:pt x="500328" y="5298716"/>
                </a:cubicBezTo>
                <a:cubicBezTo>
                  <a:pt x="506162" y="5308046"/>
                  <a:pt x="515497" y="5316209"/>
                  <a:pt x="523665" y="5324373"/>
                </a:cubicBezTo>
                <a:cubicBezTo>
                  <a:pt x="527165" y="5327872"/>
                  <a:pt x="533000" y="5331371"/>
                  <a:pt x="530666" y="5337202"/>
                </a:cubicBezTo>
                <a:cubicBezTo>
                  <a:pt x="528332" y="5344200"/>
                  <a:pt x="522498" y="5345366"/>
                  <a:pt x="517831" y="5344200"/>
                </a:cubicBezTo>
                <a:cubicBezTo>
                  <a:pt x="496828" y="5339535"/>
                  <a:pt x="492160" y="5348865"/>
                  <a:pt x="493327" y="5367525"/>
                </a:cubicBezTo>
                <a:cubicBezTo>
                  <a:pt x="494494" y="5390850"/>
                  <a:pt x="479325" y="5407177"/>
                  <a:pt x="462989" y="5420006"/>
                </a:cubicBezTo>
                <a:cubicBezTo>
                  <a:pt x="450154" y="5430502"/>
                  <a:pt x="448987" y="5438666"/>
                  <a:pt x="461823" y="5447996"/>
                </a:cubicBezTo>
                <a:cubicBezTo>
                  <a:pt x="468824" y="5452661"/>
                  <a:pt x="473491" y="5457326"/>
                  <a:pt x="471157" y="5466656"/>
                </a:cubicBezTo>
                <a:cubicBezTo>
                  <a:pt x="468824" y="5479485"/>
                  <a:pt x="459489" y="5477152"/>
                  <a:pt x="451321" y="5479485"/>
                </a:cubicBezTo>
                <a:cubicBezTo>
                  <a:pt x="446654" y="5480651"/>
                  <a:pt x="440819" y="5480651"/>
                  <a:pt x="434985" y="5481817"/>
                </a:cubicBezTo>
                <a:cubicBezTo>
                  <a:pt x="403481" y="5485316"/>
                  <a:pt x="396480" y="5502810"/>
                  <a:pt x="415149" y="5529634"/>
                </a:cubicBezTo>
                <a:cubicBezTo>
                  <a:pt x="417483" y="5533132"/>
                  <a:pt x="419816" y="5535465"/>
                  <a:pt x="420983" y="5538964"/>
                </a:cubicBezTo>
                <a:cubicBezTo>
                  <a:pt x="424484" y="5545961"/>
                  <a:pt x="426817" y="5555291"/>
                  <a:pt x="419816" y="5559956"/>
                </a:cubicBezTo>
                <a:cubicBezTo>
                  <a:pt x="413982" y="5564621"/>
                  <a:pt x="405814" y="5559956"/>
                  <a:pt x="401147" y="5555291"/>
                </a:cubicBezTo>
                <a:cubicBezTo>
                  <a:pt x="396480" y="5550626"/>
                  <a:pt x="392979" y="5545961"/>
                  <a:pt x="389479" y="5540130"/>
                </a:cubicBezTo>
                <a:cubicBezTo>
                  <a:pt x="382478" y="5531966"/>
                  <a:pt x="375477" y="5529634"/>
                  <a:pt x="366142" y="5536631"/>
                </a:cubicBezTo>
                <a:cubicBezTo>
                  <a:pt x="343972" y="5551792"/>
                  <a:pt x="319468" y="5554125"/>
                  <a:pt x="294965" y="5555291"/>
                </a:cubicBezTo>
                <a:cubicBezTo>
                  <a:pt x="265794" y="5557624"/>
                  <a:pt x="235456" y="5554125"/>
                  <a:pt x="206285" y="5561122"/>
                </a:cubicBezTo>
                <a:cubicBezTo>
                  <a:pt x="195784" y="5563455"/>
                  <a:pt x="189949" y="5556457"/>
                  <a:pt x="185282" y="5550626"/>
                </a:cubicBezTo>
                <a:cubicBezTo>
                  <a:pt x="168946" y="5531966"/>
                  <a:pt x="153777" y="5513306"/>
                  <a:pt x="124607" y="5522636"/>
                </a:cubicBezTo>
                <a:cubicBezTo>
                  <a:pt x="118772" y="5523802"/>
                  <a:pt x="115272" y="5519137"/>
                  <a:pt x="112938" y="5514472"/>
                </a:cubicBezTo>
                <a:cubicBezTo>
                  <a:pt x="100103" y="5491147"/>
                  <a:pt x="79100" y="5472487"/>
                  <a:pt x="61597" y="5452661"/>
                </a:cubicBezTo>
                <a:cubicBezTo>
                  <a:pt x="34760" y="5422338"/>
                  <a:pt x="19591" y="5388517"/>
                  <a:pt x="30093" y="5347698"/>
                </a:cubicBezTo>
                <a:cubicBezTo>
                  <a:pt x="33593" y="5331371"/>
                  <a:pt x="24259" y="5320874"/>
                  <a:pt x="14924" y="5311544"/>
                </a:cubicBezTo>
                <a:cubicBezTo>
                  <a:pt x="-6079" y="5289386"/>
                  <a:pt x="-4912" y="5277723"/>
                  <a:pt x="18424" y="5260229"/>
                </a:cubicBezTo>
                <a:cubicBezTo>
                  <a:pt x="44095" y="5242736"/>
                  <a:pt x="44095" y="5242736"/>
                  <a:pt x="23092" y="5217078"/>
                </a:cubicBezTo>
                <a:cubicBezTo>
                  <a:pt x="18424" y="5211247"/>
                  <a:pt x="14924" y="5206582"/>
                  <a:pt x="21925" y="5199584"/>
                </a:cubicBezTo>
                <a:cubicBezTo>
                  <a:pt x="45262" y="5172761"/>
                  <a:pt x="66265" y="5145937"/>
                  <a:pt x="90768" y="5120279"/>
                </a:cubicBezTo>
                <a:cubicBezTo>
                  <a:pt x="108271" y="5100453"/>
                  <a:pt x="130441" y="5087624"/>
                  <a:pt x="156111" y="5081793"/>
                </a:cubicBezTo>
                <a:cubicBezTo>
                  <a:pt x="172447" y="5077128"/>
                  <a:pt x="203951" y="5035143"/>
                  <a:pt x="205118" y="5017649"/>
                </a:cubicBezTo>
                <a:cubicBezTo>
                  <a:pt x="205118" y="5011818"/>
                  <a:pt x="205118" y="5007153"/>
                  <a:pt x="198117" y="5004820"/>
                </a:cubicBezTo>
                <a:cubicBezTo>
                  <a:pt x="161945" y="4988493"/>
                  <a:pt x="144443" y="4957004"/>
                  <a:pt x="129274" y="4923183"/>
                </a:cubicBezTo>
                <a:cubicBezTo>
                  <a:pt x="125773" y="4916185"/>
                  <a:pt x="123440" y="4910354"/>
                  <a:pt x="119939" y="4904523"/>
                </a:cubicBezTo>
                <a:cubicBezTo>
                  <a:pt x="108271" y="4885863"/>
                  <a:pt x="102437" y="4869535"/>
                  <a:pt x="110604" y="4846210"/>
                </a:cubicBezTo>
                <a:cubicBezTo>
                  <a:pt x="118772" y="4822885"/>
                  <a:pt x="105937" y="4799560"/>
                  <a:pt x="94269" y="4778567"/>
                </a:cubicBezTo>
                <a:cubicBezTo>
                  <a:pt x="89601" y="4768071"/>
                  <a:pt x="87268" y="4761074"/>
                  <a:pt x="95436" y="4750577"/>
                </a:cubicBezTo>
                <a:cubicBezTo>
                  <a:pt x="128107" y="4706260"/>
                  <a:pt x="152611" y="4657277"/>
                  <a:pt x="157278" y="4600131"/>
                </a:cubicBezTo>
                <a:cubicBezTo>
                  <a:pt x="158445" y="4591967"/>
                  <a:pt x="160778" y="4588468"/>
                  <a:pt x="168946" y="4590801"/>
                </a:cubicBezTo>
                <a:cubicBezTo>
                  <a:pt x="201618" y="4597798"/>
                  <a:pt x="222621" y="4580305"/>
                  <a:pt x="240123" y="4556980"/>
                </a:cubicBezTo>
                <a:cubicBezTo>
                  <a:pt x="248291" y="4546483"/>
                  <a:pt x="255292" y="4540652"/>
                  <a:pt x="270461" y="4547650"/>
                </a:cubicBezTo>
                <a:cubicBezTo>
                  <a:pt x="289131" y="4558146"/>
                  <a:pt x="306633" y="4548816"/>
                  <a:pt x="321802" y="4535987"/>
                </a:cubicBezTo>
                <a:cubicBezTo>
                  <a:pt x="334637" y="4525491"/>
                  <a:pt x="347472" y="4512662"/>
                  <a:pt x="360308" y="4502166"/>
                </a:cubicBezTo>
                <a:cubicBezTo>
                  <a:pt x="373143" y="4492836"/>
                  <a:pt x="384811" y="4491669"/>
                  <a:pt x="388312" y="4511496"/>
                </a:cubicBezTo>
                <a:cubicBezTo>
                  <a:pt x="388312" y="4516161"/>
                  <a:pt x="389479" y="4520826"/>
                  <a:pt x="391812" y="4525491"/>
                </a:cubicBezTo>
                <a:cubicBezTo>
                  <a:pt x="394146" y="4531322"/>
                  <a:pt x="394146" y="4540652"/>
                  <a:pt x="402314" y="4541818"/>
                </a:cubicBezTo>
                <a:cubicBezTo>
                  <a:pt x="409315" y="4541818"/>
                  <a:pt x="413982" y="4535987"/>
                  <a:pt x="417483" y="4531322"/>
                </a:cubicBezTo>
                <a:cubicBezTo>
                  <a:pt x="434985" y="4511496"/>
                  <a:pt x="441986" y="4512662"/>
                  <a:pt x="452488" y="4537153"/>
                </a:cubicBezTo>
                <a:cubicBezTo>
                  <a:pt x="454822" y="4542985"/>
                  <a:pt x="455988" y="4547650"/>
                  <a:pt x="459489" y="4552315"/>
                </a:cubicBezTo>
                <a:cubicBezTo>
                  <a:pt x="464156" y="4559312"/>
                  <a:pt x="468824" y="4565143"/>
                  <a:pt x="480492" y="4560478"/>
                </a:cubicBezTo>
                <a:cubicBezTo>
                  <a:pt x="490993" y="4554647"/>
                  <a:pt x="490993" y="4549982"/>
                  <a:pt x="488660" y="4540652"/>
                </a:cubicBezTo>
                <a:cubicBezTo>
                  <a:pt x="476991" y="4488171"/>
                  <a:pt x="489827" y="4442687"/>
                  <a:pt x="521331" y="4399536"/>
                </a:cubicBezTo>
                <a:cubicBezTo>
                  <a:pt x="540001" y="4373878"/>
                  <a:pt x="564504" y="4357550"/>
                  <a:pt x="596009" y="4352885"/>
                </a:cubicBezTo>
                <a:cubicBezTo>
                  <a:pt x="610011" y="4350553"/>
                  <a:pt x="612345" y="4345888"/>
                  <a:pt x="607677" y="4333059"/>
                </a:cubicBezTo>
                <a:cubicBezTo>
                  <a:pt x="601843" y="4317898"/>
                  <a:pt x="597176" y="4300404"/>
                  <a:pt x="586674" y="4287575"/>
                </a:cubicBezTo>
                <a:cubicBezTo>
                  <a:pt x="578506" y="4278245"/>
                  <a:pt x="580840" y="4273580"/>
                  <a:pt x="591341" y="4267749"/>
                </a:cubicBezTo>
                <a:cubicBezTo>
                  <a:pt x="613511" y="4257253"/>
                  <a:pt x="626347" y="4210603"/>
                  <a:pt x="613511" y="4189610"/>
                </a:cubicBezTo>
                <a:cubicBezTo>
                  <a:pt x="608844" y="4182613"/>
                  <a:pt x="601843" y="4182613"/>
                  <a:pt x="596009" y="4181446"/>
                </a:cubicBezTo>
                <a:cubicBezTo>
                  <a:pt x="577339" y="4176781"/>
                  <a:pt x="559837" y="4170950"/>
                  <a:pt x="545835" y="4156955"/>
                </a:cubicBezTo>
                <a:cubicBezTo>
                  <a:pt x="523665" y="4132464"/>
                  <a:pt x="530666" y="4110305"/>
                  <a:pt x="563337" y="4103308"/>
                </a:cubicBezTo>
                <a:cubicBezTo>
                  <a:pt x="572672" y="4100975"/>
                  <a:pt x="583174" y="4100975"/>
                  <a:pt x="592508" y="4098643"/>
                </a:cubicBezTo>
                <a:cubicBezTo>
                  <a:pt x="618179" y="4091645"/>
                  <a:pt x="625180" y="4079983"/>
                  <a:pt x="617012" y="4054325"/>
                </a:cubicBezTo>
                <a:cubicBezTo>
                  <a:pt x="613511" y="4041496"/>
                  <a:pt x="606510" y="4032166"/>
                  <a:pt x="599509" y="4021670"/>
                </a:cubicBezTo>
                <a:cubicBezTo>
                  <a:pt x="591341" y="4011173"/>
                  <a:pt x="584340" y="4001843"/>
                  <a:pt x="578506" y="3990181"/>
                </a:cubicBezTo>
                <a:cubicBezTo>
                  <a:pt x="573839" y="3982017"/>
                  <a:pt x="570338" y="3971521"/>
                  <a:pt x="572672" y="3961025"/>
                </a:cubicBezTo>
                <a:cubicBezTo>
                  <a:pt x="577339" y="3947030"/>
                  <a:pt x="590175" y="3956360"/>
                  <a:pt x="598343" y="3955193"/>
                </a:cubicBezTo>
                <a:cubicBezTo>
                  <a:pt x="618179" y="3950528"/>
                  <a:pt x="639182" y="3949362"/>
                  <a:pt x="655518" y="3936533"/>
                </a:cubicBezTo>
                <a:cubicBezTo>
                  <a:pt x="666019" y="3927203"/>
                  <a:pt x="668353" y="3919039"/>
                  <a:pt x="660185" y="3906211"/>
                </a:cubicBezTo>
                <a:cubicBezTo>
                  <a:pt x="648517" y="3888717"/>
                  <a:pt x="632181" y="3872389"/>
                  <a:pt x="618179" y="3857228"/>
                </a:cubicBezTo>
                <a:cubicBezTo>
                  <a:pt x="594842" y="3831571"/>
                  <a:pt x="576173" y="3805913"/>
                  <a:pt x="593675" y="3769759"/>
                </a:cubicBezTo>
                <a:cubicBezTo>
                  <a:pt x="597176" y="3760429"/>
                  <a:pt x="591341" y="3754598"/>
                  <a:pt x="586674" y="3748767"/>
                </a:cubicBezTo>
                <a:cubicBezTo>
                  <a:pt x="578506" y="3737104"/>
                  <a:pt x="565671" y="3730107"/>
                  <a:pt x="554003" y="3724275"/>
                </a:cubicBezTo>
                <a:cubicBezTo>
                  <a:pt x="535333" y="3714945"/>
                  <a:pt x="516664" y="3707948"/>
                  <a:pt x="507329" y="3686955"/>
                </a:cubicBezTo>
                <a:cubicBezTo>
                  <a:pt x="496828" y="3693953"/>
                  <a:pt x="495661" y="3705615"/>
                  <a:pt x="490993" y="3713779"/>
                </a:cubicBezTo>
                <a:cubicBezTo>
                  <a:pt x="486326" y="3721943"/>
                  <a:pt x="482826" y="3733605"/>
                  <a:pt x="469990" y="3732439"/>
                </a:cubicBezTo>
                <a:cubicBezTo>
                  <a:pt x="454822" y="3731273"/>
                  <a:pt x="439653" y="3727774"/>
                  <a:pt x="432652" y="3712613"/>
                </a:cubicBezTo>
                <a:cubicBezTo>
                  <a:pt x="425651" y="3699784"/>
                  <a:pt x="427984" y="3689288"/>
                  <a:pt x="446654" y="3690454"/>
                </a:cubicBezTo>
                <a:cubicBezTo>
                  <a:pt x="459489" y="3691620"/>
                  <a:pt x="461823" y="3683457"/>
                  <a:pt x="461823" y="3672960"/>
                </a:cubicBezTo>
                <a:cubicBezTo>
                  <a:pt x="464156" y="3643804"/>
                  <a:pt x="437319" y="3625144"/>
                  <a:pt x="410482" y="3637973"/>
                </a:cubicBezTo>
                <a:cubicBezTo>
                  <a:pt x="401147" y="3641472"/>
                  <a:pt x="392979" y="3646137"/>
                  <a:pt x="382478" y="3649635"/>
                </a:cubicBezTo>
                <a:cubicBezTo>
                  <a:pt x="370809" y="3651968"/>
                  <a:pt x="361475" y="3648469"/>
                  <a:pt x="354474" y="3637973"/>
                </a:cubicBezTo>
                <a:cubicBezTo>
                  <a:pt x="346306" y="3627477"/>
                  <a:pt x="352140" y="3619313"/>
                  <a:pt x="357974" y="3609983"/>
                </a:cubicBezTo>
                <a:cubicBezTo>
                  <a:pt x="368476" y="3593655"/>
                  <a:pt x="385978" y="3590156"/>
                  <a:pt x="403481" y="3584325"/>
                </a:cubicBezTo>
                <a:cubicBezTo>
                  <a:pt x="445487" y="3570330"/>
                  <a:pt x="445487" y="3570330"/>
                  <a:pt x="431485" y="3528345"/>
                </a:cubicBezTo>
                <a:cubicBezTo>
                  <a:pt x="418650" y="3487526"/>
                  <a:pt x="406981" y="3447874"/>
                  <a:pt x="405814" y="3405889"/>
                </a:cubicBezTo>
                <a:cubicBezTo>
                  <a:pt x="405814" y="3391894"/>
                  <a:pt x="397646" y="3390727"/>
                  <a:pt x="388312" y="3388395"/>
                </a:cubicBezTo>
                <a:cubicBezTo>
                  <a:pt x="357974" y="3380231"/>
                  <a:pt x="327636" y="3369735"/>
                  <a:pt x="296132" y="3352241"/>
                </a:cubicBezTo>
                <a:cubicBezTo>
                  <a:pt x="322969" y="3342911"/>
                  <a:pt x="346306" y="3347576"/>
                  <a:pt x="370809" y="3348742"/>
                </a:cubicBezTo>
                <a:cubicBezTo>
                  <a:pt x="422150" y="3351075"/>
                  <a:pt x="445487" y="3332415"/>
                  <a:pt x="451321" y="3286931"/>
                </a:cubicBezTo>
                <a:cubicBezTo>
                  <a:pt x="454822" y="3265938"/>
                  <a:pt x="447820" y="3254276"/>
                  <a:pt x="426817" y="3249611"/>
                </a:cubicBezTo>
                <a:cubicBezTo>
                  <a:pt x="417483" y="3247278"/>
                  <a:pt x="408148" y="3247278"/>
                  <a:pt x="399980" y="3240281"/>
                </a:cubicBezTo>
                <a:cubicBezTo>
                  <a:pt x="409315" y="3226286"/>
                  <a:pt x="424484" y="3226286"/>
                  <a:pt x="437319" y="3226286"/>
                </a:cubicBezTo>
                <a:cubicBezTo>
                  <a:pt x="451321" y="3226286"/>
                  <a:pt x="454822" y="3220455"/>
                  <a:pt x="455988" y="3208792"/>
                </a:cubicBezTo>
                <a:cubicBezTo>
                  <a:pt x="458322" y="3176137"/>
                  <a:pt x="446654" y="3149313"/>
                  <a:pt x="430318" y="3122489"/>
                </a:cubicBezTo>
                <a:cubicBezTo>
                  <a:pt x="420983" y="3107328"/>
                  <a:pt x="410482" y="3091001"/>
                  <a:pt x="401147" y="3075839"/>
                </a:cubicBezTo>
                <a:cubicBezTo>
                  <a:pt x="387145" y="3051348"/>
                  <a:pt x="382478" y="3025691"/>
                  <a:pt x="390645" y="2998867"/>
                </a:cubicBezTo>
                <a:cubicBezTo>
                  <a:pt x="397646" y="2972043"/>
                  <a:pt x="390645" y="2959214"/>
                  <a:pt x="364975" y="2949884"/>
                </a:cubicBezTo>
                <a:cubicBezTo>
                  <a:pt x="361475" y="2948718"/>
                  <a:pt x="357974" y="2948718"/>
                  <a:pt x="352140" y="2947552"/>
                </a:cubicBezTo>
                <a:cubicBezTo>
                  <a:pt x="362641" y="2928892"/>
                  <a:pt x="380144" y="2925393"/>
                  <a:pt x="395313" y="2919562"/>
                </a:cubicBezTo>
                <a:cubicBezTo>
                  <a:pt x="413982" y="2912564"/>
                  <a:pt x="427984" y="2902068"/>
                  <a:pt x="433818" y="2882242"/>
                </a:cubicBezTo>
                <a:cubicBezTo>
                  <a:pt x="439653" y="2868247"/>
                  <a:pt x="437319" y="2857750"/>
                  <a:pt x="422150" y="2851919"/>
                </a:cubicBezTo>
                <a:cubicBezTo>
                  <a:pt x="405814" y="2846088"/>
                  <a:pt x="395313" y="2837924"/>
                  <a:pt x="396480" y="2818098"/>
                </a:cubicBezTo>
                <a:cubicBezTo>
                  <a:pt x="396480" y="2799438"/>
                  <a:pt x="410482" y="2797105"/>
                  <a:pt x="424484" y="2793607"/>
                </a:cubicBezTo>
                <a:cubicBezTo>
                  <a:pt x="429151" y="2792440"/>
                  <a:pt x="437319" y="2792440"/>
                  <a:pt x="436152" y="2784277"/>
                </a:cubicBezTo>
                <a:cubicBezTo>
                  <a:pt x="436152" y="2774946"/>
                  <a:pt x="431485" y="2764450"/>
                  <a:pt x="422150" y="2762118"/>
                </a:cubicBezTo>
                <a:cubicBezTo>
                  <a:pt x="396480" y="2755120"/>
                  <a:pt x="398813" y="2738793"/>
                  <a:pt x="404648" y="2717800"/>
                </a:cubicBezTo>
                <a:cubicBezTo>
                  <a:pt x="411649" y="2686311"/>
                  <a:pt x="410482" y="2654823"/>
                  <a:pt x="401147" y="2623334"/>
                </a:cubicBezTo>
                <a:cubicBezTo>
                  <a:pt x="398813" y="2614004"/>
                  <a:pt x="397646" y="2605840"/>
                  <a:pt x="403481" y="2597676"/>
                </a:cubicBezTo>
                <a:cubicBezTo>
                  <a:pt x="418650" y="2574351"/>
                  <a:pt x="426817" y="2552192"/>
                  <a:pt x="409315" y="2525369"/>
                </a:cubicBezTo>
                <a:cubicBezTo>
                  <a:pt x="403481" y="2514872"/>
                  <a:pt x="415149" y="2509041"/>
                  <a:pt x="422150" y="2510207"/>
                </a:cubicBezTo>
                <a:cubicBezTo>
                  <a:pt x="460656" y="2518371"/>
                  <a:pt x="473491" y="2498545"/>
                  <a:pt x="475825" y="2464724"/>
                </a:cubicBezTo>
                <a:cubicBezTo>
                  <a:pt x="476991" y="2458892"/>
                  <a:pt x="481659" y="2454227"/>
                  <a:pt x="485159" y="2448396"/>
                </a:cubicBezTo>
                <a:cubicBezTo>
                  <a:pt x="503829" y="2416907"/>
                  <a:pt x="506162" y="2414575"/>
                  <a:pt x="542334" y="2422738"/>
                </a:cubicBezTo>
                <a:cubicBezTo>
                  <a:pt x="562171" y="2427403"/>
                  <a:pt x="575006" y="2425071"/>
                  <a:pt x="584340" y="2404078"/>
                </a:cubicBezTo>
                <a:cubicBezTo>
                  <a:pt x="591341" y="2388917"/>
                  <a:pt x="604177" y="2374922"/>
                  <a:pt x="622846" y="2372590"/>
                </a:cubicBezTo>
                <a:cubicBezTo>
                  <a:pt x="640349" y="2370257"/>
                  <a:pt x="641515" y="2358595"/>
                  <a:pt x="641515" y="2345766"/>
                </a:cubicBezTo>
                <a:cubicBezTo>
                  <a:pt x="641515" y="2332937"/>
                  <a:pt x="640349" y="2321275"/>
                  <a:pt x="648517" y="2310778"/>
                </a:cubicBezTo>
                <a:cubicBezTo>
                  <a:pt x="654351" y="2302615"/>
                  <a:pt x="648517" y="2296783"/>
                  <a:pt x="642682" y="2293285"/>
                </a:cubicBezTo>
                <a:cubicBezTo>
                  <a:pt x="633348" y="2289786"/>
                  <a:pt x="625180" y="2287453"/>
                  <a:pt x="615845" y="2286287"/>
                </a:cubicBezTo>
                <a:cubicBezTo>
                  <a:pt x="585507" y="2278123"/>
                  <a:pt x="584340" y="2275791"/>
                  <a:pt x="597176" y="2248967"/>
                </a:cubicBezTo>
                <a:cubicBezTo>
                  <a:pt x="603010" y="2234972"/>
                  <a:pt x="612345" y="2223309"/>
                  <a:pt x="619346" y="2210481"/>
                </a:cubicBezTo>
                <a:cubicBezTo>
                  <a:pt x="628680" y="2195319"/>
                  <a:pt x="638015" y="2180158"/>
                  <a:pt x="657851" y="2198818"/>
                </a:cubicBezTo>
                <a:cubicBezTo>
                  <a:pt x="664852" y="2204649"/>
                  <a:pt x="674187" y="2201151"/>
                  <a:pt x="676521" y="2190654"/>
                </a:cubicBezTo>
                <a:cubicBezTo>
                  <a:pt x="680021" y="2177826"/>
                  <a:pt x="684688" y="2163831"/>
                  <a:pt x="668353" y="2153334"/>
                </a:cubicBezTo>
                <a:cubicBezTo>
                  <a:pt x="667186" y="2153334"/>
                  <a:pt x="666019" y="2153334"/>
                  <a:pt x="663685" y="2152168"/>
                </a:cubicBezTo>
                <a:cubicBezTo>
                  <a:pt x="654351" y="2148669"/>
                  <a:pt x="638015" y="2156833"/>
                  <a:pt x="635681" y="2139339"/>
                </a:cubicBezTo>
                <a:cubicBezTo>
                  <a:pt x="633348" y="2123012"/>
                  <a:pt x="638015" y="2107850"/>
                  <a:pt x="648517" y="2093855"/>
                </a:cubicBezTo>
                <a:cubicBezTo>
                  <a:pt x="657851" y="2083359"/>
                  <a:pt x="670686" y="2076362"/>
                  <a:pt x="683522" y="2071697"/>
                </a:cubicBezTo>
                <a:cubicBezTo>
                  <a:pt x="694023" y="2068198"/>
                  <a:pt x="702191" y="2068198"/>
                  <a:pt x="703358" y="2082193"/>
                </a:cubicBezTo>
                <a:cubicBezTo>
                  <a:pt x="704525" y="2086858"/>
                  <a:pt x="706858" y="2091523"/>
                  <a:pt x="711526" y="2091523"/>
                </a:cubicBezTo>
                <a:cubicBezTo>
                  <a:pt x="719694" y="2091523"/>
                  <a:pt x="720860" y="2085692"/>
                  <a:pt x="720860" y="2081027"/>
                </a:cubicBezTo>
                <a:cubicBezTo>
                  <a:pt x="722027" y="2071697"/>
                  <a:pt x="722027" y="2063533"/>
                  <a:pt x="723194" y="2055369"/>
                </a:cubicBezTo>
                <a:cubicBezTo>
                  <a:pt x="726695" y="2027379"/>
                  <a:pt x="745364" y="2016883"/>
                  <a:pt x="771034" y="2027379"/>
                </a:cubicBezTo>
                <a:cubicBezTo>
                  <a:pt x="774535" y="2028545"/>
                  <a:pt x="776869" y="2029712"/>
                  <a:pt x="779202" y="2030878"/>
                </a:cubicBezTo>
                <a:cubicBezTo>
                  <a:pt x="816541" y="2050704"/>
                  <a:pt x="822375" y="2049538"/>
                  <a:pt x="839878" y="2009885"/>
                </a:cubicBezTo>
                <a:cubicBezTo>
                  <a:pt x="846879" y="1994724"/>
                  <a:pt x="855047" y="1986560"/>
                  <a:pt x="872549" y="1988893"/>
                </a:cubicBezTo>
                <a:cubicBezTo>
                  <a:pt x="879550" y="1990059"/>
                  <a:pt x="885385" y="1988893"/>
                  <a:pt x="891219" y="1987727"/>
                </a:cubicBezTo>
                <a:cubicBezTo>
                  <a:pt x="926224" y="1986560"/>
                  <a:pt x="953061" y="1973732"/>
                  <a:pt x="961229" y="1935245"/>
                </a:cubicBezTo>
                <a:cubicBezTo>
                  <a:pt x="964729" y="1921250"/>
                  <a:pt x="970564" y="1907255"/>
                  <a:pt x="979898" y="1895593"/>
                </a:cubicBezTo>
                <a:cubicBezTo>
                  <a:pt x="985733" y="1887429"/>
                  <a:pt x="995067" y="1882764"/>
                  <a:pt x="1004402" y="1886263"/>
                </a:cubicBezTo>
                <a:cubicBezTo>
                  <a:pt x="1016070" y="1889761"/>
                  <a:pt x="1011403" y="1900258"/>
                  <a:pt x="1010236" y="1908421"/>
                </a:cubicBezTo>
                <a:cubicBezTo>
                  <a:pt x="1005569" y="1959736"/>
                  <a:pt x="1005569" y="1959736"/>
                  <a:pt x="1054576" y="1949240"/>
                </a:cubicBezTo>
                <a:cubicBezTo>
                  <a:pt x="1072079" y="1945741"/>
                  <a:pt x="1088414" y="1944575"/>
                  <a:pt x="1105917" y="1948074"/>
                </a:cubicBezTo>
                <a:cubicBezTo>
                  <a:pt x="1123419" y="1952739"/>
                  <a:pt x="1137421" y="1956238"/>
                  <a:pt x="1144422" y="1978397"/>
                </a:cubicBezTo>
                <a:cubicBezTo>
                  <a:pt x="1156091" y="2009885"/>
                  <a:pt x="1200431" y="2019215"/>
                  <a:pt x="1237769" y="2001722"/>
                </a:cubicBezTo>
                <a:cubicBezTo>
                  <a:pt x="1243604" y="1999389"/>
                  <a:pt x="1248271" y="1995890"/>
                  <a:pt x="1255272" y="1992392"/>
                </a:cubicBezTo>
                <a:cubicBezTo>
                  <a:pt x="1259939" y="2019215"/>
                  <a:pt x="1266940" y="2043707"/>
                  <a:pt x="1293778" y="2055369"/>
                </a:cubicBezTo>
                <a:cubicBezTo>
                  <a:pt x="1318281" y="2065865"/>
                  <a:pt x="1341618" y="2060034"/>
                  <a:pt x="1366122" y="2055369"/>
                </a:cubicBezTo>
                <a:cubicBezTo>
                  <a:pt x="1368455" y="2062367"/>
                  <a:pt x="1363788" y="2064699"/>
                  <a:pt x="1361454" y="2068198"/>
                </a:cubicBezTo>
                <a:cubicBezTo>
                  <a:pt x="1338117" y="2093855"/>
                  <a:pt x="1347452" y="2123012"/>
                  <a:pt x="1381290" y="2133508"/>
                </a:cubicBezTo>
                <a:cubicBezTo>
                  <a:pt x="1416296" y="2144004"/>
                  <a:pt x="1416296" y="2144004"/>
                  <a:pt x="1404627" y="2178992"/>
                </a:cubicBezTo>
                <a:cubicBezTo>
                  <a:pt x="1396459" y="2203483"/>
                  <a:pt x="1410461" y="2229141"/>
                  <a:pt x="1436132" y="2232639"/>
                </a:cubicBezTo>
                <a:cubicBezTo>
                  <a:pt x="1448967" y="2234972"/>
                  <a:pt x="1450134" y="2223309"/>
                  <a:pt x="1452467" y="2215146"/>
                </a:cubicBezTo>
                <a:cubicBezTo>
                  <a:pt x="1455968" y="2201151"/>
                  <a:pt x="1458302" y="2184823"/>
                  <a:pt x="1475804" y="2180158"/>
                </a:cubicBezTo>
                <a:cubicBezTo>
                  <a:pt x="1487473" y="2177826"/>
                  <a:pt x="1495640" y="2176659"/>
                  <a:pt x="1490973" y="2194153"/>
                </a:cubicBezTo>
                <a:cubicBezTo>
                  <a:pt x="1480472" y="2238471"/>
                  <a:pt x="1492140" y="2253632"/>
                  <a:pt x="1536480" y="2257131"/>
                </a:cubicBezTo>
                <a:cubicBezTo>
                  <a:pt x="1592488" y="2261796"/>
                  <a:pt x="1640328" y="2281622"/>
                  <a:pt x="1682334" y="2317776"/>
                </a:cubicBezTo>
                <a:cubicBezTo>
                  <a:pt x="1703338" y="2336436"/>
                  <a:pt x="1725507" y="2351597"/>
                  <a:pt x="1752345" y="2360927"/>
                </a:cubicBezTo>
                <a:cubicBezTo>
                  <a:pt x="1766347" y="2365592"/>
                  <a:pt x="1779182" y="2365592"/>
                  <a:pt x="1790850" y="2355096"/>
                </a:cubicBezTo>
                <a:cubicBezTo>
                  <a:pt x="1801352" y="2345766"/>
                  <a:pt x="1814187" y="2339935"/>
                  <a:pt x="1825855" y="2351597"/>
                </a:cubicBezTo>
                <a:cubicBezTo>
                  <a:pt x="1837524" y="2364426"/>
                  <a:pt x="1824689" y="2373756"/>
                  <a:pt x="1817688" y="2380753"/>
                </a:cubicBezTo>
                <a:cubicBezTo>
                  <a:pt x="1800185" y="2398247"/>
                  <a:pt x="1799018" y="2414575"/>
                  <a:pt x="1807186" y="2436733"/>
                </a:cubicBezTo>
                <a:cubicBezTo>
                  <a:pt x="1822938" y="2481051"/>
                  <a:pt x="1831690" y="2525952"/>
                  <a:pt x="1836065" y="2571290"/>
                </a:cubicBezTo>
                <a:lnTo>
                  <a:pt x="1836900" y="2614907"/>
                </a:lnTo>
                <a:lnTo>
                  <a:pt x="2065106" y="2240082"/>
                </a:lnTo>
                <a:lnTo>
                  <a:pt x="2042723" y="2222711"/>
                </a:lnTo>
                <a:cubicBezTo>
                  <a:pt x="2031161" y="2219109"/>
                  <a:pt x="2018304" y="2219861"/>
                  <a:pt x="2003998" y="2224820"/>
                </a:cubicBezTo>
                <a:cubicBezTo>
                  <a:pt x="1999225" y="2226074"/>
                  <a:pt x="1993324" y="2233326"/>
                  <a:pt x="1989060" y="2226794"/>
                </a:cubicBezTo>
                <a:cubicBezTo>
                  <a:pt x="1984204" y="2220868"/>
                  <a:pt x="1988317" y="2214236"/>
                  <a:pt x="1993035" y="2208195"/>
                </a:cubicBezTo>
                <a:cubicBezTo>
                  <a:pt x="1993627" y="2207589"/>
                  <a:pt x="1994218" y="2206984"/>
                  <a:pt x="1994810" y="2206378"/>
                </a:cubicBezTo>
                <a:cubicBezTo>
                  <a:pt x="2006584" y="2189481"/>
                  <a:pt x="2004067" y="2178739"/>
                  <a:pt x="1985471" y="2174773"/>
                </a:cubicBezTo>
                <a:cubicBezTo>
                  <a:pt x="1968070" y="2170792"/>
                  <a:pt x="1961372" y="2160699"/>
                  <a:pt x="1958208" y="2145776"/>
                </a:cubicBezTo>
                <a:cubicBezTo>
                  <a:pt x="1953793" y="2126080"/>
                  <a:pt x="1946998" y="2107610"/>
                  <a:pt x="1928319" y="2096463"/>
                </a:cubicBezTo>
                <a:cubicBezTo>
                  <a:pt x="1919887" y="2091777"/>
                  <a:pt x="1923367" y="2082160"/>
                  <a:pt x="1926297" y="2076739"/>
                </a:cubicBezTo>
                <a:cubicBezTo>
                  <a:pt x="1936229" y="2055675"/>
                  <a:pt x="1933038" y="2038358"/>
                  <a:pt x="1919077" y="2021171"/>
                </a:cubicBezTo>
                <a:cubicBezTo>
                  <a:pt x="1910576" y="2010500"/>
                  <a:pt x="1912310" y="2005094"/>
                  <a:pt x="1927826" y="2001317"/>
                </a:cubicBezTo>
                <a:cubicBezTo>
                  <a:pt x="1960646" y="1993144"/>
                  <a:pt x="1981142" y="1954000"/>
                  <a:pt x="1968832" y="1924225"/>
                </a:cubicBezTo>
                <a:cubicBezTo>
                  <a:pt x="1966370" y="1918270"/>
                  <a:pt x="1963289" y="1910528"/>
                  <a:pt x="1955517" y="1911219"/>
                </a:cubicBezTo>
                <a:cubicBezTo>
                  <a:pt x="1947745" y="1911911"/>
                  <a:pt x="1940015" y="1916192"/>
                  <a:pt x="1938322" y="1925189"/>
                </a:cubicBezTo>
                <a:cubicBezTo>
                  <a:pt x="1936589" y="1930596"/>
                  <a:pt x="1936066" y="1937185"/>
                  <a:pt x="1934938" y="1943183"/>
                </a:cubicBezTo>
                <a:cubicBezTo>
                  <a:pt x="1934416" y="1949772"/>
                  <a:pt x="1932682" y="1955179"/>
                  <a:pt x="1926093" y="1954660"/>
                </a:cubicBezTo>
                <a:cubicBezTo>
                  <a:pt x="1918308" y="1954154"/>
                  <a:pt x="1917042" y="1948185"/>
                  <a:pt x="1916974" y="1942201"/>
                </a:cubicBezTo>
                <a:cubicBezTo>
                  <a:pt x="1916314" y="1936823"/>
                  <a:pt x="1917442" y="1930825"/>
                  <a:pt x="1917387" y="1926038"/>
                </a:cubicBezTo>
                <a:cubicBezTo>
                  <a:pt x="1917263" y="1915268"/>
                  <a:pt x="1912958" y="1905146"/>
                  <a:pt x="1901582" y="1904684"/>
                </a:cubicBezTo>
                <a:cubicBezTo>
                  <a:pt x="1892009" y="1904798"/>
                  <a:pt x="1890344" y="1916189"/>
                  <a:pt x="1889243" y="1924580"/>
                </a:cubicBezTo>
                <a:cubicBezTo>
                  <a:pt x="1888129" y="1931775"/>
                  <a:pt x="1890619" y="1940123"/>
                  <a:pt x="1887111" y="1947347"/>
                </a:cubicBezTo>
                <a:cubicBezTo>
                  <a:pt x="1882448" y="1958174"/>
                  <a:pt x="1876505" y="1961836"/>
                  <a:pt x="1867413" y="1951772"/>
                </a:cubicBezTo>
                <a:cubicBezTo>
                  <a:pt x="1854690" y="1938160"/>
                  <a:pt x="1849119" y="1922069"/>
                  <a:pt x="1845928" y="1904752"/>
                </a:cubicBezTo>
                <a:cubicBezTo>
                  <a:pt x="1841486" y="1882663"/>
                  <a:pt x="1834814" y="1874963"/>
                  <a:pt x="1812641" y="1872237"/>
                </a:cubicBezTo>
                <a:cubicBezTo>
                  <a:pt x="1804842" y="1870535"/>
                  <a:pt x="1795874" y="1871240"/>
                  <a:pt x="1787497" y="1871341"/>
                </a:cubicBezTo>
                <a:cubicBezTo>
                  <a:pt x="1783906" y="1871384"/>
                  <a:pt x="1779133" y="1872638"/>
                  <a:pt x="1777290" y="1868471"/>
                </a:cubicBezTo>
                <a:cubicBezTo>
                  <a:pt x="1774842" y="1863713"/>
                  <a:pt x="1777194" y="1860094"/>
                  <a:pt x="1780165" y="1858263"/>
                </a:cubicBezTo>
                <a:cubicBezTo>
                  <a:pt x="1793233" y="1849728"/>
                  <a:pt x="1790757" y="1842577"/>
                  <a:pt x="1780482" y="1833723"/>
                </a:cubicBezTo>
                <a:cubicBezTo>
                  <a:pt x="1767786" y="1822505"/>
                  <a:pt x="1767002" y="1806356"/>
                  <a:pt x="1768626" y="1791375"/>
                </a:cubicBezTo>
                <a:cubicBezTo>
                  <a:pt x="1769685" y="1779394"/>
                  <a:pt x="1766040" y="1774650"/>
                  <a:pt x="1754692" y="1776581"/>
                </a:cubicBezTo>
                <a:cubicBezTo>
                  <a:pt x="1748722" y="1777849"/>
                  <a:pt x="1743935" y="1777907"/>
                  <a:pt x="1740276" y="1771966"/>
                </a:cubicBezTo>
                <a:cubicBezTo>
                  <a:pt x="1734802" y="1764252"/>
                  <a:pt x="1740745" y="1760590"/>
                  <a:pt x="1743674" y="1755169"/>
                </a:cubicBezTo>
                <a:cubicBezTo>
                  <a:pt x="1745435" y="1752156"/>
                  <a:pt x="1748393" y="1749128"/>
                  <a:pt x="1750745" y="1745509"/>
                </a:cubicBezTo>
                <a:cubicBezTo>
                  <a:pt x="1764899" y="1727387"/>
                  <a:pt x="1759370" y="1714886"/>
                  <a:pt x="1735986" y="1710977"/>
                </a:cubicBezTo>
                <a:cubicBezTo>
                  <a:pt x="1732988" y="1710414"/>
                  <a:pt x="1730594" y="1710443"/>
                  <a:pt x="1728187" y="1709275"/>
                </a:cubicBezTo>
                <a:cubicBezTo>
                  <a:pt x="1722781" y="1707544"/>
                  <a:pt x="1716757" y="1704026"/>
                  <a:pt x="1717885" y="1698028"/>
                </a:cubicBezTo>
                <a:cubicBezTo>
                  <a:pt x="1718421" y="1692635"/>
                  <a:pt x="1724982" y="1690762"/>
                  <a:pt x="1729769" y="1690704"/>
                </a:cubicBezTo>
                <a:cubicBezTo>
                  <a:pt x="1734556" y="1690647"/>
                  <a:pt x="1738752" y="1691195"/>
                  <a:pt x="1743552" y="1692334"/>
                </a:cubicBezTo>
                <a:cubicBezTo>
                  <a:pt x="1751338" y="1692840"/>
                  <a:pt x="1756097" y="1690389"/>
                  <a:pt x="1757198" y="1681998"/>
                </a:cubicBezTo>
                <a:cubicBezTo>
                  <a:pt x="1760568" y="1662807"/>
                  <a:pt x="1771779" y="1648909"/>
                  <a:pt x="1783595" y="1635602"/>
                </a:cubicBezTo>
                <a:cubicBezTo>
                  <a:pt x="1797172" y="1619281"/>
                  <a:pt x="1814366" y="1605311"/>
                  <a:pt x="1825522" y="1586626"/>
                </a:cubicBezTo>
                <a:cubicBezTo>
                  <a:pt x="1829635" y="1579994"/>
                  <a:pt x="1836224" y="1580513"/>
                  <a:pt x="1841616" y="1581047"/>
                </a:cubicBezTo>
                <a:cubicBezTo>
                  <a:pt x="1859580" y="1582029"/>
                  <a:pt x="1876953" y="1583616"/>
                  <a:pt x="1886898" y="1563748"/>
                </a:cubicBezTo>
                <a:cubicBezTo>
                  <a:pt x="1889251" y="1560130"/>
                  <a:pt x="1893446" y="1560678"/>
                  <a:pt x="1897050" y="1561831"/>
                </a:cubicBezTo>
                <a:cubicBezTo>
                  <a:pt x="1915660" y="1566994"/>
                  <a:pt x="1935991" y="1565554"/>
                  <a:pt x="1955152" y="1566521"/>
                </a:cubicBezTo>
                <a:cubicBezTo>
                  <a:pt x="1984492" y="1567965"/>
                  <a:pt x="2009733" y="1577238"/>
                  <a:pt x="2025592" y="1603380"/>
                </a:cubicBezTo>
                <a:cubicBezTo>
                  <a:pt x="2032291" y="1613473"/>
                  <a:pt x="2042470" y="1613949"/>
                  <a:pt x="2052044" y="1613835"/>
                </a:cubicBezTo>
                <a:cubicBezTo>
                  <a:pt x="2074190" y="1614168"/>
                  <a:pt x="2079650" y="1620685"/>
                  <a:pt x="2076899" y="1641664"/>
                </a:cubicBezTo>
                <a:cubicBezTo>
                  <a:pt x="2072964" y="1663853"/>
                  <a:pt x="2072964" y="1663853"/>
                  <a:pt x="2096926" y="1665960"/>
                </a:cubicBezTo>
                <a:cubicBezTo>
                  <a:pt x="2102318" y="1666494"/>
                  <a:pt x="2106513" y="1667042"/>
                  <a:pt x="2106596" y="1674222"/>
                </a:cubicBezTo>
                <a:cubicBezTo>
                  <a:pt x="2108686" y="1699930"/>
                  <a:pt x="2111960" y="1724427"/>
                  <a:pt x="2112853" y="1750149"/>
                </a:cubicBezTo>
                <a:cubicBezTo>
                  <a:pt x="2114270" y="1769283"/>
                  <a:pt x="2109688" y="1787291"/>
                  <a:pt x="2099702" y="1803568"/>
                </a:cubicBezTo>
                <a:cubicBezTo>
                  <a:pt x="2093842" y="1814411"/>
                  <a:pt x="2099659" y="1852042"/>
                  <a:pt x="2108146" y="1861516"/>
                </a:cubicBezTo>
                <a:cubicBezTo>
                  <a:pt x="2111172" y="1864472"/>
                  <a:pt x="2113593" y="1866837"/>
                  <a:pt x="2118353" y="1864386"/>
                </a:cubicBezTo>
                <a:cubicBezTo>
                  <a:pt x="2145162" y="1853891"/>
                  <a:pt x="2170375" y="1860771"/>
                  <a:pt x="2195616" y="1870044"/>
                </a:cubicBezTo>
                <a:cubicBezTo>
                  <a:pt x="2201022" y="1871774"/>
                  <a:pt x="2205231" y="1873519"/>
                  <a:pt x="2210032" y="1874658"/>
                </a:cubicBezTo>
                <a:cubicBezTo>
                  <a:pt x="2225630" y="1878062"/>
                  <a:pt x="2237061" y="1883311"/>
                  <a:pt x="2245025" y="1899374"/>
                </a:cubicBezTo>
                <a:lnTo>
                  <a:pt x="2262548" y="1915785"/>
                </a:lnTo>
                <a:lnTo>
                  <a:pt x="3291650" y="225494"/>
                </a:lnTo>
                <a:lnTo>
                  <a:pt x="3646505" y="225494"/>
                </a:lnTo>
                <a:lnTo>
                  <a:pt x="3643558" y="219709"/>
                </a:lnTo>
                <a:cubicBezTo>
                  <a:pt x="3617161" y="181987"/>
                  <a:pt x="3647329" y="151808"/>
                  <a:pt x="3654871" y="121630"/>
                </a:cubicBezTo>
                <a:cubicBezTo>
                  <a:pt x="3669955" y="72590"/>
                  <a:pt x="3711437" y="68817"/>
                  <a:pt x="3752918" y="98996"/>
                </a:cubicBezTo>
                <a:cubicBezTo>
                  <a:pt x="3760460" y="102768"/>
                  <a:pt x="3764231" y="110313"/>
                  <a:pt x="3771774" y="106540"/>
                </a:cubicBezTo>
                <a:cubicBezTo>
                  <a:pt x="3798171" y="83907"/>
                  <a:pt x="3828339" y="87679"/>
                  <a:pt x="3858507" y="87679"/>
                </a:cubicBezTo>
                <a:cubicBezTo>
                  <a:pt x="3892447" y="42411"/>
                  <a:pt x="3933928" y="65045"/>
                  <a:pt x="3971639" y="80134"/>
                </a:cubicBezTo>
                <a:cubicBezTo>
                  <a:pt x="4031975" y="110313"/>
                  <a:pt x="4084770" y="102768"/>
                  <a:pt x="4137564" y="72590"/>
                </a:cubicBezTo>
                <a:cubicBezTo>
                  <a:pt x="4167733" y="53728"/>
                  <a:pt x="4190359" y="53728"/>
                  <a:pt x="4216756" y="72590"/>
                </a:cubicBezTo>
                <a:cubicBezTo>
                  <a:pt x="4216756" y="76362"/>
                  <a:pt x="4220527" y="76362"/>
                  <a:pt x="4220527" y="76362"/>
                </a:cubicBezTo>
                <a:cubicBezTo>
                  <a:pt x="4269551" y="106540"/>
                  <a:pt x="4273322" y="102768"/>
                  <a:pt x="4307261" y="57500"/>
                </a:cubicBezTo>
                <a:cubicBezTo>
                  <a:pt x="4322345" y="42411"/>
                  <a:pt x="4337430" y="27322"/>
                  <a:pt x="4360056" y="12233"/>
                </a:cubicBezTo>
                <a:cubicBezTo>
                  <a:pt x="4382682" y="916"/>
                  <a:pt x="4401537" y="916"/>
                  <a:pt x="4427934" y="16005"/>
                </a:cubicBezTo>
                <a:cubicBezTo>
                  <a:pt x="4488271" y="61273"/>
                  <a:pt x="4495813" y="61273"/>
                  <a:pt x="4556150" y="16005"/>
                </a:cubicBezTo>
                <a:cubicBezTo>
                  <a:pt x="4567463" y="7517"/>
                  <a:pt x="4574534" y="-970"/>
                  <a:pt x="4585316" y="9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16484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1563307B-4B6F-4D4D-AB66-99288A7B761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5334000" y="0"/>
            <a:ext cx="6858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4122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001BC926-532D-4A29-930A-236814050938}"/>
              </a:ext>
            </a:extLst>
          </p:cNvPr>
          <p:cNvSpPr>
            <a:spLocks noChangeAspect="1"/>
          </p:cNvSpPr>
          <p:nvPr userDrawn="1"/>
        </p:nvSpPr>
        <p:spPr>
          <a:xfrm>
            <a:off x="7119313" y="5067541"/>
            <a:ext cx="4297680" cy="4353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3E906F-6E18-4B03-BE88-75566ECC92F8}"/>
              </a:ext>
            </a:extLst>
          </p:cNvPr>
          <p:cNvSpPr/>
          <p:nvPr userDrawn="1"/>
        </p:nvSpPr>
        <p:spPr>
          <a:xfrm>
            <a:off x="0" y="1988840"/>
            <a:ext cx="12192000" cy="2880320"/>
          </a:xfrm>
          <a:prstGeom prst="rect">
            <a:avLst/>
          </a:pr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5" name="Graphic 14">
            <a:extLst>
              <a:ext uri="{FF2B5EF4-FFF2-40B4-BE49-F238E27FC236}">
                <a16:creationId xmlns:a16="http://schemas.microsoft.com/office/drawing/2014/main" id="{5EBDAAFC-71A9-4BA2-A27E-C4F1F4BA22EC}"/>
              </a:ext>
            </a:extLst>
          </p:cNvPr>
          <p:cNvGrpSpPr/>
          <p:nvPr userDrawn="1"/>
        </p:nvGrpSpPr>
        <p:grpSpPr>
          <a:xfrm>
            <a:off x="6867308" y="1360224"/>
            <a:ext cx="4999344" cy="3932069"/>
            <a:chOff x="2444748" y="555045"/>
            <a:chExt cx="7282048" cy="5727454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6173859-0352-4FD9-B3BD-10167F74D9C0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945F6B7-E4A6-48B1-9406-9E425F295FFF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7CA7AAB-8778-4F88-BE73-6CB5FA0E0E6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D4C418-0F80-4101-A919-833900A7CEFD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B2511B1-DF8F-4023-8CEE-586AEE878B8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BDA56B7-7F45-4702-8E59-4222CE520868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FA1173E-505A-4DD9-BBC4-17F19752B61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ED9CBC3-5115-4FA9-AC8A-A42FC5D3EE68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B9825C8-5D1C-4169-9149-8B4CB0E262B1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7103893" y="1624176"/>
            <a:ext cx="4580042" cy="25889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CD05948B-F459-46FB-B9E4-88B7F7FCBE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49633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DCA9BD29-3335-49FC-8BD0-26E45751AC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9070" y="1223317"/>
            <a:ext cx="5441094" cy="4721980"/>
          </a:xfrm>
          <a:custGeom>
            <a:avLst/>
            <a:gdLst>
              <a:gd name="connsiteX0" fmla="*/ 2090352 w 5441094"/>
              <a:gd name="connsiteY0" fmla="*/ 2977952 h 4721980"/>
              <a:gd name="connsiteX1" fmla="*/ 3101888 w 5441094"/>
              <a:gd name="connsiteY1" fmla="*/ 4721980 h 4721980"/>
              <a:gd name="connsiteX2" fmla="*/ 1078816 w 5441094"/>
              <a:gd name="connsiteY2" fmla="*/ 4721980 h 4721980"/>
              <a:gd name="connsiteX3" fmla="*/ 2191267 w 5441094"/>
              <a:gd name="connsiteY3" fmla="*/ 2940880 h 4721980"/>
              <a:gd name="connsiteX4" fmla="*/ 4155992 w 5441094"/>
              <a:gd name="connsiteY4" fmla="*/ 2940880 h 4721980"/>
              <a:gd name="connsiteX5" fmla="*/ 3173629 w 5441094"/>
              <a:gd name="connsiteY5" fmla="*/ 4634609 h 4721980"/>
              <a:gd name="connsiteX6" fmla="*/ 0 w 5441094"/>
              <a:gd name="connsiteY6" fmla="*/ 2928524 h 4721980"/>
              <a:gd name="connsiteX7" fmla="*/ 2023072 w 5441094"/>
              <a:gd name="connsiteY7" fmla="*/ 2928524 h 4721980"/>
              <a:gd name="connsiteX8" fmla="*/ 1011536 w 5441094"/>
              <a:gd name="connsiteY8" fmla="*/ 4672552 h 4721980"/>
              <a:gd name="connsiteX9" fmla="*/ 982363 w 5441094"/>
              <a:gd name="connsiteY9" fmla="*/ 1120204 h 4721980"/>
              <a:gd name="connsiteX10" fmla="*/ 1964725 w 5441094"/>
              <a:gd name="connsiteY10" fmla="*/ 2813933 h 4721980"/>
              <a:gd name="connsiteX11" fmla="*/ 0 w 5441094"/>
              <a:gd name="connsiteY11" fmla="*/ 2813933 h 4721980"/>
              <a:gd name="connsiteX12" fmla="*/ 3816180 w 5441094"/>
              <a:gd name="connsiteY12" fmla="*/ 12357 h 4721980"/>
              <a:gd name="connsiteX13" fmla="*/ 5441094 w 5441094"/>
              <a:gd name="connsiteY13" fmla="*/ 2813933 h 4721980"/>
              <a:gd name="connsiteX14" fmla="*/ 2191266 w 5441094"/>
              <a:gd name="connsiteY14" fmla="*/ 2813933 h 4721980"/>
              <a:gd name="connsiteX15" fmla="*/ 465439 w 5441094"/>
              <a:gd name="connsiteY15" fmla="*/ 0 h 4721980"/>
              <a:gd name="connsiteX16" fmla="*/ 3715267 w 5441094"/>
              <a:gd name="connsiteY16" fmla="*/ 0 h 4721980"/>
              <a:gd name="connsiteX17" fmla="*/ 2090353 w 5441094"/>
              <a:gd name="connsiteY17" fmla="*/ 2801576 h 472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441094" h="4721980">
                <a:moveTo>
                  <a:pt x="2090352" y="2977952"/>
                </a:moveTo>
                <a:lnTo>
                  <a:pt x="3101888" y="4721980"/>
                </a:lnTo>
                <a:lnTo>
                  <a:pt x="1078816" y="4721980"/>
                </a:lnTo>
                <a:close/>
                <a:moveTo>
                  <a:pt x="2191267" y="2940880"/>
                </a:moveTo>
                <a:lnTo>
                  <a:pt x="4155992" y="2940880"/>
                </a:lnTo>
                <a:lnTo>
                  <a:pt x="3173629" y="4634609"/>
                </a:lnTo>
                <a:close/>
                <a:moveTo>
                  <a:pt x="0" y="2928524"/>
                </a:moveTo>
                <a:lnTo>
                  <a:pt x="2023072" y="2928524"/>
                </a:lnTo>
                <a:lnTo>
                  <a:pt x="1011536" y="4672552"/>
                </a:lnTo>
                <a:close/>
                <a:moveTo>
                  <a:pt x="982363" y="1120204"/>
                </a:moveTo>
                <a:lnTo>
                  <a:pt x="1964725" y="2813933"/>
                </a:lnTo>
                <a:lnTo>
                  <a:pt x="0" y="2813933"/>
                </a:lnTo>
                <a:close/>
                <a:moveTo>
                  <a:pt x="3816180" y="12357"/>
                </a:moveTo>
                <a:lnTo>
                  <a:pt x="5441094" y="2813933"/>
                </a:lnTo>
                <a:lnTo>
                  <a:pt x="2191266" y="2813933"/>
                </a:lnTo>
                <a:close/>
                <a:moveTo>
                  <a:pt x="465439" y="0"/>
                </a:moveTo>
                <a:lnTo>
                  <a:pt x="3715267" y="0"/>
                </a:lnTo>
                <a:lnTo>
                  <a:pt x="2090353" y="280157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</a:lstStyle>
          <a:p>
            <a:r>
              <a:rPr lang="en-US" altLang="ko-KR" dirty="0"/>
              <a:t>Your Picture Here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862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37F09751-1E59-4CFB-A98A-B9FE7103ABC1}"/>
              </a:ext>
            </a:extLst>
          </p:cNvPr>
          <p:cNvSpPr/>
          <p:nvPr userDrawn="1"/>
        </p:nvSpPr>
        <p:spPr>
          <a:xfrm>
            <a:off x="10368366" y="0"/>
            <a:ext cx="1823634" cy="6858000"/>
          </a:xfrm>
          <a:prstGeom prst="rect">
            <a:avLst/>
          </a:pr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4544297" y="553701"/>
            <a:ext cx="3387405" cy="2808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8064908" y="3488723"/>
            <a:ext cx="3387405" cy="280862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96107BE-A57B-43A2-8162-9CC825B80B47}"/>
              </a:ext>
            </a:extLst>
          </p:cNvPr>
          <p:cNvSpPr/>
          <p:nvPr userDrawn="1"/>
        </p:nvSpPr>
        <p:spPr>
          <a:xfrm>
            <a:off x="8064908" y="553701"/>
            <a:ext cx="3387405" cy="2808312"/>
          </a:xfrm>
          <a:prstGeom prst="rect">
            <a:avLst/>
          </a:prstGeom>
          <a:solidFill>
            <a:schemeClr val="bg1"/>
          </a:solidFill>
          <a:ln w="38100">
            <a:solidFill>
              <a:srgbClr val="3745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278EEC4-D011-4897-80FB-FEE45D61C9CB}"/>
              </a:ext>
            </a:extLst>
          </p:cNvPr>
          <p:cNvSpPr/>
          <p:nvPr userDrawn="1"/>
        </p:nvSpPr>
        <p:spPr>
          <a:xfrm>
            <a:off x="4544297" y="3489035"/>
            <a:ext cx="3387405" cy="2808312"/>
          </a:xfrm>
          <a:prstGeom prst="rect">
            <a:avLst/>
          </a:prstGeom>
          <a:solidFill>
            <a:schemeClr val="bg1"/>
          </a:solidFill>
          <a:ln w="38100">
            <a:solidFill>
              <a:srgbClr val="F86F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607233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11516" y="216000"/>
            <a:ext cx="5228944" cy="642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589C8AA-2D4C-4994-980A-55755859B752}"/>
              </a:ext>
            </a:extLst>
          </p:cNvPr>
          <p:cNvSpPr/>
          <p:nvPr userDrawn="1"/>
        </p:nvSpPr>
        <p:spPr>
          <a:xfrm>
            <a:off x="0" y="0"/>
            <a:ext cx="216000" cy="6858000"/>
          </a:xfrm>
          <a:prstGeom prst="rect">
            <a:avLst/>
          </a:pr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449903D-1884-4F36-ADC7-5E445863E767}"/>
              </a:ext>
            </a:extLst>
          </p:cNvPr>
          <p:cNvSpPr/>
          <p:nvPr userDrawn="1"/>
        </p:nvSpPr>
        <p:spPr>
          <a:xfrm>
            <a:off x="11976000" y="0"/>
            <a:ext cx="216000" cy="6858000"/>
          </a:xfrm>
          <a:prstGeom prst="rect">
            <a:avLst/>
          </a:pr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3353408-014E-40E6-91DD-CB316B4EA769}"/>
              </a:ext>
            </a:extLst>
          </p:cNvPr>
          <p:cNvSpPr/>
          <p:nvPr userDrawn="1"/>
        </p:nvSpPr>
        <p:spPr>
          <a:xfrm>
            <a:off x="0" y="0"/>
            <a:ext cx="12192000" cy="216000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3769F56-512B-47D6-9A36-7436DFABFE7B}"/>
              </a:ext>
            </a:extLst>
          </p:cNvPr>
          <p:cNvSpPr/>
          <p:nvPr userDrawn="1"/>
        </p:nvSpPr>
        <p:spPr>
          <a:xfrm>
            <a:off x="0" y="6642000"/>
            <a:ext cx="12192000" cy="216000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050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6F34686-068A-4022-B55A-C86D3F057FD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F2024BD-6ECE-4FDA-B1D1-0731CCAA0974}" type="datetime1">
              <a:rPr lang="es-CO"/>
              <a:pPr lvl="0"/>
              <a:t>18/11/2023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0249617-9180-40B3-88F8-AE5148CBE34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60B2B13-1CBB-49B1-B9C4-E4BB38B72D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5F841FD-EB34-44C7-AF67-F5AE179980DC}" type="slidenum"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1470585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7753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9A123FC-02CE-41F5-8044-BF4EEF221F28}"/>
              </a:ext>
            </a:extLst>
          </p:cNvPr>
          <p:cNvSpPr/>
          <p:nvPr/>
        </p:nvSpPr>
        <p:spPr>
          <a:xfrm>
            <a:off x="3007251" y="1285807"/>
            <a:ext cx="1051669" cy="1070562"/>
          </a:xfrm>
          <a:custGeom>
            <a:avLst/>
            <a:gdLst>
              <a:gd name="connsiteX0" fmla="*/ 879664 w 1723364"/>
              <a:gd name="connsiteY0" fmla="*/ 267 h 1754322"/>
              <a:gd name="connsiteX1" fmla="*/ 964801 w 1723364"/>
              <a:gd name="connsiteY1" fmla="*/ 5943 h 1754322"/>
              <a:gd name="connsiteX2" fmla="*/ 979248 w 1723364"/>
              <a:gd name="connsiteY2" fmla="*/ 18843 h 1754322"/>
              <a:gd name="connsiteX3" fmla="*/ 977700 w 1723364"/>
              <a:gd name="connsiteY3" fmla="*/ 158673 h 1754322"/>
              <a:gd name="connsiteX4" fmla="*/ 968928 w 1723364"/>
              <a:gd name="connsiteY4" fmla="*/ 213366 h 1754322"/>
              <a:gd name="connsiteX5" fmla="*/ 979764 w 1723364"/>
              <a:gd name="connsiteY5" fmla="*/ 229877 h 1754322"/>
              <a:gd name="connsiteX6" fmla="*/ 1149520 w 1723364"/>
              <a:gd name="connsiteY6" fmla="*/ 285087 h 1754322"/>
              <a:gd name="connsiteX7" fmla="*/ 1166548 w 1723364"/>
              <a:gd name="connsiteY7" fmla="*/ 278379 h 1754322"/>
              <a:gd name="connsiteX8" fmla="*/ 1210406 w 1723364"/>
              <a:gd name="connsiteY8" fmla="*/ 190663 h 1754322"/>
              <a:gd name="connsiteX9" fmla="*/ 1263035 w 1723364"/>
              <a:gd name="connsiteY9" fmla="*/ 123070 h 1754322"/>
              <a:gd name="connsiteX10" fmla="*/ 1304314 w 1723364"/>
              <a:gd name="connsiteY10" fmla="*/ 119458 h 1754322"/>
              <a:gd name="connsiteX11" fmla="*/ 1458075 w 1723364"/>
              <a:gd name="connsiteY11" fmla="*/ 231941 h 1754322"/>
              <a:gd name="connsiteX12" fmla="*/ 1462203 w 1723364"/>
              <a:gd name="connsiteY12" fmla="*/ 251549 h 1754322"/>
              <a:gd name="connsiteX13" fmla="*/ 1461171 w 1723364"/>
              <a:gd name="connsiteY13" fmla="*/ 254128 h 1754322"/>
              <a:gd name="connsiteX14" fmla="*/ 1396158 w 1723364"/>
              <a:gd name="connsiteY14" fmla="*/ 347004 h 1754322"/>
              <a:gd name="connsiteX15" fmla="*/ 1337336 w 1723364"/>
              <a:gd name="connsiteY15" fmla="*/ 404794 h 1754322"/>
              <a:gd name="connsiteX16" fmla="*/ 1336304 w 1723364"/>
              <a:gd name="connsiteY16" fmla="*/ 419757 h 1754322"/>
              <a:gd name="connsiteX17" fmla="*/ 1369327 w 1723364"/>
              <a:gd name="connsiteY17" fmla="*/ 457939 h 1754322"/>
              <a:gd name="connsiteX18" fmla="*/ 1442596 w 1723364"/>
              <a:gd name="connsiteY18" fmla="*/ 565263 h 1754322"/>
              <a:gd name="connsiteX19" fmla="*/ 1462719 w 1723364"/>
              <a:gd name="connsiteY19" fmla="*/ 570938 h 1754322"/>
              <a:gd name="connsiteX20" fmla="*/ 1573138 w 1723364"/>
              <a:gd name="connsiteY20" fmla="*/ 514697 h 1754322"/>
              <a:gd name="connsiteX21" fmla="*/ 1650018 w 1723364"/>
              <a:gd name="connsiteY21" fmla="*/ 501281 h 1754322"/>
              <a:gd name="connsiteX22" fmla="*/ 1659822 w 1723364"/>
              <a:gd name="connsiteY22" fmla="*/ 509537 h 1754322"/>
              <a:gd name="connsiteX23" fmla="*/ 1724835 w 1723364"/>
              <a:gd name="connsiteY23" fmla="*/ 709220 h 1754322"/>
              <a:gd name="connsiteX24" fmla="*/ 1717611 w 1723364"/>
              <a:gd name="connsiteY24" fmla="*/ 723668 h 1754322"/>
              <a:gd name="connsiteX25" fmla="*/ 1671173 w 1723364"/>
              <a:gd name="connsiteY25" fmla="*/ 748950 h 1754322"/>
              <a:gd name="connsiteX26" fmla="*/ 1618544 w 1723364"/>
              <a:gd name="connsiteY26" fmla="*/ 760302 h 1754322"/>
              <a:gd name="connsiteX27" fmla="*/ 1529280 w 1723364"/>
              <a:gd name="connsiteY27" fmla="*/ 774234 h 1754322"/>
              <a:gd name="connsiteX28" fmla="*/ 1515349 w 1723364"/>
              <a:gd name="connsiteY28" fmla="*/ 791777 h 1754322"/>
              <a:gd name="connsiteX29" fmla="*/ 1521024 w 1723364"/>
              <a:gd name="connsiteY29" fmla="*/ 857306 h 1754322"/>
              <a:gd name="connsiteX30" fmla="*/ 1516380 w 1723364"/>
              <a:gd name="connsiteY30" fmla="*/ 953794 h 1754322"/>
              <a:gd name="connsiteX31" fmla="*/ 1538567 w 1723364"/>
              <a:gd name="connsiteY31" fmla="*/ 983720 h 1754322"/>
              <a:gd name="connsiteX32" fmla="*/ 1653114 w 1723364"/>
              <a:gd name="connsiteY32" fmla="*/ 1001779 h 1754322"/>
              <a:gd name="connsiteX33" fmla="*/ 1700584 w 1723364"/>
              <a:gd name="connsiteY33" fmla="*/ 1024483 h 1754322"/>
              <a:gd name="connsiteX34" fmla="*/ 1719675 w 1723364"/>
              <a:gd name="connsiteY34" fmla="*/ 1067825 h 1754322"/>
              <a:gd name="connsiteX35" fmla="*/ 1661370 w 1723364"/>
              <a:gd name="connsiteY35" fmla="*/ 1243773 h 1754322"/>
              <a:gd name="connsiteX36" fmla="*/ 1641763 w 1723364"/>
              <a:gd name="connsiteY36" fmla="*/ 1255124 h 1754322"/>
              <a:gd name="connsiteX37" fmla="*/ 1541663 w 1723364"/>
              <a:gd name="connsiteY37" fmla="*/ 1226230 h 1754322"/>
              <a:gd name="connsiteX38" fmla="*/ 1461687 w 1723364"/>
              <a:gd name="connsiteY38" fmla="*/ 1184436 h 1754322"/>
              <a:gd name="connsiteX39" fmla="*/ 1444143 w 1723364"/>
              <a:gd name="connsiteY39" fmla="*/ 1189079 h 1754322"/>
              <a:gd name="connsiteX40" fmla="*/ 1339400 w 1723364"/>
              <a:gd name="connsiteY40" fmla="*/ 1333553 h 1754322"/>
              <a:gd name="connsiteX41" fmla="*/ 1339916 w 1723364"/>
              <a:gd name="connsiteY41" fmla="*/ 1353160 h 1754322"/>
              <a:gd name="connsiteX42" fmla="*/ 1430212 w 1723364"/>
              <a:gd name="connsiteY42" fmla="*/ 1443456 h 1754322"/>
              <a:gd name="connsiteX43" fmla="*/ 1465814 w 1723364"/>
              <a:gd name="connsiteY43" fmla="*/ 1511565 h 1754322"/>
              <a:gd name="connsiteX44" fmla="*/ 1461171 w 1723364"/>
              <a:gd name="connsiteY44" fmla="*/ 1521369 h 1754322"/>
              <a:gd name="connsiteX45" fmla="*/ 1290382 w 1723364"/>
              <a:gd name="connsiteY45" fmla="*/ 1645203 h 1754322"/>
              <a:gd name="connsiteX46" fmla="*/ 1275419 w 1723364"/>
              <a:gd name="connsiteY46" fmla="*/ 1643655 h 1754322"/>
              <a:gd name="connsiteX47" fmla="*/ 1207310 w 1723364"/>
              <a:gd name="connsiteY47" fmla="*/ 1558003 h 1754322"/>
              <a:gd name="connsiteX48" fmla="*/ 1167064 w 1723364"/>
              <a:gd name="connsiteY48" fmla="*/ 1477511 h 1754322"/>
              <a:gd name="connsiteX49" fmla="*/ 1150036 w 1723364"/>
              <a:gd name="connsiteY49" fmla="*/ 1470803 h 1754322"/>
              <a:gd name="connsiteX50" fmla="*/ 981312 w 1723364"/>
              <a:gd name="connsiteY50" fmla="*/ 1526013 h 1754322"/>
              <a:gd name="connsiteX51" fmla="*/ 969960 w 1723364"/>
              <a:gd name="connsiteY51" fmla="*/ 1544072 h 1754322"/>
              <a:gd name="connsiteX52" fmla="*/ 989052 w 1723364"/>
              <a:gd name="connsiteY52" fmla="*/ 1663779 h 1754322"/>
              <a:gd name="connsiteX53" fmla="*/ 978216 w 1723364"/>
              <a:gd name="connsiteY53" fmla="*/ 1743755 h 1754322"/>
              <a:gd name="connsiteX54" fmla="*/ 966864 w 1723364"/>
              <a:gd name="connsiteY54" fmla="*/ 1749947 h 1754322"/>
              <a:gd name="connsiteX55" fmla="*/ 758410 w 1723364"/>
              <a:gd name="connsiteY55" fmla="*/ 1749947 h 1754322"/>
              <a:gd name="connsiteX56" fmla="*/ 745510 w 1723364"/>
              <a:gd name="connsiteY56" fmla="*/ 1737047 h 1754322"/>
              <a:gd name="connsiteX57" fmla="*/ 747058 w 1723364"/>
              <a:gd name="connsiteY57" fmla="*/ 1598249 h 1754322"/>
              <a:gd name="connsiteX58" fmla="*/ 756346 w 1723364"/>
              <a:gd name="connsiteY58" fmla="*/ 1543556 h 1754322"/>
              <a:gd name="connsiteX59" fmla="*/ 744478 w 1723364"/>
              <a:gd name="connsiteY59" fmla="*/ 1525496 h 1754322"/>
              <a:gd name="connsiteX60" fmla="*/ 575754 w 1723364"/>
              <a:gd name="connsiteY60" fmla="*/ 1470287 h 1754322"/>
              <a:gd name="connsiteX61" fmla="*/ 559758 w 1723364"/>
              <a:gd name="connsiteY61" fmla="*/ 1475963 h 1754322"/>
              <a:gd name="connsiteX62" fmla="*/ 504549 w 1723364"/>
              <a:gd name="connsiteY62" fmla="*/ 1585350 h 1754322"/>
              <a:gd name="connsiteX63" fmla="*/ 447275 w 1723364"/>
              <a:gd name="connsiteY63" fmla="*/ 1645719 h 1754322"/>
              <a:gd name="connsiteX64" fmla="*/ 434376 w 1723364"/>
              <a:gd name="connsiteY64" fmla="*/ 1643655 h 1754322"/>
              <a:gd name="connsiteX65" fmla="*/ 290418 w 1723364"/>
              <a:gd name="connsiteY65" fmla="*/ 1542008 h 1754322"/>
              <a:gd name="connsiteX66" fmla="*/ 265651 w 1723364"/>
              <a:gd name="connsiteY66" fmla="*/ 1521369 h 1754322"/>
              <a:gd name="connsiteX67" fmla="*/ 262039 w 1723364"/>
              <a:gd name="connsiteY67" fmla="*/ 1505889 h 1754322"/>
              <a:gd name="connsiteX68" fmla="*/ 321893 w 1723364"/>
              <a:gd name="connsiteY68" fmla="*/ 1415593 h 1754322"/>
              <a:gd name="connsiteX69" fmla="*/ 386906 w 1723364"/>
              <a:gd name="connsiteY69" fmla="*/ 1351096 h 1754322"/>
              <a:gd name="connsiteX70" fmla="*/ 387938 w 1723364"/>
              <a:gd name="connsiteY70" fmla="*/ 1334069 h 1754322"/>
              <a:gd name="connsiteX71" fmla="*/ 354915 w 1723364"/>
              <a:gd name="connsiteY71" fmla="*/ 1295887 h 1754322"/>
              <a:gd name="connsiteX72" fmla="*/ 282678 w 1723364"/>
              <a:gd name="connsiteY72" fmla="*/ 1189595 h 1754322"/>
              <a:gd name="connsiteX73" fmla="*/ 262555 w 1723364"/>
              <a:gd name="connsiteY73" fmla="*/ 1183920 h 1754322"/>
              <a:gd name="connsiteX74" fmla="*/ 152136 w 1723364"/>
              <a:gd name="connsiteY74" fmla="*/ 1240161 h 1754322"/>
              <a:gd name="connsiteX75" fmla="*/ 75256 w 1723364"/>
              <a:gd name="connsiteY75" fmla="*/ 1253577 h 1754322"/>
              <a:gd name="connsiteX76" fmla="*/ 65452 w 1723364"/>
              <a:gd name="connsiteY76" fmla="*/ 1245321 h 1754322"/>
              <a:gd name="connsiteX77" fmla="*/ 439 w 1723364"/>
              <a:gd name="connsiteY77" fmla="*/ 1045637 h 1754322"/>
              <a:gd name="connsiteX78" fmla="*/ 7663 w 1723364"/>
              <a:gd name="connsiteY78" fmla="*/ 1031190 h 1754322"/>
              <a:gd name="connsiteX79" fmla="*/ 54101 w 1723364"/>
              <a:gd name="connsiteY79" fmla="*/ 1005907 h 1754322"/>
              <a:gd name="connsiteX80" fmla="*/ 106730 w 1723364"/>
              <a:gd name="connsiteY80" fmla="*/ 994556 h 1754322"/>
              <a:gd name="connsiteX81" fmla="*/ 197026 w 1723364"/>
              <a:gd name="connsiteY81" fmla="*/ 980109 h 1754322"/>
              <a:gd name="connsiteX82" fmla="*/ 209410 w 1723364"/>
              <a:gd name="connsiteY82" fmla="*/ 964113 h 1754322"/>
              <a:gd name="connsiteX83" fmla="*/ 203734 w 1723364"/>
              <a:gd name="connsiteY83" fmla="*/ 897552 h 1754322"/>
              <a:gd name="connsiteX84" fmla="*/ 208378 w 1723364"/>
              <a:gd name="connsiteY84" fmla="*/ 801064 h 1754322"/>
              <a:gd name="connsiteX85" fmla="*/ 185159 w 1723364"/>
              <a:gd name="connsiteY85" fmla="*/ 770622 h 1754322"/>
              <a:gd name="connsiteX86" fmla="*/ 73192 w 1723364"/>
              <a:gd name="connsiteY86" fmla="*/ 753079 h 1754322"/>
              <a:gd name="connsiteX87" fmla="*/ 24690 w 1723364"/>
              <a:gd name="connsiteY87" fmla="*/ 730375 h 1754322"/>
              <a:gd name="connsiteX88" fmla="*/ 5599 w 1723364"/>
              <a:gd name="connsiteY88" fmla="*/ 687033 h 1754322"/>
              <a:gd name="connsiteX89" fmla="*/ 63904 w 1723364"/>
              <a:gd name="connsiteY89" fmla="*/ 511085 h 1754322"/>
              <a:gd name="connsiteX90" fmla="*/ 83511 w 1723364"/>
              <a:gd name="connsiteY90" fmla="*/ 499733 h 1754322"/>
              <a:gd name="connsiteX91" fmla="*/ 183611 w 1723364"/>
              <a:gd name="connsiteY91" fmla="*/ 528628 h 1754322"/>
              <a:gd name="connsiteX92" fmla="*/ 262555 w 1723364"/>
              <a:gd name="connsiteY92" fmla="*/ 569390 h 1754322"/>
              <a:gd name="connsiteX93" fmla="*/ 282163 w 1723364"/>
              <a:gd name="connsiteY93" fmla="*/ 564231 h 1754322"/>
              <a:gd name="connsiteX94" fmla="*/ 386906 w 1723364"/>
              <a:gd name="connsiteY94" fmla="*/ 419757 h 1754322"/>
              <a:gd name="connsiteX95" fmla="*/ 386390 w 1723364"/>
              <a:gd name="connsiteY95" fmla="*/ 402214 h 1754322"/>
              <a:gd name="connsiteX96" fmla="*/ 296094 w 1723364"/>
              <a:gd name="connsiteY96" fmla="*/ 311918 h 1754322"/>
              <a:gd name="connsiteX97" fmla="*/ 259975 w 1723364"/>
              <a:gd name="connsiteY97" fmla="*/ 242777 h 1754322"/>
              <a:gd name="connsiteX98" fmla="*/ 264619 w 1723364"/>
              <a:gd name="connsiteY98" fmla="*/ 232973 h 1754322"/>
              <a:gd name="connsiteX99" fmla="*/ 435408 w 1723364"/>
              <a:gd name="connsiteY99" fmla="*/ 109139 h 1754322"/>
              <a:gd name="connsiteX100" fmla="*/ 450371 w 1723364"/>
              <a:gd name="connsiteY100" fmla="*/ 110687 h 1754322"/>
              <a:gd name="connsiteX101" fmla="*/ 518480 w 1723364"/>
              <a:gd name="connsiteY101" fmla="*/ 196339 h 1754322"/>
              <a:gd name="connsiteX102" fmla="*/ 559758 w 1723364"/>
              <a:gd name="connsiteY102" fmla="*/ 277863 h 1754322"/>
              <a:gd name="connsiteX103" fmla="*/ 574722 w 1723364"/>
              <a:gd name="connsiteY103" fmla="*/ 283539 h 1754322"/>
              <a:gd name="connsiteX104" fmla="*/ 746026 w 1723364"/>
              <a:gd name="connsiteY104" fmla="*/ 227813 h 1754322"/>
              <a:gd name="connsiteX105" fmla="*/ 756346 w 1723364"/>
              <a:gd name="connsiteY105" fmla="*/ 211302 h 1754322"/>
              <a:gd name="connsiteX106" fmla="*/ 737254 w 1723364"/>
              <a:gd name="connsiteY106" fmla="*/ 91596 h 1754322"/>
              <a:gd name="connsiteX107" fmla="*/ 748090 w 1723364"/>
              <a:gd name="connsiteY107" fmla="*/ 10587 h 1754322"/>
              <a:gd name="connsiteX108" fmla="*/ 758410 w 1723364"/>
              <a:gd name="connsiteY108" fmla="*/ 4395 h 1754322"/>
              <a:gd name="connsiteX109" fmla="*/ 879664 w 1723364"/>
              <a:gd name="connsiteY109" fmla="*/ 267 h 1754322"/>
              <a:gd name="connsiteX110" fmla="*/ 861605 w 1723364"/>
              <a:gd name="connsiteY110" fmla="*/ 1409918 h 1754322"/>
              <a:gd name="connsiteX111" fmla="*/ 1392546 w 1723364"/>
              <a:gd name="connsiteY111" fmla="*/ 879493 h 1754322"/>
              <a:gd name="connsiteX112" fmla="*/ 862637 w 1723364"/>
              <a:gd name="connsiteY112" fmla="*/ 348552 h 1754322"/>
              <a:gd name="connsiteX113" fmla="*/ 331180 w 1723364"/>
              <a:gd name="connsiteY113" fmla="*/ 879493 h 1754322"/>
              <a:gd name="connsiteX114" fmla="*/ 861605 w 1723364"/>
              <a:gd name="connsiteY114" fmla="*/ 1409918 h 1754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723364" h="1754322">
                <a:moveTo>
                  <a:pt x="879664" y="267"/>
                </a:moveTo>
                <a:cubicBezTo>
                  <a:pt x="907527" y="2332"/>
                  <a:pt x="935906" y="4395"/>
                  <a:pt x="964801" y="5943"/>
                </a:cubicBezTo>
                <a:cubicBezTo>
                  <a:pt x="974088" y="6459"/>
                  <a:pt x="976668" y="11103"/>
                  <a:pt x="979248" y="18843"/>
                </a:cubicBezTo>
                <a:cubicBezTo>
                  <a:pt x="994727" y="65797"/>
                  <a:pt x="985956" y="112235"/>
                  <a:pt x="977700" y="158673"/>
                </a:cubicBezTo>
                <a:cubicBezTo>
                  <a:pt x="974604" y="176732"/>
                  <a:pt x="972024" y="195307"/>
                  <a:pt x="968928" y="213366"/>
                </a:cubicBezTo>
                <a:cubicBezTo>
                  <a:pt x="967380" y="222654"/>
                  <a:pt x="969960" y="227813"/>
                  <a:pt x="979764" y="229877"/>
                </a:cubicBezTo>
                <a:cubicBezTo>
                  <a:pt x="1038585" y="240713"/>
                  <a:pt x="1095343" y="259804"/>
                  <a:pt x="1149520" y="285087"/>
                </a:cubicBezTo>
                <a:cubicBezTo>
                  <a:pt x="1158808" y="289215"/>
                  <a:pt x="1162420" y="286119"/>
                  <a:pt x="1166548" y="278379"/>
                </a:cubicBezTo>
                <a:cubicBezTo>
                  <a:pt x="1180995" y="248969"/>
                  <a:pt x="1197506" y="220590"/>
                  <a:pt x="1210406" y="190663"/>
                </a:cubicBezTo>
                <a:cubicBezTo>
                  <a:pt x="1222273" y="163316"/>
                  <a:pt x="1240848" y="142161"/>
                  <a:pt x="1263035" y="123070"/>
                </a:cubicBezTo>
                <a:cubicBezTo>
                  <a:pt x="1282643" y="106043"/>
                  <a:pt x="1282127" y="106559"/>
                  <a:pt x="1304314" y="119458"/>
                </a:cubicBezTo>
                <a:cubicBezTo>
                  <a:pt x="1359523" y="151449"/>
                  <a:pt x="1409573" y="190663"/>
                  <a:pt x="1458075" y="231941"/>
                </a:cubicBezTo>
                <a:cubicBezTo>
                  <a:pt x="1465299" y="238133"/>
                  <a:pt x="1467362" y="243809"/>
                  <a:pt x="1462203" y="251549"/>
                </a:cubicBezTo>
                <a:cubicBezTo>
                  <a:pt x="1461687" y="252064"/>
                  <a:pt x="1461171" y="253096"/>
                  <a:pt x="1461171" y="254128"/>
                </a:cubicBezTo>
                <a:cubicBezTo>
                  <a:pt x="1448271" y="291279"/>
                  <a:pt x="1425052" y="320689"/>
                  <a:pt x="1396158" y="347004"/>
                </a:cubicBezTo>
                <a:cubicBezTo>
                  <a:pt x="1375518" y="365064"/>
                  <a:pt x="1356943" y="385703"/>
                  <a:pt x="1337336" y="404794"/>
                </a:cubicBezTo>
                <a:cubicBezTo>
                  <a:pt x="1332177" y="409954"/>
                  <a:pt x="1330628" y="413565"/>
                  <a:pt x="1336304" y="419757"/>
                </a:cubicBezTo>
                <a:cubicBezTo>
                  <a:pt x="1347656" y="432141"/>
                  <a:pt x="1357459" y="445556"/>
                  <a:pt x="1369327" y="457939"/>
                </a:cubicBezTo>
                <a:cubicBezTo>
                  <a:pt x="1399769" y="489930"/>
                  <a:pt x="1419893" y="528628"/>
                  <a:pt x="1442596" y="565263"/>
                </a:cubicBezTo>
                <a:cubicBezTo>
                  <a:pt x="1448271" y="574550"/>
                  <a:pt x="1452915" y="576098"/>
                  <a:pt x="1462719" y="570938"/>
                </a:cubicBezTo>
                <a:cubicBezTo>
                  <a:pt x="1499353" y="551847"/>
                  <a:pt x="1535988" y="533272"/>
                  <a:pt x="1573138" y="514697"/>
                </a:cubicBezTo>
                <a:cubicBezTo>
                  <a:pt x="1597389" y="502830"/>
                  <a:pt x="1624220" y="504893"/>
                  <a:pt x="1650018" y="501281"/>
                </a:cubicBezTo>
                <a:cubicBezTo>
                  <a:pt x="1655694" y="500250"/>
                  <a:pt x="1658274" y="505409"/>
                  <a:pt x="1659822" y="509537"/>
                </a:cubicBezTo>
                <a:cubicBezTo>
                  <a:pt x="1687685" y="574034"/>
                  <a:pt x="1709872" y="640595"/>
                  <a:pt x="1724835" y="709220"/>
                </a:cubicBezTo>
                <a:cubicBezTo>
                  <a:pt x="1726383" y="716444"/>
                  <a:pt x="1723803" y="720572"/>
                  <a:pt x="1717611" y="723668"/>
                </a:cubicBezTo>
                <a:cubicBezTo>
                  <a:pt x="1702132" y="731923"/>
                  <a:pt x="1686653" y="740695"/>
                  <a:pt x="1671173" y="748950"/>
                </a:cubicBezTo>
                <a:cubicBezTo>
                  <a:pt x="1654662" y="757722"/>
                  <a:pt x="1636087" y="757206"/>
                  <a:pt x="1618544" y="760302"/>
                </a:cubicBezTo>
                <a:cubicBezTo>
                  <a:pt x="1589133" y="765462"/>
                  <a:pt x="1559207" y="770106"/>
                  <a:pt x="1529280" y="774234"/>
                </a:cubicBezTo>
                <a:cubicBezTo>
                  <a:pt x="1517412" y="775781"/>
                  <a:pt x="1514316" y="780941"/>
                  <a:pt x="1515349" y="791777"/>
                </a:cubicBezTo>
                <a:cubicBezTo>
                  <a:pt x="1517412" y="813448"/>
                  <a:pt x="1518444" y="835635"/>
                  <a:pt x="1521024" y="857306"/>
                </a:cubicBezTo>
                <a:cubicBezTo>
                  <a:pt x="1524636" y="889813"/>
                  <a:pt x="1518960" y="921803"/>
                  <a:pt x="1516380" y="953794"/>
                </a:cubicBezTo>
                <a:cubicBezTo>
                  <a:pt x="1514316" y="980109"/>
                  <a:pt x="1513284" y="980109"/>
                  <a:pt x="1538567" y="983720"/>
                </a:cubicBezTo>
                <a:cubicBezTo>
                  <a:pt x="1576750" y="989912"/>
                  <a:pt x="1614932" y="995588"/>
                  <a:pt x="1653114" y="1001779"/>
                </a:cubicBezTo>
                <a:cubicBezTo>
                  <a:pt x="1671173" y="1004875"/>
                  <a:pt x="1685105" y="1016227"/>
                  <a:pt x="1700584" y="1024483"/>
                </a:cubicBezTo>
                <a:cubicBezTo>
                  <a:pt x="1726899" y="1038414"/>
                  <a:pt x="1725867" y="1038930"/>
                  <a:pt x="1719675" y="1067825"/>
                </a:cubicBezTo>
                <a:cubicBezTo>
                  <a:pt x="1706260" y="1128710"/>
                  <a:pt x="1685105" y="1186500"/>
                  <a:pt x="1661370" y="1243773"/>
                </a:cubicBezTo>
                <a:cubicBezTo>
                  <a:pt x="1657242" y="1253577"/>
                  <a:pt x="1651566" y="1256157"/>
                  <a:pt x="1641763" y="1255124"/>
                </a:cubicBezTo>
                <a:cubicBezTo>
                  <a:pt x="1606160" y="1252028"/>
                  <a:pt x="1572622" y="1244805"/>
                  <a:pt x="1541663" y="1226230"/>
                </a:cubicBezTo>
                <a:cubicBezTo>
                  <a:pt x="1515864" y="1210750"/>
                  <a:pt x="1488001" y="1198883"/>
                  <a:pt x="1461687" y="1184436"/>
                </a:cubicBezTo>
                <a:cubicBezTo>
                  <a:pt x="1453947" y="1180308"/>
                  <a:pt x="1448787" y="1180308"/>
                  <a:pt x="1444143" y="1189079"/>
                </a:cubicBezTo>
                <a:cubicBezTo>
                  <a:pt x="1415249" y="1241709"/>
                  <a:pt x="1380162" y="1290211"/>
                  <a:pt x="1339400" y="1333553"/>
                </a:cubicBezTo>
                <a:cubicBezTo>
                  <a:pt x="1332177" y="1341293"/>
                  <a:pt x="1332177" y="1345936"/>
                  <a:pt x="1339916" y="1353160"/>
                </a:cubicBezTo>
                <a:cubicBezTo>
                  <a:pt x="1370359" y="1382571"/>
                  <a:pt x="1400801" y="1412498"/>
                  <a:pt x="1430212" y="1443456"/>
                </a:cubicBezTo>
                <a:cubicBezTo>
                  <a:pt x="1448271" y="1462547"/>
                  <a:pt x="1453947" y="1488862"/>
                  <a:pt x="1465814" y="1511565"/>
                </a:cubicBezTo>
                <a:cubicBezTo>
                  <a:pt x="1467879" y="1515693"/>
                  <a:pt x="1464267" y="1518789"/>
                  <a:pt x="1461171" y="1521369"/>
                </a:cubicBezTo>
                <a:cubicBezTo>
                  <a:pt x="1408025" y="1568323"/>
                  <a:pt x="1351784" y="1610117"/>
                  <a:pt x="1290382" y="1645203"/>
                </a:cubicBezTo>
                <a:cubicBezTo>
                  <a:pt x="1284707" y="1648815"/>
                  <a:pt x="1280579" y="1648299"/>
                  <a:pt x="1275419" y="1643655"/>
                </a:cubicBezTo>
                <a:cubicBezTo>
                  <a:pt x="1247040" y="1619404"/>
                  <a:pt x="1221757" y="1593606"/>
                  <a:pt x="1207310" y="1558003"/>
                </a:cubicBezTo>
                <a:cubicBezTo>
                  <a:pt x="1195958" y="1530140"/>
                  <a:pt x="1179963" y="1504341"/>
                  <a:pt x="1167064" y="1477511"/>
                </a:cubicBezTo>
                <a:cubicBezTo>
                  <a:pt x="1162936" y="1469255"/>
                  <a:pt x="1158808" y="1467191"/>
                  <a:pt x="1150036" y="1470803"/>
                </a:cubicBezTo>
                <a:cubicBezTo>
                  <a:pt x="1096375" y="1496086"/>
                  <a:pt x="1040133" y="1514661"/>
                  <a:pt x="981312" y="1526013"/>
                </a:cubicBezTo>
                <a:cubicBezTo>
                  <a:pt x="969960" y="1528076"/>
                  <a:pt x="967896" y="1534268"/>
                  <a:pt x="969960" y="1544072"/>
                </a:cubicBezTo>
                <a:cubicBezTo>
                  <a:pt x="976668" y="1583802"/>
                  <a:pt x="982860" y="1623532"/>
                  <a:pt x="989052" y="1663779"/>
                </a:cubicBezTo>
                <a:cubicBezTo>
                  <a:pt x="993179" y="1691641"/>
                  <a:pt x="982344" y="1716924"/>
                  <a:pt x="978216" y="1743755"/>
                </a:cubicBezTo>
                <a:cubicBezTo>
                  <a:pt x="977184" y="1749431"/>
                  <a:pt x="971508" y="1749431"/>
                  <a:pt x="966864" y="1749947"/>
                </a:cubicBezTo>
                <a:cubicBezTo>
                  <a:pt x="897207" y="1757170"/>
                  <a:pt x="828067" y="1756655"/>
                  <a:pt x="758410" y="1749947"/>
                </a:cubicBezTo>
                <a:cubicBezTo>
                  <a:pt x="749638" y="1748915"/>
                  <a:pt x="748090" y="1744271"/>
                  <a:pt x="745510" y="1737047"/>
                </a:cubicBezTo>
                <a:cubicBezTo>
                  <a:pt x="730031" y="1690609"/>
                  <a:pt x="738286" y="1644687"/>
                  <a:pt x="747058" y="1598249"/>
                </a:cubicBezTo>
                <a:cubicBezTo>
                  <a:pt x="750154" y="1580190"/>
                  <a:pt x="752734" y="1561615"/>
                  <a:pt x="756346" y="1543556"/>
                </a:cubicBezTo>
                <a:cubicBezTo>
                  <a:pt x="758410" y="1533236"/>
                  <a:pt x="755314" y="1527560"/>
                  <a:pt x="744478" y="1525496"/>
                </a:cubicBezTo>
                <a:cubicBezTo>
                  <a:pt x="685657" y="1514661"/>
                  <a:pt x="629931" y="1496086"/>
                  <a:pt x="575754" y="1470287"/>
                </a:cubicBezTo>
                <a:cubicBezTo>
                  <a:pt x="568014" y="1466675"/>
                  <a:pt x="563886" y="1467707"/>
                  <a:pt x="559758" y="1475963"/>
                </a:cubicBezTo>
                <a:cubicBezTo>
                  <a:pt x="541699" y="1512597"/>
                  <a:pt x="522608" y="1548715"/>
                  <a:pt x="504549" y="1585350"/>
                </a:cubicBezTo>
                <a:cubicBezTo>
                  <a:pt x="491649" y="1611149"/>
                  <a:pt x="466882" y="1626112"/>
                  <a:pt x="447275" y="1645719"/>
                </a:cubicBezTo>
                <a:cubicBezTo>
                  <a:pt x="442631" y="1650363"/>
                  <a:pt x="438504" y="1646235"/>
                  <a:pt x="434376" y="1643655"/>
                </a:cubicBezTo>
                <a:cubicBezTo>
                  <a:pt x="384326" y="1612697"/>
                  <a:pt x="334276" y="1581738"/>
                  <a:pt x="290418" y="1542008"/>
                </a:cubicBezTo>
                <a:cubicBezTo>
                  <a:pt x="282678" y="1534784"/>
                  <a:pt x="273907" y="1528076"/>
                  <a:pt x="265651" y="1521369"/>
                </a:cubicBezTo>
                <a:cubicBezTo>
                  <a:pt x="259975" y="1516725"/>
                  <a:pt x="259459" y="1512597"/>
                  <a:pt x="262039" y="1505889"/>
                </a:cubicBezTo>
                <a:cubicBezTo>
                  <a:pt x="276487" y="1472351"/>
                  <a:pt x="292998" y="1440360"/>
                  <a:pt x="321893" y="1415593"/>
                </a:cubicBezTo>
                <a:cubicBezTo>
                  <a:pt x="345112" y="1395986"/>
                  <a:pt x="365235" y="1372767"/>
                  <a:pt x="386906" y="1351096"/>
                </a:cubicBezTo>
                <a:cubicBezTo>
                  <a:pt x="393098" y="1345421"/>
                  <a:pt x="394129" y="1341293"/>
                  <a:pt x="387938" y="1334069"/>
                </a:cubicBezTo>
                <a:cubicBezTo>
                  <a:pt x="376586" y="1321685"/>
                  <a:pt x="366783" y="1308270"/>
                  <a:pt x="354915" y="1295887"/>
                </a:cubicBezTo>
                <a:cubicBezTo>
                  <a:pt x="324989" y="1264412"/>
                  <a:pt x="305382" y="1225714"/>
                  <a:pt x="282678" y="1189595"/>
                </a:cubicBezTo>
                <a:cubicBezTo>
                  <a:pt x="277003" y="1180308"/>
                  <a:pt x="272359" y="1178760"/>
                  <a:pt x="262555" y="1183920"/>
                </a:cubicBezTo>
                <a:cubicBezTo>
                  <a:pt x="225921" y="1203011"/>
                  <a:pt x="189287" y="1221586"/>
                  <a:pt x="152136" y="1240161"/>
                </a:cubicBezTo>
                <a:cubicBezTo>
                  <a:pt x="127885" y="1252545"/>
                  <a:pt x="101054" y="1249965"/>
                  <a:pt x="75256" y="1253577"/>
                </a:cubicBezTo>
                <a:cubicBezTo>
                  <a:pt x="69580" y="1254608"/>
                  <a:pt x="67000" y="1249965"/>
                  <a:pt x="65452" y="1245321"/>
                </a:cubicBezTo>
                <a:cubicBezTo>
                  <a:pt x="37589" y="1180824"/>
                  <a:pt x="15402" y="1114263"/>
                  <a:pt x="439" y="1045637"/>
                </a:cubicBezTo>
                <a:cubicBezTo>
                  <a:pt x="-1109" y="1038414"/>
                  <a:pt x="1471" y="1034286"/>
                  <a:pt x="7663" y="1031190"/>
                </a:cubicBezTo>
                <a:cubicBezTo>
                  <a:pt x="23142" y="1022935"/>
                  <a:pt x="38621" y="1014163"/>
                  <a:pt x="54101" y="1005907"/>
                </a:cubicBezTo>
                <a:cubicBezTo>
                  <a:pt x="70612" y="997136"/>
                  <a:pt x="89187" y="997652"/>
                  <a:pt x="106730" y="994556"/>
                </a:cubicBezTo>
                <a:cubicBezTo>
                  <a:pt x="136657" y="989396"/>
                  <a:pt x="167099" y="984236"/>
                  <a:pt x="197026" y="980109"/>
                </a:cubicBezTo>
                <a:cubicBezTo>
                  <a:pt x="207346" y="978560"/>
                  <a:pt x="210442" y="973917"/>
                  <a:pt x="209410" y="964113"/>
                </a:cubicBezTo>
                <a:cubicBezTo>
                  <a:pt x="207346" y="941926"/>
                  <a:pt x="206314" y="919739"/>
                  <a:pt x="203734" y="897552"/>
                </a:cubicBezTo>
                <a:cubicBezTo>
                  <a:pt x="200122" y="865045"/>
                  <a:pt x="205798" y="833055"/>
                  <a:pt x="208378" y="801064"/>
                </a:cubicBezTo>
                <a:cubicBezTo>
                  <a:pt x="210442" y="774749"/>
                  <a:pt x="211474" y="774749"/>
                  <a:pt x="185159" y="770622"/>
                </a:cubicBezTo>
                <a:cubicBezTo>
                  <a:pt x="148009" y="764430"/>
                  <a:pt x="110342" y="758754"/>
                  <a:pt x="73192" y="753079"/>
                </a:cubicBezTo>
                <a:cubicBezTo>
                  <a:pt x="54616" y="750499"/>
                  <a:pt x="40169" y="738631"/>
                  <a:pt x="24690" y="730375"/>
                </a:cubicBezTo>
                <a:cubicBezTo>
                  <a:pt x="-1625" y="715928"/>
                  <a:pt x="-593" y="715928"/>
                  <a:pt x="5599" y="687033"/>
                </a:cubicBezTo>
                <a:cubicBezTo>
                  <a:pt x="19014" y="626148"/>
                  <a:pt x="40169" y="568358"/>
                  <a:pt x="63904" y="511085"/>
                </a:cubicBezTo>
                <a:cubicBezTo>
                  <a:pt x="68032" y="501281"/>
                  <a:pt x="73192" y="498701"/>
                  <a:pt x="83511" y="499733"/>
                </a:cubicBezTo>
                <a:cubicBezTo>
                  <a:pt x="119114" y="502830"/>
                  <a:pt x="152652" y="510053"/>
                  <a:pt x="183611" y="528628"/>
                </a:cubicBezTo>
                <a:cubicBezTo>
                  <a:pt x="208894" y="543592"/>
                  <a:pt x="236241" y="555459"/>
                  <a:pt x="262555" y="569390"/>
                </a:cubicBezTo>
                <a:cubicBezTo>
                  <a:pt x="271327" y="574034"/>
                  <a:pt x="277003" y="574034"/>
                  <a:pt x="282163" y="564231"/>
                </a:cubicBezTo>
                <a:cubicBezTo>
                  <a:pt x="311057" y="511601"/>
                  <a:pt x="346144" y="463615"/>
                  <a:pt x="386906" y="419757"/>
                </a:cubicBezTo>
                <a:cubicBezTo>
                  <a:pt x="393614" y="412534"/>
                  <a:pt x="393098" y="408922"/>
                  <a:pt x="386390" y="402214"/>
                </a:cubicBezTo>
                <a:cubicBezTo>
                  <a:pt x="355947" y="372287"/>
                  <a:pt x="325505" y="342360"/>
                  <a:pt x="296094" y="311918"/>
                </a:cubicBezTo>
                <a:cubicBezTo>
                  <a:pt x="277519" y="292827"/>
                  <a:pt x="271843" y="265996"/>
                  <a:pt x="259975" y="242777"/>
                </a:cubicBezTo>
                <a:cubicBezTo>
                  <a:pt x="257912" y="238649"/>
                  <a:pt x="261524" y="235553"/>
                  <a:pt x="264619" y="232973"/>
                </a:cubicBezTo>
                <a:cubicBezTo>
                  <a:pt x="317765" y="186019"/>
                  <a:pt x="374007" y="144225"/>
                  <a:pt x="435408" y="109139"/>
                </a:cubicBezTo>
                <a:cubicBezTo>
                  <a:pt x="441084" y="105527"/>
                  <a:pt x="445211" y="106043"/>
                  <a:pt x="450371" y="110687"/>
                </a:cubicBezTo>
                <a:cubicBezTo>
                  <a:pt x="478750" y="134937"/>
                  <a:pt x="504033" y="160736"/>
                  <a:pt x="518480" y="196339"/>
                </a:cubicBezTo>
                <a:cubicBezTo>
                  <a:pt x="530348" y="224202"/>
                  <a:pt x="545827" y="250516"/>
                  <a:pt x="559758" y="277863"/>
                </a:cubicBezTo>
                <a:cubicBezTo>
                  <a:pt x="563370" y="285087"/>
                  <a:pt x="566982" y="287151"/>
                  <a:pt x="574722" y="283539"/>
                </a:cubicBezTo>
                <a:cubicBezTo>
                  <a:pt x="629415" y="257740"/>
                  <a:pt x="686173" y="238649"/>
                  <a:pt x="746026" y="227813"/>
                </a:cubicBezTo>
                <a:cubicBezTo>
                  <a:pt x="756346" y="225750"/>
                  <a:pt x="757893" y="220074"/>
                  <a:pt x="756346" y="211302"/>
                </a:cubicBezTo>
                <a:cubicBezTo>
                  <a:pt x="749638" y="171572"/>
                  <a:pt x="743446" y="131326"/>
                  <a:pt x="737254" y="91596"/>
                </a:cubicBezTo>
                <a:cubicBezTo>
                  <a:pt x="732611" y="63217"/>
                  <a:pt x="743446" y="37418"/>
                  <a:pt x="748090" y="10587"/>
                </a:cubicBezTo>
                <a:cubicBezTo>
                  <a:pt x="749122" y="5427"/>
                  <a:pt x="753766" y="4395"/>
                  <a:pt x="758410" y="4395"/>
                </a:cubicBezTo>
                <a:cubicBezTo>
                  <a:pt x="797624" y="4395"/>
                  <a:pt x="837870" y="-1280"/>
                  <a:pt x="879664" y="267"/>
                </a:cubicBezTo>
                <a:close/>
                <a:moveTo>
                  <a:pt x="861605" y="1409918"/>
                </a:moveTo>
                <a:cubicBezTo>
                  <a:pt x="1155712" y="1407338"/>
                  <a:pt x="1392030" y="1176180"/>
                  <a:pt x="1392546" y="879493"/>
                </a:cubicBezTo>
                <a:cubicBezTo>
                  <a:pt x="1393062" y="585902"/>
                  <a:pt x="1160356" y="349068"/>
                  <a:pt x="862637" y="348552"/>
                </a:cubicBezTo>
                <a:cubicBezTo>
                  <a:pt x="568014" y="348036"/>
                  <a:pt x="331180" y="581774"/>
                  <a:pt x="331180" y="879493"/>
                </a:cubicBezTo>
                <a:cubicBezTo>
                  <a:pt x="331180" y="1173600"/>
                  <a:pt x="565950" y="1406822"/>
                  <a:pt x="861605" y="1409918"/>
                </a:cubicBezTo>
                <a:close/>
              </a:path>
            </a:pathLst>
          </a:custGeom>
          <a:solidFill>
            <a:schemeClr val="bg1"/>
          </a:solidFill>
          <a:ln w="34925" cap="flat">
            <a:solidFill>
              <a:srgbClr val="37456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4288D6C-FFD6-4513-B7FB-6E8702672008}"/>
              </a:ext>
            </a:extLst>
          </p:cNvPr>
          <p:cNvSpPr/>
          <p:nvPr/>
        </p:nvSpPr>
        <p:spPr>
          <a:xfrm>
            <a:off x="11118869" y="220249"/>
            <a:ext cx="853923" cy="853924"/>
          </a:xfrm>
          <a:custGeom>
            <a:avLst/>
            <a:gdLst>
              <a:gd name="connsiteX0" fmla="*/ 686157 w 1243505"/>
              <a:gd name="connsiteY0" fmla="*/ 1016068 h 1243505"/>
              <a:gd name="connsiteX1" fmla="*/ 560258 w 1243505"/>
              <a:gd name="connsiteY1" fmla="*/ 1016068 h 1243505"/>
              <a:gd name="connsiteX2" fmla="*/ 545811 w 1243505"/>
              <a:gd name="connsiteY2" fmla="*/ 1026903 h 1243505"/>
              <a:gd name="connsiteX3" fmla="*/ 533944 w 1243505"/>
              <a:gd name="connsiteY3" fmla="*/ 1088821 h 1243505"/>
              <a:gd name="connsiteX4" fmla="*/ 505565 w 1243505"/>
              <a:gd name="connsiteY4" fmla="*/ 1169829 h 1243505"/>
              <a:gd name="connsiteX5" fmla="*/ 469447 w 1243505"/>
              <a:gd name="connsiteY5" fmla="*/ 1240002 h 1243505"/>
              <a:gd name="connsiteX6" fmla="*/ 452935 w 1243505"/>
              <a:gd name="connsiteY6" fmla="*/ 1246710 h 1243505"/>
              <a:gd name="connsiteX7" fmla="*/ 305366 w 1243505"/>
              <a:gd name="connsiteY7" fmla="*/ 1185824 h 1243505"/>
              <a:gd name="connsiteX8" fmla="*/ 298142 w 1243505"/>
              <a:gd name="connsiteY8" fmla="*/ 1168281 h 1243505"/>
              <a:gd name="connsiteX9" fmla="*/ 333744 w 1243505"/>
              <a:gd name="connsiteY9" fmla="*/ 1059410 h 1243505"/>
              <a:gd name="connsiteX10" fmla="*/ 342000 w 1243505"/>
              <a:gd name="connsiteY10" fmla="*/ 1043415 h 1243505"/>
              <a:gd name="connsiteX11" fmla="*/ 395662 w 1243505"/>
              <a:gd name="connsiteY11" fmla="*/ 962922 h 1243505"/>
              <a:gd name="connsiteX12" fmla="*/ 393598 w 1243505"/>
              <a:gd name="connsiteY12" fmla="*/ 947959 h 1243505"/>
              <a:gd name="connsiteX13" fmla="*/ 299174 w 1243505"/>
              <a:gd name="connsiteY13" fmla="*/ 853535 h 1243505"/>
              <a:gd name="connsiteX14" fmla="*/ 285243 w 1243505"/>
              <a:gd name="connsiteY14" fmla="*/ 851471 h 1243505"/>
              <a:gd name="connsiteX15" fmla="*/ 230549 w 1243505"/>
              <a:gd name="connsiteY15" fmla="*/ 888106 h 1243505"/>
              <a:gd name="connsiteX16" fmla="*/ 148509 w 1243505"/>
              <a:gd name="connsiteY16" fmla="*/ 926804 h 1243505"/>
              <a:gd name="connsiteX17" fmla="*/ 78852 w 1243505"/>
              <a:gd name="connsiteY17" fmla="*/ 949507 h 1243505"/>
              <a:gd name="connsiteX18" fmla="*/ 62340 w 1243505"/>
              <a:gd name="connsiteY18" fmla="*/ 942799 h 1243505"/>
              <a:gd name="connsiteX19" fmla="*/ 939 w 1243505"/>
              <a:gd name="connsiteY19" fmla="*/ 794198 h 1243505"/>
              <a:gd name="connsiteX20" fmla="*/ 7131 w 1243505"/>
              <a:gd name="connsiteY20" fmla="*/ 778718 h 1243505"/>
              <a:gd name="connsiteX21" fmla="*/ 114454 w 1243505"/>
              <a:gd name="connsiteY21" fmla="*/ 725056 h 1243505"/>
              <a:gd name="connsiteX22" fmla="*/ 189787 w 1243505"/>
              <a:gd name="connsiteY22" fmla="*/ 708545 h 1243505"/>
              <a:gd name="connsiteX23" fmla="*/ 221261 w 1243505"/>
              <a:gd name="connsiteY23" fmla="*/ 702354 h 1243505"/>
              <a:gd name="connsiteX24" fmla="*/ 231581 w 1243505"/>
              <a:gd name="connsiteY24" fmla="*/ 688938 h 1243505"/>
              <a:gd name="connsiteX25" fmla="*/ 225905 w 1243505"/>
              <a:gd name="connsiteY25" fmla="*/ 631149 h 1243505"/>
              <a:gd name="connsiteX26" fmla="*/ 231581 w 1243505"/>
              <a:gd name="connsiteY26" fmla="*/ 559428 h 1243505"/>
              <a:gd name="connsiteX27" fmla="*/ 220745 w 1243505"/>
              <a:gd name="connsiteY27" fmla="*/ 544980 h 1243505"/>
              <a:gd name="connsiteX28" fmla="*/ 172760 w 1243505"/>
              <a:gd name="connsiteY28" fmla="*/ 535693 h 1243505"/>
              <a:gd name="connsiteX29" fmla="*/ 27770 w 1243505"/>
              <a:gd name="connsiteY29" fmla="*/ 478419 h 1243505"/>
              <a:gd name="connsiteX30" fmla="*/ 8163 w 1243505"/>
              <a:gd name="connsiteY30" fmla="*/ 431465 h 1243505"/>
              <a:gd name="connsiteX31" fmla="*/ 62340 w 1243505"/>
              <a:gd name="connsiteY31" fmla="*/ 305051 h 1243505"/>
              <a:gd name="connsiteX32" fmla="*/ 79884 w 1243505"/>
              <a:gd name="connsiteY32" fmla="*/ 297827 h 1243505"/>
              <a:gd name="connsiteX33" fmla="*/ 188755 w 1243505"/>
              <a:gd name="connsiteY33" fmla="*/ 333430 h 1243505"/>
              <a:gd name="connsiteX34" fmla="*/ 204750 w 1243505"/>
              <a:gd name="connsiteY34" fmla="*/ 341685 h 1243505"/>
              <a:gd name="connsiteX35" fmla="*/ 285243 w 1243505"/>
              <a:gd name="connsiteY35" fmla="*/ 395347 h 1243505"/>
              <a:gd name="connsiteX36" fmla="*/ 300206 w 1243505"/>
              <a:gd name="connsiteY36" fmla="*/ 393283 h 1243505"/>
              <a:gd name="connsiteX37" fmla="*/ 393598 w 1243505"/>
              <a:gd name="connsiteY37" fmla="*/ 299891 h 1243505"/>
              <a:gd name="connsiteX38" fmla="*/ 395662 w 1243505"/>
              <a:gd name="connsiteY38" fmla="*/ 283896 h 1243505"/>
              <a:gd name="connsiteX39" fmla="*/ 353352 w 1243505"/>
              <a:gd name="connsiteY39" fmla="*/ 220947 h 1243505"/>
              <a:gd name="connsiteX40" fmla="*/ 325489 w 1243505"/>
              <a:gd name="connsiteY40" fmla="*/ 162125 h 1243505"/>
              <a:gd name="connsiteX41" fmla="*/ 299690 w 1243505"/>
              <a:gd name="connsiteY41" fmla="*/ 82665 h 1243505"/>
              <a:gd name="connsiteX42" fmla="*/ 307946 w 1243505"/>
              <a:gd name="connsiteY42" fmla="*/ 61510 h 1243505"/>
              <a:gd name="connsiteX43" fmla="*/ 451903 w 1243505"/>
              <a:gd name="connsiteY43" fmla="*/ 2172 h 1243505"/>
              <a:gd name="connsiteX44" fmla="*/ 470478 w 1243505"/>
              <a:gd name="connsiteY44" fmla="*/ 9396 h 1243505"/>
              <a:gd name="connsiteX45" fmla="*/ 522076 w 1243505"/>
              <a:gd name="connsiteY45" fmla="*/ 111559 h 1243505"/>
              <a:gd name="connsiteX46" fmla="*/ 537555 w 1243505"/>
              <a:gd name="connsiteY46" fmla="*/ 177605 h 1243505"/>
              <a:gd name="connsiteX47" fmla="*/ 546843 w 1243505"/>
              <a:gd name="connsiteY47" fmla="*/ 223011 h 1243505"/>
              <a:gd name="connsiteX48" fmla="*/ 559227 w 1243505"/>
              <a:gd name="connsiteY48" fmla="*/ 231782 h 1243505"/>
              <a:gd name="connsiteX49" fmla="*/ 688737 w 1243505"/>
              <a:gd name="connsiteY49" fmla="*/ 231782 h 1243505"/>
              <a:gd name="connsiteX50" fmla="*/ 704216 w 1243505"/>
              <a:gd name="connsiteY50" fmla="*/ 220431 h 1243505"/>
              <a:gd name="connsiteX51" fmla="*/ 716600 w 1243505"/>
              <a:gd name="connsiteY51" fmla="*/ 156966 h 1243505"/>
              <a:gd name="connsiteX52" fmla="*/ 743430 w 1243505"/>
              <a:gd name="connsiteY52" fmla="*/ 79569 h 1243505"/>
              <a:gd name="connsiteX53" fmla="*/ 780065 w 1243505"/>
              <a:gd name="connsiteY53" fmla="*/ 8364 h 1243505"/>
              <a:gd name="connsiteX54" fmla="*/ 797092 w 1243505"/>
              <a:gd name="connsiteY54" fmla="*/ 1140 h 1243505"/>
              <a:gd name="connsiteX55" fmla="*/ 944146 w 1243505"/>
              <a:gd name="connsiteY55" fmla="*/ 62542 h 1243505"/>
              <a:gd name="connsiteX56" fmla="*/ 950853 w 1243505"/>
              <a:gd name="connsiteY56" fmla="*/ 79053 h 1243505"/>
              <a:gd name="connsiteX57" fmla="*/ 914735 w 1243505"/>
              <a:gd name="connsiteY57" fmla="*/ 189472 h 1243505"/>
              <a:gd name="connsiteX58" fmla="*/ 906479 w 1243505"/>
              <a:gd name="connsiteY58" fmla="*/ 205467 h 1243505"/>
              <a:gd name="connsiteX59" fmla="*/ 853334 w 1243505"/>
              <a:gd name="connsiteY59" fmla="*/ 284928 h 1243505"/>
              <a:gd name="connsiteX60" fmla="*/ 855398 w 1243505"/>
              <a:gd name="connsiteY60" fmla="*/ 300923 h 1243505"/>
              <a:gd name="connsiteX61" fmla="*/ 948789 w 1243505"/>
              <a:gd name="connsiteY61" fmla="*/ 394315 h 1243505"/>
              <a:gd name="connsiteX62" fmla="*/ 963753 w 1243505"/>
              <a:gd name="connsiteY62" fmla="*/ 396379 h 1243505"/>
              <a:gd name="connsiteX63" fmla="*/ 1015866 w 1243505"/>
              <a:gd name="connsiteY63" fmla="*/ 360777 h 1243505"/>
              <a:gd name="connsiteX64" fmla="*/ 1099971 w 1243505"/>
              <a:gd name="connsiteY64" fmla="*/ 320530 h 1243505"/>
              <a:gd name="connsiteX65" fmla="*/ 1168596 w 1243505"/>
              <a:gd name="connsiteY65" fmla="*/ 298343 h 1243505"/>
              <a:gd name="connsiteX66" fmla="*/ 1186139 w 1243505"/>
              <a:gd name="connsiteY66" fmla="*/ 305567 h 1243505"/>
              <a:gd name="connsiteX67" fmla="*/ 1247024 w 1243505"/>
              <a:gd name="connsiteY67" fmla="*/ 453136 h 1243505"/>
              <a:gd name="connsiteX68" fmla="*/ 1240317 w 1243505"/>
              <a:gd name="connsiteY68" fmla="*/ 469648 h 1243505"/>
              <a:gd name="connsiteX69" fmla="*/ 1135573 w 1243505"/>
              <a:gd name="connsiteY69" fmla="*/ 522277 h 1243505"/>
              <a:gd name="connsiteX70" fmla="*/ 1059209 w 1243505"/>
              <a:gd name="connsiteY70" fmla="*/ 539821 h 1243505"/>
              <a:gd name="connsiteX71" fmla="*/ 1040117 w 1243505"/>
              <a:gd name="connsiteY71" fmla="*/ 543433 h 1243505"/>
              <a:gd name="connsiteX72" fmla="*/ 1017930 w 1243505"/>
              <a:gd name="connsiteY72" fmla="*/ 572843 h 1243505"/>
              <a:gd name="connsiteX73" fmla="*/ 1016383 w 1243505"/>
              <a:gd name="connsiteY73" fmla="*/ 688422 h 1243505"/>
              <a:gd name="connsiteX74" fmla="*/ 1028250 w 1243505"/>
              <a:gd name="connsiteY74" fmla="*/ 703386 h 1243505"/>
              <a:gd name="connsiteX75" fmla="*/ 1118030 w 1243505"/>
              <a:gd name="connsiteY75" fmla="*/ 720929 h 1243505"/>
              <a:gd name="connsiteX76" fmla="*/ 1142281 w 1243505"/>
              <a:gd name="connsiteY76" fmla="*/ 729184 h 1243505"/>
              <a:gd name="connsiteX77" fmla="*/ 1237737 w 1243505"/>
              <a:gd name="connsiteY77" fmla="*/ 777686 h 1243505"/>
              <a:gd name="connsiteX78" fmla="*/ 1246508 w 1243505"/>
              <a:gd name="connsiteY78" fmla="*/ 797809 h 1243505"/>
              <a:gd name="connsiteX79" fmla="*/ 1186655 w 1243505"/>
              <a:gd name="connsiteY79" fmla="*/ 941767 h 1243505"/>
              <a:gd name="connsiteX80" fmla="*/ 1167564 w 1243505"/>
              <a:gd name="connsiteY80" fmla="*/ 950023 h 1243505"/>
              <a:gd name="connsiteX81" fmla="*/ 1062304 w 1243505"/>
              <a:gd name="connsiteY81" fmla="*/ 915452 h 1243505"/>
              <a:gd name="connsiteX82" fmla="*/ 1042697 w 1243505"/>
              <a:gd name="connsiteY82" fmla="*/ 905649 h 1243505"/>
              <a:gd name="connsiteX83" fmla="*/ 963237 w 1243505"/>
              <a:gd name="connsiteY83" fmla="*/ 852503 h 1243505"/>
              <a:gd name="connsiteX84" fmla="*/ 947241 w 1243505"/>
              <a:gd name="connsiteY84" fmla="*/ 855083 h 1243505"/>
              <a:gd name="connsiteX85" fmla="*/ 855914 w 1243505"/>
              <a:gd name="connsiteY85" fmla="*/ 946927 h 1243505"/>
              <a:gd name="connsiteX86" fmla="*/ 853850 w 1243505"/>
              <a:gd name="connsiteY86" fmla="*/ 966018 h 1243505"/>
              <a:gd name="connsiteX87" fmla="*/ 890484 w 1243505"/>
              <a:gd name="connsiteY87" fmla="*/ 1020711 h 1243505"/>
              <a:gd name="connsiteX88" fmla="*/ 925054 w 1243505"/>
              <a:gd name="connsiteY88" fmla="*/ 1093464 h 1243505"/>
              <a:gd name="connsiteX89" fmla="*/ 949821 w 1243505"/>
              <a:gd name="connsiteY89" fmla="*/ 1169313 h 1243505"/>
              <a:gd name="connsiteX90" fmla="*/ 943114 w 1243505"/>
              <a:gd name="connsiteY90" fmla="*/ 1185824 h 1243505"/>
              <a:gd name="connsiteX91" fmla="*/ 794512 w 1243505"/>
              <a:gd name="connsiteY91" fmla="*/ 1247226 h 1243505"/>
              <a:gd name="connsiteX92" fmla="*/ 779033 w 1243505"/>
              <a:gd name="connsiteY92" fmla="*/ 1241034 h 1243505"/>
              <a:gd name="connsiteX93" fmla="*/ 724855 w 1243505"/>
              <a:gd name="connsiteY93" fmla="*/ 1134226 h 1243505"/>
              <a:gd name="connsiteX94" fmla="*/ 718148 w 1243505"/>
              <a:gd name="connsiteY94" fmla="*/ 1105332 h 1243505"/>
              <a:gd name="connsiteX95" fmla="*/ 703184 w 1243505"/>
              <a:gd name="connsiteY95" fmla="*/ 1031031 h 1243505"/>
              <a:gd name="connsiteX96" fmla="*/ 686157 w 1243505"/>
              <a:gd name="connsiteY96" fmla="*/ 1016068 h 1243505"/>
              <a:gd name="connsiteX97" fmla="*/ 624240 w 1243505"/>
              <a:gd name="connsiteY97" fmla="*/ 791102 h 1243505"/>
              <a:gd name="connsiteX98" fmla="*/ 790900 w 1243505"/>
              <a:gd name="connsiteY98" fmla="*/ 623925 h 1243505"/>
              <a:gd name="connsiteX99" fmla="*/ 624240 w 1243505"/>
              <a:gd name="connsiteY99" fmla="*/ 458296 h 1243505"/>
              <a:gd name="connsiteX100" fmla="*/ 458095 w 1243505"/>
              <a:gd name="connsiteY100" fmla="*/ 624441 h 1243505"/>
              <a:gd name="connsiteX101" fmla="*/ 624240 w 1243505"/>
              <a:gd name="connsiteY101" fmla="*/ 791102 h 124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43505" h="1243505">
                <a:moveTo>
                  <a:pt x="686157" y="1016068"/>
                </a:moveTo>
                <a:cubicBezTo>
                  <a:pt x="644363" y="1024840"/>
                  <a:pt x="602053" y="1021743"/>
                  <a:pt x="560258" y="1016068"/>
                </a:cubicBezTo>
                <a:cubicBezTo>
                  <a:pt x="550455" y="1015036"/>
                  <a:pt x="547359" y="1018132"/>
                  <a:pt x="545811" y="1026903"/>
                </a:cubicBezTo>
                <a:cubicBezTo>
                  <a:pt x="542199" y="1047542"/>
                  <a:pt x="537039" y="1068181"/>
                  <a:pt x="533944" y="1088821"/>
                </a:cubicBezTo>
                <a:cubicBezTo>
                  <a:pt x="529816" y="1117715"/>
                  <a:pt x="519496" y="1144030"/>
                  <a:pt x="505565" y="1169829"/>
                </a:cubicBezTo>
                <a:cubicBezTo>
                  <a:pt x="492666" y="1192532"/>
                  <a:pt x="481314" y="1216267"/>
                  <a:pt x="469447" y="1240002"/>
                </a:cubicBezTo>
                <a:cubicBezTo>
                  <a:pt x="465835" y="1247741"/>
                  <a:pt x="461191" y="1249290"/>
                  <a:pt x="452935" y="1246710"/>
                </a:cubicBezTo>
                <a:cubicBezTo>
                  <a:pt x="401853" y="1231230"/>
                  <a:pt x="352836" y="1211107"/>
                  <a:pt x="305366" y="1185824"/>
                </a:cubicBezTo>
                <a:cubicBezTo>
                  <a:pt x="297110" y="1181696"/>
                  <a:pt x="295562" y="1177053"/>
                  <a:pt x="298142" y="1168281"/>
                </a:cubicBezTo>
                <a:cubicBezTo>
                  <a:pt x="310525" y="1132163"/>
                  <a:pt x="321877" y="1095528"/>
                  <a:pt x="333744" y="1059410"/>
                </a:cubicBezTo>
                <a:cubicBezTo>
                  <a:pt x="335808" y="1053734"/>
                  <a:pt x="338904" y="1048574"/>
                  <a:pt x="342000" y="1043415"/>
                </a:cubicBezTo>
                <a:cubicBezTo>
                  <a:pt x="360059" y="1016584"/>
                  <a:pt x="377602" y="989753"/>
                  <a:pt x="395662" y="962922"/>
                </a:cubicBezTo>
                <a:cubicBezTo>
                  <a:pt x="399790" y="956730"/>
                  <a:pt x="399790" y="952603"/>
                  <a:pt x="393598" y="947959"/>
                </a:cubicBezTo>
                <a:cubicBezTo>
                  <a:pt x="356963" y="921644"/>
                  <a:pt x="326005" y="889653"/>
                  <a:pt x="299174" y="853535"/>
                </a:cubicBezTo>
                <a:cubicBezTo>
                  <a:pt x="295046" y="847859"/>
                  <a:pt x="290918" y="847859"/>
                  <a:pt x="285243" y="851471"/>
                </a:cubicBezTo>
                <a:cubicBezTo>
                  <a:pt x="267183" y="863855"/>
                  <a:pt x="248092" y="875206"/>
                  <a:pt x="230549" y="888106"/>
                </a:cubicBezTo>
                <a:cubicBezTo>
                  <a:pt x="205782" y="906681"/>
                  <a:pt x="178435" y="918548"/>
                  <a:pt x="148509" y="926804"/>
                </a:cubicBezTo>
                <a:cubicBezTo>
                  <a:pt x="124774" y="933511"/>
                  <a:pt x="101555" y="941767"/>
                  <a:pt x="78852" y="949507"/>
                </a:cubicBezTo>
                <a:cubicBezTo>
                  <a:pt x="71112" y="952087"/>
                  <a:pt x="66468" y="950539"/>
                  <a:pt x="62340" y="942799"/>
                </a:cubicBezTo>
                <a:cubicBezTo>
                  <a:pt x="36541" y="895329"/>
                  <a:pt x="15902" y="845795"/>
                  <a:pt x="939" y="794198"/>
                </a:cubicBezTo>
                <a:cubicBezTo>
                  <a:pt x="-1125" y="786458"/>
                  <a:pt x="-93" y="782330"/>
                  <a:pt x="7131" y="778718"/>
                </a:cubicBezTo>
                <a:cubicBezTo>
                  <a:pt x="42733" y="760659"/>
                  <a:pt x="77820" y="741052"/>
                  <a:pt x="114454" y="725056"/>
                </a:cubicBezTo>
                <a:cubicBezTo>
                  <a:pt x="137673" y="714737"/>
                  <a:pt x="164504" y="714221"/>
                  <a:pt x="189787" y="708545"/>
                </a:cubicBezTo>
                <a:cubicBezTo>
                  <a:pt x="200106" y="705965"/>
                  <a:pt x="210942" y="704417"/>
                  <a:pt x="221261" y="702354"/>
                </a:cubicBezTo>
                <a:cubicBezTo>
                  <a:pt x="229001" y="700806"/>
                  <a:pt x="233129" y="698226"/>
                  <a:pt x="231581" y="688938"/>
                </a:cubicBezTo>
                <a:cubicBezTo>
                  <a:pt x="229001" y="669847"/>
                  <a:pt x="226937" y="650756"/>
                  <a:pt x="225905" y="631149"/>
                </a:cubicBezTo>
                <a:cubicBezTo>
                  <a:pt x="224873" y="606898"/>
                  <a:pt x="229517" y="583163"/>
                  <a:pt x="231581" y="559428"/>
                </a:cubicBezTo>
                <a:cubicBezTo>
                  <a:pt x="232613" y="549624"/>
                  <a:pt x="229001" y="546528"/>
                  <a:pt x="220745" y="544980"/>
                </a:cubicBezTo>
                <a:cubicBezTo>
                  <a:pt x="204750" y="542401"/>
                  <a:pt x="188755" y="537757"/>
                  <a:pt x="172760" y="535693"/>
                </a:cubicBezTo>
                <a:cubicBezTo>
                  <a:pt x="118582" y="530533"/>
                  <a:pt x="74208" y="502154"/>
                  <a:pt x="27770" y="478419"/>
                </a:cubicBezTo>
                <a:cubicBezTo>
                  <a:pt x="-2157" y="463456"/>
                  <a:pt x="-1125" y="463456"/>
                  <a:pt x="8163" y="431465"/>
                </a:cubicBezTo>
                <a:cubicBezTo>
                  <a:pt x="21062" y="387091"/>
                  <a:pt x="41701" y="345813"/>
                  <a:pt x="62340" y="305051"/>
                </a:cubicBezTo>
                <a:cubicBezTo>
                  <a:pt x="66468" y="296795"/>
                  <a:pt x="71112" y="295247"/>
                  <a:pt x="79884" y="297827"/>
                </a:cubicBezTo>
                <a:cubicBezTo>
                  <a:pt x="116002" y="310211"/>
                  <a:pt x="152636" y="321562"/>
                  <a:pt x="188755" y="333430"/>
                </a:cubicBezTo>
                <a:cubicBezTo>
                  <a:pt x="194430" y="335494"/>
                  <a:pt x="199590" y="338589"/>
                  <a:pt x="204750" y="341685"/>
                </a:cubicBezTo>
                <a:cubicBezTo>
                  <a:pt x="231581" y="359745"/>
                  <a:pt x="258412" y="377288"/>
                  <a:pt x="285243" y="395347"/>
                </a:cubicBezTo>
                <a:cubicBezTo>
                  <a:pt x="291434" y="399475"/>
                  <a:pt x="295562" y="399475"/>
                  <a:pt x="300206" y="393283"/>
                </a:cubicBezTo>
                <a:cubicBezTo>
                  <a:pt x="326521" y="357165"/>
                  <a:pt x="357479" y="326206"/>
                  <a:pt x="393598" y="299891"/>
                </a:cubicBezTo>
                <a:cubicBezTo>
                  <a:pt x="400305" y="294731"/>
                  <a:pt x="399790" y="290604"/>
                  <a:pt x="395662" y="283896"/>
                </a:cubicBezTo>
                <a:cubicBezTo>
                  <a:pt x="381214" y="263257"/>
                  <a:pt x="367799" y="241586"/>
                  <a:pt x="353352" y="220947"/>
                </a:cubicBezTo>
                <a:cubicBezTo>
                  <a:pt x="340452" y="202887"/>
                  <a:pt x="331681" y="183280"/>
                  <a:pt x="325489" y="162125"/>
                </a:cubicBezTo>
                <a:cubicBezTo>
                  <a:pt x="317749" y="135294"/>
                  <a:pt x="308978" y="108980"/>
                  <a:pt x="299690" y="82665"/>
                </a:cubicBezTo>
                <a:cubicBezTo>
                  <a:pt x="296078" y="72345"/>
                  <a:pt x="297626" y="66669"/>
                  <a:pt x="307946" y="61510"/>
                </a:cubicBezTo>
                <a:cubicBezTo>
                  <a:pt x="353867" y="37259"/>
                  <a:pt x="401853" y="17136"/>
                  <a:pt x="451903" y="2172"/>
                </a:cubicBezTo>
                <a:cubicBezTo>
                  <a:pt x="461191" y="-408"/>
                  <a:pt x="465835" y="624"/>
                  <a:pt x="470478" y="9396"/>
                </a:cubicBezTo>
                <a:cubicBezTo>
                  <a:pt x="487506" y="43451"/>
                  <a:pt x="505565" y="77505"/>
                  <a:pt x="522076" y="111559"/>
                </a:cubicBezTo>
                <a:cubicBezTo>
                  <a:pt x="531880" y="132199"/>
                  <a:pt x="532396" y="155934"/>
                  <a:pt x="537555" y="177605"/>
                </a:cubicBezTo>
                <a:cubicBezTo>
                  <a:pt x="541167" y="192568"/>
                  <a:pt x="543747" y="208047"/>
                  <a:pt x="546843" y="223011"/>
                </a:cubicBezTo>
                <a:cubicBezTo>
                  <a:pt x="548391" y="230234"/>
                  <a:pt x="550971" y="232814"/>
                  <a:pt x="559227" y="231782"/>
                </a:cubicBezTo>
                <a:cubicBezTo>
                  <a:pt x="602569" y="225590"/>
                  <a:pt x="645395" y="225074"/>
                  <a:pt x="688737" y="231782"/>
                </a:cubicBezTo>
                <a:cubicBezTo>
                  <a:pt x="699056" y="233330"/>
                  <a:pt x="702152" y="229718"/>
                  <a:pt x="704216" y="220431"/>
                </a:cubicBezTo>
                <a:cubicBezTo>
                  <a:pt x="707828" y="199276"/>
                  <a:pt x="713504" y="178636"/>
                  <a:pt x="716600" y="156966"/>
                </a:cubicBezTo>
                <a:cubicBezTo>
                  <a:pt x="720727" y="129103"/>
                  <a:pt x="730531" y="103820"/>
                  <a:pt x="743430" y="79569"/>
                </a:cubicBezTo>
                <a:cubicBezTo>
                  <a:pt x="756330" y="56350"/>
                  <a:pt x="768197" y="32099"/>
                  <a:pt x="780065" y="8364"/>
                </a:cubicBezTo>
                <a:cubicBezTo>
                  <a:pt x="784193" y="108"/>
                  <a:pt x="788320" y="-1440"/>
                  <a:pt x="797092" y="1140"/>
                </a:cubicBezTo>
                <a:cubicBezTo>
                  <a:pt x="848174" y="16620"/>
                  <a:pt x="897192" y="36743"/>
                  <a:pt x="944146" y="62542"/>
                </a:cubicBezTo>
                <a:cubicBezTo>
                  <a:pt x="951885" y="66669"/>
                  <a:pt x="953949" y="70797"/>
                  <a:pt x="950853" y="79053"/>
                </a:cubicBezTo>
                <a:cubicBezTo>
                  <a:pt x="938470" y="115687"/>
                  <a:pt x="927118" y="152838"/>
                  <a:pt x="914735" y="189472"/>
                </a:cubicBezTo>
                <a:cubicBezTo>
                  <a:pt x="912671" y="195148"/>
                  <a:pt x="909575" y="200308"/>
                  <a:pt x="906479" y="205467"/>
                </a:cubicBezTo>
                <a:cubicBezTo>
                  <a:pt x="888936" y="231782"/>
                  <a:pt x="871393" y="258613"/>
                  <a:pt x="853334" y="284928"/>
                </a:cubicBezTo>
                <a:cubicBezTo>
                  <a:pt x="848690" y="291635"/>
                  <a:pt x="849206" y="296279"/>
                  <a:pt x="855398" y="300923"/>
                </a:cubicBezTo>
                <a:cubicBezTo>
                  <a:pt x="891516" y="327238"/>
                  <a:pt x="922475" y="358713"/>
                  <a:pt x="948789" y="394315"/>
                </a:cubicBezTo>
                <a:cubicBezTo>
                  <a:pt x="953433" y="401023"/>
                  <a:pt x="957561" y="400507"/>
                  <a:pt x="963753" y="396379"/>
                </a:cubicBezTo>
                <a:cubicBezTo>
                  <a:pt x="981296" y="384511"/>
                  <a:pt x="999355" y="373676"/>
                  <a:pt x="1015866" y="360777"/>
                </a:cubicBezTo>
                <a:cubicBezTo>
                  <a:pt x="1041149" y="341685"/>
                  <a:pt x="1069528" y="329302"/>
                  <a:pt x="1099971" y="320530"/>
                </a:cubicBezTo>
                <a:cubicBezTo>
                  <a:pt x="1123190" y="314339"/>
                  <a:pt x="1145893" y="306083"/>
                  <a:pt x="1168596" y="298343"/>
                </a:cubicBezTo>
                <a:cubicBezTo>
                  <a:pt x="1177368" y="295247"/>
                  <a:pt x="1181495" y="297311"/>
                  <a:pt x="1186139" y="305567"/>
                </a:cubicBezTo>
                <a:cubicBezTo>
                  <a:pt x="1211422" y="352521"/>
                  <a:pt x="1232061" y="401539"/>
                  <a:pt x="1247024" y="453136"/>
                </a:cubicBezTo>
                <a:cubicBezTo>
                  <a:pt x="1249604" y="461392"/>
                  <a:pt x="1247540" y="465520"/>
                  <a:pt x="1240317" y="469648"/>
                </a:cubicBezTo>
                <a:cubicBezTo>
                  <a:pt x="1205230" y="487191"/>
                  <a:pt x="1171176" y="506282"/>
                  <a:pt x="1135573" y="522277"/>
                </a:cubicBezTo>
                <a:cubicBezTo>
                  <a:pt x="1111838" y="533113"/>
                  <a:pt x="1084492" y="533629"/>
                  <a:pt x="1059209" y="539821"/>
                </a:cubicBezTo>
                <a:cubicBezTo>
                  <a:pt x="1053017" y="541369"/>
                  <a:pt x="1046309" y="542401"/>
                  <a:pt x="1040117" y="543433"/>
                </a:cubicBezTo>
                <a:cubicBezTo>
                  <a:pt x="1015866" y="548592"/>
                  <a:pt x="1014318" y="548592"/>
                  <a:pt x="1017930" y="572843"/>
                </a:cubicBezTo>
                <a:cubicBezTo>
                  <a:pt x="1024122" y="611541"/>
                  <a:pt x="1021542" y="649724"/>
                  <a:pt x="1016383" y="688422"/>
                </a:cubicBezTo>
                <a:cubicBezTo>
                  <a:pt x="1014835" y="699258"/>
                  <a:pt x="1019478" y="701837"/>
                  <a:pt x="1028250" y="703386"/>
                </a:cubicBezTo>
                <a:cubicBezTo>
                  <a:pt x="1058177" y="709061"/>
                  <a:pt x="1088103" y="715253"/>
                  <a:pt x="1118030" y="720929"/>
                </a:cubicBezTo>
                <a:cubicBezTo>
                  <a:pt x="1126802" y="722477"/>
                  <a:pt x="1134541" y="725572"/>
                  <a:pt x="1142281" y="729184"/>
                </a:cubicBezTo>
                <a:cubicBezTo>
                  <a:pt x="1173756" y="745696"/>
                  <a:pt x="1205746" y="762207"/>
                  <a:pt x="1237737" y="777686"/>
                </a:cubicBezTo>
                <a:cubicBezTo>
                  <a:pt x="1247024" y="782330"/>
                  <a:pt x="1249604" y="786974"/>
                  <a:pt x="1246508" y="797809"/>
                </a:cubicBezTo>
                <a:cubicBezTo>
                  <a:pt x="1231545" y="847859"/>
                  <a:pt x="1211422" y="895329"/>
                  <a:pt x="1186655" y="941767"/>
                </a:cubicBezTo>
                <a:cubicBezTo>
                  <a:pt x="1182011" y="950539"/>
                  <a:pt x="1177368" y="953634"/>
                  <a:pt x="1167564" y="950023"/>
                </a:cubicBezTo>
                <a:cubicBezTo>
                  <a:pt x="1132477" y="938155"/>
                  <a:pt x="1097391" y="926804"/>
                  <a:pt x="1062304" y="915452"/>
                </a:cubicBezTo>
                <a:cubicBezTo>
                  <a:pt x="1055081" y="913388"/>
                  <a:pt x="1048889" y="909776"/>
                  <a:pt x="1042697" y="905649"/>
                </a:cubicBezTo>
                <a:cubicBezTo>
                  <a:pt x="1016383" y="888106"/>
                  <a:pt x="989552" y="870562"/>
                  <a:pt x="963237" y="852503"/>
                </a:cubicBezTo>
                <a:cubicBezTo>
                  <a:pt x="956529" y="847859"/>
                  <a:pt x="952401" y="848375"/>
                  <a:pt x="947241" y="855083"/>
                </a:cubicBezTo>
                <a:cubicBezTo>
                  <a:pt x="921443" y="890169"/>
                  <a:pt x="891000" y="921128"/>
                  <a:pt x="855914" y="946927"/>
                </a:cubicBezTo>
                <a:cubicBezTo>
                  <a:pt x="847658" y="953119"/>
                  <a:pt x="848174" y="958278"/>
                  <a:pt x="853850" y="966018"/>
                </a:cubicBezTo>
                <a:cubicBezTo>
                  <a:pt x="866749" y="984077"/>
                  <a:pt x="877584" y="1002652"/>
                  <a:pt x="890484" y="1020711"/>
                </a:cubicBezTo>
                <a:cubicBezTo>
                  <a:pt x="906479" y="1042899"/>
                  <a:pt x="917831" y="1067149"/>
                  <a:pt x="925054" y="1093464"/>
                </a:cubicBezTo>
                <a:cubicBezTo>
                  <a:pt x="932278" y="1119263"/>
                  <a:pt x="941050" y="1144030"/>
                  <a:pt x="949821" y="1169313"/>
                </a:cubicBezTo>
                <a:cubicBezTo>
                  <a:pt x="952401" y="1177053"/>
                  <a:pt x="950853" y="1181696"/>
                  <a:pt x="943114" y="1185824"/>
                </a:cubicBezTo>
                <a:cubicBezTo>
                  <a:pt x="895644" y="1211623"/>
                  <a:pt x="846110" y="1232262"/>
                  <a:pt x="794512" y="1247226"/>
                </a:cubicBezTo>
                <a:cubicBezTo>
                  <a:pt x="786773" y="1249290"/>
                  <a:pt x="782645" y="1248258"/>
                  <a:pt x="779033" y="1241034"/>
                </a:cubicBezTo>
                <a:cubicBezTo>
                  <a:pt x="760974" y="1205432"/>
                  <a:pt x="742399" y="1169829"/>
                  <a:pt x="724855" y="1134226"/>
                </a:cubicBezTo>
                <a:cubicBezTo>
                  <a:pt x="720211" y="1125455"/>
                  <a:pt x="720211" y="1115136"/>
                  <a:pt x="718148" y="1105332"/>
                </a:cubicBezTo>
                <a:cubicBezTo>
                  <a:pt x="712988" y="1080565"/>
                  <a:pt x="708344" y="1055798"/>
                  <a:pt x="703184" y="1031031"/>
                </a:cubicBezTo>
                <a:cubicBezTo>
                  <a:pt x="700604" y="1015552"/>
                  <a:pt x="701120" y="1015552"/>
                  <a:pt x="686157" y="1016068"/>
                </a:cubicBezTo>
                <a:close/>
                <a:moveTo>
                  <a:pt x="624240" y="791102"/>
                </a:moveTo>
                <a:cubicBezTo>
                  <a:pt x="720211" y="788522"/>
                  <a:pt x="791416" y="716801"/>
                  <a:pt x="790900" y="623925"/>
                </a:cubicBezTo>
                <a:cubicBezTo>
                  <a:pt x="790384" y="528985"/>
                  <a:pt x="717632" y="457780"/>
                  <a:pt x="624240" y="458296"/>
                </a:cubicBezTo>
                <a:cubicBezTo>
                  <a:pt x="530332" y="458296"/>
                  <a:pt x="458095" y="530533"/>
                  <a:pt x="458095" y="624441"/>
                </a:cubicBezTo>
                <a:cubicBezTo>
                  <a:pt x="458095" y="718349"/>
                  <a:pt x="530848" y="788522"/>
                  <a:pt x="624240" y="791102"/>
                </a:cubicBezTo>
                <a:close/>
              </a:path>
            </a:pathLst>
          </a:custGeom>
          <a:solidFill>
            <a:schemeClr val="bg1"/>
          </a:solidFill>
          <a:ln w="34925" cap="flat">
            <a:solidFill>
              <a:srgbClr val="37456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A009AE0-84D1-46BD-A3D1-DE1CB19D32ED}"/>
              </a:ext>
            </a:extLst>
          </p:cNvPr>
          <p:cNvGrpSpPr/>
          <p:nvPr/>
        </p:nvGrpSpPr>
        <p:grpSpPr>
          <a:xfrm rot="1212279">
            <a:off x="4087175" y="247501"/>
            <a:ext cx="3054679" cy="1218879"/>
            <a:chOff x="1727363" y="3556278"/>
            <a:chExt cx="3054679" cy="1218879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247D2D1-6005-4632-809B-6B5BDCD4F2E1}"/>
                </a:ext>
              </a:extLst>
            </p:cNvPr>
            <p:cNvSpPr/>
            <p:nvPr/>
          </p:nvSpPr>
          <p:spPr>
            <a:xfrm>
              <a:off x="2753518" y="3683131"/>
              <a:ext cx="796648" cy="799367"/>
            </a:xfrm>
            <a:custGeom>
              <a:avLst/>
              <a:gdLst>
                <a:gd name="connsiteX0" fmla="*/ 817500 w 1511813"/>
                <a:gd name="connsiteY0" fmla="*/ 1518710 h 1516973"/>
                <a:gd name="connsiteX1" fmla="*/ 802537 w 1511813"/>
                <a:gd name="connsiteY1" fmla="*/ 1507875 h 1516973"/>
                <a:gd name="connsiteX2" fmla="*/ 780866 w 1511813"/>
                <a:gd name="connsiteY2" fmla="*/ 1442862 h 1516973"/>
                <a:gd name="connsiteX3" fmla="*/ 776738 w 1511813"/>
                <a:gd name="connsiteY3" fmla="*/ 1385072 h 1516973"/>
                <a:gd name="connsiteX4" fmla="*/ 760227 w 1511813"/>
                <a:gd name="connsiteY4" fmla="*/ 1369593 h 1516973"/>
                <a:gd name="connsiteX5" fmla="*/ 694698 w 1511813"/>
                <a:gd name="connsiteY5" fmla="*/ 1366497 h 1516973"/>
                <a:gd name="connsiteX6" fmla="*/ 676638 w 1511813"/>
                <a:gd name="connsiteY6" fmla="*/ 1379912 h 1516973"/>
                <a:gd name="connsiteX7" fmla="*/ 637940 w 1511813"/>
                <a:gd name="connsiteY7" fmla="*/ 1501683 h 1516973"/>
                <a:gd name="connsiteX8" fmla="*/ 622977 w 1511813"/>
                <a:gd name="connsiteY8" fmla="*/ 1508907 h 1516973"/>
                <a:gd name="connsiteX9" fmla="*/ 430517 w 1511813"/>
                <a:gd name="connsiteY9" fmla="*/ 1447505 h 1516973"/>
                <a:gd name="connsiteX10" fmla="*/ 422262 w 1511813"/>
                <a:gd name="connsiteY10" fmla="*/ 1431510 h 1516973"/>
                <a:gd name="connsiteX11" fmla="*/ 435677 w 1511813"/>
                <a:gd name="connsiteY11" fmla="*/ 1364433 h 1516973"/>
                <a:gd name="connsiteX12" fmla="*/ 461992 w 1511813"/>
                <a:gd name="connsiteY12" fmla="*/ 1310255 h 1516973"/>
                <a:gd name="connsiteX13" fmla="*/ 456316 w 1511813"/>
                <a:gd name="connsiteY13" fmla="*/ 1290132 h 1516973"/>
                <a:gd name="connsiteX14" fmla="*/ 395431 w 1511813"/>
                <a:gd name="connsiteY14" fmla="*/ 1251434 h 1516973"/>
                <a:gd name="connsiteX15" fmla="*/ 378919 w 1511813"/>
                <a:gd name="connsiteY15" fmla="*/ 1254014 h 1516973"/>
                <a:gd name="connsiteX16" fmla="*/ 283464 w 1511813"/>
                <a:gd name="connsiteY16" fmla="*/ 1342246 h 1516973"/>
                <a:gd name="connsiteX17" fmla="*/ 265920 w 1511813"/>
                <a:gd name="connsiteY17" fmla="*/ 1341214 h 1516973"/>
                <a:gd name="connsiteX18" fmla="*/ 130218 w 1511813"/>
                <a:gd name="connsiteY18" fmla="*/ 1191580 h 1516973"/>
                <a:gd name="connsiteX19" fmla="*/ 130734 w 1511813"/>
                <a:gd name="connsiteY19" fmla="*/ 1174553 h 1516973"/>
                <a:gd name="connsiteX20" fmla="*/ 177688 w 1511813"/>
                <a:gd name="connsiteY20" fmla="*/ 1121408 h 1516973"/>
                <a:gd name="connsiteX21" fmla="*/ 225674 w 1511813"/>
                <a:gd name="connsiteY21" fmla="*/ 1089417 h 1516973"/>
                <a:gd name="connsiteX22" fmla="*/ 230834 w 1511813"/>
                <a:gd name="connsiteY22" fmla="*/ 1067230 h 1516973"/>
                <a:gd name="connsiteX23" fmla="*/ 198327 w 1511813"/>
                <a:gd name="connsiteY23" fmla="*/ 1004281 h 1516973"/>
                <a:gd name="connsiteX24" fmla="*/ 183880 w 1511813"/>
                <a:gd name="connsiteY24" fmla="*/ 998089 h 1516973"/>
                <a:gd name="connsiteX25" fmla="*/ 67269 w 1511813"/>
                <a:gd name="connsiteY25" fmla="*/ 1025952 h 1516973"/>
                <a:gd name="connsiteX26" fmla="*/ 55918 w 1511813"/>
                <a:gd name="connsiteY26" fmla="*/ 1027500 h 1516973"/>
                <a:gd name="connsiteX27" fmla="*/ 41470 w 1511813"/>
                <a:gd name="connsiteY27" fmla="*/ 1018212 h 1516973"/>
                <a:gd name="connsiteX28" fmla="*/ 1224 w 1511813"/>
                <a:gd name="connsiteY28" fmla="*/ 841748 h 1516973"/>
                <a:gd name="connsiteX29" fmla="*/ 30635 w 1511813"/>
                <a:gd name="connsiteY29" fmla="*/ 797374 h 1516973"/>
                <a:gd name="connsiteX30" fmla="*/ 134862 w 1511813"/>
                <a:gd name="connsiteY30" fmla="*/ 778799 h 1516973"/>
                <a:gd name="connsiteX31" fmla="*/ 147246 w 1511813"/>
                <a:gd name="connsiteY31" fmla="*/ 765899 h 1516973"/>
                <a:gd name="connsiteX32" fmla="*/ 150342 w 1511813"/>
                <a:gd name="connsiteY32" fmla="*/ 696242 h 1516973"/>
                <a:gd name="connsiteX33" fmla="*/ 137442 w 1511813"/>
                <a:gd name="connsiteY33" fmla="*/ 678699 h 1516973"/>
                <a:gd name="connsiteX34" fmla="*/ 14639 w 1511813"/>
                <a:gd name="connsiteY34" fmla="*/ 639485 h 1516973"/>
                <a:gd name="connsiteX35" fmla="*/ 7932 w 1511813"/>
                <a:gd name="connsiteY35" fmla="*/ 625037 h 1516973"/>
                <a:gd name="connsiteX36" fmla="*/ 69333 w 1511813"/>
                <a:gd name="connsiteY36" fmla="*/ 432578 h 1516973"/>
                <a:gd name="connsiteX37" fmla="*/ 86360 w 1511813"/>
                <a:gd name="connsiteY37" fmla="*/ 423806 h 1516973"/>
                <a:gd name="connsiteX38" fmla="*/ 150858 w 1511813"/>
                <a:gd name="connsiteY38" fmla="*/ 436706 h 1516973"/>
                <a:gd name="connsiteX39" fmla="*/ 206583 w 1511813"/>
                <a:gd name="connsiteY39" fmla="*/ 463536 h 1516973"/>
                <a:gd name="connsiteX40" fmla="*/ 227738 w 1511813"/>
                <a:gd name="connsiteY40" fmla="*/ 457345 h 1516973"/>
                <a:gd name="connsiteX41" fmla="*/ 266952 w 1511813"/>
                <a:gd name="connsiteY41" fmla="*/ 396459 h 1516973"/>
                <a:gd name="connsiteX42" fmla="*/ 264373 w 1511813"/>
                <a:gd name="connsiteY42" fmla="*/ 380980 h 1516973"/>
                <a:gd name="connsiteX43" fmla="*/ 175108 w 1511813"/>
                <a:gd name="connsiteY43" fmla="*/ 284492 h 1516973"/>
                <a:gd name="connsiteX44" fmla="*/ 176140 w 1511813"/>
                <a:gd name="connsiteY44" fmla="*/ 267981 h 1516973"/>
                <a:gd name="connsiteX45" fmla="*/ 325258 w 1511813"/>
                <a:gd name="connsiteY45" fmla="*/ 132279 h 1516973"/>
                <a:gd name="connsiteX46" fmla="*/ 343317 w 1511813"/>
                <a:gd name="connsiteY46" fmla="*/ 132795 h 1516973"/>
                <a:gd name="connsiteX47" fmla="*/ 395431 w 1511813"/>
                <a:gd name="connsiteY47" fmla="*/ 178717 h 1516973"/>
                <a:gd name="connsiteX48" fmla="*/ 426389 w 1511813"/>
                <a:gd name="connsiteY48" fmla="*/ 224639 h 1516973"/>
                <a:gd name="connsiteX49" fmla="*/ 451156 w 1511813"/>
                <a:gd name="connsiteY49" fmla="*/ 231347 h 1516973"/>
                <a:gd name="connsiteX50" fmla="*/ 512042 w 1511813"/>
                <a:gd name="connsiteY50" fmla="*/ 200388 h 1516973"/>
                <a:gd name="connsiteX51" fmla="*/ 518233 w 1511813"/>
                <a:gd name="connsiteY51" fmla="*/ 183877 h 1516973"/>
                <a:gd name="connsiteX52" fmla="*/ 491403 w 1511813"/>
                <a:gd name="connsiteY52" fmla="*/ 69846 h 1516973"/>
                <a:gd name="connsiteX53" fmla="*/ 489855 w 1511813"/>
                <a:gd name="connsiteY53" fmla="*/ 58494 h 1516973"/>
                <a:gd name="connsiteX54" fmla="*/ 499658 w 1511813"/>
                <a:gd name="connsiteY54" fmla="*/ 43015 h 1516973"/>
                <a:gd name="connsiteX55" fmla="*/ 695730 w 1511813"/>
                <a:gd name="connsiteY55" fmla="*/ 189 h 1516973"/>
                <a:gd name="connsiteX56" fmla="*/ 713273 w 1511813"/>
                <a:gd name="connsiteY56" fmla="*/ 12056 h 1516973"/>
                <a:gd name="connsiteX57" fmla="*/ 721012 w 1511813"/>
                <a:gd name="connsiteY57" fmla="*/ 35275 h 1516973"/>
                <a:gd name="connsiteX58" fmla="*/ 738556 w 1511813"/>
                <a:gd name="connsiteY58" fmla="*/ 134343 h 1516973"/>
                <a:gd name="connsiteX59" fmla="*/ 753519 w 1511813"/>
                <a:gd name="connsiteY59" fmla="*/ 148790 h 1516973"/>
                <a:gd name="connsiteX60" fmla="*/ 820596 w 1511813"/>
                <a:gd name="connsiteY60" fmla="*/ 151886 h 1516973"/>
                <a:gd name="connsiteX61" fmla="*/ 838655 w 1511813"/>
                <a:gd name="connsiteY61" fmla="*/ 138471 h 1516973"/>
                <a:gd name="connsiteX62" fmla="*/ 877354 w 1511813"/>
                <a:gd name="connsiteY62" fmla="*/ 16700 h 1516973"/>
                <a:gd name="connsiteX63" fmla="*/ 892317 w 1511813"/>
                <a:gd name="connsiteY63" fmla="*/ 9476 h 1516973"/>
                <a:gd name="connsiteX64" fmla="*/ 1084777 w 1511813"/>
                <a:gd name="connsiteY64" fmla="*/ 70878 h 1516973"/>
                <a:gd name="connsiteX65" fmla="*/ 1093032 w 1511813"/>
                <a:gd name="connsiteY65" fmla="*/ 86873 h 1516973"/>
                <a:gd name="connsiteX66" fmla="*/ 1079617 w 1511813"/>
                <a:gd name="connsiteY66" fmla="*/ 152402 h 1516973"/>
                <a:gd name="connsiteX67" fmla="*/ 1053302 w 1511813"/>
                <a:gd name="connsiteY67" fmla="*/ 206580 h 1516973"/>
                <a:gd name="connsiteX68" fmla="*/ 1060010 w 1511813"/>
                <a:gd name="connsiteY68" fmla="*/ 228251 h 1516973"/>
                <a:gd name="connsiteX69" fmla="*/ 1118315 w 1511813"/>
                <a:gd name="connsiteY69" fmla="*/ 265917 h 1516973"/>
                <a:gd name="connsiteX70" fmla="*/ 1136374 w 1511813"/>
                <a:gd name="connsiteY70" fmla="*/ 262821 h 1516973"/>
                <a:gd name="connsiteX71" fmla="*/ 1232346 w 1511813"/>
                <a:gd name="connsiteY71" fmla="*/ 174589 h 1516973"/>
                <a:gd name="connsiteX72" fmla="*/ 1247825 w 1511813"/>
                <a:gd name="connsiteY72" fmla="*/ 175621 h 1516973"/>
                <a:gd name="connsiteX73" fmla="*/ 1384559 w 1511813"/>
                <a:gd name="connsiteY73" fmla="*/ 325770 h 1516973"/>
                <a:gd name="connsiteX74" fmla="*/ 1384043 w 1511813"/>
                <a:gd name="connsiteY74" fmla="*/ 342798 h 1516973"/>
                <a:gd name="connsiteX75" fmla="*/ 1336057 w 1511813"/>
                <a:gd name="connsiteY75" fmla="*/ 396975 h 1516973"/>
                <a:gd name="connsiteX76" fmla="*/ 1291167 w 1511813"/>
                <a:gd name="connsiteY76" fmla="*/ 426902 h 1516973"/>
                <a:gd name="connsiteX77" fmla="*/ 1284976 w 1511813"/>
                <a:gd name="connsiteY77" fmla="*/ 451153 h 1516973"/>
                <a:gd name="connsiteX78" fmla="*/ 1316450 w 1511813"/>
                <a:gd name="connsiteY78" fmla="*/ 513070 h 1516973"/>
                <a:gd name="connsiteX79" fmla="*/ 1330898 w 1511813"/>
                <a:gd name="connsiteY79" fmla="*/ 519262 h 1516973"/>
                <a:gd name="connsiteX80" fmla="*/ 1447509 w 1511813"/>
                <a:gd name="connsiteY80" fmla="*/ 491399 h 1516973"/>
                <a:gd name="connsiteX81" fmla="*/ 1458860 w 1511813"/>
                <a:gd name="connsiteY81" fmla="*/ 489851 h 1516973"/>
                <a:gd name="connsiteX82" fmla="*/ 1473307 w 1511813"/>
                <a:gd name="connsiteY82" fmla="*/ 499139 h 1516973"/>
                <a:gd name="connsiteX83" fmla="*/ 1513554 w 1511813"/>
                <a:gd name="connsiteY83" fmla="*/ 675603 h 1516973"/>
                <a:gd name="connsiteX84" fmla="*/ 1514070 w 1511813"/>
                <a:gd name="connsiteY84" fmla="*/ 679215 h 1516973"/>
                <a:gd name="connsiteX85" fmla="*/ 1490335 w 1511813"/>
                <a:gd name="connsiteY85" fmla="*/ 717397 h 1516973"/>
                <a:gd name="connsiteX86" fmla="*/ 1379916 w 1511813"/>
                <a:gd name="connsiteY86" fmla="*/ 738036 h 1516973"/>
                <a:gd name="connsiteX87" fmla="*/ 1367532 w 1511813"/>
                <a:gd name="connsiteY87" fmla="*/ 749904 h 1516973"/>
                <a:gd name="connsiteX88" fmla="*/ 1363920 w 1511813"/>
                <a:gd name="connsiteY88" fmla="*/ 822141 h 1516973"/>
                <a:gd name="connsiteX89" fmla="*/ 1375788 w 1511813"/>
                <a:gd name="connsiteY89" fmla="*/ 838136 h 1516973"/>
                <a:gd name="connsiteX90" fmla="*/ 1498590 w 1511813"/>
                <a:gd name="connsiteY90" fmla="*/ 876834 h 1516973"/>
                <a:gd name="connsiteX91" fmla="*/ 1506330 w 1511813"/>
                <a:gd name="connsiteY91" fmla="*/ 891798 h 1516973"/>
                <a:gd name="connsiteX92" fmla="*/ 1444413 w 1511813"/>
                <a:gd name="connsiteY92" fmla="*/ 1085289 h 1516973"/>
                <a:gd name="connsiteX93" fmla="*/ 1429449 w 1511813"/>
                <a:gd name="connsiteY93" fmla="*/ 1093029 h 1516973"/>
                <a:gd name="connsiteX94" fmla="*/ 1306647 w 1511813"/>
                <a:gd name="connsiteY94" fmla="*/ 1052783 h 1516973"/>
                <a:gd name="connsiteX95" fmla="*/ 1287556 w 1511813"/>
                <a:gd name="connsiteY95" fmla="*/ 1057942 h 1516973"/>
                <a:gd name="connsiteX96" fmla="*/ 1248857 w 1511813"/>
                <a:gd name="connsiteY96" fmla="*/ 1118828 h 1516973"/>
                <a:gd name="connsiteX97" fmla="*/ 1250405 w 1511813"/>
                <a:gd name="connsiteY97" fmla="*/ 1135339 h 1516973"/>
                <a:gd name="connsiteX98" fmla="*/ 1339153 w 1511813"/>
                <a:gd name="connsiteY98" fmla="*/ 1230795 h 1516973"/>
                <a:gd name="connsiteX99" fmla="*/ 1337605 w 1511813"/>
                <a:gd name="connsiteY99" fmla="*/ 1249370 h 1516973"/>
                <a:gd name="connsiteX100" fmla="*/ 1189004 w 1511813"/>
                <a:gd name="connsiteY100" fmla="*/ 1384040 h 1516973"/>
                <a:gd name="connsiteX101" fmla="*/ 1170945 w 1511813"/>
                <a:gd name="connsiteY101" fmla="*/ 1383524 h 1516973"/>
                <a:gd name="connsiteX102" fmla="*/ 1118831 w 1511813"/>
                <a:gd name="connsiteY102" fmla="*/ 1337602 h 1516973"/>
                <a:gd name="connsiteX103" fmla="*/ 1086840 w 1511813"/>
                <a:gd name="connsiteY103" fmla="*/ 1289616 h 1516973"/>
                <a:gd name="connsiteX104" fmla="*/ 1064137 w 1511813"/>
                <a:gd name="connsiteY104" fmla="*/ 1284456 h 1516973"/>
                <a:gd name="connsiteX105" fmla="*/ 1002220 w 1511813"/>
                <a:gd name="connsiteY105" fmla="*/ 1316447 h 1516973"/>
                <a:gd name="connsiteX106" fmla="*/ 996028 w 1511813"/>
                <a:gd name="connsiteY106" fmla="*/ 1332958 h 1516973"/>
                <a:gd name="connsiteX107" fmla="*/ 1022859 w 1511813"/>
                <a:gd name="connsiteY107" fmla="*/ 1446989 h 1516973"/>
                <a:gd name="connsiteX108" fmla="*/ 1024407 w 1511813"/>
                <a:gd name="connsiteY108" fmla="*/ 1459889 h 1516973"/>
                <a:gd name="connsiteX109" fmla="*/ 1015636 w 1511813"/>
                <a:gd name="connsiteY109" fmla="*/ 1473304 h 1516973"/>
                <a:gd name="connsiteX110" fmla="*/ 817500 w 1511813"/>
                <a:gd name="connsiteY110" fmla="*/ 1518710 h 1516973"/>
                <a:gd name="connsiteX111" fmla="*/ 758163 w 1511813"/>
                <a:gd name="connsiteY111" fmla="*/ 1148238 h 1516973"/>
                <a:gd name="connsiteX112" fmla="*/ 1145146 w 1511813"/>
                <a:gd name="connsiteY112" fmla="*/ 758675 h 1516973"/>
                <a:gd name="connsiteX113" fmla="*/ 757131 w 1511813"/>
                <a:gd name="connsiteY113" fmla="*/ 371176 h 1516973"/>
                <a:gd name="connsiteX114" fmla="*/ 368600 w 1511813"/>
                <a:gd name="connsiteY114" fmla="*/ 759707 h 1516973"/>
                <a:gd name="connsiteX115" fmla="*/ 758163 w 1511813"/>
                <a:gd name="connsiteY115" fmla="*/ 1148238 h 151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511813" h="1516973">
                  <a:moveTo>
                    <a:pt x="817500" y="1518710"/>
                  </a:moveTo>
                  <a:cubicBezTo>
                    <a:pt x="809245" y="1520774"/>
                    <a:pt x="805633" y="1516130"/>
                    <a:pt x="802537" y="1507875"/>
                  </a:cubicBezTo>
                  <a:cubicBezTo>
                    <a:pt x="795829" y="1486204"/>
                    <a:pt x="788090" y="1464532"/>
                    <a:pt x="780866" y="1442862"/>
                  </a:cubicBezTo>
                  <a:cubicBezTo>
                    <a:pt x="774674" y="1424286"/>
                    <a:pt x="777770" y="1404679"/>
                    <a:pt x="776738" y="1385072"/>
                  </a:cubicBezTo>
                  <a:cubicBezTo>
                    <a:pt x="776222" y="1369593"/>
                    <a:pt x="775706" y="1370109"/>
                    <a:pt x="760227" y="1369593"/>
                  </a:cubicBezTo>
                  <a:cubicBezTo>
                    <a:pt x="738556" y="1369593"/>
                    <a:pt x="716369" y="1368045"/>
                    <a:pt x="694698" y="1366497"/>
                  </a:cubicBezTo>
                  <a:cubicBezTo>
                    <a:pt x="683346" y="1365465"/>
                    <a:pt x="676638" y="1365981"/>
                    <a:pt x="676638" y="1379912"/>
                  </a:cubicBezTo>
                  <a:cubicBezTo>
                    <a:pt x="676638" y="1424286"/>
                    <a:pt x="655483" y="1462469"/>
                    <a:pt x="637940" y="1501683"/>
                  </a:cubicBezTo>
                  <a:cubicBezTo>
                    <a:pt x="634844" y="1508907"/>
                    <a:pt x="630716" y="1510454"/>
                    <a:pt x="622977" y="1508907"/>
                  </a:cubicBezTo>
                  <a:cubicBezTo>
                    <a:pt x="556416" y="1496523"/>
                    <a:pt x="492434" y="1475368"/>
                    <a:pt x="430517" y="1447505"/>
                  </a:cubicBezTo>
                  <a:cubicBezTo>
                    <a:pt x="423294" y="1443893"/>
                    <a:pt x="420198" y="1440282"/>
                    <a:pt x="422262" y="1431510"/>
                  </a:cubicBezTo>
                  <a:cubicBezTo>
                    <a:pt x="427421" y="1409323"/>
                    <a:pt x="431033" y="1386620"/>
                    <a:pt x="435677" y="1364433"/>
                  </a:cubicBezTo>
                  <a:cubicBezTo>
                    <a:pt x="439805" y="1344310"/>
                    <a:pt x="452704" y="1327798"/>
                    <a:pt x="461992" y="1310255"/>
                  </a:cubicBezTo>
                  <a:cubicBezTo>
                    <a:pt x="467152" y="1300452"/>
                    <a:pt x="466120" y="1295808"/>
                    <a:pt x="456316" y="1290132"/>
                  </a:cubicBezTo>
                  <a:cubicBezTo>
                    <a:pt x="435677" y="1278265"/>
                    <a:pt x="415554" y="1264849"/>
                    <a:pt x="395431" y="1251434"/>
                  </a:cubicBezTo>
                  <a:cubicBezTo>
                    <a:pt x="388207" y="1246274"/>
                    <a:pt x="383563" y="1246274"/>
                    <a:pt x="378919" y="1254014"/>
                  </a:cubicBezTo>
                  <a:cubicBezTo>
                    <a:pt x="356216" y="1293228"/>
                    <a:pt x="319066" y="1317479"/>
                    <a:pt x="283464" y="1342246"/>
                  </a:cubicBezTo>
                  <a:cubicBezTo>
                    <a:pt x="276240" y="1346890"/>
                    <a:pt x="272112" y="1346374"/>
                    <a:pt x="265920" y="1341214"/>
                  </a:cubicBezTo>
                  <a:cubicBezTo>
                    <a:pt x="214323" y="1297356"/>
                    <a:pt x="169433" y="1246790"/>
                    <a:pt x="130218" y="1191580"/>
                  </a:cubicBezTo>
                  <a:cubicBezTo>
                    <a:pt x="125575" y="1185389"/>
                    <a:pt x="125059" y="1180745"/>
                    <a:pt x="130734" y="1174553"/>
                  </a:cubicBezTo>
                  <a:cubicBezTo>
                    <a:pt x="146730" y="1157010"/>
                    <a:pt x="161177" y="1138435"/>
                    <a:pt x="177688" y="1121408"/>
                  </a:cubicBezTo>
                  <a:cubicBezTo>
                    <a:pt x="191104" y="1107476"/>
                    <a:pt x="209163" y="1099221"/>
                    <a:pt x="225674" y="1089417"/>
                  </a:cubicBezTo>
                  <a:cubicBezTo>
                    <a:pt x="236510" y="1083225"/>
                    <a:pt x="237026" y="1078065"/>
                    <a:pt x="230834" y="1067230"/>
                  </a:cubicBezTo>
                  <a:cubicBezTo>
                    <a:pt x="218967" y="1047107"/>
                    <a:pt x="208647" y="1025436"/>
                    <a:pt x="198327" y="1004281"/>
                  </a:cubicBezTo>
                  <a:cubicBezTo>
                    <a:pt x="194716" y="997057"/>
                    <a:pt x="192136" y="993445"/>
                    <a:pt x="183880" y="998089"/>
                  </a:cubicBezTo>
                  <a:cubicBezTo>
                    <a:pt x="147246" y="1017180"/>
                    <a:pt x="108031" y="1024920"/>
                    <a:pt x="67269" y="1025952"/>
                  </a:cubicBezTo>
                  <a:cubicBezTo>
                    <a:pt x="63657" y="1025952"/>
                    <a:pt x="59529" y="1026984"/>
                    <a:pt x="55918" y="1027500"/>
                  </a:cubicBezTo>
                  <a:cubicBezTo>
                    <a:pt x="48694" y="1028532"/>
                    <a:pt x="44050" y="1025952"/>
                    <a:pt x="41470" y="1018212"/>
                  </a:cubicBezTo>
                  <a:cubicBezTo>
                    <a:pt x="21347" y="960939"/>
                    <a:pt x="6384" y="902117"/>
                    <a:pt x="1224" y="841748"/>
                  </a:cubicBezTo>
                  <a:cubicBezTo>
                    <a:pt x="-1872" y="808725"/>
                    <a:pt x="-1356" y="809241"/>
                    <a:pt x="30635" y="797374"/>
                  </a:cubicBezTo>
                  <a:cubicBezTo>
                    <a:pt x="64173" y="784474"/>
                    <a:pt x="98744" y="775703"/>
                    <a:pt x="134862" y="778799"/>
                  </a:cubicBezTo>
                  <a:cubicBezTo>
                    <a:pt x="144150" y="779315"/>
                    <a:pt x="147246" y="775187"/>
                    <a:pt x="147246" y="765899"/>
                  </a:cubicBezTo>
                  <a:cubicBezTo>
                    <a:pt x="147246" y="742680"/>
                    <a:pt x="148278" y="719461"/>
                    <a:pt x="150342" y="696242"/>
                  </a:cubicBezTo>
                  <a:cubicBezTo>
                    <a:pt x="151373" y="685923"/>
                    <a:pt x="150858" y="678699"/>
                    <a:pt x="137442" y="678699"/>
                  </a:cubicBezTo>
                  <a:cubicBezTo>
                    <a:pt x="92552" y="678699"/>
                    <a:pt x="53854" y="657544"/>
                    <a:pt x="14639" y="639485"/>
                  </a:cubicBezTo>
                  <a:cubicBezTo>
                    <a:pt x="7932" y="636389"/>
                    <a:pt x="6384" y="632261"/>
                    <a:pt x="7932" y="625037"/>
                  </a:cubicBezTo>
                  <a:cubicBezTo>
                    <a:pt x="20315" y="558476"/>
                    <a:pt x="40954" y="494495"/>
                    <a:pt x="69333" y="432578"/>
                  </a:cubicBezTo>
                  <a:cubicBezTo>
                    <a:pt x="72945" y="424838"/>
                    <a:pt x="77073" y="421742"/>
                    <a:pt x="86360" y="423806"/>
                  </a:cubicBezTo>
                  <a:cubicBezTo>
                    <a:pt x="107515" y="428450"/>
                    <a:pt x="129186" y="432578"/>
                    <a:pt x="150858" y="436706"/>
                  </a:cubicBezTo>
                  <a:cubicBezTo>
                    <a:pt x="171497" y="440833"/>
                    <a:pt x="188008" y="453733"/>
                    <a:pt x="206583" y="463536"/>
                  </a:cubicBezTo>
                  <a:cubicBezTo>
                    <a:pt x="216903" y="468696"/>
                    <a:pt x="221546" y="467664"/>
                    <a:pt x="227738" y="457345"/>
                  </a:cubicBezTo>
                  <a:cubicBezTo>
                    <a:pt x="239606" y="436706"/>
                    <a:pt x="253021" y="416582"/>
                    <a:pt x="266952" y="396459"/>
                  </a:cubicBezTo>
                  <a:cubicBezTo>
                    <a:pt x="271596" y="389752"/>
                    <a:pt x="271596" y="385108"/>
                    <a:pt x="264373" y="380980"/>
                  </a:cubicBezTo>
                  <a:cubicBezTo>
                    <a:pt x="225158" y="357761"/>
                    <a:pt x="200391" y="320611"/>
                    <a:pt x="175108" y="284492"/>
                  </a:cubicBezTo>
                  <a:cubicBezTo>
                    <a:pt x="170465" y="277785"/>
                    <a:pt x="170981" y="273657"/>
                    <a:pt x="176140" y="267981"/>
                  </a:cubicBezTo>
                  <a:cubicBezTo>
                    <a:pt x="219998" y="216383"/>
                    <a:pt x="270048" y="171493"/>
                    <a:pt x="325258" y="132279"/>
                  </a:cubicBezTo>
                  <a:cubicBezTo>
                    <a:pt x="331966" y="127635"/>
                    <a:pt x="336609" y="126603"/>
                    <a:pt x="343317" y="132795"/>
                  </a:cubicBezTo>
                  <a:cubicBezTo>
                    <a:pt x="360344" y="148274"/>
                    <a:pt x="378404" y="162722"/>
                    <a:pt x="395431" y="178717"/>
                  </a:cubicBezTo>
                  <a:cubicBezTo>
                    <a:pt x="409362" y="191616"/>
                    <a:pt x="416070" y="209160"/>
                    <a:pt x="426389" y="224639"/>
                  </a:cubicBezTo>
                  <a:cubicBezTo>
                    <a:pt x="437741" y="241666"/>
                    <a:pt x="435161" y="240634"/>
                    <a:pt x="451156" y="231347"/>
                  </a:cubicBezTo>
                  <a:cubicBezTo>
                    <a:pt x="470763" y="219995"/>
                    <a:pt x="491403" y="209676"/>
                    <a:pt x="512042" y="200388"/>
                  </a:cubicBezTo>
                  <a:cubicBezTo>
                    <a:pt x="521329" y="196260"/>
                    <a:pt x="522361" y="192132"/>
                    <a:pt x="518233" y="183877"/>
                  </a:cubicBezTo>
                  <a:cubicBezTo>
                    <a:pt x="499142" y="148274"/>
                    <a:pt x="492434" y="109576"/>
                    <a:pt x="491403" y="69846"/>
                  </a:cubicBezTo>
                  <a:cubicBezTo>
                    <a:pt x="491403" y="66234"/>
                    <a:pt x="490371" y="62106"/>
                    <a:pt x="489855" y="58494"/>
                  </a:cubicBezTo>
                  <a:cubicBezTo>
                    <a:pt x="488307" y="50239"/>
                    <a:pt x="491403" y="46111"/>
                    <a:pt x="499658" y="43015"/>
                  </a:cubicBezTo>
                  <a:cubicBezTo>
                    <a:pt x="563123" y="20312"/>
                    <a:pt x="628653" y="6380"/>
                    <a:pt x="695730" y="189"/>
                  </a:cubicBezTo>
                  <a:cubicBezTo>
                    <a:pt x="706049" y="-843"/>
                    <a:pt x="710693" y="2253"/>
                    <a:pt x="713273" y="12056"/>
                  </a:cubicBezTo>
                  <a:cubicBezTo>
                    <a:pt x="715337" y="19796"/>
                    <a:pt x="717917" y="27536"/>
                    <a:pt x="721012" y="35275"/>
                  </a:cubicBezTo>
                  <a:cubicBezTo>
                    <a:pt x="734428" y="67266"/>
                    <a:pt x="741136" y="99772"/>
                    <a:pt x="738556" y="134343"/>
                  </a:cubicBezTo>
                  <a:cubicBezTo>
                    <a:pt x="737524" y="145694"/>
                    <a:pt x="742168" y="148790"/>
                    <a:pt x="753519" y="148790"/>
                  </a:cubicBezTo>
                  <a:cubicBezTo>
                    <a:pt x="775706" y="148274"/>
                    <a:pt x="797893" y="149822"/>
                    <a:pt x="820596" y="151886"/>
                  </a:cubicBezTo>
                  <a:cubicBezTo>
                    <a:pt x="831948" y="152918"/>
                    <a:pt x="838655" y="152402"/>
                    <a:pt x="838655" y="138471"/>
                  </a:cubicBezTo>
                  <a:cubicBezTo>
                    <a:pt x="838655" y="94097"/>
                    <a:pt x="859810" y="55914"/>
                    <a:pt x="877354" y="16700"/>
                  </a:cubicBezTo>
                  <a:cubicBezTo>
                    <a:pt x="880449" y="9476"/>
                    <a:pt x="885093" y="7928"/>
                    <a:pt x="892317" y="9476"/>
                  </a:cubicBezTo>
                  <a:cubicBezTo>
                    <a:pt x="958878" y="21860"/>
                    <a:pt x="1022859" y="42499"/>
                    <a:pt x="1084777" y="70878"/>
                  </a:cubicBezTo>
                  <a:cubicBezTo>
                    <a:pt x="1092000" y="74489"/>
                    <a:pt x="1095096" y="78617"/>
                    <a:pt x="1093032" y="86873"/>
                  </a:cubicBezTo>
                  <a:cubicBezTo>
                    <a:pt x="1088388" y="108544"/>
                    <a:pt x="1084261" y="130731"/>
                    <a:pt x="1079617" y="152402"/>
                  </a:cubicBezTo>
                  <a:cubicBezTo>
                    <a:pt x="1075489" y="172525"/>
                    <a:pt x="1062590" y="189036"/>
                    <a:pt x="1053302" y="206580"/>
                  </a:cubicBezTo>
                  <a:cubicBezTo>
                    <a:pt x="1047626" y="217415"/>
                    <a:pt x="1048658" y="222575"/>
                    <a:pt x="1060010" y="228251"/>
                  </a:cubicBezTo>
                  <a:cubicBezTo>
                    <a:pt x="1080133" y="239602"/>
                    <a:pt x="1099740" y="252502"/>
                    <a:pt x="1118315" y="265917"/>
                  </a:cubicBezTo>
                  <a:cubicBezTo>
                    <a:pt x="1126571" y="272109"/>
                    <a:pt x="1131214" y="271593"/>
                    <a:pt x="1136374" y="262821"/>
                  </a:cubicBezTo>
                  <a:cubicBezTo>
                    <a:pt x="1159077" y="223607"/>
                    <a:pt x="1196744" y="199872"/>
                    <a:pt x="1232346" y="174589"/>
                  </a:cubicBezTo>
                  <a:cubicBezTo>
                    <a:pt x="1238538" y="170461"/>
                    <a:pt x="1242666" y="170977"/>
                    <a:pt x="1247825" y="175621"/>
                  </a:cubicBezTo>
                  <a:cubicBezTo>
                    <a:pt x="1299939" y="219995"/>
                    <a:pt x="1345345" y="270045"/>
                    <a:pt x="1384559" y="325770"/>
                  </a:cubicBezTo>
                  <a:cubicBezTo>
                    <a:pt x="1389203" y="331962"/>
                    <a:pt x="1389719" y="336606"/>
                    <a:pt x="1384043" y="342798"/>
                  </a:cubicBezTo>
                  <a:cubicBezTo>
                    <a:pt x="1368048" y="360857"/>
                    <a:pt x="1352569" y="379432"/>
                    <a:pt x="1336057" y="396975"/>
                  </a:cubicBezTo>
                  <a:cubicBezTo>
                    <a:pt x="1323674" y="409875"/>
                    <a:pt x="1306131" y="417098"/>
                    <a:pt x="1291167" y="426902"/>
                  </a:cubicBezTo>
                  <a:cubicBezTo>
                    <a:pt x="1276720" y="436706"/>
                    <a:pt x="1276720" y="436190"/>
                    <a:pt x="1284976" y="451153"/>
                  </a:cubicBezTo>
                  <a:cubicBezTo>
                    <a:pt x="1295811" y="471792"/>
                    <a:pt x="1306647" y="492431"/>
                    <a:pt x="1316450" y="513070"/>
                  </a:cubicBezTo>
                  <a:cubicBezTo>
                    <a:pt x="1320062" y="520294"/>
                    <a:pt x="1323158" y="523390"/>
                    <a:pt x="1330898" y="519262"/>
                  </a:cubicBezTo>
                  <a:cubicBezTo>
                    <a:pt x="1367532" y="500171"/>
                    <a:pt x="1406746" y="492431"/>
                    <a:pt x="1447509" y="491399"/>
                  </a:cubicBezTo>
                  <a:cubicBezTo>
                    <a:pt x="1451120" y="491399"/>
                    <a:pt x="1455248" y="490367"/>
                    <a:pt x="1458860" y="489851"/>
                  </a:cubicBezTo>
                  <a:cubicBezTo>
                    <a:pt x="1466600" y="488819"/>
                    <a:pt x="1470728" y="491399"/>
                    <a:pt x="1473307" y="499139"/>
                  </a:cubicBezTo>
                  <a:cubicBezTo>
                    <a:pt x="1493431" y="556412"/>
                    <a:pt x="1508394" y="615234"/>
                    <a:pt x="1513554" y="675603"/>
                  </a:cubicBezTo>
                  <a:cubicBezTo>
                    <a:pt x="1513554" y="676635"/>
                    <a:pt x="1513554" y="678183"/>
                    <a:pt x="1514070" y="679215"/>
                  </a:cubicBezTo>
                  <a:cubicBezTo>
                    <a:pt x="1518713" y="714301"/>
                    <a:pt x="1519745" y="706046"/>
                    <a:pt x="1490335" y="717397"/>
                  </a:cubicBezTo>
                  <a:cubicBezTo>
                    <a:pt x="1454732" y="730813"/>
                    <a:pt x="1418614" y="741648"/>
                    <a:pt x="1379916" y="738036"/>
                  </a:cubicBezTo>
                  <a:cubicBezTo>
                    <a:pt x="1371144" y="737004"/>
                    <a:pt x="1368048" y="740616"/>
                    <a:pt x="1367532" y="749904"/>
                  </a:cubicBezTo>
                  <a:cubicBezTo>
                    <a:pt x="1367016" y="774155"/>
                    <a:pt x="1365984" y="797890"/>
                    <a:pt x="1363920" y="822141"/>
                  </a:cubicBezTo>
                  <a:cubicBezTo>
                    <a:pt x="1363404" y="831944"/>
                    <a:pt x="1363920" y="838136"/>
                    <a:pt x="1375788" y="838136"/>
                  </a:cubicBezTo>
                  <a:cubicBezTo>
                    <a:pt x="1420678" y="838136"/>
                    <a:pt x="1459376" y="858775"/>
                    <a:pt x="1498590" y="876834"/>
                  </a:cubicBezTo>
                  <a:cubicBezTo>
                    <a:pt x="1505298" y="879930"/>
                    <a:pt x="1507878" y="883542"/>
                    <a:pt x="1506330" y="891798"/>
                  </a:cubicBezTo>
                  <a:cubicBezTo>
                    <a:pt x="1493947" y="958875"/>
                    <a:pt x="1472791" y="1023372"/>
                    <a:pt x="1444413" y="1085289"/>
                  </a:cubicBezTo>
                  <a:cubicBezTo>
                    <a:pt x="1441317" y="1092513"/>
                    <a:pt x="1437189" y="1094577"/>
                    <a:pt x="1429449" y="1093029"/>
                  </a:cubicBezTo>
                  <a:cubicBezTo>
                    <a:pt x="1386623" y="1085289"/>
                    <a:pt x="1343797" y="1078581"/>
                    <a:pt x="1306647" y="1052783"/>
                  </a:cubicBezTo>
                  <a:cubicBezTo>
                    <a:pt x="1297875" y="1046591"/>
                    <a:pt x="1293231" y="1048655"/>
                    <a:pt x="1287556" y="1057942"/>
                  </a:cubicBezTo>
                  <a:cubicBezTo>
                    <a:pt x="1275688" y="1078581"/>
                    <a:pt x="1262273" y="1098705"/>
                    <a:pt x="1248857" y="1118828"/>
                  </a:cubicBezTo>
                  <a:cubicBezTo>
                    <a:pt x="1244214" y="1125535"/>
                    <a:pt x="1242150" y="1130179"/>
                    <a:pt x="1250405" y="1135339"/>
                  </a:cubicBezTo>
                  <a:cubicBezTo>
                    <a:pt x="1289620" y="1158558"/>
                    <a:pt x="1313871" y="1194676"/>
                    <a:pt x="1339153" y="1230795"/>
                  </a:cubicBezTo>
                  <a:cubicBezTo>
                    <a:pt x="1344313" y="1238018"/>
                    <a:pt x="1343797" y="1242662"/>
                    <a:pt x="1337605" y="1249370"/>
                  </a:cubicBezTo>
                  <a:cubicBezTo>
                    <a:pt x="1293747" y="1300968"/>
                    <a:pt x="1244214" y="1345342"/>
                    <a:pt x="1189004" y="1384040"/>
                  </a:cubicBezTo>
                  <a:cubicBezTo>
                    <a:pt x="1182296" y="1388684"/>
                    <a:pt x="1177652" y="1389716"/>
                    <a:pt x="1170945" y="1383524"/>
                  </a:cubicBezTo>
                  <a:cubicBezTo>
                    <a:pt x="1153918" y="1368045"/>
                    <a:pt x="1135858" y="1353597"/>
                    <a:pt x="1118831" y="1337602"/>
                  </a:cubicBezTo>
                  <a:cubicBezTo>
                    <a:pt x="1104384" y="1324187"/>
                    <a:pt x="1096644" y="1306128"/>
                    <a:pt x="1086840" y="1289616"/>
                  </a:cubicBezTo>
                  <a:cubicBezTo>
                    <a:pt x="1080133" y="1278265"/>
                    <a:pt x="1074973" y="1277749"/>
                    <a:pt x="1064137" y="1284456"/>
                  </a:cubicBezTo>
                  <a:cubicBezTo>
                    <a:pt x="1044530" y="1296324"/>
                    <a:pt x="1023375" y="1306643"/>
                    <a:pt x="1002220" y="1316447"/>
                  </a:cubicBezTo>
                  <a:cubicBezTo>
                    <a:pt x="993449" y="1320575"/>
                    <a:pt x="991385" y="1324703"/>
                    <a:pt x="996028" y="1332958"/>
                  </a:cubicBezTo>
                  <a:cubicBezTo>
                    <a:pt x="1015120" y="1368561"/>
                    <a:pt x="1021827" y="1407259"/>
                    <a:pt x="1022859" y="1446989"/>
                  </a:cubicBezTo>
                  <a:cubicBezTo>
                    <a:pt x="1022859" y="1451117"/>
                    <a:pt x="1023891" y="1455245"/>
                    <a:pt x="1024407" y="1459889"/>
                  </a:cubicBezTo>
                  <a:cubicBezTo>
                    <a:pt x="1025439" y="1466596"/>
                    <a:pt x="1022859" y="1470724"/>
                    <a:pt x="1015636" y="1473304"/>
                  </a:cubicBezTo>
                  <a:cubicBezTo>
                    <a:pt x="970745" y="1493943"/>
                    <a:pt x="870646" y="1516130"/>
                    <a:pt x="817500" y="1518710"/>
                  </a:cubicBezTo>
                  <a:close/>
                  <a:moveTo>
                    <a:pt x="758163" y="1148238"/>
                  </a:moveTo>
                  <a:cubicBezTo>
                    <a:pt x="974357" y="1144627"/>
                    <a:pt x="1145146" y="976418"/>
                    <a:pt x="1145146" y="758675"/>
                  </a:cubicBezTo>
                  <a:cubicBezTo>
                    <a:pt x="1145146" y="542481"/>
                    <a:pt x="974357" y="371176"/>
                    <a:pt x="757131" y="371176"/>
                  </a:cubicBezTo>
                  <a:cubicBezTo>
                    <a:pt x="539904" y="371176"/>
                    <a:pt x="368600" y="542481"/>
                    <a:pt x="368600" y="759707"/>
                  </a:cubicBezTo>
                  <a:cubicBezTo>
                    <a:pt x="369116" y="977966"/>
                    <a:pt x="541452" y="1145659"/>
                    <a:pt x="758163" y="1148238"/>
                  </a:cubicBezTo>
                  <a:close/>
                </a:path>
              </a:pathLst>
            </a:custGeom>
            <a:grpFill/>
            <a:ln w="34925" cap="flat">
              <a:solidFill>
                <a:srgbClr val="37456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C69DB4C-B2EA-4392-B4A3-EE775C7B812F}"/>
                </a:ext>
              </a:extLst>
            </p:cNvPr>
            <p:cNvGrpSpPr/>
            <p:nvPr/>
          </p:nvGrpSpPr>
          <p:grpSpPr>
            <a:xfrm>
              <a:off x="3563163" y="3556278"/>
              <a:ext cx="1218879" cy="1218879"/>
              <a:chOff x="3264582" y="1870309"/>
              <a:chExt cx="1774962" cy="1774962"/>
            </a:xfrm>
            <a:grpFill/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45A57558-A521-4754-B376-50F1CEB743F4}"/>
                  </a:ext>
                </a:extLst>
              </p:cNvPr>
              <p:cNvSpPr/>
              <p:nvPr/>
            </p:nvSpPr>
            <p:spPr>
              <a:xfrm>
                <a:off x="3264582" y="1870309"/>
                <a:ext cx="1774962" cy="1774962"/>
              </a:xfrm>
              <a:custGeom>
                <a:avLst/>
                <a:gdLst>
                  <a:gd name="connsiteX0" fmla="*/ 894776 w 1774962"/>
                  <a:gd name="connsiteY0" fmla="*/ 1775736 h 1774962"/>
                  <a:gd name="connsiteX1" fmla="*/ 852466 w 1774962"/>
                  <a:gd name="connsiteY1" fmla="*/ 1775736 h 1774962"/>
                  <a:gd name="connsiteX2" fmla="*/ 839567 w 1774962"/>
                  <a:gd name="connsiteY2" fmla="*/ 1764901 h 1774962"/>
                  <a:gd name="connsiteX3" fmla="*/ 819960 w 1774962"/>
                  <a:gd name="connsiteY3" fmla="*/ 1666349 h 1774962"/>
                  <a:gd name="connsiteX4" fmla="*/ 822024 w 1774962"/>
                  <a:gd name="connsiteY4" fmla="*/ 1636938 h 1774962"/>
                  <a:gd name="connsiteX5" fmla="*/ 811704 w 1774962"/>
                  <a:gd name="connsiteY5" fmla="*/ 1623523 h 1774962"/>
                  <a:gd name="connsiteX6" fmla="*/ 695093 w 1774962"/>
                  <a:gd name="connsiteY6" fmla="*/ 1601852 h 1774962"/>
                  <a:gd name="connsiteX7" fmla="*/ 680130 w 1774962"/>
                  <a:gd name="connsiteY7" fmla="*/ 1610623 h 1774962"/>
                  <a:gd name="connsiteX8" fmla="*/ 615116 w 1774962"/>
                  <a:gd name="connsiteY8" fmla="*/ 1727234 h 1774962"/>
                  <a:gd name="connsiteX9" fmla="*/ 603765 w 1774962"/>
                  <a:gd name="connsiteY9" fmla="*/ 1730330 h 1774962"/>
                  <a:gd name="connsiteX10" fmla="*/ 512953 w 1774962"/>
                  <a:gd name="connsiteY10" fmla="*/ 1694212 h 1774962"/>
                  <a:gd name="connsiteX11" fmla="*/ 507277 w 1774962"/>
                  <a:gd name="connsiteY11" fmla="*/ 1681828 h 1774962"/>
                  <a:gd name="connsiteX12" fmla="*/ 527400 w 1774962"/>
                  <a:gd name="connsiteY12" fmla="*/ 1583277 h 1774962"/>
                  <a:gd name="connsiteX13" fmla="*/ 541848 w 1774962"/>
                  <a:gd name="connsiteY13" fmla="*/ 1552834 h 1774962"/>
                  <a:gd name="connsiteX14" fmla="*/ 537720 w 1774962"/>
                  <a:gd name="connsiteY14" fmla="*/ 1539418 h 1774962"/>
                  <a:gd name="connsiteX15" fmla="*/ 435041 w 1774962"/>
                  <a:gd name="connsiteY15" fmla="*/ 1472857 h 1774962"/>
                  <a:gd name="connsiteX16" fmla="*/ 420593 w 1774962"/>
                  <a:gd name="connsiteY16" fmla="*/ 1474921 h 1774962"/>
                  <a:gd name="connsiteX17" fmla="*/ 315334 w 1774962"/>
                  <a:gd name="connsiteY17" fmla="*/ 1559026 h 1774962"/>
                  <a:gd name="connsiteX18" fmla="*/ 302950 w 1774962"/>
                  <a:gd name="connsiteY18" fmla="*/ 1557478 h 1774962"/>
                  <a:gd name="connsiteX19" fmla="*/ 233809 w 1774962"/>
                  <a:gd name="connsiteY19" fmla="*/ 1490401 h 1774962"/>
                  <a:gd name="connsiteX20" fmla="*/ 232777 w 1774962"/>
                  <a:gd name="connsiteY20" fmla="*/ 1476985 h 1774962"/>
                  <a:gd name="connsiteX21" fmla="*/ 289019 w 1774962"/>
                  <a:gd name="connsiteY21" fmla="*/ 1393397 h 1774962"/>
                  <a:gd name="connsiteX22" fmla="*/ 312754 w 1774962"/>
                  <a:gd name="connsiteY22" fmla="*/ 1371726 h 1774962"/>
                  <a:gd name="connsiteX23" fmla="*/ 314818 w 1774962"/>
                  <a:gd name="connsiteY23" fmla="*/ 1355731 h 1774962"/>
                  <a:gd name="connsiteX24" fmla="*/ 246193 w 1774962"/>
                  <a:gd name="connsiteY24" fmla="*/ 1255631 h 1774962"/>
                  <a:gd name="connsiteX25" fmla="*/ 230713 w 1774962"/>
                  <a:gd name="connsiteY25" fmla="*/ 1253051 h 1774962"/>
                  <a:gd name="connsiteX26" fmla="*/ 102751 w 1774962"/>
                  <a:gd name="connsiteY26" fmla="*/ 1289685 h 1774962"/>
                  <a:gd name="connsiteX27" fmla="*/ 91916 w 1774962"/>
                  <a:gd name="connsiteY27" fmla="*/ 1282978 h 1774962"/>
                  <a:gd name="connsiteX28" fmla="*/ 53733 w 1774962"/>
                  <a:gd name="connsiteY28" fmla="*/ 1194230 h 1774962"/>
                  <a:gd name="connsiteX29" fmla="*/ 58377 w 1774962"/>
                  <a:gd name="connsiteY29" fmla="*/ 1181330 h 1774962"/>
                  <a:gd name="connsiteX30" fmla="*/ 142481 w 1774962"/>
                  <a:gd name="connsiteY30" fmla="*/ 1125605 h 1774962"/>
                  <a:gd name="connsiteX31" fmla="*/ 173956 w 1774962"/>
                  <a:gd name="connsiteY31" fmla="*/ 1114253 h 1774962"/>
                  <a:gd name="connsiteX32" fmla="*/ 180664 w 1774962"/>
                  <a:gd name="connsiteY32" fmla="*/ 1101870 h 1774962"/>
                  <a:gd name="connsiteX33" fmla="*/ 154865 w 1774962"/>
                  <a:gd name="connsiteY33" fmla="*/ 981131 h 1774962"/>
                  <a:gd name="connsiteX34" fmla="*/ 144029 w 1774962"/>
                  <a:gd name="connsiteY34" fmla="*/ 973391 h 1774962"/>
                  <a:gd name="connsiteX35" fmla="*/ 10391 w 1774962"/>
                  <a:gd name="connsiteY35" fmla="*/ 958428 h 1774962"/>
                  <a:gd name="connsiteX36" fmla="*/ 2135 w 1774962"/>
                  <a:gd name="connsiteY36" fmla="*/ 948624 h 1774962"/>
                  <a:gd name="connsiteX37" fmla="*/ 588 w 1774962"/>
                  <a:gd name="connsiteY37" fmla="*/ 850589 h 1774962"/>
                  <a:gd name="connsiteX38" fmla="*/ 10391 w 1774962"/>
                  <a:gd name="connsiteY38" fmla="*/ 840785 h 1774962"/>
                  <a:gd name="connsiteX39" fmla="*/ 110491 w 1774962"/>
                  <a:gd name="connsiteY39" fmla="*/ 820662 h 1774962"/>
                  <a:gd name="connsiteX40" fmla="*/ 139901 w 1774962"/>
                  <a:gd name="connsiteY40" fmla="*/ 822726 h 1774962"/>
                  <a:gd name="connsiteX41" fmla="*/ 153317 w 1774962"/>
                  <a:gd name="connsiteY41" fmla="*/ 811890 h 1774962"/>
                  <a:gd name="connsiteX42" fmla="*/ 174472 w 1774962"/>
                  <a:gd name="connsiteY42" fmla="*/ 696827 h 1774962"/>
                  <a:gd name="connsiteX43" fmla="*/ 164152 w 1774962"/>
                  <a:gd name="connsiteY43" fmla="*/ 680316 h 1774962"/>
                  <a:gd name="connsiteX44" fmla="*/ 49090 w 1774962"/>
                  <a:gd name="connsiteY44" fmla="*/ 615819 h 1774962"/>
                  <a:gd name="connsiteX45" fmla="*/ 45993 w 1774962"/>
                  <a:gd name="connsiteY45" fmla="*/ 606015 h 1774962"/>
                  <a:gd name="connsiteX46" fmla="*/ 82628 w 1774962"/>
                  <a:gd name="connsiteY46" fmla="*/ 513655 h 1774962"/>
                  <a:gd name="connsiteX47" fmla="*/ 93979 w 1774962"/>
                  <a:gd name="connsiteY47" fmla="*/ 508496 h 1774962"/>
                  <a:gd name="connsiteX48" fmla="*/ 224006 w 1774962"/>
                  <a:gd name="connsiteY48" fmla="*/ 543066 h 1774962"/>
                  <a:gd name="connsiteX49" fmla="*/ 236905 w 1774962"/>
                  <a:gd name="connsiteY49" fmla="*/ 538938 h 1774962"/>
                  <a:gd name="connsiteX50" fmla="*/ 302434 w 1774962"/>
                  <a:gd name="connsiteY50" fmla="*/ 437291 h 1774962"/>
                  <a:gd name="connsiteX51" fmla="*/ 302950 w 1774962"/>
                  <a:gd name="connsiteY51" fmla="*/ 423359 h 1774962"/>
                  <a:gd name="connsiteX52" fmla="*/ 238453 w 1774962"/>
                  <a:gd name="connsiteY52" fmla="*/ 346995 h 1774962"/>
                  <a:gd name="connsiteX53" fmla="*/ 228650 w 1774962"/>
                  <a:gd name="connsiteY53" fmla="*/ 333063 h 1774962"/>
                  <a:gd name="connsiteX54" fmla="*/ 230713 w 1774962"/>
                  <a:gd name="connsiteY54" fmla="*/ 290237 h 1774962"/>
                  <a:gd name="connsiteX55" fmla="*/ 283859 w 1774962"/>
                  <a:gd name="connsiteY55" fmla="*/ 236060 h 1774962"/>
                  <a:gd name="connsiteX56" fmla="*/ 300370 w 1774962"/>
                  <a:gd name="connsiteY56" fmla="*/ 234512 h 1774962"/>
                  <a:gd name="connsiteX57" fmla="*/ 380863 w 1774962"/>
                  <a:gd name="connsiteY57" fmla="*/ 288173 h 1774962"/>
                  <a:gd name="connsiteX58" fmla="*/ 403050 w 1774962"/>
                  <a:gd name="connsiteY58" fmla="*/ 311392 h 1774962"/>
                  <a:gd name="connsiteX59" fmla="*/ 422141 w 1774962"/>
                  <a:gd name="connsiteY59" fmla="*/ 313972 h 1774962"/>
                  <a:gd name="connsiteX60" fmla="*/ 519661 w 1774962"/>
                  <a:gd name="connsiteY60" fmla="*/ 246895 h 1774962"/>
                  <a:gd name="connsiteX61" fmla="*/ 524820 w 1774962"/>
                  <a:gd name="connsiteY61" fmla="*/ 233996 h 1774962"/>
                  <a:gd name="connsiteX62" fmla="*/ 492314 w 1774962"/>
                  <a:gd name="connsiteY62" fmla="*/ 127704 h 1774962"/>
                  <a:gd name="connsiteX63" fmla="*/ 514501 w 1774962"/>
                  <a:gd name="connsiteY63" fmla="*/ 82298 h 1774962"/>
                  <a:gd name="connsiteX64" fmla="*/ 578482 w 1774962"/>
                  <a:gd name="connsiteY64" fmla="*/ 55468 h 1774962"/>
                  <a:gd name="connsiteX65" fmla="*/ 595509 w 1774962"/>
                  <a:gd name="connsiteY65" fmla="*/ 60111 h 1774962"/>
                  <a:gd name="connsiteX66" fmla="*/ 648655 w 1774962"/>
                  <a:gd name="connsiteY66" fmla="*/ 139572 h 1774962"/>
                  <a:gd name="connsiteX67" fmla="*/ 661039 w 1774962"/>
                  <a:gd name="connsiteY67" fmla="*/ 172078 h 1774962"/>
                  <a:gd name="connsiteX68" fmla="*/ 675486 w 1774962"/>
                  <a:gd name="connsiteY68" fmla="*/ 180334 h 1774962"/>
                  <a:gd name="connsiteX69" fmla="*/ 792613 w 1774962"/>
                  <a:gd name="connsiteY69" fmla="*/ 155567 h 1774962"/>
                  <a:gd name="connsiteX70" fmla="*/ 801900 w 1774962"/>
                  <a:gd name="connsiteY70" fmla="*/ 143700 h 1774962"/>
                  <a:gd name="connsiteX71" fmla="*/ 816864 w 1774962"/>
                  <a:gd name="connsiteY71" fmla="*/ 11094 h 1774962"/>
                  <a:gd name="connsiteX72" fmla="*/ 826151 w 1774962"/>
                  <a:gd name="connsiteY72" fmla="*/ 2322 h 1774962"/>
                  <a:gd name="connsiteX73" fmla="*/ 925219 w 1774962"/>
                  <a:gd name="connsiteY73" fmla="*/ 774 h 1774962"/>
                  <a:gd name="connsiteX74" fmla="*/ 934507 w 1774962"/>
                  <a:gd name="connsiteY74" fmla="*/ 10062 h 1774962"/>
                  <a:gd name="connsiteX75" fmla="*/ 954114 w 1774962"/>
                  <a:gd name="connsiteY75" fmla="*/ 111193 h 1774962"/>
                  <a:gd name="connsiteX76" fmla="*/ 952050 w 1774962"/>
                  <a:gd name="connsiteY76" fmla="*/ 140604 h 1774962"/>
                  <a:gd name="connsiteX77" fmla="*/ 962369 w 1774962"/>
                  <a:gd name="connsiteY77" fmla="*/ 152987 h 1774962"/>
                  <a:gd name="connsiteX78" fmla="*/ 1078980 w 1774962"/>
                  <a:gd name="connsiteY78" fmla="*/ 174658 h 1774962"/>
                  <a:gd name="connsiteX79" fmla="*/ 1093428 w 1774962"/>
                  <a:gd name="connsiteY79" fmla="*/ 168467 h 1774962"/>
                  <a:gd name="connsiteX80" fmla="*/ 1147089 w 1774962"/>
                  <a:gd name="connsiteY80" fmla="*/ 69399 h 1774962"/>
                  <a:gd name="connsiteX81" fmla="*/ 1192495 w 1774962"/>
                  <a:gd name="connsiteY81" fmla="*/ 54436 h 1774962"/>
                  <a:gd name="connsiteX82" fmla="*/ 1258024 w 1774962"/>
                  <a:gd name="connsiteY82" fmla="*/ 81266 h 1774962"/>
                  <a:gd name="connsiteX83" fmla="*/ 1267312 w 1774962"/>
                  <a:gd name="connsiteY83" fmla="*/ 96746 h 1774962"/>
                  <a:gd name="connsiteX84" fmla="*/ 1247705 w 1774962"/>
                  <a:gd name="connsiteY84" fmla="*/ 192718 h 1774962"/>
                  <a:gd name="connsiteX85" fmla="*/ 1233258 w 1774962"/>
                  <a:gd name="connsiteY85" fmla="*/ 224192 h 1774962"/>
                  <a:gd name="connsiteX86" fmla="*/ 1237385 w 1774962"/>
                  <a:gd name="connsiteY86" fmla="*/ 237608 h 1774962"/>
                  <a:gd name="connsiteX87" fmla="*/ 1340065 w 1774962"/>
                  <a:gd name="connsiteY87" fmla="*/ 304169 h 1774962"/>
                  <a:gd name="connsiteX88" fmla="*/ 1354512 w 1774962"/>
                  <a:gd name="connsiteY88" fmla="*/ 302621 h 1774962"/>
                  <a:gd name="connsiteX89" fmla="*/ 1459771 w 1774962"/>
                  <a:gd name="connsiteY89" fmla="*/ 218516 h 1774962"/>
                  <a:gd name="connsiteX90" fmla="*/ 1472155 w 1774962"/>
                  <a:gd name="connsiteY90" fmla="*/ 220064 h 1774962"/>
                  <a:gd name="connsiteX91" fmla="*/ 1541296 w 1774962"/>
                  <a:gd name="connsiteY91" fmla="*/ 287657 h 1774962"/>
                  <a:gd name="connsiteX92" fmla="*/ 1542328 w 1774962"/>
                  <a:gd name="connsiteY92" fmla="*/ 301073 h 1774962"/>
                  <a:gd name="connsiteX93" fmla="*/ 1485570 w 1774962"/>
                  <a:gd name="connsiteY93" fmla="*/ 385693 h 1774962"/>
                  <a:gd name="connsiteX94" fmla="*/ 1462868 w 1774962"/>
                  <a:gd name="connsiteY94" fmla="*/ 406332 h 1774962"/>
                  <a:gd name="connsiteX95" fmla="*/ 1460803 w 1774962"/>
                  <a:gd name="connsiteY95" fmla="*/ 422327 h 1774962"/>
                  <a:gd name="connsiteX96" fmla="*/ 1529428 w 1774962"/>
                  <a:gd name="connsiteY96" fmla="*/ 522427 h 1774962"/>
                  <a:gd name="connsiteX97" fmla="*/ 1544908 w 1774962"/>
                  <a:gd name="connsiteY97" fmla="*/ 525007 h 1774962"/>
                  <a:gd name="connsiteX98" fmla="*/ 1672870 w 1774962"/>
                  <a:gd name="connsiteY98" fmla="*/ 488373 h 1774962"/>
                  <a:gd name="connsiteX99" fmla="*/ 1683706 w 1774962"/>
                  <a:gd name="connsiteY99" fmla="*/ 495080 h 1774962"/>
                  <a:gd name="connsiteX100" fmla="*/ 1721888 w 1774962"/>
                  <a:gd name="connsiteY100" fmla="*/ 583828 h 1774962"/>
                  <a:gd name="connsiteX101" fmla="*/ 1717244 w 1774962"/>
                  <a:gd name="connsiteY101" fmla="*/ 596728 h 1774962"/>
                  <a:gd name="connsiteX102" fmla="*/ 1633140 w 1774962"/>
                  <a:gd name="connsiteY102" fmla="*/ 652453 h 1774962"/>
                  <a:gd name="connsiteX103" fmla="*/ 1601665 w 1774962"/>
                  <a:gd name="connsiteY103" fmla="*/ 663805 h 1774962"/>
                  <a:gd name="connsiteX104" fmla="*/ 1594958 w 1774962"/>
                  <a:gd name="connsiteY104" fmla="*/ 676188 h 1774962"/>
                  <a:gd name="connsiteX105" fmla="*/ 1620241 w 1774962"/>
                  <a:gd name="connsiteY105" fmla="*/ 795895 h 1774962"/>
                  <a:gd name="connsiteX106" fmla="*/ 1631076 w 1774962"/>
                  <a:gd name="connsiteY106" fmla="*/ 804667 h 1774962"/>
                  <a:gd name="connsiteX107" fmla="*/ 1763682 w 1774962"/>
                  <a:gd name="connsiteY107" fmla="*/ 819630 h 1774962"/>
                  <a:gd name="connsiteX108" fmla="*/ 1773486 w 1774962"/>
                  <a:gd name="connsiteY108" fmla="*/ 829950 h 1774962"/>
                  <a:gd name="connsiteX109" fmla="*/ 1775034 w 1774962"/>
                  <a:gd name="connsiteY109" fmla="*/ 927985 h 1774962"/>
                  <a:gd name="connsiteX110" fmla="*/ 1766262 w 1774962"/>
                  <a:gd name="connsiteY110" fmla="*/ 937273 h 1774962"/>
                  <a:gd name="connsiteX111" fmla="*/ 1663583 w 1774962"/>
                  <a:gd name="connsiteY111" fmla="*/ 957396 h 1774962"/>
                  <a:gd name="connsiteX112" fmla="*/ 1636752 w 1774962"/>
                  <a:gd name="connsiteY112" fmla="*/ 955332 h 1774962"/>
                  <a:gd name="connsiteX113" fmla="*/ 1622304 w 1774962"/>
                  <a:gd name="connsiteY113" fmla="*/ 966684 h 1774962"/>
                  <a:gd name="connsiteX114" fmla="*/ 1601149 w 1774962"/>
                  <a:gd name="connsiteY114" fmla="*/ 1081746 h 1774962"/>
                  <a:gd name="connsiteX115" fmla="*/ 1610437 w 1774962"/>
                  <a:gd name="connsiteY115" fmla="*/ 1097742 h 1774962"/>
                  <a:gd name="connsiteX116" fmla="*/ 1726016 w 1774962"/>
                  <a:gd name="connsiteY116" fmla="*/ 1161723 h 1774962"/>
                  <a:gd name="connsiteX117" fmla="*/ 1729112 w 1774962"/>
                  <a:gd name="connsiteY117" fmla="*/ 1174107 h 1774962"/>
                  <a:gd name="connsiteX118" fmla="*/ 1693509 w 1774962"/>
                  <a:gd name="connsiteY118" fmla="*/ 1263887 h 1774962"/>
                  <a:gd name="connsiteX119" fmla="*/ 1681126 w 1774962"/>
                  <a:gd name="connsiteY119" fmla="*/ 1270078 h 1774962"/>
                  <a:gd name="connsiteX120" fmla="*/ 1581542 w 1774962"/>
                  <a:gd name="connsiteY120" fmla="*/ 1249955 h 1774962"/>
                  <a:gd name="connsiteX121" fmla="*/ 1552647 w 1774962"/>
                  <a:gd name="connsiteY121" fmla="*/ 1236024 h 1774962"/>
                  <a:gd name="connsiteX122" fmla="*/ 1538200 w 1774962"/>
                  <a:gd name="connsiteY122" fmla="*/ 1240152 h 1774962"/>
                  <a:gd name="connsiteX123" fmla="*/ 1473187 w 1774962"/>
                  <a:gd name="connsiteY123" fmla="*/ 1340767 h 1774962"/>
                  <a:gd name="connsiteX124" fmla="*/ 1475251 w 1774962"/>
                  <a:gd name="connsiteY124" fmla="*/ 1358310 h 1774962"/>
                  <a:gd name="connsiteX125" fmla="*/ 1535104 w 1774962"/>
                  <a:gd name="connsiteY125" fmla="*/ 1430031 h 1774962"/>
                  <a:gd name="connsiteX126" fmla="*/ 1545424 w 1774962"/>
                  <a:gd name="connsiteY126" fmla="*/ 1444995 h 1774962"/>
                  <a:gd name="connsiteX127" fmla="*/ 1542844 w 1774962"/>
                  <a:gd name="connsiteY127" fmla="*/ 1489885 h 1774962"/>
                  <a:gd name="connsiteX128" fmla="*/ 1491246 w 1774962"/>
                  <a:gd name="connsiteY128" fmla="*/ 1542514 h 1774962"/>
                  <a:gd name="connsiteX129" fmla="*/ 1472155 w 1774962"/>
                  <a:gd name="connsiteY129" fmla="*/ 1544062 h 1774962"/>
                  <a:gd name="connsiteX130" fmla="*/ 1393726 w 1774962"/>
                  <a:gd name="connsiteY130" fmla="*/ 1491948 h 1774962"/>
                  <a:gd name="connsiteX131" fmla="*/ 1369992 w 1774962"/>
                  <a:gd name="connsiteY131" fmla="*/ 1466666 h 1774962"/>
                  <a:gd name="connsiteX132" fmla="*/ 1352964 w 1774962"/>
                  <a:gd name="connsiteY132" fmla="*/ 1464602 h 1774962"/>
                  <a:gd name="connsiteX133" fmla="*/ 1254413 w 1774962"/>
                  <a:gd name="connsiteY133" fmla="*/ 1532711 h 1774962"/>
                  <a:gd name="connsiteX134" fmla="*/ 1248737 w 1774962"/>
                  <a:gd name="connsiteY134" fmla="*/ 1544578 h 1774962"/>
                  <a:gd name="connsiteX135" fmla="*/ 1284339 w 1774962"/>
                  <a:gd name="connsiteY135" fmla="*/ 1662221 h 1774962"/>
                  <a:gd name="connsiteX136" fmla="*/ 1268860 w 1774962"/>
                  <a:gd name="connsiteY136" fmla="*/ 1693180 h 1774962"/>
                  <a:gd name="connsiteX137" fmla="*/ 1195591 w 1774962"/>
                  <a:gd name="connsiteY137" fmla="*/ 1724654 h 1774962"/>
                  <a:gd name="connsiteX138" fmla="*/ 1178564 w 1774962"/>
                  <a:gd name="connsiteY138" fmla="*/ 1719495 h 1774962"/>
                  <a:gd name="connsiteX139" fmla="*/ 1125418 w 1774962"/>
                  <a:gd name="connsiteY139" fmla="*/ 1640034 h 1774962"/>
                  <a:gd name="connsiteX140" fmla="*/ 1113035 w 1774962"/>
                  <a:gd name="connsiteY140" fmla="*/ 1606496 h 1774962"/>
                  <a:gd name="connsiteX141" fmla="*/ 1099619 w 1774962"/>
                  <a:gd name="connsiteY141" fmla="*/ 1599272 h 1774962"/>
                  <a:gd name="connsiteX142" fmla="*/ 979913 w 1774962"/>
                  <a:gd name="connsiteY142" fmla="*/ 1624555 h 1774962"/>
                  <a:gd name="connsiteX143" fmla="*/ 972173 w 1774962"/>
                  <a:gd name="connsiteY143" fmla="*/ 1634874 h 1774962"/>
                  <a:gd name="connsiteX144" fmla="*/ 957726 w 1774962"/>
                  <a:gd name="connsiteY144" fmla="*/ 1767481 h 1774962"/>
                  <a:gd name="connsiteX145" fmla="*/ 945858 w 1774962"/>
                  <a:gd name="connsiteY145" fmla="*/ 1777800 h 1774962"/>
                  <a:gd name="connsiteX146" fmla="*/ 895808 w 1774962"/>
                  <a:gd name="connsiteY146" fmla="*/ 1779864 h 1774962"/>
                  <a:gd name="connsiteX147" fmla="*/ 894776 w 1774962"/>
                  <a:gd name="connsiteY147" fmla="*/ 1775736 h 1774962"/>
                  <a:gd name="connsiteX148" fmla="*/ 890648 w 1774962"/>
                  <a:gd name="connsiteY148" fmla="*/ 1454798 h 1774962"/>
                  <a:gd name="connsiteX149" fmla="*/ 1452548 w 1774962"/>
                  <a:gd name="connsiteY149" fmla="*/ 884127 h 1774962"/>
                  <a:gd name="connsiteX150" fmla="*/ 881361 w 1774962"/>
                  <a:gd name="connsiteY150" fmla="*/ 322228 h 1774962"/>
                  <a:gd name="connsiteX151" fmla="*/ 320494 w 1774962"/>
                  <a:gd name="connsiteY151" fmla="*/ 893415 h 1774962"/>
                  <a:gd name="connsiteX152" fmla="*/ 890648 w 1774962"/>
                  <a:gd name="connsiteY152" fmla="*/ 1454798 h 1774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1774962" h="1774962">
                    <a:moveTo>
                      <a:pt x="894776" y="1775736"/>
                    </a:moveTo>
                    <a:cubicBezTo>
                      <a:pt x="880845" y="1775736"/>
                      <a:pt x="866397" y="1775736"/>
                      <a:pt x="852466" y="1775736"/>
                    </a:cubicBezTo>
                    <a:cubicBezTo>
                      <a:pt x="844726" y="1775736"/>
                      <a:pt x="840599" y="1772640"/>
                      <a:pt x="839567" y="1764901"/>
                    </a:cubicBezTo>
                    <a:cubicBezTo>
                      <a:pt x="833375" y="1731878"/>
                      <a:pt x="826151" y="1699371"/>
                      <a:pt x="819960" y="1666349"/>
                    </a:cubicBezTo>
                    <a:cubicBezTo>
                      <a:pt x="817896" y="1656545"/>
                      <a:pt x="820992" y="1646742"/>
                      <a:pt x="822024" y="1636938"/>
                    </a:cubicBezTo>
                    <a:cubicBezTo>
                      <a:pt x="823056" y="1628682"/>
                      <a:pt x="820992" y="1624555"/>
                      <a:pt x="811704" y="1623523"/>
                    </a:cubicBezTo>
                    <a:cubicBezTo>
                      <a:pt x="772490" y="1619395"/>
                      <a:pt x="733275" y="1612171"/>
                      <a:pt x="695093" y="1601852"/>
                    </a:cubicBezTo>
                    <a:cubicBezTo>
                      <a:pt x="686837" y="1599788"/>
                      <a:pt x="682194" y="1602368"/>
                      <a:pt x="680130" y="1610623"/>
                    </a:cubicBezTo>
                    <a:cubicBezTo>
                      <a:pt x="669294" y="1655513"/>
                      <a:pt x="636788" y="1688020"/>
                      <a:pt x="615116" y="1727234"/>
                    </a:cubicBezTo>
                    <a:cubicBezTo>
                      <a:pt x="612537" y="1731878"/>
                      <a:pt x="608409" y="1731878"/>
                      <a:pt x="603765" y="1730330"/>
                    </a:cubicBezTo>
                    <a:cubicBezTo>
                      <a:pt x="572807" y="1720011"/>
                      <a:pt x="542364" y="1707627"/>
                      <a:pt x="512953" y="1694212"/>
                    </a:cubicBezTo>
                    <a:cubicBezTo>
                      <a:pt x="506761" y="1691632"/>
                      <a:pt x="506245" y="1686988"/>
                      <a:pt x="507277" y="1681828"/>
                    </a:cubicBezTo>
                    <a:cubicBezTo>
                      <a:pt x="513985" y="1648806"/>
                      <a:pt x="519661" y="1615783"/>
                      <a:pt x="527400" y="1583277"/>
                    </a:cubicBezTo>
                    <a:cubicBezTo>
                      <a:pt x="529980" y="1572441"/>
                      <a:pt x="536172" y="1562637"/>
                      <a:pt x="541848" y="1552834"/>
                    </a:cubicBezTo>
                    <a:cubicBezTo>
                      <a:pt x="545460" y="1546642"/>
                      <a:pt x="544428" y="1543030"/>
                      <a:pt x="537720" y="1539418"/>
                    </a:cubicBezTo>
                    <a:cubicBezTo>
                      <a:pt x="501601" y="1520327"/>
                      <a:pt x="467547" y="1497624"/>
                      <a:pt x="435041" y="1472857"/>
                    </a:cubicBezTo>
                    <a:cubicBezTo>
                      <a:pt x="429365" y="1468214"/>
                      <a:pt x="425237" y="1468214"/>
                      <a:pt x="420593" y="1474921"/>
                    </a:cubicBezTo>
                    <a:cubicBezTo>
                      <a:pt x="393762" y="1512588"/>
                      <a:pt x="350936" y="1531163"/>
                      <a:pt x="315334" y="1559026"/>
                    </a:cubicBezTo>
                    <a:cubicBezTo>
                      <a:pt x="310690" y="1562637"/>
                      <a:pt x="307078" y="1561090"/>
                      <a:pt x="302950" y="1557478"/>
                    </a:cubicBezTo>
                    <a:cubicBezTo>
                      <a:pt x="278699" y="1536323"/>
                      <a:pt x="255996" y="1513104"/>
                      <a:pt x="233809" y="1490401"/>
                    </a:cubicBezTo>
                    <a:cubicBezTo>
                      <a:pt x="229682" y="1485757"/>
                      <a:pt x="229165" y="1482145"/>
                      <a:pt x="232777" y="1476985"/>
                    </a:cubicBezTo>
                    <a:cubicBezTo>
                      <a:pt x="251352" y="1449122"/>
                      <a:pt x="269928" y="1421260"/>
                      <a:pt x="289019" y="1393397"/>
                    </a:cubicBezTo>
                    <a:cubicBezTo>
                      <a:pt x="295210" y="1384625"/>
                      <a:pt x="304498" y="1378949"/>
                      <a:pt x="312754" y="1371726"/>
                    </a:cubicBezTo>
                    <a:cubicBezTo>
                      <a:pt x="318946" y="1366566"/>
                      <a:pt x="319978" y="1361922"/>
                      <a:pt x="314818" y="1355731"/>
                    </a:cubicBezTo>
                    <a:cubicBezTo>
                      <a:pt x="289535" y="1324256"/>
                      <a:pt x="266316" y="1291233"/>
                      <a:pt x="246193" y="1255631"/>
                    </a:cubicBezTo>
                    <a:cubicBezTo>
                      <a:pt x="241549" y="1247375"/>
                      <a:pt x="236905" y="1248923"/>
                      <a:pt x="230713" y="1253051"/>
                    </a:cubicBezTo>
                    <a:cubicBezTo>
                      <a:pt x="191499" y="1277302"/>
                      <a:pt x="145577" y="1277818"/>
                      <a:pt x="102751" y="1289685"/>
                    </a:cubicBezTo>
                    <a:cubicBezTo>
                      <a:pt x="97075" y="1291233"/>
                      <a:pt x="93979" y="1288137"/>
                      <a:pt x="91916" y="1282978"/>
                    </a:cubicBezTo>
                    <a:cubicBezTo>
                      <a:pt x="77984" y="1254083"/>
                      <a:pt x="65085" y="1224156"/>
                      <a:pt x="53733" y="1194230"/>
                    </a:cubicBezTo>
                    <a:cubicBezTo>
                      <a:pt x="51669" y="1188038"/>
                      <a:pt x="53217" y="1184426"/>
                      <a:pt x="58377" y="1181330"/>
                    </a:cubicBezTo>
                    <a:cubicBezTo>
                      <a:pt x="86240" y="1162755"/>
                      <a:pt x="113587" y="1143664"/>
                      <a:pt x="142481" y="1125605"/>
                    </a:cubicBezTo>
                    <a:cubicBezTo>
                      <a:pt x="151769" y="1119929"/>
                      <a:pt x="163120" y="1117349"/>
                      <a:pt x="173956" y="1114253"/>
                    </a:cubicBezTo>
                    <a:cubicBezTo>
                      <a:pt x="180664" y="1112189"/>
                      <a:pt x="182727" y="1109093"/>
                      <a:pt x="180664" y="1101870"/>
                    </a:cubicBezTo>
                    <a:cubicBezTo>
                      <a:pt x="168796" y="1062139"/>
                      <a:pt x="160541" y="1021893"/>
                      <a:pt x="154865" y="981131"/>
                    </a:cubicBezTo>
                    <a:cubicBezTo>
                      <a:pt x="153833" y="974423"/>
                      <a:pt x="150737" y="972359"/>
                      <a:pt x="144029" y="973391"/>
                    </a:cubicBezTo>
                    <a:cubicBezTo>
                      <a:pt x="98107" y="981131"/>
                      <a:pt x="54765" y="963588"/>
                      <a:pt x="10391" y="958428"/>
                    </a:cubicBezTo>
                    <a:cubicBezTo>
                      <a:pt x="4715" y="957912"/>
                      <a:pt x="2652" y="954300"/>
                      <a:pt x="2135" y="948624"/>
                    </a:cubicBezTo>
                    <a:cubicBezTo>
                      <a:pt x="-960" y="916118"/>
                      <a:pt x="72" y="883611"/>
                      <a:pt x="588" y="850589"/>
                    </a:cubicBezTo>
                    <a:cubicBezTo>
                      <a:pt x="588" y="844397"/>
                      <a:pt x="4715" y="841817"/>
                      <a:pt x="10391" y="840785"/>
                    </a:cubicBezTo>
                    <a:cubicBezTo>
                      <a:pt x="43930" y="834077"/>
                      <a:pt x="76952" y="827370"/>
                      <a:pt x="110491" y="820662"/>
                    </a:cubicBezTo>
                    <a:cubicBezTo>
                      <a:pt x="120294" y="818598"/>
                      <a:pt x="130098" y="821694"/>
                      <a:pt x="139901" y="822726"/>
                    </a:cubicBezTo>
                    <a:cubicBezTo>
                      <a:pt x="148157" y="823758"/>
                      <a:pt x="152285" y="820662"/>
                      <a:pt x="153317" y="811890"/>
                    </a:cubicBezTo>
                    <a:cubicBezTo>
                      <a:pt x="157445" y="773192"/>
                      <a:pt x="164668" y="734494"/>
                      <a:pt x="174472" y="696827"/>
                    </a:cubicBezTo>
                    <a:cubicBezTo>
                      <a:pt x="177052" y="687024"/>
                      <a:pt x="173440" y="682380"/>
                      <a:pt x="164152" y="680316"/>
                    </a:cubicBezTo>
                    <a:cubicBezTo>
                      <a:pt x="120294" y="668965"/>
                      <a:pt x="87272" y="636974"/>
                      <a:pt x="49090" y="615819"/>
                    </a:cubicBezTo>
                    <a:cubicBezTo>
                      <a:pt x="44961" y="613755"/>
                      <a:pt x="44961" y="610143"/>
                      <a:pt x="45993" y="606015"/>
                    </a:cubicBezTo>
                    <a:cubicBezTo>
                      <a:pt x="56313" y="574541"/>
                      <a:pt x="69212" y="544098"/>
                      <a:pt x="82628" y="513655"/>
                    </a:cubicBezTo>
                    <a:cubicBezTo>
                      <a:pt x="85208" y="507980"/>
                      <a:pt x="89336" y="506948"/>
                      <a:pt x="93979" y="508496"/>
                    </a:cubicBezTo>
                    <a:cubicBezTo>
                      <a:pt x="137322" y="519847"/>
                      <a:pt x="183760" y="518815"/>
                      <a:pt x="224006" y="543066"/>
                    </a:cubicBezTo>
                    <a:cubicBezTo>
                      <a:pt x="230713" y="547194"/>
                      <a:pt x="233809" y="544614"/>
                      <a:pt x="236905" y="538938"/>
                    </a:cubicBezTo>
                    <a:cubicBezTo>
                      <a:pt x="255996" y="503336"/>
                      <a:pt x="278183" y="469281"/>
                      <a:pt x="302434" y="437291"/>
                    </a:cubicBezTo>
                    <a:cubicBezTo>
                      <a:pt x="305530" y="433163"/>
                      <a:pt x="310690" y="428519"/>
                      <a:pt x="302950" y="423359"/>
                    </a:cubicBezTo>
                    <a:cubicBezTo>
                      <a:pt x="273540" y="404268"/>
                      <a:pt x="258576" y="373826"/>
                      <a:pt x="238453" y="346995"/>
                    </a:cubicBezTo>
                    <a:cubicBezTo>
                      <a:pt x="234841" y="342351"/>
                      <a:pt x="232262" y="337707"/>
                      <a:pt x="228650" y="333063"/>
                    </a:cubicBezTo>
                    <a:cubicBezTo>
                      <a:pt x="212654" y="310360"/>
                      <a:pt x="212138" y="309844"/>
                      <a:pt x="230713" y="290237"/>
                    </a:cubicBezTo>
                    <a:cubicBezTo>
                      <a:pt x="248257" y="271662"/>
                      <a:pt x="266316" y="254119"/>
                      <a:pt x="283859" y="236060"/>
                    </a:cubicBezTo>
                    <a:cubicBezTo>
                      <a:pt x="289535" y="230384"/>
                      <a:pt x="294179" y="229868"/>
                      <a:pt x="300370" y="234512"/>
                    </a:cubicBezTo>
                    <a:cubicBezTo>
                      <a:pt x="327201" y="252571"/>
                      <a:pt x="354032" y="270114"/>
                      <a:pt x="380863" y="288173"/>
                    </a:cubicBezTo>
                    <a:cubicBezTo>
                      <a:pt x="390150" y="294365"/>
                      <a:pt x="396342" y="303137"/>
                      <a:pt x="403050" y="311392"/>
                    </a:cubicBezTo>
                    <a:cubicBezTo>
                      <a:pt x="408726" y="319132"/>
                      <a:pt x="413885" y="320680"/>
                      <a:pt x="422141" y="313972"/>
                    </a:cubicBezTo>
                    <a:cubicBezTo>
                      <a:pt x="452584" y="288689"/>
                      <a:pt x="485606" y="266502"/>
                      <a:pt x="519661" y="246895"/>
                    </a:cubicBezTo>
                    <a:cubicBezTo>
                      <a:pt x="524820" y="243799"/>
                      <a:pt x="529464" y="240703"/>
                      <a:pt x="524820" y="233996"/>
                    </a:cubicBezTo>
                    <a:cubicBezTo>
                      <a:pt x="502633" y="202005"/>
                      <a:pt x="501086" y="163823"/>
                      <a:pt x="492314" y="127704"/>
                    </a:cubicBezTo>
                    <a:cubicBezTo>
                      <a:pt x="484574" y="96230"/>
                      <a:pt x="485606" y="96746"/>
                      <a:pt x="514501" y="82298"/>
                    </a:cubicBezTo>
                    <a:cubicBezTo>
                      <a:pt x="535140" y="71979"/>
                      <a:pt x="557327" y="64239"/>
                      <a:pt x="578482" y="55468"/>
                    </a:cubicBezTo>
                    <a:cubicBezTo>
                      <a:pt x="586222" y="52372"/>
                      <a:pt x="590866" y="52888"/>
                      <a:pt x="595509" y="60111"/>
                    </a:cubicBezTo>
                    <a:cubicBezTo>
                      <a:pt x="613053" y="86942"/>
                      <a:pt x="630596" y="113257"/>
                      <a:pt x="648655" y="139572"/>
                    </a:cubicBezTo>
                    <a:cubicBezTo>
                      <a:pt x="655363" y="149375"/>
                      <a:pt x="657427" y="160727"/>
                      <a:pt x="661039" y="172078"/>
                    </a:cubicBezTo>
                    <a:cubicBezTo>
                      <a:pt x="663618" y="180334"/>
                      <a:pt x="667230" y="182914"/>
                      <a:pt x="675486" y="180334"/>
                    </a:cubicBezTo>
                    <a:cubicBezTo>
                      <a:pt x="713668" y="168983"/>
                      <a:pt x="752882" y="160727"/>
                      <a:pt x="792613" y="155567"/>
                    </a:cubicBezTo>
                    <a:cubicBezTo>
                      <a:pt x="800352" y="154535"/>
                      <a:pt x="802932" y="151439"/>
                      <a:pt x="801900" y="143700"/>
                    </a:cubicBezTo>
                    <a:cubicBezTo>
                      <a:pt x="795193" y="98294"/>
                      <a:pt x="811704" y="55468"/>
                      <a:pt x="816864" y="11094"/>
                    </a:cubicBezTo>
                    <a:cubicBezTo>
                      <a:pt x="817380" y="5934"/>
                      <a:pt x="820476" y="2838"/>
                      <a:pt x="826151" y="2322"/>
                    </a:cubicBezTo>
                    <a:cubicBezTo>
                      <a:pt x="859174" y="-1290"/>
                      <a:pt x="892196" y="258"/>
                      <a:pt x="925219" y="774"/>
                    </a:cubicBezTo>
                    <a:cubicBezTo>
                      <a:pt x="930895" y="774"/>
                      <a:pt x="933475" y="4902"/>
                      <a:pt x="934507" y="10062"/>
                    </a:cubicBezTo>
                    <a:cubicBezTo>
                      <a:pt x="941214" y="43600"/>
                      <a:pt x="948438" y="77139"/>
                      <a:pt x="954114" y="111193"/>
                    </a:cubicBezTo>
                    <a:cubicBezTo>
                      <a:pt x="955662" y="120481"/>
                      <a:pt x="953082" y="130800"/>
                      <a:pt x="952050" y="140604"/>
                    </a:cubicBezTo>
                    <a:cubicBezTo>
                      <a:pt x="951018" y="148343"/>
                      <a:pt x="954114" y="151955"/>
                      <a:pt x="962369" y="152987"/>
                    </a:cubicBezTo>
                    <a:cubicBezTo>
                      <a:pt x="1001584" y="157115"/>
                      <a:pt x="1040798" y="164339"/>
                      <a:pt x="1078980" y="174658"/>
                    </a:cubicBezTo>
                    <a:cubicBezTo>
                      <a:pt x="1085172" y="176206"/>
                      <a:pt x="1091364" y="176722"/>
                      <a:pt x="1093428" y="168467"/>
                    </a:cubicBezTo>
                    <a:cubicBezTo>
                      <a:pt x="1101683" y="130284"/>
                      <a:pt x="1127482" y="101390"/>
                      <a:pt x="1147089" y="69399"/>
                    </a:cubicBezTo>
                    <a:cubicBezTo>
                      <a:pt x="1162569" y="43084"/>
                      <a:pt x="1163601" y="43600"/>
                      <a:pt x="1192495" y="54436"/>
                    </a:cubicBezTo>
                    <a:cubicBezTo>
                      <a:pt x="1214682" y="62691"/>
                      <a:pt x="1236353" y="71979"/>
                      <a:pt x="1258024" y="81266"/>
                    </a:cubicBezTo>
                    <a:cubicBezTo>
                      <a:pt x="1265764" y="84362"/>
                      <a:pt x="1268860" y="88490"/>
                      <a:pt x="1267312" y="96746"/>
                    </a:cubicBezTo>
                    <a:cubicBezTo>
                      <a:pt x="1260604" y="128736"/>
                      <a:pt x="1254928" y="160727"/>
                      <a:pt x="1247705" y="192718"/>
                    </a:cubicBezTo>
                    <a:cubicBezTo>
                      <a:pt x="1245125" y="203553"/>
                      <a:pt x="1238417" y="213873"/>
                      <a:pt x="1233258" y="224192"/>
                    </a:cubicBezTo>
                    <a:cubicBezTo>
                      <a:pt x="1229646" y="230384"/>
                      <a:pt x="1230678" y="233996"/>
                      <a:pt x="1237385" y="237608"/>
                    </a:cubicBezTo>
                    <a:cubicBezTo>
                      <a:pt x="1273504" y="256699"/>
                      <a:pt x="1307558" y="279402"/>
                      <a:pt x="1340065" y="304169"/>
                    </a:cubicBezTo>
                    <a:cubicBezTo>
                      <a:pt x="1345741" y="308812"/>
                      <a:pt x="1349868" y="309328"/>
                      <a:pt x="1354512" y="302621"/>
                    </a:cubicBezTo>
                    <a:cubicBezTo>
                      <a:pt x="1381343" y="264954"/>
                      <a:pt x="1424169" y="246379"/>
                      <a:pt x="1459771" y="218516"/>
                    </a:cubicBezTo>
                    <a:cubicBezTo>
                      <a:pt x="1464415" y="214905"/>
                      <a:pt x="1468027" y="216452"/>
                      <a:pt x="1472155" y="220064"/>
                    </a:cubicBezTo>
                    <a:cubicBezTo>
                      <a:pt x="1496406" y="241219"/>
                      <a:pt x="1519109" y="264438"/>
                      <a:pt x="1541296" y="287657"/>
                    </a:cubicBezTo>
                    <a:cubicBezTo>
                      <a:pt x="1545424" y="292301"/>
                      <a:pt x="1545940" y="296429"/>
                      <a:pt x="1542328" y="301073"/>
                    </a:cubicBezTo>
                    <a:cubicBezTo>
                      <a:pt x="1523237" y="329452"/>
                      <a:pt x="1505177" y="357830"/>
                      <a:pt x="1485570" y="385693"/>
                    </a:cubicBezTo>
                    <a:cubicBezTo>
                      <a:pt x="1479895" y="393949"/>
                      <a:pt x="1470607" y="400140"/>
                      <a:pt x="1462868" y="406332"/>
                    </a:cubicBezTo>
                    <a:cubicBezTo>
                      <a:pt x="1456676" y="411492"/>
                      <a:pt x="1455644" y="416136"/>
                      <a:pt x="1460803" y="422327"/>
                    </a:cubicBezTo>
                    <a:cubicBezTo>
                      <a:pt x="1486086" y="453802"/>
                      <a:pt x="1509305" y="487341"/>
                      <a:pt x="1529428" y="522427"/>
                    </a:cubicBezTo>
                    <a:cubicBezTo>
                      <a:pt x="1534072" y="530167"/>
                      <a:pt x="1538716" y="529135"/>
                      <a:pt x="1544908" y="525007"/>
                    </a:cubicBezTo>
                    <a:cubicBezTo>
                      <a:pt x="1584122" y="500756"/>
                      <a:pt x="1630044" y="500240"/>
                      <a:pt x="1672870" y="488373"/>
                    </a:cubicBezTo>
                    <a:cubicBezTo>
                      <a:pt x="1678546" y="486825"/>
                      <a:pt x="1681642" y="489921"/>
                      <a:pt x="1683706" y="495080"/>
                    </a:cubicBezTo>
                    <a:cubicBezTo>
                      <a:pt x="1697637" y="523975"/>
                      <a:pt x="1710537" y="553902"/>
                      <a:pt x="1721888" y="583828"/>
                    </a:cubicBezTo>
                    <a:cubicBezTo>
                      <a:pt x="1723952" y="590020"/>
                      <a:pt x="1722404" y="593632"/>
                      <a:pt x="1717244" y="596728"/>
                    </a:cubicBezTo>
                    <a:cubicBezTo>
                      <a:pt x="1689381" y="615303"/>
                      <a:pt x="1662035" y="634394"/>
                      <a:pt x="1633140" y="652453"/>
                    </a:cubicBezTo>
                    <a:cubicBezTo>
                      <a:pt x="1623852" y="658129"/>
                      <a:pt x="1612501" y="660709"/>
                      <a:pt x="1601665" y="663805"/>
                    </a:cubicBezTo>
                    <a:cubicBezTo>
                      <a:pt x="1594958" y="665869"/>
                      <a:pt x="1592894" y="668965"/>
                      <a:pt x="1594958" y="676188"/>
                    </a:cubicBezTo>
                    <a:cubicBezTo>
                      <a:pt x="1606309" y="715403"/>
                      <a:pt x="1615081" y="755133"/>
                      <a:pt x="1620241" y="795895"/>
                    </a:cubicBezTo>
                    <a:cubicBezTo>
                      <a:pt x="1621272" y="803119"/>
                      <a:pt x="1624368" y="805699"/>
                      <a:pt x="1631076" y="804667"/>
                    </a:cubicBezTo>
                    <a:cubicBezTo>
                      <a:pt x="1676482" y="797959"/>
                      <a:pt x="1719308" y="814470"/>
                      <a:pt x="1763682" y="819630"/>
                    </a:cubicBezTo>
                    <a:cubicBezTo>
                      <a:pt x="1769874" y="820146"/>
                      <a:pt x="1772454" y="823758"/>
                      <a:pt x="1773486" y="829950"/>
                    </a:cubicBezTo>
                    <a:cubicBezTo>
                      <a:pt x="1776582" y="862456"/>
                      <a:pt x="1775034" y="895479"/>
                      <a:pt x="1775034" y="927985"/>
                    </a:cubicBezTo>
                    <a:cubicBezTo>
                      <a:pt x="1775034" y="933661"/>
                      <a:pt x="1771422" y="936241"/>
                      <a:pt x="1766262" y="937273"/>
                    </a:cubicBezTo>
                    <a:cubicBezTo>
                      <a:pt x="1732207" y="943981"/>
                      <a:pt x="1698153" y="951204"/>
                      <a:pt x="1663583" y="957396"/>
                    </a:cubicBezTo>
                    <a:cubicBezTo>
                      <a:pt x="1654811" y="958944"/>
                      <a:pt x="1645523" y="956364"/>
                      <a:pt x="1636752" y="955332"/>
                    </a:cubicBezTo>
                    <a:cubicBezTo>
                      <a:pt x="1627980" y="954300"/>
                      <a:pt x="1623336" y="956364"/>
                      <a:pt x="1622304" y="966684"/>
                    </a:cubicBezTo>
                    <a:cubicBezTo>
                      <a:pt x="1618177" y="1005382"/>
                      <a:pt x="1610953" y="1044080"/>
                      <a:pt x="1601149" y="1081746"/>
                    </a:cubicBezTo>
                    <a:cubicBezTo>
                      <a:pt x="1598569" y="1091034"/>
                      <a:pt x="1601665" y="1095678"/>
                      <a:pt x="1610437" y="1097742"/>
                    </a:cubicBezTo>
                    <a:cubicBezTo>
                      <a:pt x="1654811" y="1108577"/>
                      <a:pt x="1687318" y="1140568"/>
                      <a:pt x="1726016" y="1161723"/>
                    </a:cubicBezTo>
                    <a:cubicBezTo>
                      <a:pt x="1731176" y="1164819"/>
                      <a:pt x="1731176" y="1168947"/>
                      <a:pt x="1729112" y="1174107"/>
                    </a:cubicBezTo>
                    <a:cubicBezTo>
                      <a:pt x="1718792" y="1204549"/>
                      <a:pt x="1706409" y="1234476"/>
                      <a:pt x="1693509" y="1263887"/>
                    </a:cubicBezTo>
                    <a:cubicBezTo>
                      <a:pt x="1690929" y="1269562"/>
                      <a:pt x="1687318" y="1271626"/>
                      <a:pt x="1681126" y="1270078"/>
                    </a:cubicBezTo>
                    <a:cubicBezTo>
                      <a:pt x="1648103" y="1263371"/>
                      <a:pt x="1614565" y="1257179"/>
                      <a:pt x="1581542" y="1249955"/>
                    </a:cubicBezTo>
                    <a:cubicBezTo>
                      <a:pt x="1571223" y="1247375"/>
                      <a:pt x="1561935" y="1241184"/>
                      <a:pt x="1552647" y="1236024"/>
                    </a:cubicBezTo>
                    <a:cubicBezTo>
                      <a:pt x="1545940" y="1232412"/>
                      <a:pt x="1542328" y="1232928"/>
                      <a:pt x="1538200" y="1240152"/>
                    </a:cubicBezTo>
                    <a:cubicBezTo>
                      <a:pt x="1519109" y="1275238"/>
                      <a:pt x="1497954" y="1309293"/>
                      <a:pt x="1473187" y="1340767"/>
                    </a:cubicBezTo>
                    <a:cubicBezTo>
                      <a:pt x="1467511" y="1347991"/>
                      <a:pt x="1466479" y="1352635"/>
                      <a:pt x="1475251" y="1358310"/>
                    </a:cubicBezTo>
                    <a:cubicBezTo>
                      <a:pt x="1502598" y="1375854"/>
                      <a:pt x="1516013" y="1405264"/>
                      <a:pt x="1535104" y="1430031"/>
                    </a:cubicBezTo>
                    <a:cubicBezTo>
                      <a:pt x="1538716" y="1434675"/>
                      <a:pt x="1541812" y="1439835"/>
                      <a:pt x="1545424" y="1444995"/>
                    </a:cubicBezTo>
                    <a:cubicBezTo>
                      <a:pt x="1566063" y="1474921"/>
                      <a:pt x="1565031" y="1464602"/>
                      <a:pt x="1542844" y="1489885"/>
                    </a:cubicBezTo>
                    <a:cubicBezTo>
                      <a:pt x="1526849" y="1508460"/>
                      <a:pt x="1508273" y="1524971"/>
                      <a:pt x="1491246" y="1542514"/>
                    </a:cubicBezTo>
                    <a:cubicBezTo>
                      <a:pt x="1485054" y="1549222"/>
                      <a:pt x="1479895" y="1549222"/>
                      <a:pt x="1472155" y="1544062"/>
                    </a:cubicBezTo>
                    <a:cubicBezTo>
                      <a:pt x="1446356" y="1526519"/>
                      <a:pt x="1420041" y="1508976"/>
                      <a:pt x="1393726" y="1491948"/>
                    </a:cubicBezTo>
                    <a:cubicBezTo>
                      <a:pt x="1383923" y="1485241"/>
                      <a:pt x="1377215" y="1475437"/>
                      <a:pt x="1369992" y="1466666"/>
                    </a:cubicBezTo>
                    <a:cubicBezTo>
                      <a:pt x="1364316" y="1459958"/>
                      <a:pt x="1359672" y="1458926"/>
                      <a:pt x="1352964" y="1464602"/>
                    </a:cubicBezTo>
                    <a:cubicBezTo>
                      <a:pt x="1322005" y="1489885"/>
                      <a:pt x="1288983" y="1512588"/>
                      <a:pt x="1254413" y="1532711"/>
                    </a:cubicBezTo>
                    <a:cubicBezTo>
                      <a:pt x="1249769" y="1535291"/>
                      <a:pt x="1244609" y="1537871"/>
                      <a:pt x="1248737" y="1544578"/>
                    </a:cubicBezTo>
                    <a:cubicBezTo>
                      <a:pt x="1272472" y="1580181"/>
                      <a:pt x="1274020" y="1622491"/>
                      <a:pt x="1284339" y="1662221"/>
                    </a:cubicBezTo>
                    <a:cubicBezTo>
                      <a:pt x="1290531" y="1685440"/>
                      <a:pt x="1292079" y="1682344"/>
                      <a:pt x="1268860" y="1693180"/>
                    </a:cubicBezTo>
                    <a:cubicBezTo>
                      <a:pt x="1244609" y="1704531"/>
                      <a:pt x="1219842" y="1714335"/>
                      <a:pt x="1195591" y="1724654"/>
                    </a:cubicBezTo>
                    <a:cubicBezTo>
                      <a:pt x="1187851" y="1727750"/>
                      <a:pt x="1183208" y="1726718"/>
                      <a:pt x="1178564" y="1719495"/>
                    </a:cubicBezTo>
                    <a:cubicBezTo>
                      <a:pt x="1161021" y="1692664"/>
                      <a:pt x="1142962" y="1666865"/>
                      <a:pt x="1125418" y="1640034"/>
                    </a:cubicBezTo>
                    <a:cubicBezTo>
                      <a:pt x="1118711" y="1629715"/>
                      <a:pt x="1116131" y="1617847"/>
                      <a:pt x="1113035" y="1606496"/>
                    </a:cubicBezTo>
                    <a:cubicBezTo>
                      <a:pt x="1110971" y="1599272"/>
                      <a:pt x="1107359" y="1597208"/>
                      <a:pt x="1099619" y="1599272"/>
                    </a:cubicBezTo>
                    <a:cubicBezTo>
                      <a:pt x="1060405" y="1611139"/>
                      <a:pt x="1020675" y="1619395"/>
                      <a:pt x="979913" y="1624555"/>
                    </a:cubicBezTo>
                    <a:cubicBezTo>
                      <a:pt x="973205" y="1625587"/>
                      <a:pt x="971141" y="1628682"/>
                      <a:pt x="972173" y="1634874"/>
                    </a:cubicBezTo>
                    <a:cubicBezTo>
                      <a:pt x="979397" y="1680280"/>
                      <a:pt x="962885" y="1723106"/>
                      <a:pt x="957726" y="1767481"/>
                    </a:cubicBezTo>
                    <a:cubicBezTo>
                      <a:pt x="956694" y="1775220"/>
                      <a:pt x="952566" y="1777800"/>
                      <a:pt x="945858" y="1777800"/>
                    </a:cubicBezTo>
                    <a:cubicBezTo>
                      <a:pt x="929347" y="1778316"/>
                      <a:pt x="912320" y="1779348"/>
                      <a:pt x="895808" y="1779864"/>
                    </a:cubicBezTo>
                    <a:cubicBezTo>
                      <a:pt x="894776" y="1776252"/>
                      <a:pt x="894776" y="1776252"/>
                      <a:pt x="894776" y="1775736"/>
                    </a:cubicBezTo>
                    <a:close/>
                    <a:moveTo>
                      <a:pt x="890648" y="1454798"/>
                    </a:moveTo>
                    <a:cubicBezTo>
                      <a:pt x="1199203" y="1449638"/>
                      <a:pt x="1454096" y="1207645"/>
                      <a:pt x="1452548" y="884127"/>
                    </a:cubicBezTo>
                    <a:cubicBezTo>
                      <a:pt x="1451516" y="575057"/>
                      <a:pt x="1205395" y="320164"/>
                      <a:pt x="881361" y="322228"/>
                    </a:cubicBezTo>
                    <a:cubicBezTo>
                      <a:pt x="571775" y="324292"/>
                      <a:pt x="318429" y="570929"/>
                      <a:pt x="320494" y="893415"/>
                    </a:cubicBezTo>
                    <a:cubicBezTo>
                      <a:pt x="323073" y="1202485"/>
                      <a:pt x="569195" y="1452218"/>
                      <a:pt x="890648" y="1454798"/>
                    </a:cubicBezTo>
                    <a:close/>
                  </a:path>
                </a:pathLst>
              </a:custGeom>
              <a:grpFill/>
              <a:ln w="34925" cap="flat">
                <a:solidFill>
                  <a:srgbClr val="37456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53A0459-4D3D-48F2-8909-33333F49E440}"/>
                  </a:ext>
                </a:extLst>
              </p:cNvPr>
              <p:cNvSpPr/>
              <p:nvPr/>
            </p:nvSpPr>
            <p:spPr>
              <a:xfrm>
                <a:off x="3733675" y="2339591"/>
                <a:ext cx="835883" cy="835883"/>
              </a:xfrm>
              <a:custGeom>
                <a:avLst/>
                <a:gdLst>
                  <a:gd name="connsiteX0" fmla="*/ 836916 w 835883"/>
                  <a:gd name="connsiteY0" fmla="*/ 418458 h 835883"/>
                  <a:gd name="connsiteX1" fmla="*/ 418459 w 835883"/>
                  <a:gd name="connsiteY1" fmla="*/ 836399 h 835883"/>
                  <a:gd name="connsiteX2" fmla="*/ 1 w 835883"/>
                  <a:gd name="connsiteY2" fmla="*/ 417426 h 835883"/>
                  <a:gd name="connsiteX3" fmla="*/ 418975 w 835883"/>
                  <a:gd name="connsiteY3" fmla="*/ 0 h 835883"/>
                  <a:gd name="connsiteX4" fmla="*/ 836916 w 835883"/>
                  <a:gd name="connsiteY4" fmla="*/ 418458 h 835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5883" h="835883">
                    <a:moveTo>
                      <a:pt x="836916" y="418458"/>
                    </a:moveTo>
                    <a:cubicBezTo>
                      <a:pt x="833821" y="651679"/>
                      <a:pt x="651165" y="836915"/>
                      <a:pt x="418459" y="836399"/>
                    </a:cubicBezTo>
                    <a:cubicBezTo>
                      <a:pt x="182657" y="836399"/>
                      <a:pt x="-515" y="649615"/>
                      <a:pt x="1" y="417426"/>
                    </a:cubicBezTo>
                    <a:cubicBezTo>
                      <a:pt x="517" y="181624"/>
                      <a:pt x="187301" y="0"/>
                      <a:pt x="418975" y="0"/>
                    </a:cubicBezTo>
                    <a:cubicBezTo>
                      <a:pt x="651680" y="516"/>
                      <a:pt x="833821" y="186268"/>
                      <a:pt x="836916" y="418458"/>
                    </a:cubicBezTo>
                    <a:close/>
                  </a:path>
                </a:pathLst>
              </a:custGeom>
              <a:grpFill/>
              <a:ln w="34925" cap="flat">
                <a:solidFill>
                  <a:srgbClr val="37456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DAD32A1-1249-4ABA-B7D2-F068D0D4D3F8}"/>
                </a:ext>
              </a:extLst>
            </p:cNvPr>
            <p:cNvSpPr/>
            <p:nvPr/>
          </p:nvSpPr>
          <p:spPr>
            <a:xfrm>
              <a:off x="1727363" y="4086481"/>
              <a:ext cx="683882" cy="686216"/>
            </a:xfrm>
            <a:custGeom>
              <a:avLst/>
              <a:gdLst>
                <a:gd name="connsiteX0" fmla="*/ 817500 w 1511813"/>
                <a:gd name="connsiteY0" fmla="*/ 1518710 h 1516973"/>
                <a:gd name="connsiteX1" fmla="*/ 802537 w 1511813"/>
                <a:gd name="connsiteY1" fmla="*/ 1507875 h 1516973"/>
                <a:gd name="connsiteX2" fmla="*/ 780866 w 1511813"/>
                <a:gd name="connsiteY2" fmla="*/ 1442862 h 1516973"/>
                <a:gd name="connsiteX3" fmla="*/ 776738 w 1511813"/>
                <a:gd name="connsiteY3" fmla="*/ 1385072 h 1516973"/>
                <a:gd name="connsiteX4" fmla="*/ 760227 w 1511813"/>
                <a:gd name="connsiteY4" fmla="*/ 1369593 h 1516973"/>
                <a:gd name="connsiteX5" fmla="*/ 694698 w 1511813"/>
                <a:gd name="connsiteY5" fmla="*/ 1366497 h 1516973"/>
                <a:gd name="connsiteX6" fmla="*/ 676638 w 1511813"/>
                <a:gd name="connsiteY6" fmla="*/ 1379912 h 1516973"/>
                <a:gd name="connsiteX7" fmla="*/ 637940 w 1511813"/>
                <a:gd name="connsiteY7" fmla="*/ 1501683 h 1516973"/>
                <a:gd name="connsiteX8" fmla="*/ 622977 w 1511813"/>
                <a:gd name="connsiteY8" fmla="*/ 1508907 h 1516973"/>
                <a:gd name="connsiteX9" fmla="*/ 430517 w 1511813"/>
                <a:gd name="connsiteY9" fmla="*/ 1447505 h 1516973"/>
                <a:gd name="connsiteX10" fmla="*/ 422262 w 1511813"/>
                <a:gd name="connsiteY10" fmla="*/ 1431510 h 1516973"/>
                <a:gd name="connsiteX11" fmla="*/ 435677 w 1511813"/>
                <a:gd name="connsiteY11" fmla="*/ 1364433 h 1516973"/>
                <a:gd name="connsiteX12" fmla="*/ 461992 w 1511813"/>
                <a:gd name="connsiteY12" fmla="*/ 1310255 h 1516973"/>
                <a:gd name="connsiteX13" fmla="*/ 456316 w 1511813"/>
                <a:gd name="connsiteY13" fmla="*/ 1290132 h 1516973"/>
                <a:gd name="connsiteX14" fmla="*/ 395431 w 1511813"/>
                <a:gd name="connsiteY14" fmla="*/ 1251434 h 1516973"/>
                <a:gd name="connsiteX15" fmla="*/ 378919 w 1511813"/>
                <a:gd name="connsiteY15" fmla="*/ 1254014 h 1516973"/>
                <a:gd name="connsiteX16" fmla="*/ 283464 w 1511813"/>
                <a:gd name="connsiteY16" fmla="*/ 1342246 h 1516973"/>
                <a:gd name="connsiteX17" fmla="*/ 265920 w 1511813"/>
                <a:gd name="connsiteY17" fmla="*/ 1341214 h 1516973"/>
                <a:gd name="connsiteX18" fmla="*/ 130218 w 1511813"/>
                <a:gd name="connsiteY18" fmla="*/ 1191580 h 1516973"/>
                <a:gd name="connsiteX19" fmla="*/ 130734 w 1511813"/>
                <a:gd name="connsiteY19" fmla="*/ 1174553 h 1516973"/>
                <a:gd name="connsiteX20" fmla="*/ 177688 w 1511813"/>
                <a:gd name="connsiteY20" fmla="*/ 1121408 h 1516973"/>
                <a:gd name="connsiteX21" fmla="*/ 225674 w 1511813"/>
                <a:gd name="connsiteY21" fmla="*/ 1089417 h 1516973"/>
                <a:gd name="connsiteX22" fmla="*/ 230834 w 1511813"/>
                <a:gd name="connsiteY22" fmla="*/ 1067230 h 1516973"/>
                <a:gd name="connsiteX23" fmla="*/ 198327 w 1511813"/>
                <a:gd name="connsiteY23" fmla="*/ 1004281 h 1516973"/>
                <a:gd name="connsiteX24" fmla="*/ 183880 w 1511813"/>
                <a:gd name="connsiteY24" fmla="*/ 998089 h 1516973"/>
                <a:gd name="connsiteX25" fmla="*/ 67269 w 1511813"/>
                <a:gd name="connsiteY25" fmla="*/ 1025952 h 1516973"/>
                <a:gd name="connsiteX26" fmla="*/ 55918 w 1511813"/>
                <a:gd name="connsiteY26" fmla="*/ 1027500 h 1516973"/>
                <a:gd name="connsiteX27" fmla="*/ 41470 w 1511813"/>
                <a:gd name="connsiteY27" fmla="*/ 1018212 h 1516973"/>
                <a:gd name="connsiteX28" fmla="*/ 1224 w 1511813"/>
                <a:gd name="connsiteY28" fmla="*/ 841748 h 1516973"/>
                <a:gd name="connsiteX29" fmla="*/ 30635 w 1511813"/>
                <a:gd name="connsiteY29" fmla="*/ 797374 h 1516973"/>
                <a:gd name="connsiteX30" fmla="*/ 134862 w 1511813"/>
                <a:gd name="connsiteY30" fmla="*/ 778799 h 1516973"/>
                <a:gd name="connsiteX31" fmla="*/ 147246 w 1511813"/>
                <a:gd name="connsiteY31" fmla="*/ 765899 h 1516973"/>
                <a:gd name="connsiteX32" fmla="*/ 150342 w 1511813"/>
                <a:gd name="connsiteY32" fmla="*/ 696242 h 1516973"/>
                <a:gd name="connsiteX33" fmla="*/ 137442 w 1511813"/>
                <a:gd name="connsiteY33" fmla="*/ 678699 h 1516973"/>
                <a:gd name="connsiteX34" fmla="*/ 14639 w 1511813"/>
                <a:gd name="connsiteY34" fmla="*/ 639485 h 1516973"/>
                <a:gd name="connsiteX35" fmla="*/ 7932 w 1511813"/>
                <a:gd name="connsiteY35" fmla="*/ 625037 h 1516973"/>
                <a:gd name="connsiteX36" fmla="*/ 69333 w 1511813"/>
                <a:gd name="connsiteY36" fmla="*/ 432578 h 1516973"/>
                <a:gd name="connsiteX37" fmla="*/ 86360 w 1511813"/>
                <a:gd name="connsiteY37" fmla="*/ 423806 h 1516973"/>
                <a:gd name="connsiteX38" fmla="*/ 150858 w 1511813"/>
                <a:gd name="connsiteY38" fmla="*/ 436706 h 1516973"/>
                <a:gd name="connsiteX39" fmla="*/ 206583 w 1511813"/>
                <a:gd name="connsiteY39" fmla="*/ 463536 h 1516973"/>
                <a:gd name="connsiteX40" fmla="*/ 227738 w 1511813"/>
                <a:gd name="connsiteY40" fmla="*/ 457345 h 1516973"/>
                <a:gd name="connsiteX41" fmla="*/ 266952 w 1511813"/>
                <a:gd name="connsiteY41" fmla="*/ 396459 h 1516973"/>
                <a:gd name="connsiteX42" fmla="*/ 264373 w 1511813"/>
                <a:gd name="connsiteY42" fmla="*/ 380980 h 1516973"/>
                <a:gd name="connsiteX43" fmla="*/ 175108 w 1511813"/>
                <a:gd name="connsiteY43" fmla="*/ 284492 h 1516973"/>
                <a:gd name="connsiteX44" fmla="*/ 176140 w 1511813"/>
                <a:gd name="connsiteY44" fmla="*/ 267981 h 1516973"/>
                <a:gd name="connsiteX45" fmla="*/ 325258 w 1511813"/>
                <a:gd name="connsiteY45" fmla="*/ 132279 h 1516973"/>
                <a:gd name="connsiteX46" fmla="*/ 343317 w 1511813"/>
                <a:gd name="connsiteY46" fmla="*/ 132795 h 1516973"/>
                <a:gd name="connsiteX47" fmla="*/ 395431 w 1511813"/>
                <a:gd name="connsiteY47" fmla="*/ 178717 h 1516973"/>
                <a:gd name="connsiteX48" fmla="*/ 426389 w 1511813"/>
                <a:gd name="connsiteY48" fmla="*/ 224639 h 1516973"/>
                <a:gd name="connsiteX49" fmla="*/ 451156 w 1511813"/>
                <a:gd name="connsiteY49" fmla="*/ 231347 h 1516973"/>
                <a:gd name="connsiteX50" fmla="*/ 512042 w 1511813"/>
                <a:gd name="connsiteY50" fmla="*/ 200388 h 1516973"/>
                <a:gd name="connsiteX51" fmla="*/ 518233 w 1511813"/>
                <a:gd name="connsiteY51" fmla="*/ 183877 h 1516973"/>
                <a:gd name="connsiteX52" fmla="*/ 491403 w 1511813"/>
                <a:gd name="connsiteY52" fmla="*/ 69846 h 1516973"/>
                <a:gd name="connsiteX53" fmla="*/ 489855 w 1511813"/>
                <a:gd name="connsiteY53" fmla="*/ 58494 h 1516973"/>
                <a:gd name="connsiteX54" fmla="*/ 499658 w 1511813"/>
                <a:gd name="connsiteY54" fmla="*/ 43015 h 1516973"/>
                <a:gd name="connsiteX55" fmla="*/ 695730 w 1511813"/>
                <a:gd name="connsiteY55" fmla="*/ 189 h 1516973"/>
                <a:gd name="connsiteX56" fmla="*/ 713273 w 1511813"/>
                <a:gd name="connsiteY56" fmla="*/ 12056 h 1516973"/>
                <a:gd name="connsiteX57" fmla="*/ 721012 w 1511813"/>
                <a:gd name="connsiteY57" fmla="*/ 35275 h 1516973"/>
                <a:gd name="connsiteX58" fmla="*/ 738556 w 1511813"/>
                <a:gd name="connsiteY58" fmla="*/ 134343 h 1516973"/>
                <a:gd name="connsiteX59" fmla="*/ 753519 w 1511813"/>
                <a:gd name="connsiteY59" fmla="*/ 148790 h 1516973"/>
                <a:gd name="connsiteX60" fmla="*/ 820596 w 1511813"/>
                <a:gd name="connsiteY60" fmla="*/ 151886 h 1516973"/>
                <a:gd name="connsiteX61" fmla="*/ 838655 w 1511813"/>
                <a:gd name="connsiteY61" fmla="*/ 138471 h 1516973"/>
                <a:gd name="connsiteX62" fmla="*/ 877354 w 1511813"/>
                <a:gd name="connsiteY62" fmla="*/ 16700 h 1516973"/>
                <a:gd name="connsiteX63" fmla="*/ 892317 w 1511813"/>
                <a:gd name="connsiteY63" fmla="*/ 9476 h 1516973"/>
                <a:gd name="connsiteX64" fmla="*/ 1084777 w 1511813"/>
                <a:gd name="connsiteY64" fmla="*/ 70878 h 1516973"/>
                <a:gd name="connsiteX65" fmla="*/ 1093032 w 1511813"/>
                <a:gd name="connsiteY65" fmla="*/ 86873 h 1516973"/>
                <a:gd name="connsiteX66" fmla="*/ 1079617 w 1511813"/>
                <a:gd name="connsiteY66" fmla="*/ 152402 h 1516973"/>
                <a:gd name="connsiteX67" fmla="*/ 1053302 w 1511813"/>
                <a:gd name="connsiteY67" fmla="*/ 206580 h 1516973"/>
                <a:gd name="connsiteX68" fmla="*/ 1060010 w 1511813"/>
                <a:gd name="connsiteY68" fmla="*/ 228251 h 1516973"/>
                <a:gd name="connsiteX69" fmla="*/ 1118315 w 1511813"/>
                <a:gd name="connsiteY69" fmla="*/ 265917 h 1516973"/>
                <a:gd name="connsiteX70" fmla="*/ 1136374 w 1511813"/>
                <a:gd name="connsiteY70" fmla="*/ 262821 h 1516973"/>
                <a:gd name="connsiteX71" fmla="*/ 1232346 w 1511813"/>
                <a:gd name="connsiteY71" fmla="*/ 174589 h 1516973"/>
                <a:gd name="connsiteX72" fmla="*/ 1247825 w 1511813"/>
                <a:gd name="connsiteY72" fmla="*/ 175621 h 1516973"/>
                <a:gd name="connsiteX73" fmla="*/ 1384559 w 1511813"/>
                <a:gd name="connsiteY73" fmla="*/ 325770 h 1516973"/>
                <a:gd name="connsiteX74" fmla="*/ 1384043 w 1511813"/>
                <a:gd name="connsiteY74" fmla="*/ 342798 h 1516973"/>
                <a:gd name="connsiteX75" fmla="*/ 1336057 w 1511813"/>
                <a:gd name="connsiteY75" fmla="*/ 396975 h 1516973"/>
                <a:gd name="connsiteX76" fmla="*/ 1291167 w 1511813"/>
                <a:gd name="connsiteY76" fmla="*/ 426902 h 1516973"/>
                <a:gd name="connsiteX77" fmla="*/ 1284976 w 1511813"/>
                <a:gd name="connsiteY77" fmla="*/ 451153 h 1516973"/>
                <a:gd name="connsiteX78" fmla="*/ 1316450 w 1511813"/>
                <a:gd name="connsiteY78" fmla="*/ 513070 h 1516973"/>
                <a:gd name="connsiteX79" fmla="*/ 1330898 w 1511813"/>
                <a:gd name="connsiteY79" fmla="*/ 519262 h 1516973"/>
                <a:gd name="connsiteX80" fmla="*/ 1447509 w 1511813"/>
                <a:gd name="connsiteY80" fmla="*/ 491399 h 1516973"/>
                <a:gd name="connsiteX81" fmla="*/ 1458860 w 1511813"/>
                <a:gd name="connsiteY81" fmla="*/ 489851 h 1516973"/>
                <a:gd name="connsiteX82" fmla="*/ 1473307 w 1511813"/>
                <a:gd name="connsiteY82" fmla="*/ 499139 h 1516973"/>
                <a:gd name="connsiteX83" fmla="*/ 1513554 w 1511813"/>
                <a:gd name="connsiteY83" fmla="*/ 675603 h 1516973"/>
                <a:gd name="connsiteX84" fmla="*/ 1514070 w 1511813"/>
                <a:gd name="connsiteY84" fmla="*/ 679215 h 1516973"/>
                <a:gd name="connsiteX85" fmla="*/ 1490335 w 1511813"/>
                <a:gd name="connsiteY85" fmla="*/ 717397 h 1516973"/>
                <a:gd name="connsiteX86" fmla="*/ 1379916 w 1511813"/>
                <a:gd name="connsiteY86" fmla="*/ 738036 h 1516973"/>
                <a:gd name="connsiteX87" fmla="*/ 1367532 w 1511813"/>
                <a:gd name="connsiteY87" fmla="*/ 749904 h 1516973"/>
                <a:gd name="connsiteX88" fmla="*/ 1363920 w 1511813"/>
                <a:gd name="connsiteY88" fmla="*/ 822141 h 1516973"/>
                <a:gd name="connsiteX89" fmla="*/ 1375788 w 1511813"/>
                <a:gd name="connsiteY89" fmla="*/ 838136 h 1516973"/>
                <a:gd name="connsiteX90" fmla="*/ 1498590 w 1511813"/>
                <a:gd name="connsiteY90" fmla="*/ 876834 h 1516973"/>
                <a:gd name="connsiteX91" fmla="*/ 1506330 w 1511813"/>
                <a:gd name="connsiteY91" fmla="*/ 891798 h 1516973"/>
                <a:gd name="connsiteX92" fmla="*/ 1444413 w 1511813"/>
                <a:gd name="connsiteY92" fmla="*/ 1085289 h 1516973"/>
                <a:gd name="connsiteX93" fmla="*/ 1429449 w 1511813"/>
                <a:gd name="connsiteY93" fmla="*/ 1093029 h 1516973"/>
                <a:gd name="connsiteX94" fmla="*/ 1306647 w 1511813"/>
                <a:gd name="connsiteY94" fmla="*/ 1052783 h 1516973"/>
                <a:gd name="connsiteX95" fmla="*/ 1287556 w 1511813"/>
                <a:gd name="connsiteY95" fmla="*/ 1057942 h 1516973"/>
                <a:gd name="connsiteX96" fmla="*/ 1248857 w 1511813"/>
                <a:gd name="connsiteY96" fmla="*/ 1118828 h 1516973"/>
                <a:gd name="connsiteX97" fmla="*/ 1250405 w 1511813"/>
                <a:gd name="connsiteY97" fmla="*/ 1135339 h 1516973"/>
                <a:gd name="connsiteX98" fmla="*/ 1339153 w 1511813"/>
                <a:gd name="connsiteY98" fmla="*/ 1230795 h 1516973"/>
                <a:gd name="connsiteX99" fmla="*/ 1337605 w 1511813"/>
                <a:gd name="connsiteY99" fmla="*/ 1249370 h 1516973"/>
                <a:gd name="connsiteX100" fmla="*/ 1189004 w 1511813"/>
                <a:gd name="connsiteY100" fmla="*/ 1384040 h 1516973"/>
                <a:gd name="connsiteX101" fmla="*/ 1170945 w 1511813"/>
                <a:gd name="connsiteY101" fmla="*/ 1383524 h 1516973"/>
                <a:gd name="connsiteX102" fmla="*/ 1118831 w 1511813"/>
                <a:gd name="connsiteY102" fmla="*/ 1337602 h 1516973"/>
                <a:gd name="connsiteX103" fmla="*/ 1086840 w 1511813"/>
                <a:gd name="connsiteY103" fmla="*/ 1289616 h 1516973"/>
                <a:gd name="connsiteX104" fmla="*/ 1064137 w 1511813"/>
                <a:gd name="connsiteY104" fmla="*/ 1284456 h 1516973"/>
                <a:gd name="connsiteX105" fmla="*/ 1002220 w 1511813"/>
                <a:gd name="connsiteY105" fmla="*/ 1316447 h 1516973"/>
                <a:gd name="connsiteX106" fmla="*/ 996028 w 1511813"/>
                <a:gd name="connsiteY106" fmla="*/ 1332958 h 1516973"/>
                <a:gd name="connsiteX107" fmla="*/ 1022859 w 1511813"/>
                <a:gd name="connsiteY107" fmla="*/ 1446989 h 1516973"/>
                <a:gd name="connsiteX108" fmla="*/ 1024407 w 1511813"/>
                <a:gd name="connsiteY108" fmla="*/ 1459889 h 1516973"/>
                <a:gd name="connsiteX109" fmla="*/ 1015636 w 1511813"/>
                <a:gd name="connsiteY109" fmla="*/ 1473304 h 1516973"/>
                <a:gd name="connsiteX110" fmla="*/ 817500 w 1511813"/>
                <a:gd name="connsiteY110" fmla="*/ 1518710 h 1516973"/>
                <a:gd name="connsiteX111" fmla="*/ 758163 w 1511813"/>
                <a:gd name="connsiteY111" fmla="*/ 1148238 h 1516973"/>
                <a:gd name="connsiteX112" fmla="*/ 1145146 w 1511813"/>
                <a:gd name="connsiteY112" fmla="*/ 758675 h 1516973"/>
                <a:gd name="connsiteX113" fmla="*/ 757131 w 1511813"/>
                <a:gd name="connsiteY113" fmla="*/ 371176 h 1516973"/>
                <a:gd name="connsiteX114" fmla="*/ 368600 w 1511813"/>
                <a:gd name="connsiteY114" fmla="*/ 759707 h 1516973"/>
                <a:gd name="connsiteX115" fmla="*/ 758163 w 1511813"/>
                <a:gd name="connsiteY115" fmla="*/ 1148238 h 151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511813" h="1516973">
                  <a:moveTo>
                    <a:pt x="817500" y="1518710"/>
                  </a:moveTo>
                  <a:cubicBezTo>
                    <a:pt x="809245" y="1520774"/>
                    <a:pt x="805633" y="1516130"/>
                    <a:pt x="802537" y="1507875"/>
                  </a:cubicBezTo>
                  <a:cubicBezTo>
                    <a:pt x="795829" y="1486204"/>
                    <a:pt x="788090" y="1464532"/>
                    <a:pt x="780866" y="1442862"/>
                  </a:cubicBezTo>
                  <a:cubicBezTo>
                    <a:pt x="774674" y="1424286"/>
                    <a:pt x="777770" y="1404679"/>
                    <a:pt x="776738" y="1385072"/>
                  </a:cubicBezTo>
                  <a:cubicBezTo>
                    <a:pt x="776222" y="1369593"/>
                    <a:pt x="775706" y="1370109"/>
                    <a:pt x="760227" y="1369593"/>
                  </a:cubicBezTo>
                  <a:cubicBezTo>
                    <a:pt x="738556" y="1369593"/>
                    <a:pt x="716369" y="1368045"/>
                    <a:pt x="694698" y="1366497"/>
                  </a:cubicBezTo>
                  <a:cubicBezTo>
                    <a:pt x="683346" y="1365465"/>
                    <a:pt x="676638" y="1365981"/>
                    <a:pt x="676638" y="1379912"/>
                  </a:cubicBezTo>
                  <a:cubicBezTo>
                    <a:pt x="676638" y="1424286"/>
                    <a:pt x="655483" y="1462469"/>
                    <a:pt x="637940" y="1501683"/>
                  </a:cubicBezTo>
                  <a:cubicBezTo>
                    <a:pt x="634844" y="1508907"/>
                    <a:pt x="630716" y="1510454"/>
                    <a:pt x="622977" y="1508907"/>
                  </a:cubicBezTo>
                  <a:cubicBezTo>
                    <a:pt x="556416" y="1496523"/>
                    <a:pt x="492434" y="1475368"/>
                    <a:pt x="430517" y="1447505"/>
                  </a:cubicBezTo>
                  <a:cubicBezTo>
                    <a:pt x="423294" y="1443893"/>
                    <a:pt x="420198" y="1440282"/>
                    <a:pt x="422262" y="1431510"/>
                  </a:cubicBezTo>
                  <a:cubicBezTo>
                    <a:pt x="427421" y="1409323"/>
                    <a:pt x="431033" y="1386620"/>
                    <a:pt x="435677" y="1364433"/>
                  </a:cubicBezTo>
                  <a:cubicBezTo>
                    <a:pt x="439805" y="1344310"/>
                    <a:pt x="452704" y="1327798"/>
                    <a:pt x="461992" y="1310255"/>
                  </a:cubicBezTo>
                  <a:cubicBezTo>
                    <a:pt x="467152" y="1300452"/>
                    <a:pt x="466120" y="1295808"/>
                    <a:pt x="456316" y="1290132"/>
                  </a:cubicBezTo>
                  <a:cubicBezTo>
                    <a:pt x="435677" y="1278265"/>
                    <a:pt x="415554" y="1264849"/>
                    <a:pt x="395431" y="1251434"/>
                  </a:cubicBezTo>
                  <a:cubicBezTo>
                    <a:pt x="388207" y="1246274"/>
                    <a:pt x="383563" y="1246274"/>
                    <a:pt x="378919" y="1254014"/>
                  </a:cubicBezTo>
                  <a:cubicBezTo>
                    <a:pt x="356216" y="1293228"/>
                    <a:pt x="319066" y="1317479"/>
                    <a:pt x="283464" y="1342246"/>
                  </a:cubicBezTo>
                  <a:cubicBezTo>
                    <a:pt x="276240" y="1346890"/>
                    <a:pt x="272112" y="1346374"/>
                    <a:pt x="265920" y="1341214"/>
                  </a:cubicBezTo>
                  <a:cubicBezTo>
                    <a:pt x="214323" y="1297356"/>
                    <a:pt x="169433" y="1246790"/>
                    <a:pt x="130218" y="1191580"/>
                  </a:cubicBezTo>
                  <a:cubicBezTo>
                    <a:pt x="125575" y="1185389"/>
                    <a:pt x="125059" y="1180745"/>
                    <a:pt x="130734" y="1174553"/>
                  </a:cubicBezTo>
                  <a:cubicBezTo>
                    <a:pt x="146730" y="1157010"/>
                    <a:pt x="161177" y="1138435"/>
                    <a:pt x="177688" y="1121408"/>
                  </a:cubicBezTo>
                  <a:cubicBezTo>
                    <a:pt x="191104" y="1107476"/>
                    <a:pt x="209163" y="1099221"/>
                    <a:pt x="225674" y="1089417"/>
                  </a:cubicBezTo>
                  <a:cubicBezTo>
                    <a:pt x="236510" y="1083225"/>
                    <a:pt x="237026" y="1078065"/>
                    <a:pt x="230834" y="1067230"/>
                  </a:cubicBezTo>
                  <a:cubicBezTo>
                    <a:pt x="218967" y="1047107"/>
                    <a:pt x="208647" y="1025436"/>
                    <a:pt x="198327" y="1004281"/>
                  </a:cubicBezTo>
                  <a:cubicBezTo>
                    <a:pt x="194716" y="997057"/>
                    <a:pt x="192136" y="993445"/>
                    <a:pt x="183880" y="998089"/>
                  </a:cubicBezTo>
                  <a:cubicBezTo>
                    <a:pt x="147246" y="1017180"/>
                    <a:pt x="108031" y="1024920"/>
                    <a:pt x="67269" y="1025952"/>
                  </a:cubicBezTo>
                  <a:cubicBezTo>
                    <a:pt x="63657" y="1025952"/>
                    <a:pt x="59529" y="1026984"/>
                    <a:pt x="55918" y="1027500"/>
                  </a:cubicBezTo>
                  <a:cubicBezTo>
                    <a:pt x="48694" y="1028532"/>
                    <a:pt x="44050" y="1025952"/>
                    <a:pt x="41470" y="1018212"/>
                  </a:cubicBezTo>
                  <a:cubicBezTo>
                    <a:pt x="21347" y="960939"/>
                    <a:pt x="6384" y="902117"/>
                    <a:pt x="1224" y="841748"/>
                  </a:cubicBezTo>
                  <a:cubicBezTo>
                    <a:pt x="-1872" y="808725"/>
                    <a:pt x="-1356" y="809241"/>
                    <a:pt x="30635" y="797374"/>
                  </a:cubicBezTo>
                  <a:cubicBezTo>
                    <a:pt x="64173" y="784474"/>
                    <a:pt x="98744" y="775703"/>
                    <a:pt x="134862" y="778799"/>
                  </a:cubicBezTo>
                  <a:cubicBezTo>
                    <a:pt x="144150" y="779315"/>
                    <a:pt x="147246" y="775187"/>
                    <a:pt x="147246" y="765899"/>
                  </a:cubicBezTo>
                  <a:cubicBezTo>
                    <a:pt x="147246" y="742680"/>
                    <a:pt x="148278" y="719461"/>
                    <a:pt x="150342" y="696242"/>
                  </a:cubicBezTo>
                  <a:cubicBezTo>
                    <a:pt x="151373" y="685923"/>
                    <a:pt x="150858" y="678699"/>
                    <a:pt x="137442" y="678699"/>
                  </a:cubicBezTo>
                  <a:cubicBezTo>
                    <a:pt x="92552" y="678699"/>
                    <a:pt x="53854" y="657544"/>
                    <a:pt x="14639" y="639485"/>
                  </a:cubicBezTo>
                  <a:cubicBezTo>
                    <a:pt x="7932" y="636389"/>
                    <a:pt x="6384" y="632261"/>
                    <a:pt x="7932" y="625037"/>
                  </a:cubicBezTo>
                  <a:cubicBezTo>
                    <a:pt x="20315" y="558476"/>
                    <a:pt x="40954" y="494495"/>
                    <a:pt x="69333" y="432578"/>
                  </a:cubicBezTo>
                  <a:cubicBezTo>
                    <a:pt x="72945" y="424838"/>
                    <a:pt x="77073" y="421742"/>
                    <a:pt x="86360" y="423806"/>
                  </a:cubicBezTo>
                  <a:cubicBezTo>
                    <a:pt x="107515" y="428450"/>
                    <a:pt x="129186" y="432578"/>
                    <a:pt x="150858" y="436706"/>
                  </a:cubicBezTo>
                  <a:cubicBezTo>
                    <a:pt x="171497" y="440833"/>
                    <a:pt x="188008" y="453733"/>
                    <a:pt x="206583" y="463536"/>
                  </a:cubicBezTo>
                  <a:cubicBezTo>
                    <a:pt x="216903" y="468696"/>
                    <a:pt x="221546" y="467664"/>
                    <a:pt x="227738" y="457345"/>
                  </a:cubicBezTo>
                  <a:cubicBezTo>
                    <a:pt x="239606" y="436706"/>
                    <a:pt x="253021" y="416582"/>
                    <a:pt x="266952" y="396459"/>
                  </a:cubicBezTo>
                  <a:cubicBezTo>
                    <a:pt x="271596" y="389752"/>
                    <a:pt x="271596" y="385108"/>
                    <a:pt x="264373" y="380980"/>
                  </a:cubicBezTo>
                  <a:cubicBezTo>
                    <a:pt x="225158" y="357761"/>
                    <a:pt x="200391" y="320611"/>
                    <a:pt x="175108" y="284492"/>
                  </a:cubicBezTo>
                  <a:cubicBezTo>
                    <a:pt x="170465" y="277785"/>
                    <a:pt x="170981" y="273657"/>
                    <a:pt x="176140" y="267981"/>
                  </a:cubicBezTo>
                  <a:cubicBezTo>
                    <a:pt x="219998" y="216383"/>
                    <a:pt x="270048" y="171493"/>
                    <a:pt x="325258" y="132279"/>
                  </a:cubicBezTo>
                  <a:cubicBezTo>
                    <a:pt x="331966" y="127635"/>
                    <a:pt x="336609" y="126603"/>
                    <a:pt x="343317" y="132795"/>
                  </a:cubicBezTo>
                  <a:cubicBezTo>
                    <a:pt x="360344" y="148274"/>
                    <a:pt x="378404" y="162722"/>
                    <a:pt x="395431" y="178717"/>
                  </a:cubicBezTo>
                  <a:cubicBezTo>
                    <a:pt x="409362" y="191616"/>
                    <a:pt x="416070" y="209160"/>
                    <a:pt x="426389" y="224639"/>
                  </a:cubicBezTo>
                  <a:cubicBezTo>
                    <a:pt x="437741" y="241666"/>
                    <a:pt x="435161" y="240634"/>
                    <a:pt x="451156" y="231347"/>
                  </a:cubicBezTo>
                  <a:cubicBezTo>
                    <a:pt x="470763" y="219995"/>
                    <a:pt x="491403" y="209676"/>
                    <a:pt x="512042" y="200388"/>
                  </a:cubicBezTo>
                  <a:cubicBezTo>
                    <a:pt x="521329" y="196260"/>
                    <a:pt x="522361" y="192132"/>
                    <a:pt x="518233" y="183877"/>
                  </a:cubicBezTo>
                  <a:cubicBezTo>
                    <a:pt x="499142" y="148274"/>
                    <a:pt x="492434" y="109576"/>
                    <a:pt x="491403" y="69846"/>
                  </a:cubicBezTo>
                  <a:cubicBezTo>
                    <a:pt x="491403" y="66234"/>
                    <a:pt x="490371" y="62106"/>
                    <a:pt x="489855" y="58494"/>
                  </a:cubicBezTo>
                  <a:cubicBezTo>
                    <a:pt x="488307" y="50239"/>
                    <a:pt x="491403" y="46111"/>
                    <a:pt x="499658" y="43015"/>
                  </a:cubicBezTo>
                  <a:cubicBezTo>
                    <a:pt x="563123" y="20312"/>
                    <a:pt x="628653" y="6380"/>
                    <a:pt x="695730" y="189"/>
                  </a:cubicBezTo>
                  <a:cubicBezTo>
                    <a:pt x="706049" y="-843"/>
                    <a:pt x="710693" y="2253"/>
                    <a:pt x="713273" y="12056"/>
                  </a:cubicBezTo>
                  <a:cubicBezTo>
                    <a:pt x="715337" y="19796"/>
                    <a:pt x="717917" y="27536"/>
                    <a:pt x="721012" y="35275"/>
                  </a:cubicBezTo>
                  <a:cubicBezTo>
                    <a:pt x="734428" y="67266"/>
                    <a:pt x="741136" y="99772"/>
                    <a:pt x="738556" y="134343"/>
                  </a:cubicBezTo>
                  <a:cubicBezTo>
                    <a:pt x="737524" y="145694"/>
                    <a:pt x="742168" y="148790"/>
                    <a:pt x="753519" y="148790"/>
                  </a:cubicBezTo>
                  <a:cubicBezTo>
                    <a:pt x="775706" y="148274"/>
                    <a:pt x="797893" y="149822"/>
                    <a:pt x="820596" y="151886"/>
                  </a:cubicBezTo>
                  <a:cubicBezTo>
                    <a:pt x="831948" y="152918"/>
                    <a:pt x="838655" y="152402"/>
                    <a:pt x="838655" y="138471"/>
                  </a:cubicBezTo>
                  <a:cubicBezTo>
                    <a:pt x="838655" y="94097"/>
                    <a:pt x="859810" y="55914"/>
                    <a:pt x="877354" y="16700"/>
                  </a:cubicBezTo>
                  <a:cubicBezTo>
                    <a:pt x="880449" y="9476"/>
                    <a:pt x="885093" y="7928"/>
                    <a:pt x="892317" y="9476"/>
                  </a:cubicBezTo>
                  <a:cubicBezTo>
                    <a:pt x="958878" y="21860"/>
                    <a:pt x="1022859" y="42499"/>
                    <a:pt x="1084777" y="70878"/>
                  </a:cubicBezTo>
                  <a:cubicBezTo>
                    <a:pt x="1092000" y="74489"/>
                    <a:pt x="1095096" y="78617"/>
                    <a:pt x="1093032" y="86873"/>
                  </a:cubicBezTo>
                  <a:cubicBezTo>
                    <a:pt x="1088388" y="108544"/>
                    <a:pt x="1084261" y="130731"/>
                    <a:pt x="1079617" y="152402"/>
                  </a:cubicBezTo>
                  <a:cubicBezTo>
                    <a:pt x="1075489" y="172525"/>
                    <a:pt x="1062590" y="189036"/>
                    <a:pt x="1053302" y="206580"/>
                  </a:cubicBezTo>
                  <a:cubicBezTo>
                    <a:pt x="1047626" y="217415"/>
                    <a:pt x="1048658" y="222575"/>
                    <a:pt x="1060010" y="228251"/>
                  </a:cubicBezTo>
                  <a:cubicBezTo>
                    <a:pt x="1080133" y="239602"/>
                    <a:pt x="1099740" y="252502"/>
                    <a:pt x="1118315" y="265917"/>
                  </a:cubicBezTo>
                  <a:cubicBezTo>
                    <a:pt x="1126571" y="272109"/>
                    <a:pt x="1131214" y="271593"/>
                    <a:pt x="1136374" y="262821"/>
                  </a:cubicBezTo>
                  <a:cubicBezTo>
                    <a:pt x="1159077" y="223607"/>
                    <a:pt x="1196744" y="199872"/>
                    <a:pt x="1232346" y="174589"/>
                  </a:cubicBezTo>
                  <a:cubicBezTo>
                    <a:pt x="1238538" y="170461"/>
                    <a:pt x="1242666" y="170977"/>
                    <a:pt x="1247825" y="175621"/>
                  </a:cubicBezTo>
                  <a:cubicBezTo>
                    <a:pt x="1299939" y="219995"/>
                    <a:pt x="1345345" y="270045"/>
                    <a:pt x="1384559" y="325770"/>
                  </a:cubicBezTo>
                  <a:cubicBezTo>
                    <a:pt x="1389203" y="331962"/>
                    <a:pt x="1389719" y="336606"/>
                    <a:pt x="1384043" y="342798"/>
                  </a:cubicBezTo>
                  <a:cubicBezTo>
                    <a:pt x="1368048" y="360857"/>
                    <a:pt x="1352569" y="379432"/>
                    <a:pt x="1336057" y="396975"/>
                  </a:cubicBezTo>
                  <a:cubicBezTo>
                    <a:pt x="1323674" y="409875"/>
                    <a:pt x="1306131" y="417098"/>
                    <a:pt x="1291167" y="426902"/>
                  </a:cubicBezTo>
                  <a:cubicBezTo>
                    <a:pt x="1276720" y="436706"/>
                    <a:pt x="1276720" y="436190"/>
                    <a:pt x="1284976" y="451153"/>
                  </a:cubicBezTo>
                  <a:cubicBezTo>
                    <a:pt x="1295811" y="471792"/>
                    <a:pt x="1306647" y="492431"/>
                    <a:pt x="1316450" y="513070"/>
                  </a:cubicBezTo>
                  <a:cubicBezTo>
                    <a:pt x="1320062" y="520294"/>
                    <a:pt x="1323158" y="523390"/>
                    <a:pt x="1330898" y="519262"/>
                  </a:cubicBezTo>
                  <a:cubicBezTo>
                    <a:pt x="1367532" y="500171"/>
                    <a:pt x="1406746" y="492431"/>
                    <a:pt x="1447509" y="491399"/>
                  </a:cubicBezTo>
                  <a:cubicBezTo>
                    <a:pt x="1451120" y="491399"/>
                    <a:pt x="1455248" y="490367"/>
                    <a:pt x="1458860" y="489851"/>
                  </a:cubicBezTo>
                  <a:cubicBezTo>
                    <a:pt x="1466600" y="488819"/>
                    <a:pt x="1470728" y="491399"/>
                    <a:pt x="1473307" y="499139"/>
                  </a:cubicBezTo>
                  <a:cubicBezTo>
                    <a:pt x="1493431" y="556412"/>
                    <a:pt x="1508394" y="615234"/>
                    <a:pt x="1513554" y="675603"/>
                  </a:cubicBezTo>
                  <a:cubicBezTo>
                    <a:pt x="1513554" y="676635"/>
                    <a:pt x="1513554" y="678183"/>
                    <a:pt x="1514070" y="679215"/>
                  </a:cubicBezTo>
                  <a:cubicBezTo>
                    <a:pt x="1518713" y="714301"/>
                    <a:pt x="1519745" y="706046"/>
                    <a:pt x="1490335" y="717397"/>
                  </a:cubicBezTo>
                  <a:cubicBezTo>
                    <a:pt x="1454732" y="730813"/>
                    <a:pt x="1418614" y="741648"/>
                    <a:pt x="1379916" y="738036"/>
                  </a:cubicBezTo>
                  <a:cubicBezTo>
                    <a:pt x="1371144" y="737004"/>
                    <a:pt x="1368048" y="740616"/>
                    <a:pt x="1367532" y="749904"/>
                  </a:cubicBezTo>
                  <a:cubicBezTo>
                    <a:pt x="1367016" y="774155"/>
                    <a:pt x="1365984" y="797890"/>
                    <a:pt x="1363920" y="822141"/>
                  </a:cubicBezTo>
                  <a:cubicBezTo>
                    <a:pt x="1363404" y="831944"/>
                    <a:pt x="1363920" y="838136"/>
                    <a:pt x="1375788" y="838136"/>
                  </a:cubicBezTo>
                  <a:cubicBezTo>
                    <a:pt x="1420678" y="838136"/>
                    <a:pt x="1459376" y="858775"/>
                    <a:pt x="1498590" y="876834"/>
                  </a:cubicBezTo>
                  <a:cubicBezTo>
                    <a:pt x="1505298" y="879930"/>
                    <a:pt x="1507878" y="883542"/>
                    <a:pt x="1506330" y="891798"/>
                  </a:cubicBezTo>
                  <a:cubicBezTo>
                    <a:pt x="1493947" y="958875"/>
                    <a:pt x="1472791" y="1023372"/>
                    <a:pt x="1444413" y="1085289"/>
                  </a:cubicBezTo>
                  <a:cubicBezTo>
                    <a:pt x="1441317" y="1092513"/>
                    <a:pt x="1437189" y="1094577"/>
                    <a:pt x="1429449" y="1093029"/>
                  </a:cubicBezTo>
                  <a:cubicBezTo>
                    <a:pt x="1386623" y="1085289"/>
                    <a:pt x="1343797" y="1078581"/>
                    <a:pt x="1306647" y="1052783"/>
                  </a:cubicBezTo>
                  <a:cubicBezTo>
                    <a:pt x="1297875" y="1046591"/>
                    <a:pt x="1293231" y="1048655"/>
                    <a:pt x="1287556" y="1057942"/>
                  </a:cubicBezTo>
                  <a:cubicBezTo>
                    <a:pt x="1275688" y="1078581"/>
                    <a:pt x="1262273" y="1098705"/>
                    <a:pt x="1248857" y="1118828"/>
                  </a:cubicBezTo>
                  <a:cubicBezTo>
                    <a:pt x="1244214" y="1125535"/>
                    <a:pt x="1242150" y="1130179"/>
                    <a:pt x="1250405" y="1135339"/>
                  </a:cubicBezTo>
                  <a:cubicBezTo>
                    <a:pt x="1289620" y="1158558"/>
                    <a:pt x="1313871" y="1194676"/>
                    <a:pt x="1339153" y="1230795"/>
                  </a:cubicBezTo>
                  <a:cubicBezTo>
                    <a:pt x="1344313" y="1238018"/>
                    <a:pt x="1343797" y="1242662"/>
                    <a:pt x="1337605" y="1249370"/>
                  </a:cubicBezTo>
                  <a:cubicBezTo>
                    <a:pt x="1293747" y="1300968"/>
                    <a:pt x="1244214" y="1345342"/>
                    <a:pt x="1189004" y="1384040"/>
                  </a:cubicBezTo>
                  <a:cubicBezTo>
                    <a:pt x="1182296" y="1388684"/>
                    <a:pt x="1177652" y="1389716"/>
                    <a:pt x="1170945" y="1383524"/>
                  </a:cubicBezTo>
                  <a:cubicBezTo>
                    <a:pt x="1153918" y="1368045"/>
                    <a:pt x="1135858" y="1353597"/>
                    <a:pt x="1118831" y="1337602"/>
                  </a:cubicBezTo>
                  <a:cubicBezTo>
                    <a:pt x="1104384" y="1324187"/>
                    <a:pt x="1096644" y="1306128"/>
                    <a:pt x="1086840" y="1289616"/>
                  </a:cubicBezTo>
                  <a:cubicBezTo>
                    <a:pt x="1080133" y="1278265"/>
                    <a:pt x="1074973" y="1277749"/>
                    <a:pt x="1064137" y="1284456"/>
                  </a:cubicBezTo>
                  <a:cubicBezTo>
                    <a:pt x="1044530" y="1296324"/>
                    <a:pt x="1023375" y="1306643"/>
                    <a:pt x="1002220" y="1316447"/>
                  </a:cubicBezTo>
                  <a:cubicBezTo>
                    <a:pt x="993449" y="1320575"/>
                    <a:pt x="991385" y="1324703"/>
                    <a:pt x="996028" y="1332958"/>
                  </a:cubicBezTo>
                  <a:cubicBezTo>
                    <a:pt x="1015120" y="1368561"/>
                    <a:pt x="1021827" y="1407259"/>
                    <a:pt x="1022859" y="1446989"/>
                  </a:cubicBezTo>
                  <a:cubicBezTo>
                    <a:pt x="1022859" y="1451117"/>
                    <a:pt x="1023891" y="1455245"/>
                    <a:pt x="1024407" y="1459889"/>
                  </a:cubicBezTo>
                  <a:cubicBezTo>
                    <a:pt x="1025439" y="1466596"/>
                    <a:pt x="1022859" y="1470724"/>
                    <a:pt x="1015636" y="1473304"/>
                  </a:cubicBezTo>
                  <a:cubicBezTo>
                    <a:pt x="970745" y="1493943"/>
                    <a:pt x="870646" y="1516130"/>
                    <a:pt x="817500" y="1518710"/>
                  </a:cubicBezTo>
                  <a:close/>
                  <a:moveTo>
                    <a:pt x="758163" y="1148238"/>
                  </a:moveTo>
                  <a:cubicBezTo>
                    <a:pt x="974357" y="1144627"/>
                    <a:pt x="1145146" y="976418"/>
                    <a:pt x="1145146" y="758675"/>
                  </a:cubicBezTo>
                  <a:cubicBezTo>
                    <a:pt x="1145146" y="542481"/>
                    <a:pt x="974357" y="371176"/>
                    <a:pt x="757131" y="371176"/>
                  </a:cubicBezTo>
                  <a:cubicBezTo>
                    <a:pt x="539904" y="371176"/>
                    <a:pt x="368600" y="542481"/>
                    <a:pt x="368600" y="759707"/>
                  </a:cubicBezTo>
                  <a:cubicBezTo>
                    <a:pt x="369116" y="977966"/>
                    <a:pt x="541452" y="1145659"/>
                    <a:pt x="758163" y="1148238"/>
                  </a:cubicBezTo>
                  <a:close/>
                </a:path>
              </a:pathLst>
            </a:custGeom>
            <a:grpFill/>
            <a:ln w="34925" cap="flat">
              <a:solidFill>
                <a:srgbClr val="37456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A215BE9-B303-434B-9E15-6EC5D7007495}"/>
              </a:ext>
            </a:extLst>
          </p:cNvPr>
          <p:cNvGrpSpPr/>
          <p:nvPr/>
        </p:nvGrpSpPr>
        <p:grpSpPr>
          <a:xfrm>
            <a:off x="8507469" y="529601"/>
            <a:ext cx="2745260" cy="2471860"/>
            <a:chOff x="6486650" y="2648852"/>
            <a:chExt cx="2745260" cy="2471860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809DAD2-AC54-4D08-BA47-B17D63965C4A}"/>
                </a:ext>
              </a:extLst>
            </p:cNvPr>
            <p:cNvSpPr/>
            <p:nvPr/>
          </p:nvSpPr>
          <p:spPr>
            <a:xfrm>
              <a:off x="6486650" y="3806165"/>
              <a:ext cx="1318090" cy="1314547"/>
            </a:xfrm>
            <a:custGeom>
              <a:avLst/>
              <a:gdLst>
                <a:gd name="connsiteX0" fmla="*/ 0 w 1919435"/>
                <a:gd name="connsiteY0" fmla="*/ 987194 h 1914275"/>
                <a:gd name="connsiteX1" fmla="*/ 37667 w 1919435"/>
                <a:gd name="connsiteY1" fmla="*/ 959846 h 1914275"/>
                <a:gd name="connsiteX2" fmla="*/ 169757 w 1919435"/>
                <a:gd name="connsiteY2" fmla="*/ 922696 h 1914275"/>
                <a:gd name="connsiteX3" fmla="*/ 215163 w 1919435"/>
                <a:gd name="connsiteY3" fmla="*/ 872130 h 1914275"/>
                <a:gd name="connsiteX4" fmla="*/ 217743 w 1919435"/>
                <a:gd name="connsiteY4" fmla="*/ 850459 h 1914275"/>
                <a:gd name="connsiteX5" fmla="*/ 189364 w 1919435"/>
                <a:gd name="connsiteY5" fmla="*/ 797830 h 1914275"/>
                <a:gd name="connsiteX6" fmla="*/ 69657 w 1919435"/>
                <a:gd name="connsiteY6" fmla="*/ 727657 h 1914275"/>
                <a:gd name="connsiteX7" fmla="*/ 43858 w 1919435"/>
                <a:gd name="connsiteY7" fmla="*/ 664708 h 1914275"/>
                <a:gd name="connsiteX8" fmla="*/ 46438 w 1919435"/>
                <a:gd name="connsiteY8" fmla="*/ 655936 h 1914275"/>
                <a:gd name="connsiteX9" fmla="*/ 114547 w 1919435"/>
                <a:gd name="connsiteY9" fmla="*/ 608982 h 1914275"/>
                <a:gd name="connsiteX10" fmla="*/ 241478 w 1919435"/>
                <a:gd name="connsiteY10" fmla="*/ 623429 h 1914275"/>
                <a:gd name="connsiteX11" fmla="*/ 306491 w 1919435"/>
                <a:gd name="connsiteY11" fmla="*/ 593503 h 1914275"/>
                <a:gd name="connsiteX12" fmla="*/ 301331 w 1919435"/>
                <a:gd name="connsiteY12" fmla="*/ 505271 h 1914275"/>
                <a:gd name="connsiteX13" fmla="*/ 222386 w 1919435"/>
                <a:gd name="connsiteY13" fmla="*/ 400527 h 1914275"/>
                <a:gd name="connsiteX14" fmla="*/ 222386 w 1919435"/>
                <a:gd name="connsiteY14" fmla="*/ 342222 h 1914275"/>
                <a:gd name="connsiteX15" fmla="*/ 248185 w 1919435"/>
                <a:gd name="connsiteY15" fmla="*/ 313327 h 1914275"/>
                <a:gd name="connsiteX16" fmla="*/ 303395 w 1919435"/>
                <a:gd name="connsiteY16" fmla="*/ 307135 h 1914275"/>
                <a:gd name="connsiteX17" fmla="*/ 420522 w 1919435"/>
                <a:gd name="connsiteY17" fmla="*/ 373180 h 1914275"/>
                <a:gd name="connsiteX18" fmla="*/ 525265 w 1919435"/>
                <a:gd name="connsiteY18" fmla="*/ 343770 h 1914275"/>
                <a:gd name="connsiteX19" fmla="*/ 527845 w 1919435"/>
                <a:gd name="connsiteY19" fmla="*/ 298364 h 1914275"/>
                <a:gd name="connsiteX20" fmla="*/ 493791 w 1919435"/>
                <a:gd name="connsiteY20" fmla="*/ 166789 h 1914275"/>
                <a:gd name="connsiteX21" fmla="*/ 518557 w 1919435"/>
                <a:gd name="connsiteY21" fmla="*/ 105904 h 1914275"/>
                <a:gd name="connsiteX22" fmla="*/ 537649 w 1919435"/>
                <a:gd name="connsiteY22" fmla="*/ 95585 h 1914275"/>
                <a:gd name="connsiteX23" fmla="*/ 608853 w 1919435"/>
                <a:gd name="connsiteY23" fmla="*/ 113128 h 1914275"/>
                <a:gd name="connsiteX24" fmla="*/ 690894 w 1919435"/>
                <a:gd name="connsiteY24" fmla="*/ 217355 h 1914275"/>
                <a:gd name="connsiteX25" fmla="*/ 802861 w 1919435"/>
                <a:gd name="connsiteY25" fmla="*/ 216839 h 1914275"/>
                <a:gd name="connsiteX26" fmla="*/ 816277 w 1919435"/>
                <a:gd name="connsiteY26" fmla="*/ 169369 h 1914275"/>
                <a:gd name="connsiteX27" fmla="*/ 832788 w 1919435"/>
                <a:gd name="connsiteY27" fmla="*/ 48631 h 1914275"/>
                <a:gd name="connsiteX28" fmla="*/ 877677 w 1919435"/>
                <a:gd name="connsiteY28" fmla="*/ 2193 h 1914275"/>
                <a:gd name="connsiteX29" fmla="*/ 917924 w 1919435"/>
                <a:gd name="connsiteY29" fmla="*/ 645 h 1914275"/>
                <a:gd name="connsiteX30" fmla="*/ 956106 w 1919435"/>
                <a:gd name="connsiteY30" fmla="*/ 31603 h 1914275"/>
                <a:gd name="connsiteX31" fmla="*/ 993772 w 1919435"/>
                <a:gd name="connsiteY31" fmla="*/ 163693 h 1914275"/>
                <a:gd name="connsiteX32" fmla="*/ 1089745 w 1919435"/>
                <a:gd name="connsiteY32" fmla="*/ 217871 h 1914275"/>
                <a:gd name="connsiteX33" fmla="*/ 1120703 w 1919435"/>
                <a:gd name="connsiteY33" fmla="*/ 191040 h 1914275"/>
                <a:gd name="connsiteX34" fmla="*/ 1192940 w 1919435"/>
                <a:gd name="connsiteY34" fmla="*/ 68754 h 1914275"/>
                <a:gd name="connsiteX35" fmla="*/ 1251245 w 1919435"/>
                <a:gd name="connsiteY35" fmla="*/ 44503 h 1914275"/>
                <a:gd name="connsiteX36" fmla="*/ 1309035 w 1919435"/>
                <a:gd name="connsiteY36" fmla="*/ 137895 h 1914275"/>
                <a:gd name="connsiteX37" fmla="*/ 1294587 w 1919435"/>
                <a:gd name="connsiteY37" fmla="*/ 255538 h 1914275"/>
                <a:gd name="connsiteX38" fmla="*/ 1294587 w 1919435"/>
                <a:gd name="connsiteY38" fmla="*/ 267921 h 1914275"/>
                <a:gd name="connsiteX39" fmla="*/ 1399331 w 1919435"/>
                <a:gd name="connsiteY39" fmla="*/ 314359 h 1914275"/>
                <a:gd name="connsiteX40" fmla="*/ 1514394 w 1919435"/>
                <a:gd name="connsiteY40" fmla="*/ 228191 h 1914275"/>
                <a:gd name="connsiteX41" fmla="*/ 1584050 w 1919435"/>
                <a:gd name="connsiteY41" fmla="*/ 229223 h 1914275"/>
                <a:gd name="connsiteX42" fmla="*/ 1594886 w 1919435"/>
                <a:gd name="connsiteY42" fmla="*/ 238510 h 1914275"/>
                <a:gd name="connsiteX43" fmla="*/ 1606754 w 1919435"/>
                <a:gd name="connsiteY43" fmla="*/ 317971 h 1914275"/>
                <a:gd name="connsiteX44" fmla="*/ 1543288 w 1919435"/>
                <a:gd name="connsiteY44" fmla="*/ 430970 h 1914275"/>
                <a:gd name="connsiteX45" fmla="*/ 1552060 w 1919435"/>
                <a:gd name="connsiteY45" fmla="*/ 504239 h 1914275"/>
                <a:gd name="connsiteX46" fmla="*/ 1619137 w 1919435"/>
                <a:gd name="connsiteY46" fmla="*/ 531069 h 1914275"/>
                <a:gd name="connsiteX47" fmla="*/ 1754839 w 1919435"/>
                <a:gd name="connsiteY47" fmla="*/ 495467 h 1914275"/>
                <a:gd name="connsiteX48" fmla="*/ 1812629 w 1919435"/>
                <a:gd name="connsiteY48" fmla="*/ 517654 h 1914275"/>
                <a:gd name="connsiteX49" fmla="*/ 1830172 w 1919435"/>
                <a:gd name="connsiteY49" fmla="*/ 552225 h 1914275"/>
                <a:gd name="connsiteX50" fmla="*/ 1815724 w 1919435"/>
                <a:gd name="connsiteY50" fmla="*/ 603306 h 1914275"/>
                <a:gd name="connsiteX51" fmla="*/ 1699630 w 1919435"/>
                <a:gd name="connsiteY51" fmla="*/ 695666 h 1914275"/>
                <a:gd name="connsiteX52" fmla="*/ 1678990 w 1919435"/>
                <a:gd name="connsiteY52" fmla="*/ 751908 h 1914275"/>
                <a:gd name="connsiteX53" fmla="*/ 1685182 w 1919435"/>
                <a:gd name="connsiteY53" fmla="*/ 774611 h 1914275"/>
                <a:gd name="connsiteX54" fmla="*/ 1732652 w 1919435"/>
                <a:gd name="connsiteY54" fmla="*/ 815373 h 1914275"/>
                <a:gd name="connsiteX55" fmla="*/ 1872998 w 1919435"/>
                <a:gd name="connsiteY55" fmla="*/ 834464 h 1914275"/>
                <a:gd name="connsiteX56" fmla="*/ 1918404 w 1919435"/>
                <a:gd name="connsiteY56" fmla="*/ 879354 h 1914275"/>
                <a:gd name="connsiteX57" fmla="*/ 1919952 w 1919435"/>
                <a:gd name="connsiteY57" fmla="*/ 919600 h 1914275"/>
                <a:gd name="connsiteX58" fmla="*/ 1886930 w 1919435"/>
                <a:gd name="connsiteY58" fmla="*/ 958299 h 1914275"/>
                <a:gd name="connsiteX59" fmla="*/ 1754839 w 1919435"/>
                <a:gd name="connsiteY59" fmla="*/ 995965 h 1914275"/>
                <a:gd name="connsiteX60" fmla="*/ 1701178 w 1919435"/>
                <a:gd name="connsiteY60" fmla="*/ 1085229 h 1914275"/>
                <a:gd name="connsiteX61" fmla="*/ 1728524 w 1919435"/>
                <a:gd name="connsiteY61" fmla="*/ 1121348 h 1914275"/>
                <a:gd name="connsiteX62" fmla="*/ 1849779 w 1919435"/>
                <a:gd name="connsiteY62" fmla="*/ 1192552 h 1914275"/>
                <a:gd name="connsiteX63" fmla="*/ 1876094 w 1919435"/>
                <a:gd name="connsiteY63" fmla="*/ 1253954 h 1914275"/>
                <a:gd name="connsiteX64" fmla="*/ 1875062 w 1919435"/>
                <a:gd name="connsiteY64" fmla="*/ 1260145 h 1914275"/>
                <a:gd name="connsiteX65" fmla="*/ 1802309 w 1919435"/>
                <a:gd name="connsiteY65" fmla="*/ 1312259 h 1914275"/>
                <a:gd name="connsiteX66" fmla="*/ 1675379 w 1919435"/>
                <a:gd name="connsiteY66" fmla="*/ 1296264 h 1914275"/>
                <a:gd name="connsiteX67" fmla="*/ 1611398 w 1919435"/>
                <a:gd name="connsiteY67" fmla="*/ 1329286 h 1914275"/>
                <a:gd name="connsiteX68" fmla="*/ 1610365 w 1919435"/>
                <a:gd name="connsiteY68" fmla="*/ 1405651 h 1914275"/>
                <a:gd name="connsiteX69" fmla="*/ 1692406 w 1919435"/>
                <a:gd name="connsiteY69" fmla="*/ 1514006 h 1914275"/>
                <a:gd name="connsiteX70" fmla="*/ 1692406 w 1919435"/>
                <a:gd name="connsiteY70" fmla="*/ 1584695 h 1914275"/>
                <a:gd name="connsiteX71" fmla="*/ 1689310 w 1919435"/>
                <a:gd name="connsiteY71" fmla="*/ 1588307 h 1914275"/>
                <a:gd name="connsiteX72" fmla="*/ 1600562 w 1919435"/>
                <a:gd name="connsiteY72" fmla="*/ 1605850 h 1914275"/>
                <a:gd name="connsiteX73" fmla="*/ 1490659 w 1919435"/>
                <a:gd name="connsiteY73" fmla="*/ 1543933 h 1914275"/>
                <a:gd name="connsiteX74" fmla="*/ 1415326 w 1919435"/>
                <a:gd name="connsiteY74" fmla="*/ 1554769 h 1914275"/>
                <a:gd name="connsiteX75" fmla="*/ 1391075 w 1919435"/>
                <a:gd name="connsiteY75" fmla="*/ 1622877 h 1914275"/>
                <a:gd name="connsiteX76" fmla="*/ 1426677 w 1919435"/>
                <a:gd name="connsiteY76" fmla="*/ 1760128 h 1914275"/>
                <a:gd name="connsiteX77" fmla="*/ 1406554 w 1919435"/>
                <a:gd name="connsiteY77" fmla="*/ 1811725 h 1914275"/>
                <a:gd name="connsiteX78" fmla="*/ 1370436 w 1919435"/>
                <a:gd name="connsiteY78" fmla="*/ 1830300 h 1914275"/>
                <a:gd name="connsiteX79" fmla="*/ 1316258 w 1919435"/>
                <a:gd name="connsiteY79" fmla="*/ 1815337 h 1914275"/>
                <a:gd name="connsiteX80" fmla="*/ 1231122 w 1919435"/>
                <a:gd name="connsiteY80" fmla="*/ 1707498 h 1914275"/>
                <a:gd name="connsiteX81" fmla="*/ 1121219 w 1919435"/>
                <a:gd name="connsiteY81" fmla="*/ 1698210 h 1914275"/>
                <a:gd name="connsiteX82" fmla="*/ 1106771 w 1919435"/>
                <a:gd name="connsiteY82" fmla="*/ 1727105 h 1914275"/>
                <a:gd name="connsiteX83" fmla="*/ 1087165 w 1919435"/>
                <a:gd name="connsiteY83" fmla="*/ 1868999 h 1914275"/>
                <a:gd name="connsiteX84" fmla="*/ 1050014 w 1919435"/>
                <a:gd name="connsiteY84" fmla="*/ 1919049 h 1914275"/>
                <a:gd name="connsiteX85" fmla="*/ 987581 w 1919435"/>
                <a:gd name="connsiteY85" fmla="*/ 1919049 h 1914275"/>
                <a:gd name="connsiteX86" fmla="*/ 960234 w 1919435"/>
                <a:gd name="connsiteY86" fmla="*/ 1880866 h 1914275"/>
                <a:gd name="connsiteX87" fmla="*/ 921535 w 1919435"/>
                <a:gd name="connsiteY87" fmla="*/ 1744132 h 1914275"/>
                <a:gd name="connsiteX88" fmla="*/ 875614 w 1919435"/>
                <a:gd name="connsiteY88" fmla="*/ 1703886 h 1914275"/>
                <a:gd name="connsiteX89" fmla="*/ 847751 w 1919435"/>
                <a:gd name="connsiteY89" fmla="*/ 1700790 h 1914275"/>
                <a:gd name="connsiteX90" fmla="*/ 800281 w 1919435"/>
                <a:gd name="connsiteY90" fmla="*/ 1727105 h 1914275"/>
                <a:gd name="connsiteX91" fmla="*/ 788414 w 1919435"/>
                <a:gd name="connsiteY91" fmla="*/ 1747228 h 1914275"/>
                <a:gd name="connsiteX92" fmla="*/ 723401 w 1919435"/>
                <a:gd name="connsiteY92" fmla="*/ 1857131 h 1914275"/>
                <a:gd name="connsiteX93" fmla="*/ 674383 w 1919435"/>
                <a:gd name="connsiteY93" fmla="*/ 1877254 h 1914275"/>
                <a:gd name="connsiteX94" fmla="*/ 634652 w 1919435"/>
                <a:gd name="connsiteY94" fmla="*/ 1863839 h 1914275"/>
                <a:gd name="connsiteX95" fmla="*/ 607822 w 1919435"/>
                <a:gd name="connsiteY95" fmla="*/ 1813789 h 1914275"/>
                <a:gd name="connsiteX96" fmla="*/ 624848 w 1919435"/>
                <a:gd name="connsiteY96" fmla="*/ 1672927 h 1914275"/>
                <a:gd name="connsiteX97" fmla="*/ 586150 w 1919435"/>
                <a:gd name="connsiteY97" fmla="*/ 1607398 h 1914275"/>
                <a:gd name="connsiteX98" fmla="*/ 514430 w 1919435"/>
                <a:gd name="connsiteY98" fmla="*/ 1611010 h 1914275"/>
                <a:gd name="connsiteX99" fmla="*/ 413814 w 1919435"/>
                <a:gd name="connsiteY99" fmla="*/ 1687375 h 1914275"/>
                <a:gd name="connsiteX100" fmla="*/ 324550 w 1919435"/>
                <a:gd name="connsiteY100" fmla="*/ 1682215 h 1914275"/>
                <a:gd name="connsiteX101" fmla="*/ 316810 w 1919435"/>
                <a:gd name="connsiteY101" fmla="*/ 1674475 h 1914275"/>
                <a:gd name="connsiteX102" fmla="*/ 309071 w 1919435"/>
                <a:gd name="connsiteY102" fmla="*/ 1612558 h 1914275"/>
                <a:gd name="connsiteX103" fmla="*/ 376148 w 1919435"/>
                <a:gd name="connsiteY103" fmla="*/ 1492851 h 1914275"/>
                <a:gd name="connsiteX104" fmla="*/ 387499 w 1919435"/>
                <a:gd name="connsiteY104" fmla="*/ 1456217 h 1914275"/>
                <a:gd name="connsiteX105" fmla="*/ 297203 w 1919435"/>
                <a:gd name="connsiteY105" fmla="*/ 1391720 h 1914275"/>
                <a:gd name="connsiteX106" fmla="*/ 158405 w 1919435"/>
                <a:gd name="connsiteY106" fmla="*/ 1427838 h 1914275"/>
                <a:gd name="connsiteX107" fmla="*/ 114031 w 1919435"/>
                <a:gd name="connsiteY107" fmla="*/ 1412875 h 1914275"/>
                <a:gd name="connsiteX108" fmla="*/ 91844 w 1919435"/>
                <a:gd name="connsiteY108" fmla="*/ 1373660 h 1914275"/>
                <a:gd name="connsiteX109" fmla="*/ 106808 w 1919435"/>
                <a:gd name="connsiteY109" fmla="*/ 1315871 h 1914275"/>
                <a:gd name="connsiteX110" fmla="*/ 209487 w 1919435"/>
                <a:gd name="connsiteY110" fmla="*/ 1234347 h 1914275"/>
                <a:gd name="connsiteX111" fmla="*/ 236834 w 1919435"/>
                <a:gd name="connsiteY111" fmla="*/ 1151274 h 1914275"/>
                <a:gd name="connsiteX112" fmla="*/ 181624 w 1919435"/>
                <a:gd name="connsiteY112" fmla="*/ 1104836 h 1914275"/>
                <a:gd name="connsiteX113" fmla="*/ 52114 w 1919435"/>
                <a:gd name="connsiteY113" fmla="*/ 1087293 h 1914275"/>
                <a:gd name="connsiteX114" fmla="*/ 1032 w 1919435"/>
                <a:gd name="connsiteY114" fmla="*/ 1051175 h 1914275"/>
                <a:gd name="connsiteX115" fmla="*/ 0 w 1919435"/>
                <a:gd name="connsiteY115" fmla="*/ 987194 h 1914275"/>
                <a:gd name="connsiteX116" fmla="*/ 1198616 w 1919435"/>
                <a:gd name="connsiteY116" fmla="*/ 960879 h 1914275"/>
                <a:gd name="connsiteX117" fmla="*/ 958686 w 1919435"/>
                <a:gd name="connsiteY117" fmla="*/ 720949 h 1914275"/>
                <a:gd name="connsiteX118" fmla="*/ 720304 w 1919435"/>
                <a:gd name="connsiteY118" fmla="*/ 959331 h 1914275"/>
                <a:gd name="connsiteX119" fmla="*/ 957654 w 1919435"/>
                <a:gd name="connsiteY119" fmla="*/ 1198744 h 1914275"/>
                <a:gd name="connsiteX120" fmla="*/ 1198616 w 1919435"/>
                <a:gd name="connsiteY120" fmla="*/ 960879 h 191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919435" h="1914275">
                  <a:moveTo>
                    <a:pt x="0" y="987194"/>
                  </a:moveTo>
                  <a:cubicBezTo>
                    <a:pt x="8256" y="971714"/>
                    <a:pt x="21155" y="963975"/>
                    <a:pt x="37667" y="959846"/>
                  </a:cubicBezTo>
                  <a:cubicBezTo>
                    <a:pt x="82041" y="947979"/>
                    <a:pt x="125383" y="934564"/>
                    <a:pt x="169757" y="922696"/>
                  </a:cubicBezTo>
                  <a:cubicBezTo>
                    <a:pt x="196587" y="915473"/>
                    <a:pt x="212583" y="900509"/>
                    <a:pt x="215163" y="872130"/>
                  </a:cubicBezTo>
                  <a:cubicBezTo>
                    <a:pt x="215679" y="864907"/>
                    <a:pt x="216710" y="857683"/>
                    <a:pt x="217743" y="850459"/>
                  </a:cubicBezTo>
                  <a:cubicBezTo>
                    <a:pt x="220323" y="826209"/>
                    <a:pt x="209487" y="809697"/>
                    <a:pt x="189364" y="797830"/>
                  </a:cubicBezTo>
                  <a:cubicBezTo>
                    <a:pt x="149118" y="774611"/>
                    <a:pt x="109388" y="750876"/>
                    <a:pt x="69657" y="727657"/>
                  </a:cubicBezTo>
                  <a:cubicBezTo>
                    <a:pt x="40246" y="710629"/>
                    <a:pt x="35087" y="697730"/>
                    <a:pt x="43858" y="664708"/>
                  </a:cubicBezTo>
                  <a:cubicBezTo>
                    <a:pt x="44890" y="661612"/>
                    <a:pt x="45406" y="658516"/>
                    <a:pt x="46438" y="655936"/>
                  </a:cubicBezTo>
                  <a:cubicBezTo>
                    <a:pt x="59337" y="613110"/>
                    <a:pt x="70689" y="604854"/>
                    <a:pt x="114547" y="608982"/>
                  </a:cubicBezTo>
                  <a:cubicBezTo>
                    <a:pt x="156857" y="613110"/>
                    <a:pt x="199167" y="617754"/>
                    <a:pt x="241478" y="623429"/>
                  </a:cubicBezTo>
                  <a:cubicBezTo>
                    <a:pt x="275016" y="627557"/>
                    <a:pt x="289463" y="621881"/>
                    <a:pt x="306491" y="593503"/>
                  </a:cubicBezTo>
                  <a:cubicBezTo>
                    <a:pt x="330741" y="554288"/>
                    <a:pt x="329710" y="541905"/>
                    <a:pt x="301331" y="505271"/>
                  </a:cubicBezTo>
                  <a:cubicBezTo>
                    <a:pt x="274500" y="470700"/>
                    <a:pt x="248185" y="435614"/>
                    <a:pt x="222386" y="400527"/>
                  </a:cubicBezTo>
                  <a:cubicBezTo>
                    <a:pt x="206907" y="379888"/>
                    <a:pt x="206907" y="362861"/>
                    <a:pt x="222386" y="342222"/>
                  </a:cubicBezTo>
                  <a:cubicBezTo>
                    <a:pt x="230126" y="331902"/>
                    <a:pt x="238382" y="321583"/>
                    <a:pt x="248185" y="313327"/>
                  </a:cubicBezTo>
                  <a:cubicBezTo>
                    <a:pt x="267792" y="296816"/>
                    <a:pt x="281208" y="294752"/>
                    <a:pt x="303395" y="307135"/>
                  </a:cubicBezTo>
                  <a:cubicBezTo>
                    <a:pt x="342609" y="328806"/>
                    <a:pt x="382856" y="348929"/>
                    <a:pt x="420522" y="373180"/>
                  </a:cubicBezTo>
                  <a:cubicBezTo>
                    <a:pt x="463864" y="401043"/>
                    <a:pt x="493791" y="382468"/>
                    <a:pt x="525265" y="343770"/>
                  </a:cubicBezTo>
                  <a:cubicBezTo>
                    <a:pt x="535585" y="330870"/>
                    <a:pt x="531973" y="313843"/>
                    <a:pt x="527845" y="298364"/>
                  </a:cubicBezTo>
                  <a:cubicBezTo>
                    <a:pt x="516493" y="254506"/>
                    <a:pt x="505142" y="210647"/>
                    <a:pt x="493791" y="166789"/>
                  </a:cubicBezTo>
                  <a:cubicBezTo>
                    <a:pt x="485535" y="135315"/>
                    <a:pt x="490694" y="122415"/>
                    <a:pt x="518557" y="105904"/>
                  </a:cubicBezTo>
                  <a:cubicBezTo>
                    <a:pt x="524749" y="102292"/>
                    <a:pt x="530941" y="98680"/>
                    <a:pt x="537649" y="95585"/>
                  </a:cubicBezTo>
                  <a:cubicBezTo>
                    <a:pt x="571187" y="80105"/>
                    <a:pt x="586150" y="83717"/>
                    <a:pt x="608853" y="113128"/>
                  </a:cubicBezTo>
                  <a:cubicBezTo>
                    <a:pt x="636200" y="147698"/>
                    <a:pt x="663547" y="182785"/>
                    <a:pt x="690894" y="217355"/>
                  </a:cubicBezTo>
                  <a:cubicBezTo>
                    <a:pt x="716693" y="249346"/>
                    <a:pt x="777062" y="249346"/>
                    <a:pt x="802861" y="216839"/>
                  </a:cubicBezTo>
                  <a:cubicBezTo>
                    <a:pt x="813697" y="202908"/>
                    <a:pt x="813697" y="185365"/>
                    <a:pt x="816277" y="169369"/>
                  </a:cubicBezTo>
                  <a:cubicBezTo>
                    <a:pt x="822468" y="129123"/>
                    <a:pt x="827628" y="88877"/>
                    <a:pt x="832788" y="48631"/>
                  </a:cubicBezTo>
                  <a:cubicBezTo>
                    <a:pt x="836916" y="16640"/>
                    <a:pt x="845687" y="7868"/>
                    <a:pt x="877677" y="2193"/>
                  </a:cubicBezTo>
                  <a:cubicBezTo>
                    <a:pt x="891093" y="-387"/>
                    <a:pt x="904509" y="-387"/>
                    <a:pt x="917924" y="645"/>
                  </a:cubicBezTo>
                  <a:cubicBezTo>
                    <a:pt x="937531" y="1677"/>
                    <a:pt x="950947" y="11996"/>
                    <a:pt x="956106" y="31603"/>
                  </a:cubicBezTo>
                  <a:cubicBezTo>
                    <a:pt x="968490" y="75461"/>
                    <a:pt x="981389" y="119835"/>
                    <a:pt x="993772" y="163693"/>
                  </a:cubicBezTo>
                  <a:cubicBezTo>
                    <a:pt x="1006672" y="208584"/>
                    <a:pt x="1043822" y="229739"/>
                    <a:pt x="1089745" y="217871"/>
                  </a:cubicBezTo>
                  <a:cubicBezTo>
                    <a:pt x="1104707" y="214259"/>
                    <a:pt x="1113479" y="203424"/>
                    <a:pt x="1120703" y="191040"/>
                  </a:cubicBezTo>
                  <a:cubicBezTo>
                    <a:pt x="1144438" y="150278"/>
                    <a:pt x="1168689" y="109516"/>
                    <a:pt x="1192940" y="68754"/>
                  </a:cubicBezTo>
                  <a:cubicBezTo>
                    <a:pt x="1208419" y="42439"/>
                    <a:pt x="1221835" y="36763"/>
                    <a:pt x="1251245" y="44503"/>
                  </a:cubicBezTo>
                  <a:cubicBezTo>
                    <a:pt x="1310067" y="59466"/>
                    <a:pt x="1317806" y="72366"/>
                    <a:pt x="1309035" y="137895"/>
                  </a:cubicBezTo>
                  <a:cubicBezTo>
                    <a:pt x="1303875" y="177109"/>
                    <a:pt x="1299231" y="216323"/>
                    <a:pt x="1294587" y="255538"/>
                  </a:cubicBezTo>
                  <a:cubicBezTo>
                    <a:pt x="1294071" y="259665"/>
                    <a:pt x="1294071" y="263793"/>
                    <a:pt x="1294587" y="267921"/>
                  </a:cubicBezTo>
                  <a:cubicBezTo>
                    <a:pt x="1301295" y="309715"/>
                    <a:pt x="1364760" y="338610"/>
                    <a:pt x="1399331" y="314359"/>
                  </a:cubicBezTo>
                  <a:cubicBezTo>
                    <a:pt x="1438545" y="286496"/>
                    <a:pt x="1476211" y="257085"/>
                    <a:pt x="1514394" y="228191"/>
                  </a:cubicBezTo>
                  <a:cubicBezTo>
                    <a:pt x="1542256" y="207036"/>
                    <a:pt x="1556188" y="207552"/>
                    <a:pt x="1584050" y="229223"/>
                  </a:cubicBezTo>
                  <a:cubicBezTo>
                    <a:pt x="1587663" y="232319"/>
                    <a:pt x="1591274" y="234898"/>
                    <a:pt x="1594886" y="238510"/>
                  </a:cubicBezTo>
                  <a:cubicBezTo>
                    <a:pt x="1627393" y="269469"/>
                    <a:pt x="1628941" y="278757"/>
                    <a:pt x="1606754" y="317971"/>
                  </a:cubicBezTo>
                  <a:cubicBezTo>
                    <a:pt x="1585599" y="355637"/>
                    <a:pt x="1565475" y="393819"/>
                    <a:pt x="1543288" y="430970"/>
                  </a:cubicBezTo>
                  <a:cubicBezTo>
                    <a:pt x="1527293" y="458317"/>
                    <a:pt x="1534517" y="481020"/>
                    <a:pt x="1552060" y="504239"/>
                  </a:cubicBezTo>
                  <a:cubicBezTo>
                    <a:pt x="1569604" y="527458"/>
                    <a:pt x="1589726" y="538809"/>
                    <a:pt x="1619137" y="531069"/>
                  </a:cubicBezTo>
                  <a:cubicBezTo>
                    <a:pt x="1664543" y="519202"/>
                    <a:pt x="1709949" y="507850"/>
                    <a:pt x="1754839" y="495467"/>
                  </a:cubicBezTo>
                  <a:cubicBezTo>
                    <a:pt x="1783734" y="487727"/>
                    <a:pt x="1796634" y="492371"/>
                    <a:pt x="1812629" y="517654"/>
                  </a:cubicBezTo>
                  <a:cubicBezTo>
                    <a:pt x="1819853" y="528490"/>
                    <a:pt x="1826044" y="539841"/>
                    <a:pt x="1830172" y="552225"/>
                  </a:cubicBezTo>
                  <a:cubicBezTo>
                    <a:pt x="1837912" y="574412"/>
                    <a:pt x="1834299" y="588343"/>
                    <a:pt x="1815724" y="603306"/>
                  </a:cubicBezTo>
                  <a:cubicBezTo>
                    <a:pt x="1777026" y="634265"/>
                    <a:pt x="1738844" y="665224"/>
                    <a:pt x="1699630" y="695666"/>
                  </a:cubicBezTo>
                  <a:cubicBezTo>
                    <a:pt x="1680022" y="710629"/>
                    <a:pt x="1674862" y="729205"/>
                    <a:pt x="1678990" y="751908"/>
                  </a:cubicBezTo>
                  <a:cubicBezTo>
                    <a:pt x="1680539" y="759647"/>
                    <a:pt x="1683119" y="766871"/>
                    <a:pt x="1685182" y="774611"/>
                  </a:cubicBezTo>
                  <a:cubicBezTo>
                    <a:pt x="1691890" y="798862"/>
                    <a:pt x="1707885" y="812277"/>
                    <a:pt x="1732652" y="815373"/>
                  </a:cubicBezTo>
                  <a:cubicBezTo>
                    <a:pt x="1779606" y="821565"/>
                    <a:pt x="1826560" y="828272"/>
                    <a:pt x="1872998" y="834464"/>
                  </a:cubicBezTo>
                  <a:cubicBezTo>
                    <a:pt x="1900861" y="838076"/>
                    <a:pt x="1915308" y="851491"/>
                    <a:pt x="1918404" y="879354"/>
                  </a:cubicBezTo>
                  <a:cubicBezTo>
                    <a:pt x="1919952" y="892770"/>
                    <a:pt x="1921500" y="906185"/>
                    <a:pt x="1919952" y="919600"/>
                  </a:cubicBezTo>
                  <a:cubicBezTo>
                    <a:pt x="1917372" y="940755"/>
                    <a:pt x="1906536" y="952623"/>
                    <a:pt x="1886930" y="958299"/>
                  </a:cubicBezTo>
                  <a:cubicBezTo>
                    <a:pt x="1843071" y="970682"/>
                    <a:pt x="1798697" y="983065"/>
                    <a:pt x="1754839" y="995965"/>
                  </a:cubicBezTo>
                  <a:cubicBezTo>
                    <a:pt x="1712013" y="1008348"/>
                    <a:pt x="1692406" y="1040855"/>
                    <a:pt x="1701178" y="1085229"/>
                  </a:cubicBezTo>
                  <a:cubicBezTo>
                    <a:pt x="1704273" y="1102256"/>
                    <a:pt x="1714077" y="1113092"/>
                    <a:pt x="1728524" y="1121348"/>
                  </a:cubicBezTo>
                  <a:cubicBezTo>
                    <a:pt x="1768771" y="1145083"/>
                    <a:pt x="1809016" y="1168817"/>
                    <a:pt x="1849779" y="1192552"/>
                  </a:cubicBezTo>
                  <a:cubicBezTo>
                    <a:pt x="1879706" y="1210096"/>
                    <a:pt x="1884350" y="1220415"/>
                    <a:pt x="1876094" y="1253954"/>
                  </a:cubicBezTo>
                  <a:cubicBezTo>
                    <a:pt x="1875578" y="1256018"/>
                    <a:pt x="1875578" y="1258082"/>
                    <a:pt x="1875062" y="1260145"/>
                  </a:cubicBezTo>
                  <a:cubicBezTo>
                    <a:pt x="1862678" y="1300908"/>
                    <a:pt x="1848747" y="1321031"/>
                    <a:pt x="1802309" y="1312259"/>
                  </a:cubicBezTo>
                  <a:cubicBezTo>
                    <a:pt x="1760515" y="1304003"/>
                    <a:pt x="1717689" y="1302456"/>
                    <a:pt x="1675379" y="1296264"/>
                  </a:cubicBezTo>
                  <a:cubicBezTo>
                    <a:pt x="1645452" y="1292136"/>
                    <a:pt x="1625845" y="1304003"/>
                    <a:pt x="1611398" y="1329286"/>
                  </a:cubicBezTo>
                  <a:cubicBezTo>
                    <a:pt x="1596434" y="1355085"/>
                    <a:pt x="1589726" y="1379336"/>
                    <a:pt x="1610365" y="1405651"/>
                  </a:cubicBezTo>
                  <a:cubicBezTo>
                    <a:pt x="1638228" y="1441254"/>
                    <a:pt x="1665059" y="1477888"/>
                    <a:pt x="1692406" y="1514006"/>
                  </a:cubicBezTo>
                  <a:cubicBezTo>
                    <a:pt x="1715109" y="1543417"/>
                    <a:pt x="1715109" y="1555285"/>
                    <a:pt x="1692406" y="1584695"/>
                  </a:cubicBezTo>
                  <a:cubicBezTo>
                    <a:pt x="1691374" y="1585727"/>
                    <a:pt x="1690342" y="1587275"/>
                    <a:pt x="1689310" y="1588307"/>
                  </a:cubicBezTo>
                  <a:cubicBezTo>
                    <a:pt x="1659383" y="1620298"/>
                    <a:pt x="1647516" y="1634229"/>
                    <a:pt x="1600562" y="1605850"/>
                  </a:cubicBezTo>
                  <a:cubicBezTo>
                    <a:pt x="1564444" y="1584179"/>
                    <a:pt x="1526261" y="1565604"/>
                    <a:pt x="1490659" y="1543933"/>
                  </a:cubicBezTo>
                  <a:cubicBezTo>
                    <a:pt x="1461248" y="1526390"/>
                    <a:pt x="1438545" y="1536709"/>
                    <a:pt x="1415326" y="1554769"/>
                  </a:cubicBezTo>
                  <a:cubicBezTo>
                    <a:pt x="1392107" y="1572312"/>
                    <a:pt x="1382819" y="1593467"/>
                    <a:pt x="1391075" y="1622877"/>
                  </a:cubicBezTo>
                  <a:cubicBezTo>
                    <a:pt x="1403974" y="1668284"/>
                    <a:pt x="1415326" y="1714205"/>
                    <a:pt x="1426677" y="1760128"/>
                  </a:cubicBezTo>
                  <a:cubicBezTo>
                    <a:pt x="1432870" y="1784894"/>
                    <a:pt x="1427710" y="1798310"/>
                    <a:pt x="1406554" y="1811725"/>
                  </a:cubicBezTo>
                  <a:cubicBezTo>
                    <a:pt x="1395203" y="1818949"/>
                    <a:pt x="1383335" y="1825657"/>
                    <a:pt x="1370436" y="1830300"/>
                  </a:cubicBezTo>
                  <a:cubicBezTo>
                    <a:pt x="1347733" y="1838556"/>
                    <a:pt x="1331222" y="1834428"/>
                    <a:pt x="1316258" y="1815337"/>
                  </a:cubicBezTo>
                  <a:cubicBezTo>
                    <a:pt x="1287879" y="1779735"/>
                    <a:pt x="1259501" y="1743616"/>
                    <a:pt x="1231122" y="1707498"/>
                  </a:cubicBezTo>
                  <a:cubicBezTo>
                    <a:pt x="1203775" y="1673443"/>
                    <a:pt x="1154242" y="1668800"/>
                    <a:pt x="1121219" y="1698210"/>
                  </a:cubicBezTo>
                  <a:cubicBezTo>
                    <a:pt x="1112447" y="1705950"/>
                    <a:pt x="1108320" y="1715753"/>
                    <a:pt x="1106771" y="1727105"/>
                  </a:cubicBezTo>
                  <a:cubicBezTo>
                    <a:pt x="1100064" y="1774575"/>
                    <a:pt x="1092324" y="1821529"/>
                    <a:pt x="1087165" y="1868999"/>
                  </a:cubicBezTo>
                  <a:cubicBezTo>
                    <a:pt x="1084068" y="1893766"/>
                    <a:pt x="1074265" y="1911309"/>
                    <a:pt x="1050014" y="1919049"/>
                  </a:cubicBezTo>
                  <a:cubicBezTo>
                    <a:pt x="1029375" y="1919049"/>
                    <a:pt x="1008220" y="1919049"/>
                    <a:pt x="987581" y="1919049"/>
                  </a:cubicBezTo>
                  <a:cubicBezTo>
                    <a:pt x="973133" y="1910277"/>
                    <a:pt x="964878" y="1897377"/>
                    <a:pt x="960234" y="1880866"/>
                  </a:cubicBezTo>
                  <a:cubicBezTo>
                    <a:pt x="947851" y="1835460"/>
                    <a:pt x="933919" y="1790054"/>
                    <a:pt x="921535" y="1744132"/>
                  </a:cubicBezTo>
                  <a:cubicBezTo>
                    <a:pt x="914828" y="1719881"/>
                    <a:pt x="899865" y="1706982"/>
                    <a:pt x="875614" y="1703886"/>
                  </a:cubicBezTo>
                  <a:cubicBezTo>
                    <a:pt x="866326" y="1702854"/>
                    <a:pt x="857038" y="1701306"/>
                    <a:pt x="847751" y="1700790"/>
                  </a:cubicBezTo>
                  <a:cubicBezTo>
                    <a:pt x="826080" y="1699242"/>
                    <a:pt x="811117" y="1709046"/>
                    <a:pt x="800281" y="1727105"/>
                  </a:cubicBezTo>
                  <a:cubicBezTo>
                    <a:pt x="796153" y="1733813"/>
                    <a:pt x="792541" y="1740520"/>
                    <a:pt x="788414" y="1747228"/>
                  </a:cubicBezTo>
                  <a:cubicBezTo>
                    <a:pt x="766742" y="1783862"/>
                    <a:pt x="745587" y="1821013"/>
                    <a:pt x="723401" y="1857131"/>
                  </a:cubicBezTo>
                  <a:cubicBezTo>
                    <a:pt x="711533" y="1877254"/>
                    <a:pt x="697085" y="1882414"/>
                    <a:pt x="674383" y="1877254"/>
                  </a:cubicBezTo>
                  <a:cubicBezTo>
                    <a:pt x="660451" y="1874158"/>
                    <a:pt x="647552" y="1869515"/>
                    <a:pt x="634652" y="1863839"/>
                  </a:cubicBezTo>
                  <a:cubicBezTo>
                    <a:pt x="611949" y="1853003"/>
                    <a:pt x="604726" y="1839072"/>
                    <a:pt x="607822" y="1813789"/>
                  </a:cubicBezTo>
                  <a:cubicBezTo>
                    <a:pt x="613497" y="1766835"/>
                    <a:pt x="618141" y="1719881"/>
                    <a:pt x="624848" y="1672927"/>
                  </a:cubicBezTo>
                  <a:cubicBezTo>
                    <a:pt x="629492" y="1639905"/>
                    <a:pt x="611949" y="1621846"/>
                    <a:pt x="586150" y="1607398"/>
                  </a:cubicBezTo>
                  <a:cubicBezTo>
                    <a:pt x="560868" y="1593467"/>
                    <a:pt x="538165" y="1591403"/>
                    <a:pt x="514430" y="1611010"/>
                  </a:cubicBezTo>
                  <a:cubicBezTo>
                    <a:pt x="481407" y="1637325"/>
                    <a:pt x="446836" y="1661576"/>
                    <a:pt x="413814" y="1687375"/>
                  </a:cubicBezTo>
                  <a:cubicBezTo>
                    <a:pt x="380276" y="1713690"/>
                    <a:pt x="365828" y="1719365"/>
                    <a:pt x="324550" y="1682215"/>
                  </a:cubicBezTo>
                  <a:cubicBezTo>
                    <a:pt x="321970" y="1679635"/>
                    <a:pt x="319390" y="1677055"/>
                    <a:pt x="316810" y="1674475"/>
                  </a:cubicBezTo>
                  <a:cubicBezTo>
                    <a:pt x="296687" y="1653836"/>
                    <a:pt x="294623" y="1637841"/>
                    <a:pt x="309071" y="1612558"/>
                  </a:cubicBezTo>
                  <a:cubicBezTo>
                    <a:pt x="331258" y="1572828"/>
                    <a:pt x="353960" y="1532581"/>
                    <a:pt x="376148" y="1492851"/>
                  </a:cubicBezTo>
                  <a:cubicBezTo>
                    <a:pt x="382339" y="1481500"/>
                    <a:pt x="389047" y="1470148"/>
                    <a:pt x="387499" y="1456217"/>
                  </a:cubicBezTo>
                  <a:cubicBezTo>
                    <a:pt x="383887" y="1414423"/>
                    <a:pt x="337449" y="1381400"/>
                    <a:pt x="297203" y="1391720"/>
                  </a:cubicBezTo>
                  <a:cubicBezTo>
                    <a:pt x="250765" y="1403587"/>
                    <a:pt x="204327" y="1415455"/>
                    <a:pt x="158405" y="1427838"/>
                  </a:cubicBezTo>
                  <a:cubicBezTo>
                    <a:pt x="139830" y="1432998"/>
                    <a:pt x="125899" y="1427322"/>
                    <a:pt x="114031" y="1412875"/>
                  </a:cubicBezTo>
                  <a:cubicBezTo>
                    <a:pt x="104228" y="1401007"/>
                    <a:pt x="98036" y="1387592"/>
                    <a:pt x="91844" y="1373660"/>
                  </a:cubicBezTo>
                  <a:cubicBezTo>
                    <a:pt x="81525" y="1349409"/>
                    <a:pt x="86169" y="1331866"/>
                    <a:pt x="106808" y="1315871"/>
                  </a:cubicBezTo>
                  <a:cubicBezTo>
                    <a:pt x="140862" y="1288524"/>
                    <a:pt x="175432" y="1261693"/>
                    <a:pt x="209487" y="1234347"/>
                  </a:cubicBezTo>
                  <a:cubicBezTo>
                    <a:pt x="245605" y="1206484"/>
                    <a:pt x="248701" y="1194616"/>
                    <a:pt x="236834" y="1151274"/>
                  </a:cubicBezTo>
                  <a:cubicBezTo>
                    <a:pt x="228578" y="1122896"/>
                    <a:pt x="211551" y="1107932"/>
                    <a:pt x="181624" y="1104836"/>
                  </a:cubicBezTo>
                  <a:cubicBezTo>
                    <a:pt x="138282" y="1100192"/>
                    <a:pt x="95456" y="1091937"/>
                    <a:pt x="52114" y="1087293"/>
                  </a:cubicBezTo>
                  <a:cubicBezTo>
                    <a:pt x="27347" y="1084713"/>
                    <a:pt x="9804" y="1074910"/>
                    <a:pt x="1032" y="1051175"/>
                  </a:cubicBezTo>
                  <a:cubicBezTo>
                    <a:pt x="0" y="1028988"/>
                    <a:pt x="0" y="1008348"/>
                    <a:pt x="0" y="987194"/>
                  </a:cubicBezTo>
                  <a:close/>
                  <a:moveTo>
                    <a:pt x="1198616" y="960879"/>
                  </a:moveTo>
                  <a:cubicBezTo>
                    <a:pt x="1200163" y="838592"/>
                    <a:pt x="1104192" y="720433"/>
                    <a:pt x="958686" y="720949"/>
                  </a:cubicBezTo>
                  <a:cubicBezTo>
                    <a:pt x="824016" y="721465"/>
                    <a:pt x="720821" y="824145"/>
                    <a:pt x="720304" y="959331"/>
                  </a:cubicBezTo>
                  <a:cubicBezTo>
                    <a:pt x="719788" y="1096581"/>
                    <a:pt x="827628" y="1197712"/>
                    <a:pt x="957654" y="1198744"/>
                  </a:cubicBezTo>
                  <a:cubicBezTo>
                    <a:pt x="1090776" y="1199776"/>
                    <a:pt x="1198100" y="1092969"/>
                    <a:pt x="1198616" y="960879"/>
                  </a:cubicBezTo>
                  <a:close/>
                </a:path>
              </a:pathLst>
            </a:custGeom>
            <a:grpFill/>
            <a:ln w="34925" cap="flat">
              <a:solidFill>
                <a:srgbClr val="37456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2FE9CBB-A365-4955-9D17-02A906A0A62F}"/>
                </a:ext>
              </a:extLst>
            </p:cNvPr>
            <p:cNvGrpSpPr/>
            <p:nvPr/>
          </p:nvGrpSpPr>
          <p:grpSpPr>
            <a:xfrm>
              <a:off x="7392963" y="2648852"/>
              <a:ext cx="1838947" cy="1835405"/>
              <a:chOff x="7167947" y="1624190"/>
              <a:chExt cx="2677922" cy="2672763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5449B596-5392-4413-8239-0EFAC58C51AC}"/>
                  </a:ext>
                </a:extLst>
              </p:cNvPr>
              <p:cNvSpPr/>
              <p:nvPr/>
            </p:nvSpPr>
            <p:spPr>
              <a:xfrm>
                <a:off x="7167947" y="1624190"/>
                <a:ext cx="2677922" cy="2672763"/>
              </a:xfrm>
              <a:custGeom>
                <a:avLst/>
                <a:gdLst>
                  <a:gd name="connsiteX0" fmla="*/ 2538684 w 2677922"/>
                  <a:gd name="connsiteY0" fmla="*/ 1897505 h 2672762"/>
                  <a:gd name="connsiteX1" fmla="*/ 2456643 w 2677922"/>
                  <a:gd name="connsiteY1" fmla="*/ 1879446 h 2672762"/>
                  <a:gd name="connsiteX2" fmla="*/ 2389566 w 2677922"/>
                  <a:gd name="connsiteY2" fmla="*/ 1863966 h 2672762"/>
                  <a:gd name="connsiteX3" fmla="*/ 2354479 w 2677922"/>
                  <a:gd name="connsiteY3" fmla="*/ 1874802 h 2672762"/>
                  <a:gd name="connsiteX4" fmla="*/ 2312170 w 2677922"/>
                  <a:gd name="connsiteY4" fmla="*/ 1950651 h 2672762"/>
                  <a:gd name="connsiteX5" fmla="*/ 2322489 w 2677922"/>
                  <a:gd name="connsiteY5" fmla="*/ 1983157 h 2672762"/>
                  <a:gd name="connsiteX6" fmla="*/ 2412785 w 2677922"/>
                  <a:gd name="connsiteY6" fmla="*/ 2080161 h 2672762"/>
                  <a:gd name="connsiteX7" fmla="*/ 2418461 w 2677922"/>
                  <a:gd name="connsiteY7" fmla="*/ 2146722 h 2672762"/>
                  <a:gd name="connsiteX8" fmla="*/ 2414849 w 2677922"/>
                  <a:gd name="connsiteY8" fmla="*/ 2151882 h 2672762"/>
                  <a:gd name="connsiteX9" fmla="*/ 2324037 w 2677922"/>
                  <a:gd name="connsiteY9" fmla="*/ 2174585 h 2672762"/>
                  <a:gd name="connsiteX10" fmla="*/ 2219294 w 2677922"/>
                  <a:gd name="connsiteY10" fmla="*/ 2118859 h 2672762"/>
                  <a:gd name="connsiteX11" fmla="*/ 2178531 w 2677922"/>
                  <a:gd name="connsiteY11" fmla="*/ 2120407 h 2672762"/>
                  <a:gd name="connsiteX12" fmla="*/ 2125386 w 2677922"/>
                  <a:gd name="connsiteY12" fmla="*/ 2172521 h 2672762"/>
                  <a:gd name="connsiteX13" fmla="*/ 2122806 w 2677922"/>
                  <a:gd name="connsiteY13" fmla="*/ 2217411 h 2672762"/>
                  <a:gd name="connsiteX14" fmla="*/ 2184723 w 2677922"/>
                  <a:gd name="connsiteY14" fmla="*/ 2334538 h 2672762"/>
                  <a:gd name="connsiteX15" fmla="*/ 2174404 w 2677922"/>
                  <a:gd name="connsiteY15" fmla="*/ 2395423 h 2672762"/>
                  <a:gd name="connsiteX16" fmla="*/ 2164084 w 2677922"/>
                  <a:gd name="connsiteY16" fmla="*/ 2404711 h 2672762"/>
                  <a:gd name="connsiteX17" fmla="*/ 2075336 w 2677922"/>
                  <a:gd name="connsiteY17" fmla="*/ 2401615 h 2672762"/>
                  <a:gd name="connsiteX18" fmla="*/ 1988652 w 2677922"/>
                  <a:gd name="connsiteY18" fmla="*/ 2320606 h 2672762"/>
                  <a:gd name="connsiteX19" fmla="*/ 1944277 w 2677922"/>
                  <a:gd name="connsiteY19" fmla="*/ 2311835 h 2672762"/>
                  <a:gd name="connsiteX20" fmla="*/ 1883392 w 2677922"/>
                  <a:gd name="connsiteY20" fmla="*/ 2346405 h 2672762"/>
                  <a:gd name="connsiteX21" fmla="*/ 1868429 w 2677922"/>
                  <a:gd name="connsiteY21" fmla="*/ 2391811 h 2672762"/>
                  <a:gd name="connsiteX22" fmla="*/ 1899388 w 2677922"/>
                  <a:gd name="connsiteY22" fmla="*/ 2526997 h 2672762"/>
                  <a:gd name="connsiteX23" fmla="*/ 1879264 w 2677922"/>
                  <a:gd name="connsiteY23" fmla="*/ 2571887 h 2672762"/>
                  <a:gd name="connsiteX24" fmla="*/ 1841082 w 2677922"/>
                  <a:gd name="connsiteY24" fmla="*/ 2588915 h 2672762"/>
                  <a:gd name="connsiteX25" fmla="*/ 1782777 w 2677922"/>
                  <a:gd name="connsiteY25" fmla="*/ 2568276 h 2672762"/>
                  <a:gd name="connsiteX26" fmla="*/ 1715184 w 2677922"/>
                  <a:gd name="connsiteY26" fmla="*/ 2459404 h 2672762"/>
                  <a:gd name="connsiteX27" fmla="*/ 1664618 w 2677922"/>
                  <a:gd name="connsiteY27" fmla="*/ 2435669 h 2672762"/>
                  <a:gd name="connsiteX28" fmla="*/ 1610440 w 2677922"/>
                  <a:gd name="connsiteY28" fmla="*/ 2450117 h 2672762"/>
                  <a:gd name="connsiteX29" fmla="*/ 1577418 w 2677922"/>
                  <a:gd name="connsiteY29" fmla="*/ 2495007 h 2672762"/>
                  <a:gd name="connsiteX30" fmla="*/ 1573806 w 2677922"/>
                  <a:gd name="connsiteY30" fmla="*/ 2616777 h 2672762"/>
                  <a:gd name="connsiteX31" fmla="*/ 1526852 w 2677922"/>
                  <a:gd name="connsiteY31" fmla="*/ 2672503 h 2672762"/>
                  <a:gd name="connsiteX32" fmla="*/ 1497441 w 2677922"/>
                  <a:gd name="connsiteY32" fmla="*/ 2676115 h 2672762"/>
                  <a:gd name="connsiteX33" fmla="*/ 1449972 w 2677922"/>
                  <a:gd name="connsiteY33" fmla="*/ 2644124 h 2672762"/>
                  <a:gd name="connsiteX34" fmla="*/ 1410241 w 2677922"/>
                  <a:gd name="connsiteY34" fmla="*/ 2514614 h 2672762"/>
                  <a:gd name="connsiteX35" fmla="*/ 1373091 w 2677922"/>
                  <a:gd name="connsiteY35" fmla="*/ 2482623 h 2672762"/>
                  <a:gd name="connsiteX36" fmla="*/ 1304982 w 2677922"/>
                  <a:gd name="connsiteY36" fmla="*/ 2483139 h 2672762"/>
                  <a:gd name="connsiteX37" fmla="*/ 1271959 w 2677922"/>
                  <a:gd name="connsiteY37" fmla="*/ 2511518 h 2672762"/>
                  <a:gd name="connsiteX38" fmla="*/ 1234293 w 2677922"/>
                  <a:gd name="connsiteY38" fmla="*/ 2633805 h 2672762"/>
                  <a:gd name="connsiteX39" fmla="*/ 1170828 w 2677922"/>
                  <a:gd name="connsiteY39" fmla="*/ 2674567 h 2672762"/>
                  <a:gd name="connsiteX40" fmla="*/ 1106847 w 2677922"/>
                  <a:gd name="connsiteY40" fmla="*/ 2602330 h 2672762"/>
                  <a:gd name="connsiteX41" fmla="*/ 1103751 w 2677922"/>
                  <a:gd name="connsiteY41" fmla="*/ 2491395 h 2672762"/>
                  <a:gd name="connsiteX42" fmla="*/ 1080532 w 2677922"/>
                  <a:gd name="connsiteY42" fmla="*/ 2454244 h 2672762"/>
                  <a:gd name="connsiteX43" fmla="*/ 1005199 w 2677922"/>
                  <a:gd name="connsiteY43" fmla="*/ 2435153 h 2672762"/>
                  <a:gd name="connsiteX44" fmla="*/ 969080 w 2677922"/>
                  <a:gd name="connsiteY44" fmla="*/ 2454244 h 2672762"/>
                  <a:gd name="connsiteX45" fmla="*/ 900456 w 2677922"/>
                  <a:gd name="connsiteY45" fmla="*/ 2564148 h 2672762"/>
                  <a:gd name="connsiteX46" fmla="*/ 836474 w 2677922"/>
                  <a:gd name="connsiteY46" fmla="*/ 2587367 h 2672762"/>
                  <a:gd name="connsiteX47" fmla="*/ 831830 w 2677922"/>
                  <a:gd name="connsiteY47" fmla="*/ 2585819 h 2672762"/>
                  <a:gd name="connsiteX48" fmla="*/ 785392 w 2677922"/>
                  <a:gd name="connsiteY48" fmla="*/ 2504810 h 2672762"/>
                  <a:gd name="connsiteX49" fmla="*/ 811707 w 2677922"/>
                  <a:gd name="connsiteY49" fmla="*/ 2390779 h 2672762"/>
                  <a:gd name="connsiteX50" fmla="*/ 794680 w 2677922"/>
                  <a:gd name="connsiteY50" fmla="*/ 2344341 h 2672762"/>
                  <a:gd name="connsiteX51" fmla="*/ 739470 w 2677922"/>
                  <a:gd name="connsiteY51" fmla="*/ 2312351 h 2672762"/>
                  <a:gd name="connsiteX52" fmla="*/ 689421 w 2677922"/>
                  <a:gd name="connsiteY52" fmla="*/ 2321638 h 2672762"/>
                  <a:gd name="connsiteX53" fmla="*/ 596029 w 2677922"/>
                  <a:gd name="connsiteY53" fmla="*/ 2408838 h 2672762"/>
                  <a:gd name="connsiteX54" fmla="*/ 530500 w 2677922"/>
                  <a:gd name="connsiteY54" fmla="*/ 2415030 h 2672762"/>
                  <a:gd name="connsiteX55" fmla="*/ 521212 w 2677922"/>
                  <a:gd name="connsiteY55" fmla="*/ 2408838 h 2672762"/>
                  <a:gd name="connsiteX56" fmla="*/ 500573 w 2677922"/>
                  <a:gd name="connsiteY56" fmla="*/ 2322670 h 2672762"/>
                  <a:gd name="connsiteX57" fmla="*/ 556298 w 2677922"/>
                  <a:gd name="connsiteY57" fmla="*/ 2217927 h 2672762"/>
                  <a:gd name="connsiteX58" fmla="*/ 552171 w 2677922"/>
                  <a:gd name="connsiteY58" fmla="*/ 2168909 h 2672762"/>
                  <a:gd name="connsiteX59" fmla="*/ 505733 w 2677922"/>
                  <a:gd name="connsiteY59" fmla="*/ 2122987 h 2672762"/>
                  <a:gd name="connsiteX60" fmla="*/ 457747 w 2677922"/>
                  <a:gd name="connsiteY60" fmla="*/ 2119375 h 2672762"/>
                  <a:gd name="connsiteX61" fmla="*/ 341652 w 2677922"/>
                  <a:gd name="connsiteY61" fmla="*/ 2180777 h 2672762"/>
                  <a:gd name="connsiteX62" fmla="*/ 278187 w 2677922"/>
                  <a:gd name="connsiteY62" fmla="*/ 2168909 h 2672762"/>
                  <a:gd name="connsiteX63" fmla="*/ 274059 w 2677922"/>
                  <a:gd name="connsiteY63" fmla="*/ 2164265 h 2672762"/>
                  <a:gd name="connsiteX64" fmla="*/ 276639 w 2677922"/>
                  <a:gd name="connsiteY64" fmla="*/ 2069325 h 2672762"/>
                  <a:gd name="connsiteX65" fmla="*/ 354551 w 2677922"/>
                  <a:gd name="connsiteY65" fmla="*/ 1986253 h 2672762"/>
                  <a:gd name="connsiteX66" fmla="*/ 363839 w 2677922"/>
                  <a:gd name="connsiteY66" fmla="*/ 1940847 h 2672762"/>
                  <a:gd name="connsiteX67" fmla="*/ 328237 w 2677922"/>
                  <a:gd name="connsiteY67" fmla="*/ 1878930 h 2672762"/>
                  <a:gd name="connsiteX68" fmla="*/ 283347 w 2677922"/>
                  <a:gd name="connsiteY68" fmla="*/ 1866030 h 2672762"/>
                  <a:gd name="connsiteX69" fmla="*/ 170864 w 2677922"/>
                  <a:gd name="connsiteY69" fmla="*/ 1891829 h 2672762"/>
                  <a:gd name="connsiteX70" fmla="*/ 155900 w 2677922"/>
                  <a:gd name="connsiteY70" fmla="*/ 1895441 h 2672762"/>
                  <a:gd name="connsiteX71" fmla="*/ 100175 w 2677922"/>
                  <a:gd name="connsiteY71" fmla="*/ 1868094 h 2672762"/>
                  <a:gd name="connsiteX72" fmla="*/ 87275 w 2677922"/>
                  <a:gd name="connsiteY72" fmla="*/ 1838168 h 2672762"/>
                  <a:gd name="connsiteX73" fmla="*/ 107915 w 2677922"/>
                  <a:gd name="connsiteY73" fmla="*/ 1779862 h 2672762"/>
                  <a:gd name="connsiteX74" fmla="*/ 213690 w 2677922"/>
                  <a:gd name="connsiteY74" fmla="*/ 1713817 h 2672762"/>
                  <a:gd name="connsiteX75" fmla="*/ 238972 w 2677922"/>
                  <a:gd name="connsiteY75" fmla="*/ 1654480 h 2672762"/>
                  <a:gd name="connsiteX76" fmla="*/ 222977 w 2677922"/>
                  <a:gd name="connsiteY76" fmla="*/ 1600818 h 2672762"/>
                  <a:gd name="connsiteX77" fmla="*/ 184279 w 2677922"/>
                  <a:gd name="connsiteY77" fmla="*/ 1575019 h 2672762"/>
                  <a:gd name="connsiteX78" fmla="*/ 59413 w 2677922"/>
                  <a:gd name="connsiteY78" fmla="*/ 1571407 h 2672762"/>
                  <a:gd name="connsiteX79" fmla="*/ 3687 w 2677922"/>
                  <a:gd name="connsiteY79" fmla="*/ 1524453 h 2672762"/>
                  <a:gd name="connsiteX80" fmla="*/ 1623 w 2677922"/>
                  <a:gd name="connsiteY80" fmla="*/ 1513618 h 2672762"/>
                  <a:gd name="connsiteX81" fmla="*/ 48577 w 2677922"/>
                  <a:gd name="connsiteY81" fmla="*/ 1442413 h 2672762"/>
                  <a:gd name="connsiteX82" fmla="*/ 160544 w 2677922"/>
                  <a:gd name="connsiteY82" fmla="*/ 1408358 h 2672762"/>
                  <a:gd name="connsiteX83" fmla="*/ 194083 w 2677922"/>
                  <a:gd name="connsiteY83" fmla="*/ 1370692 h 2672762"/>
                  <a:gd name="connsiteX84" fmla="*/ 192534 w 2677922"/>
                  <a:gd name="connsiteY84" fmla="*/ 1298971 h 2672762"/>
                  <a:gd name="connsiteX85" fmla="*/ 166220 w 2677922"/>
                  <a:gd name="connsiteY85" fmla="*/ 1269560 h 2672762"/>
                  <a:gd name="connsiteX86" fmla="*/ 47029 w 2677922"/>
                  <a:gd name="connsiteY86" fmla="*/ 1232926 h 2672762"/>
                  <a:gd name="connsiteX87" fmla="*/ 1623 w 2677922"/>
                  <a:gd name="connsiteY87" fmla="*/ 1166881 h 2672762"/>
                  <a:gd name="connsiteX88" fmla="*/ 6267 w 2677922"/>
                  <a:gd name="connsiteY88" fmla="*/ 1139534 h 2672762"/>
                  <a:gd name="connsiteX89" fmla="*/ 49093 w 2677922"/>
                  <a:gd name="connsiteY89" fmla="*/ 1105480 h 2672762"/>
                  <a:gd name="connsiteX90" fmla="*/ 164672 w 2677922"/>
                  <a:gd name="connsiteY90" fmla="*/ 1101868 h 2672762"/>
                  <a:gd name="connsiteX91" fmla="*/ 181699 w 2677922"/>
                  <a:gd name="connsiteY91" fmla="*/ 1101352 h 2672762"/>
                  <a:gd name="connsiteX92" fmla="*/ 227621 w 2677922"/>
                  <a:gd name="connsiteY92" fmla="*/ 1065233 h 2672762"/>
                  <a:gd name="connsiteX93" fmla="*/ 241036 w 2677922"/>
                  <a:gd name="connsiteY93" fmla="*/ 1014152 h 2672762"/>
                  <a:gd name="connsiteX94" fmla="*/ 219366 w 2677922"/>
                  <a:gd name="connsiteY94" fmla="*/ 965650 h 2672762"/>
                  <a:gd name="connsiteX95" fmla="*/ 113590 w 2677922"/>
                  <a:gd name="connsiteY95" fmla="*/ 899605 h 2672762"/>
                  <a:gd name="connsiteX96" fmla="*/ 89855 w 2677922"/>
                  <a:gd name="connsiteY96" fmla="*/ 832012 h 2672762"/>
                  <a:gd name="connsiteX97" fmla="*/ 104818 w 2677922"/>
                  <a:gd name="connsiteY97" fmla="*/ 799505 h 2672762"/>
                  <a:gd name="connsiteX98" fmla="*/ 151256 w 2677922"/>
                  <a:gd name="connsiteY98" fmla="*/ 779898 h 2672762"/>
                  <a:gd name="connsiteX99" fmla="*/ 283347 w 2677922"/>
                  <a:gd name="connsiteY99" fmla="*/ 810341 h 2672762"/>
                  <a:gd name="connsiteX100" fmla="*/ 331332 w 2677922"/>
                  <a:gd name="connsiteY100" fmla="*/ 794345 h 2672762"/>
                  <a:gd name="connsiteX101" fmla="*/ 363839 w 2677922"/>
                  <a:gd name="connsiteY101" fmla="*/ 737588 h 2672762"/>
                  <a:gd name="connsiteX102" fmla="*/ 354551 w 2677922"/>
                  <a:gd name="connsiteY102" fmla="*/ 689086 h 2672762"/>
                  <a:gd name="connsiteX103" fmla="*/ 266835 w 2677922"/>
                  <a:gd name="connsiteY103" fmla="*/ 595694 h 2672762"/>
                  <a:gd name="connsiteX104" fmla="*/ 261675 w 2677922"/>
                  <a:gd name="connsiteY104" fmla="*/ 529133 h 2672762"/>
                  <a:gd name="connsiteX105" fmla="*/ 270447 w 2677922"/>
                  <a:gd name="connsiteY105" fmla="*/ 516233 h 2672762"/>
                  <a:gd name="connsiteX106" fmla="*/ 349907 w 2677922"/>
                  <a:gd name="connsiteY106" fmla="*/ 498690 h 2672762"/>
                  <a:gd name="connsiteX107" fmla="*/ 457231 w 2677922"/>
                  <a:gd name="connsiteY107" fmla="*/ 555964 h 2672762"/>
                  <a:gd name="connsiteX108" fmla="*/ 507797 w 2677922"/>
                  <a:gd name="connsiteY108" fmla="*/ 551320 h 2672762"/>
                  <a:gd name="connsiteX109" fmla="*/ 551139 w 2677922"/>
                  <a:gd name="connsiteY109" fmla="*/ 508494 h 2672762"/>
                  <a:gd name="connsiteX110" fmla="*/ 556815 w 2677922"/>
                  <a:gd name="connsiteY110" fmla="*/ 456896 h 2672762"/>
                  <a:gd name="connsiteX111" fmla="*/ 494381 w 2677922"/>
                  <a:gd name="connsiteY111" fmla="*/ 339769 h 2672762"/>
                  <a:gd name="connsiteX112" fmla="*/ 505217 w 2677922"/>
                  <a:gd name="connsiteY112" fmla="*/ 280432 h 2672762"/>
                  <a:gd name="connsiteX113" fmla="*/ 537723 w 2677922"/>
                  <a:gd name="connsiteY113" fmla="*/ 256181 h 2672762"/>
                  <a:gd name="connsiteX114" fmla="*/ 590353 w 2677922"/>
                  <a:gd name="connsiteY114" fmla="*/ 261857 h 2672762"/>
                  <a:gd name="connsiteX115" fmla="*/ 679617 w 2677922"/>
                  <a:gd name="connsiteY115" fmla="*/ 344929 h 2672762"/>
                  <a:gd name="connsiteX116" fmla="*/ 754950 w 2677922"/>
                  <a:gd name="connsiteY116" fmla="*/ 355765 h 2672762"/>
                  <a:gd name="connsiteX117" fmla="*/ 797260 w 2677922"/>
                  <a:gd name="connsiteY117" fmla="*/ 329450 h 2672762"/>
                  <a:gd name="connsiteX118" fmla="*/ 811707 w 2677922"/>
                  <a:gd name="connsiteY118" fmla="*/ 285076 h 2672762"/>
                  <a:gd name="connsiteX119" fmla="*/ 781781 w 2677922"/>
                  <a:gd name="connsiteY119" fmla="*/ 156081 h 2672762"/>
                  <a:gd name="connsiteX120" fmla="*/ 807064 w 2677922"/>
                  <a:gd name="connsiteY120" fmla="*/ 100872 h 2672762"/>
                  <a:gd name="connsiteX121" fmla="*/ 841634 w 2677922"/>
                  <a:gd name="connsiteY121" fmla="*/ 86424 h 2672762"/>
                  <a:gd name="connsiteX122" fmla="*/ 896328 w 2677922"/>
                  <a:gd name="connsiteY122" fmla="*/ 106031 h 2672762"/>
                  <a:gd name="connsiteX123" fmla="*/ 965469 w 2677922"/>
                  <a:gd name="connsiteY123" fmla="*/ 217483 h 2672762"/>
                  <a:gd name="connsiteX124" fmla="*/ 1013455 w 2677922"/>
                  <a:gd name="connsiteY124" fmla="*/ 240702 h 2672762"/>
                  <a:gd name="connsiteX125" fmla="*/ 1077952 w 2677922"/>
                  <a:gd name="connsiteY125" fmla="*/ 222642 h 2672762"/>
                  <a:gd name="connsiteX126" fmla="*/ 1101687 w 2677922"/>
                  <a:gd name="connsiteY126" fmla="*/ 188072 h 2672762"/>
                  <a:gd name="connsiteX127" fmla="*/ 1106847 w 2677922"/>
                  <a:gd name="connsiteY127" fmla="*/ 53918 h 2672762"/>
                  <a:gd name="connsiteX128" fmla="*/ 1145029 w 2677922"/>
                  <a:gd name="connsiteY128" fmla="*/ 4900 h 2672762"/>
                  <a:gd name="connsiteX129" fmla="*/ 1158960 w 2677922"/>
                  <a:gd name="connsiteY129" fmla="*/ 1804 h 2672762"/>
                  <a:gd name="connsiteX130" fmla="*/ 1235841 w 2677922"/>
                  <a:gd name="connsiteY130" fmla="*/ 48758 h 2672762"/>
                  <a:gd name="connsiteX131" fmla="*/ 1269895 w 2677922"/>
                  <a:gd name="connsiteY131" fmla="*/ 162273 h 2672762"/>
                  <a:gd name="connsiteX132" fmla="*/ 1303434 w 2677922"/>
                  <a:gd name="connsiteY132" fmla="*/ 192716 h 2672762"/>
                  <a:gd name="connsiteX133" fmla="*/ 1376702 w 2677922"/>
                  <a:gd name="connsiteY133" fmla="*/ 192716 h 2672762"/>
                  <a:gd name="connsiteX134" fmla="*/ 1409209 w 2677922"/>
                  <a:gd name="connsiteY134" fmla="*/ 163305 h 2672762"/>
                  <a:gd name="connsiteX135" fmla="*/ 1447392 w 2677922"/>
                  <a:gd name="connsiteY135" fmla="*/ 37922 h 2672762"/>
                  <a:gd name="connsiteX136" fmla="*/ 1499505 w 2677922"/>
                  <a:gd name="connsiteY136" fmla="*/ 256 h 2672762"/>
                  <a:gd name="connsiteX137" fmla="*/ 1513436 w 2677922"/>
                  <a:gd name="connsiteY137" fmla="*/ 772 h 2672762"/>
                  <a:gd name="connsiteX138" fmla="*/ 1573290 w 2677922"/>
                  <a:gd name="connsiteY138" fmla="*/ 65269 h 2672762"/>
                  <a:gd name="connsiteX139" fmla="*/ 1576902 w 2677922"/>
                  <a:gd name="connsiteY139" fmla="*/ 185492 h 2672762"/>
                  <a:gd name="connsiteX140" fmla="*/ 1598057 w 2677922"/>
                  <a:gd name="connsiteY140" fmla="*/ 220578 h 2672762"/>
                  <a:gd name="connsiteX141" fmla="*/ 1674422 w 2677922"/>
                  <a:gd name="connsiteY141" fmla="*/ 240702 h 2672762"/>
                  <a:gd name="connsiteX142" fmla="*/ 1710540 w 2677922"/>
                  <a:gd name="connsiteY142" fmla="*/ 221610 h 2672762"/>
                  <a:gd name="connsiteX143" fmla="*/ 1779165 w 2677922"/>
                  <a:gd name="connsiteY143" fmla="*/ 111707 h 2672762"/>
                  <a:gd name="connsiteX144" fmla="*/ 1845726 w 2677922"/>
                  <a:gd name="connsiteY144" fmla="*/ 88488 h 2672762"/>
                  <a:gd name="connsiteX145" fmla="*/ 1857594 w 2677922"/>
                  <a:gd name="connsiteY145" fmla="*/ 92616 h 2672762"/>
                  <a:gd name="connsiteX146" fmla="*/ 1895260 w 2677922"/>
                  <a:gd name="connsiteY146" fmla="*/ 166401 h 2672762"/>
                  <a:gd name="connsiteX147" fmla="*/ 1868429 w 2677922"/>
                  <a:gd name="connsiteY147" fmla="*/ 281980 h 2672762"/>
                  <a:gd name="connsiteX148" fmla="*/ 1887004 w 2677922"/>
                  <a:gd name="connsiteY148" fmla="*/ 332030 h 2672762"/>
                  <a:gd name="connsiteX149" fmla="*/ 1946857 w 2677922"/>
                  <a:gd name="connsiteY149" fmla="*/ 365052 h 2672762"/>
                  <a:gd name="connsiteX150" fmla="*/ 1986588 w 2677922"/>
                  <a:gd name="connsiteY150" fmla="*/ 355765 h 2672762"/>
                  <a:gd name="connsiteX151" fmla="*/ 2081528 w 2677922"/>
                  <a:gd name="connsiteY151" fmla="*/ 267532 h 2672762"/>
                  <a:gd name="connsiteX152" fmla="*/ 2151701 w 2677922"/>
                  <a:gd name="connsiteY152" fmla="*/ 261857 h 2672762"/>
                  <a:gd name="connsiteX153" fmla="*/ 2155312 w 2677922"/>
                  <a:gd name="connsiteY153" fmla="*/ 264437 h 2672762"/>
                  <a:gd name="connsiteX154" fmla="*/ 2177500 w 2677922"/>
                  <a:gd name="connsiteY154" fmla="*/ 353701 h 2672762"/>
                  <a:gd name="connsiteX155" fmla="*/ 2122290 w 2677922"/>
                  <a:gd name="connsiteY155" fmla="*/ 456896 h 2672762"/>
                  <a:gd name="connsiteX156" fmla="*/ 2126934 w 2677922"/>
                  <a:gd name="connsiteY156" fmla="*/ 505914 h 2672762"/>
                  <a:gd name="connsiteX157" fmla="*/ 2173372 w 2677922"/>
                  <a:gd name="connsiteY157" fmla="*/ 551836 h 2672762"/>
                  <a:gd name="connsiteX158" fmla="*/ 2219810 w 2677922"/>
                  <a:gd name="connsiteY158" fmla="*/ 555964 h 2672762"/>
                  <a:gd name="connsiteX159" fmla="*/ 2336937 w 2677922"/>
                  <a:gd name="connsiteY159" fmla="*/ 494046 h 2672762"/>
                  <a:gd name="connsiteX160" fmla="*/ 2400917 w 2677922"/>
                  <a:gd name="connsiteY160" fmla="*/ 507462 h 2672762"/>
                  <a:gd name="connsiteX161" fmla="*/ 2420525 w 2677922"/>
                  <a:gd name="connsiteY161" fmla="*/ 533777 h 2672762"/>
                  <a:gd name="connsiteX162" fmla="*/ 2415365 w 2677922"/>
                  <a:gd name="connsiteY162" fmla="*/ 591566 h 2672762"/>
                  <a:gd name="connsiteX163" fmla="*/ 2321973 w 2677922"/>
                  <a:gd name="connsiteY163" fmla="*/ 692182 h 2672762"/>
                  <a:gd name="connsiteX164" fmla="*/ 2313718 w 2677922"/>
                  <a:gd name="connsiteY164" fmla="*/ 733460 h 2672762"/>
                  <a:gd name="connsiteX165" fmla="*/ 2349320 w 2677922"/>
                  <a:gd name="connsiteY165" fmla="*/ 795377 h 2672762"/>
                  <a:gd name="connsiteX166" fmla="*/ 2394726 w 2677922"/>
                  <a:gd name="connsiteY166" fmla="*/ 810341 h 2672762"/>
                  <a:gd name="connsiteX167" fmla="*/ 2526816 w 2677922"/>
                  <a:gd name="connsiteY167" fmla="*/ 780414 h 2672762"/>
                  <a:gd name="connsiteX168" fmla="*/ 2575834 w 2677922"/>
                  <a:gd name="connsiteY168" fmla="*/ 803117 h 2672762"/>
                  <a:gd name="connsiteX169" fmla="*/ 2591313 w 2677922"/>
                  <a:gd name="connsiteY169" fmla="*/ 838719 h 2672762"/>
                  <a:gd name="connsiteX170" fmla="*/ 2570158 w 2677922"/>
                  <a:gd name="connsiteY170" fmla="*/ 896509 h 2672762"/>
                  <a:gd name="connsiteX171" fmla="*/ 2461287 w 2677922"/>
                  <a:gd name="connsiteY171" fmla="*/ 964102 h 2672762"/>
                  <a:gd name="connsiteX172" fmla="*/ 2438068 w 2677922"/>
                  <a:gd name="connsiteY172" fmla="*/ 1014668 h 2672762"/>
                  <a:gd name="connsiteX173" fmla="*/ 2454063 w 2677922"/>
                  <a:gd name="connsiteY173" fmla="*/ 1073489 h 2672762"/>
                  <a:gd name="connsiteX174" fmla="*/ 2492762 w 2677922"/>
                  <a:gd name="connsiteY174" fmla="*/ 1100836 h 2672762"/>
                  <a:gd name="connsiteX175" fmla="*/ 2628464 w 2677922"/>
                  <a:gd name="connsiteY175" fmla="*/ 1105996 h 2672762"/>
                  <a:gd name="connsiteX176" fmla="*/ 2672322 w 2677922"/>
                  <a:gd name="connsiteY176" fmla="*/ 1140566 h 2672762"/>
                  <a:gd name="connsiteX177" fmla="*/ 2677998 w 2677922"/>
                  <a:gd name="connsiteY177" fmla="*/ 1182360 h 2672762"/>
                  <a:gd name="connsiteX178" fmla="*/ 2644459 w 2677922"/>
                  <a:gd name="connsiteY178" fmla="*/ 1229830 h 2672762"/>
                  <a:gd name="connsiteX179" fmla="*/ 2522172 w 2677922"/>
                  <a:gd name="connsiteY179" fmla="*/ 1267497 h 2672762"/>
                  <a:gd name="connsiteX180" fmla="*/ 2483990 w 2677922"/>
                  <a:gd name="connsiteY180" fmla="*/ 1315998 h 2672762"/>
                  <a:gd name="connsiteX181" fmla="*/ 2486570 w 2677922"/>
                  <a:gd name="connsiteY181" fmla="*/ 1379980 h 2672762"/>
                  <a:gd name="connsiteX182" fmla="*/ 2512885 w 2677922"/>
                  <a:gd name="connsiteY182" fmla="*/ 1407842 h 2672762"/>
                  <a:gd name="connsiteX183" fmla="*/ 2641363 w 2677922"/>
                  <a:gd name="connsiteY183" fmla="*/ 1447057 h 2672762"/>
                  <a:gd name="connsiteX184" fmla="*/ 2677998 w 2677922"/>
                  <a:gd name="connsiteY184" fmla="*/ 1498138 h 2672762"/>
                  <a:gd name="connsiteX185" fmla="*/ 2677998 w 2677922"/>
                  <a:gd name="connsiteY185" fmla="*/ 1507426 h 2672762"/>
                  <a:gd name="connsiteX186" fmla="*/ 2611952 w 2677922"/>
                  <a:gd name="connsiteY186" fmla="*/ 1572955 h 2672762"/>
                  <a:gd name="connsiteX187" fmla="*/ 2490182 w 2677922"/>
                  <a:gd name="connsiteY187" fmla="*/ 1576567 h 2672762"/>
                  <a:gd name="connsiteX188" fmla="*/ 2457675 w 2677922"/>
                  <a:gd name="connsiteY188" fmla="*/ 1596690 h 2672762"/>
                  <a:gd name="connsiteX189" fmla="*/ 2437036 w 2677922"/>
                  <a:gd name="connsiteY189" fmla="*/ 1673055 h 2672762"/>
                  <a:gd name="connsiteX190" fmla="*/ 2457159 w 2677922"/>
                  <a:gd name="connsiteY190" fmla="*/ 1710205 h 2672762"/>
                  <a:gd name="connsiteX191" fmla="*/ 2564483 w 2677922"/>
                  <a:gd name="connsiteY191" fmla="*/ 1777282 h 2672762"/>
                  <a:gd name="connsiteX192" fmla="*/ 2588733 w 2677922"/>
                  <a:gd name="connsiteY192" fmla="*/ 1845907 h 2672762"/>
                  <a:gd name="connsiteX193" fmla="*/ 2571706 w 2677922"/>
                  <a:gd name="connsiteY193" fmla="*/ 1880994 h 2672762"/>
                  <a:gd name="connsiteX194" fmla="*/ 2538684 w 2677922"/>
                  <a:gd name="connsiteY194" fmla="*/ 1897505 h 2672762"/>
                  <a:gd name="connsiteX195" fmla="*/ 1338521 w 2677922"/>
                  <a:gd name="connsiteY195" fmla="*/ 2312867 h 2672762"/>
                  <a:gd name="connsiteX196" fmla="*/ 2316814 w 2677922"/>
                  <a:gd name="connsiteY196" fmla="*/ 1335605 h 2672762"/>
                  <a:gd name="connsiteX197" fmla="*/ 1340068 w 2677922"/>
                  <a:gd name="connsiteY197" fmla="*/ 359376 h 2672762"/>
                  <a:gd name="connsiteX198" fmla="*/ 361775 w 2677922"/>
                  <a:gd name="connsiteY198" fmla="*/ 1331994 h 2672762"/>
                  <a:gd name="connsiteX199" fmla="*/ 1338521 w 2677922"/>
                  <a:gd name="connsiteY199" fmla="*/ 2312867 h 2672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</a:cxnLst>
                <a:rect l="l" t="t" r="r" b="b"/>
                <a:pathLst>
                  <a:path w="2677922" h="2672762">
                    <a:moveTo>
                      <a:pt x="2538684" y="1897505"/>
                    </a:moveTo>
                    <a:cubicBezTo>
                      <a:pt x="2511337" y="1891313"/>
                      <a:pt x="2483990" y="1885121"/>
                      <a:pt x="2456643" y="1879446"/>
                    </a:cubicBezTo>
                    <a:cubicBezTo>
                      <a:pt x="2434456" y="1874286"/>
                      <a:pt x="2411753" y="1869642"/>
                      <a:pt x="2389566" y="1863966"/>
                    </a:cubicBezTo>
                    <a:cubicBezTo>
                      <a:pt x="2375119" y="1860354"/>
                      <a:pt x="2363767" y="1864482"/>
                      <a:pt x="2354479" y="1874802"/>
                    </a:cubicBezTo>
                    <a:cubicBezTo>
                      <a:pt x="2335389" y="1896989"/>
                      <a:pt x="2320425" y="1922272"/>
                      <a:pt x="2312170" y="1950651"/>
                    </a:cubicBezTo>
                    <a:cubicBezTo>
                      <a:pt x="2308042" y="1964066"/>
                      <a:pt x="2314234" y="1973869"/>
                      <a:pt x="2322489" y="1983157"/>
                    </a:cubicBezTo>
                    <a:cubicBezTo>
                      <a:pt x="2352416" y="2015664"/>
                      <a:pt x="2382858" y="2048170"/>
                      <a:pt x="2412785" y="2080161"/>
                    </a:cubicBezTo>
                    <a:cubicBezTo>
                      <a:pt x="2435488" y="2104412"/>
                      <a:pt x="2436520" y="2118859"/>
                      <a:pt x="2418461" y="2146722"/>
                    </a:cubicBezTo>
                    <a:cubicBezTo>
                      <a:pt x="2417429" y="2148270"/>
                      <a:pt x="2416397" y="2150334"/>
                      <a:pt x="2414849" y="2151882"/>
                    </a:cubicBezTo>
                    <a:cubicBezTo>
                      <a:pt x="2380795" y="2197804"/>
                      <a:pt x="2365831" y="2198320"/>
                      <a:pt x="2324037" y="2174585"/>
                    </a:cubicBezTo>
                    <a:cubicBezTo>
                      <a:pt x="2289982" y="2154978"/>
                      <a:pt x="2253864" y="2137434"/>
                      <a:pt x="2219294" y="2118859"/>
                    </a:cubicBezTo>
                    <a:cubicBezTo>
                      <a:pt x="2204846" y="2111120"/>
                      <a:pt x="2191431" y="2111120"/>
                      <a:pt x="2178531" y="2120407"/>
                    </a:cubicBezTo>
                    <a:cubicBezTo>
                      <a:pt x="2157892" y="2134855"/>
                      <a:pt x="2140349" y="2152398"/>
                      <a:pt x="2125386" y="2172521"/>
                    </a:cubicBezTo>
                    <a:cubicBezTo>
                      <a:pt x="2114550" y="2186968"/>
                      <a:pt x="2114034" y="2201416"/>
                      <a:pt x="2122806" y="2217411"/>
                    </a:cubicBezTo>
                    <a:cubicBezTo>
                      <a:pt x="2143961" y="2256109"/>
                      <a:pt x="2164600" y="2295323"/>
                      <a:pt x="2184723" y="2334538"/>
                    </a:cubicBezTo>
                    <a:cubicBezTo>
                      <a:pt x="2198655" y="2361885"/>
                      <a:pt x="2196591" y="2374268"/>
                      <a:pt x="2174404" y="2395423"/>
                    </a:cubicBezTo>
                    <a:cubicBezTo>
                      <a:pt x="2170792" y="2398519"/>
                      <a:pt x="2167696" y="2402131"/>
                      <a:pt x="2164084" y="2404711"/>
                    </a:cubicBezTo>
                    <a:cubicBezTo>
                      <a:pt x="2131062" y="2428962"/>
                      <a:pt x="2114034" y="2440829"/>
                      <a:pt x="2075336" y="2401615"/>
                    </a:cubicBezTo>
                    <a:cubicBezTo>
                      <a:pt x="2047473" y="2373236"/>
                      <a:pt x="2017547" y="2347953"/>
                      <a:pt x="1988652" y="2320606"/>
                    </a:cubicBezTo>
                    <a:cubicBezTo>
                      <a:pt x="1975236" y="2307707"/>
                      <a:pt x="1960789" y="2305127"/>
                      <a:pt x="1944277" y="2311835"/>
                    </a:cubicBezTo>
                    <a:cubicBezTo>
                      <a:pt x="1922607" y="2320606"/>
                      <a:pt x="1901968" y="2331958"/>
                      <a:pt x="1883392" y="2346405"/>
                    </a:cubicBezTo>
                    <a:cubicBezTo>
                      <a:pt x="1867913" y="2358273"/>
                      <a:pt x="1863785" y="2373236"/>
                      <a:pt x="1868429" y="2391811"/>
                    </a:cubicBezTo>
                    <a:cubicBezTo>
                      <a:pt x="1879264" y="2436701"/>
                      <a:pt x="1889584" y="2482107"/>
                      <a:pt x="1899388" y="2526997"/>
                    </a:cubicBezTo>
                    <a:cubicBezTo>
                      <a:pt x="1903516" y="2546604"/>
                      <a:pt x="1896808" y="2561568"/>
                      <a:pt x="1879264" y="2571887"/>
                    </a:cubicBezTo>
                    <a:cubicBezTo>
                      <a:pt x="1867397" y="2579111"/>
                      <a:pt x="1854498" y="2584787"/>
                      <a:pt x="1841082" y="2588915"/>
                    </a:cubicBezTo>
                    <a:cubicBezTo>
                      <a:pt x="1813736" y="2597686"/>
                      <a:pt x="1798256" y="2592526"/>
                      <a:pt x="1782777" y="2568276"/>
                    </a:cubicBezTo>
                    <a:cubicBezTo>
                      <a:pt x="1760074" y="2532157"/>
                      <a:pt x="1736855" y="2496555"/>
                      <a:pt x="1715184" y="2459404"/>
                    </a:cubicBezTo>
                    <a:cubicBezTo>
                      <a:pt x="1703316" y="2439281"/>
                      <a:pt x="1687837" y="2431542"/>
                      <a:pt x="1664618" y="2435669"/>
                    </a:cubicBezTo>
                    <a:cubicBezTo>
                      <a:pt x="1646043" y="2439281"/>
                      <a:pt x="1627984" y="2443925"/>
                      <a:pt x="1610440" y="2450117"/>
                    </a:cubicBezTo>
                    <a:cubicBezTo>
                      <a:pt x="1586190" y="2458888"/>
                      <a:pt x="1578450" y="2469208"/>
                      <a:pt x="1577418" y="2495007"/>
                    </a:cubicBezTo>
                    <a:cubicBezTo>
                      <a:pt x="1575870" y="2535769"/>
                      <a:pt x="1574838" y="2576015"/>
                      <a:pt x="1573806" y="2616777"/>
                    </a:cubicBezTo>
                    <a:cubicBezTo>
                      <a:pt x="1572774" y="2653928"/>
                      <a:pt x="1563487" y="2665795"/>
                      <a:pt x="1526852" y="2672503"/>
                    </a:cubicBezTo>
                    <a:cubicBezTo>
                      <a:pt x="1517049" y="2674567"/>
                      <a:pt x="1507245" y="2675599"/>
                      <a:pt x="1497441" y="2676115"/>
                    </a:cubicBezTo>
                    <a:cubicBezTo>
                      <a:pt x="1473191" y="2677663"/>
                      <a:pt x="1457711" y="2667859"/>
                      <a:pt x="1449972" y="2644124"/>
                    </a:cubicBezTo>
                    <a:cubicBezTo>
                      <a:pt x="1436040" y="2600782"/>
                      <a:pt x="1422624" y="2557956"/>
                      <a:pt x="1410241" y="2514614"/>
                    </a:cubicBezTo>
                    <a:cubicBezTo>
                      <a:pt x="1404565" y="2495007"/>
                      <a:pt x="1392698" y="2485719"/>
                      <a:pt x="1373091" y="2482623"/>
                    </a:cubicBezTo>
                    <a:cubicBezTo>
                      <a:pt x="1350388" y="2479527"/>
                      <a:pt x="1327685" y="2479527"/>
                      <a:pt x="1304982" y="2483139"/>
                    </a:cubicBezTo>
                    <a:cubicBezTo>
                      <a:pt x="1287955" y="2485719"/>
                      <a:pt x="1277119" y="2494491"/>
                      <a:pt x="1271959" y="2511518"/>
                    </a:cubicBezTo>
                    <a:cubicBezTo>
                      <a:pt x="1260092" y="2552280"/>
                      <a:pt x="1247192" y="2593042"/>
                      <a:pt x="1234293" y="2633805"/>
                    </a:cubicBezTo>
                    <a:cubicBezTo>
                      <a:pt x="1222941" y="2670439"/>
                      <a:pt x="1208494" y="2679727"/>
                      <a:pt x="1170828" y="2674567"/>
                    </a:cubicBezTo>
                    <a:cubicBezTo>
                      <a:pt x="1114070" y="2666827"/>
                      <a:pt x="1107362" y="2659087"/>
                      <a:pt x="1106847" y="2602330"/>
                    </a:cubicBezTo>
                    <a:cubicBezTo>
                      <a:pt x="1106331" y="2565180"/>
                      <a:pt x="1104783" y="2528545"/>
                      <a:pt x="1103751" y="2491395"/>
                    </a:cubicBezTo>
                    <a:cubicBezTo>
                      <a:pt x="1103234" y="2474368"/>
                      <a:pt x="1096527" y="2460952"/>
                      <a:pt x="1080532" y="2454244"/>
                    </a:cubicBezTo>
                    <a:cubicBezTo>
                      <a:pt x="1056281" y="2443925"/>
                      <a:pt x="1031514" y="2436701"/>
                      <a:pt x="1005199" y="2435153"/>
                    </a:cubicBezTo>
                    <a:cubicBezTo>
                      <a:pt x="989203" y="2434121"/>
                      <a:pt x="977852" y="2440313"/>
                      <a:pt x="969080" y="2454244"/>
                    </a:cubicBezTo>
                    <a:cubicBezTo>
                      <a:pt x="946894" y="2491395"/>
                      <a:pt x="923159" y="2527513"/>
                      <a:pt x="900456" y="2564148"/>
                    </a:cubicBezTo>
                    <a:cubicBezTo>
                      <a:pt x="882396" y="2593042"/>
                      <a:pt x="868465" y="2598202"/>
                      <a:pt x="836474" y="2587367"/>
                    </a:cubicBezTo>
                    <a:cubicBezTo>
                      <a:pt x="834926" y="2586851"/>
                      <a:pt x="833379" y="2586335"/>
                      <a:pt x="831830" y="2585819"/>
                    </a:cubicBezTo>
                    <a:cubicBezTo>
                      <a:pt x="782297" y="2565696"/>
                      <a:pt x="772493" y="2554344"/>
                      <a:pt x="785392" y="2504810"/>
                    </a:cubicBezTo>
                    <a:cubicBezTo>
                      <a:pt x="795196" y="2467144"/>
                      <a:pt x="802420" y="2428962"/>
                      <a:pt x="811707" y="2390779"/>
                    </a:cubicBezTo>
                    <a:cubicBezTo>
                      <a:pt x="816351" y="2371172"/>
                      <a:pt x="811191" y="2356209"/>
                      <a:pt x="794680" y="2344341"/>
                    </a:cubicBezTo>
                    <a:cubicBezTo>
                      <a:pt x="777137" y="2331958"/>
                      <a:pt x="759078" y="2321122"/>
                      <a:pt x="739470" y="2312351"/>
                    </a:cubicBezTo>
                    <a:cubicBezTo>
                      <a:pt x="720895" y="2304095"/>
                      <a:pt x="704900" y="2307191"/>
                      <a:pt x="689421" y="2321638"/>
                    </a:cubicBezTo>
                    <a:cubicBezTo>
                      <a:pt x="658462" y="2351049"/>
                      <a:pt x="626988" y="2379944"/>
                      <a:pt x="596029" y="2408838"/>
                    </a:cubicBezTo>
                    <a:cubicBezTo>
                      <a:pt x="572810" y="2431026"/>
                      <a:pt x="557847" y="2432057"/>
                      <a:pt x="530500" y="2415030"/>
                    </a:cubicBezTo>
                    <a:cubicBezTo>
                      <a:pt x="527404" y="2412966"/>
                      <a:pt x="524308" y="2410902"/>
                      <a:pt x="521212" y="2408838"/>
                    </a:cubicBezTo>
                    <a:cubicBezTo>
                      <a:pt x="481482" y="2380460"/>
                      <a:pt x="477870" y="2365496"/>
                      <a:pt x="500573" y="2322670"/>
                    </a:cubicBezTo>
                    <a:cubicBezTo>
                      <a:pt x="519148" y="2287584"/>
                      <a:pt x="537207" y="2252497"/>
                      <a:pt x="556298" y="2217927"/>
                    </a:cubicBezTo>
                    <a:cubicBezTo>
                      <a:pt x="566102" y="2199868"/>
                      <a:pt x="564555" y="2184388"/>
                      <a:pt x="552171" y="2168909"/>
                    </a:cubicBezTo>
                    <a:cubicBezTo>
                      <a:pt x="538756" y="2151882"/>
                      <a:pt x="523276" y="2136402"/>
                      <a:pt x="505733" y="2122987"/>
                    </a:cubicBezTo>
                    <a:cubicBezTo>
                      <a:pt x="490254" y="2111120"/>
                      <a:pt x="474774" y="2110088"/>
                      <a:pt x="457747" y="2119375"/>
                    </a:cubicBezTo>
                    <a:cubicBezTo>
                      <a:pt x="419564" y="2140014"/>
                      <a:pt x="380866" y="2160653"/>
                      <a:pt x="341652" y="2180777"/>
                    </a:cubicBezTo>
                    <a:cubicBezTo>
                      <a:pt x="314305" y="2195224"/>
                      <a:pt x="298310" y="2191612"/>
                      <a:pt x="278187" y="2168909"/>
                    </a:cubicBezTo>
                    <a:cubicBezTo>
                      <a:pt x="276639" y="2167361"/>
                      <a:pt x="275607" y="2165813"/>
                      <a:pt x="274059" y="2164265"/>
                    </a:cubicBezTo>
                    <a:cubicBezTo>
                      <a:pt x="238456" y="2122987"/>
                      <a:pt x="238972" y="2108540"/>
                      <a:pt x="276639" y="2069325"/>
                    </a:cubicBezTo>
                    <a:cubicBezTo>
                      <a:pt x="302954" y="2041463"/>
                      <a:pt x="327721" y="2013084"/>
                      <a:pt x="354551" y="1986253"/>
                    </a:cubicBezTo>
                    <a:cubicBezTo>
                      <a:pt x="367967" y="1972322"/>
                      <a:pt x="370547" y="1957874"/>
                      <a:pt x="363839" y="1940847"/>
                    </a:cubicBezTo>
                    <a:cubicBezTo>
                      <a:pt x="355067" y="1918660"/>
                      <a:pt x="342684" y="1898021"/>
                      <a:pt x="328237" y="1878930"/>
                    </a:cubicBezTo>
                    <a:cubicBezTo>
                      <a:pt x="316369" y="1863450"/>
                      <a:pt x="300374" y="1861902"/>
                      <a:pt x="283347" y="1866030"/>
                    </a:cubicBezTo>
                    <a:cubicBezTo>
                      <a:pt x="245680" y="1874802"/>
                      <a:pt x="208530" y="1883573"/>
                      <a:pt x="170864" y="1891829"/>
                    </a:cubicBezTo>
                    <a:cubicBezTo>
                      <a:pt x="165704" y="1892861"/>
                      <a:pt x="160544" y="1894409"/>
                      <a:pt x="155900" y="1895441"/>
                    </a:cubicBezTo>
                    <a:cubicBezTo>
                      <a:pt x="127521" y="1900601"/>
                      <a:pt x="113074" y="1893893"/>
                      <a:pt x="100175" y="1868094"/>
                    </a:cubicBezTo>
                    <a:cubicBezTo>
                      <a:pt x="95531" y="1858291"/>
                      <a:pt x="90887" y="1848487"/>
                      <a:pt x="87275" y="1838168"/>
                    </a:cubicBezTo>
                    <a:cubicBezTo>
                      <a:pt x="77988" y="1810821"/>
                      <a:pt x="83147" y="1795341"/>
                      <a:pt x="107915" y="1779862"/>
                    </a:cubicBezTo>
                    <a:cubicBezTo>
                      <a:pt x="143001" y="1757675"/>
                      <a:pt x="178603" y="1735488"/>
                      <a:pt x="213690" y="1713817"/>
                    </a:cubicBezTo>
                    <a:cubicBezTo>
                      <a:pt x="241552" y="1696274"/>
                      <a:pt x="245680" y="1686470"/>
                      <a:pt x="238972" y="1654480"/>
                    </a:cubicBezTo>
                    <a:cubicBezTo>
                      <a:pt x="234845" y="1636420"/>
                      <a:pt x="230201" y="1617845"/>
                      <a:pt x="222977" y="1600818"/>
                    </a:cubicBezTo>
                    <a:cubicBezTo>
                      <a:pt x="215753" y="1583791"/>
                      <a:pt x="203370" y="1575535"/>
                      <a:pt x="184279" y="1575019"/>
                    </a:cubicBezTo>
                    <a:cubicBezTo>
                      <a:pt x="142485" y="1574503"/>
                      <a:pt x="101207" y="1572955"/>
                      <a:pt x="59413" y="1571407"/>
                    </a:cubicBezTo>
                    <a:cubicBezTo>
                      <a:pt x="21746" y="1570375"/>
                      <a:pt x="10395" y="1560572"/>
                      <a:pt x="3687" y="1524453"/>
                    </a:cubicBezTo>
                    <a:cubicBezTo>
                      <a:pt x="3171" y="1520841"/>
                      <a:pt x="2139" y="1517230"/>
                      <a:pt x="1623" y="1513618"/>
                    </a:cubicBezTo>
                    <a:cubicBezTo>
                      <a:pt x="-4053" y="1467696"/>
                      <a:pt x="3687" y="1455828"/>
                      <a:pt x="48577" y="1442413"/>
                    </a:cubicBezTo>
                    <a:cubicBezTo>
                      <a:pt x="85727" y="1431061"/>
                      <a:pt x="122877" y="1418678"/>
                      <a:pt x="160544" y="1408358"/>
                    </a:cubicBezTo>
                    <a:cubicBezTo>
                      <a:pt x="181183" y="1402683"/>
                      <a:pt x="192018" y="1390815"/>
                      <a:pt x="194083" y="1370692"/>
                    </a:cubicBezTo>
                    <a:cubicBezTo>
                      <a:pt x="196147" y="1346957"/>
                      <a:pt x="197178" y="1322706"/>
                      <a:pt x="192534" y="1298971"/>
                    </a:cubicBezTo>
                    <a:cubicBezTo>
                      <a:pt x="189954" y="1283492"/>
                      <a:pt x="181183" y="1274204"/>
                      <a:pt x="166220" y="1269560"/>
                    </a:cubicBezTo>
                    <a:cubicBezTo>
                      <a:pt x="126490" y="1257693"/>
                      <a:pt x="86759" y="1245310"/>
                      <a:pt x="47029" y="1232926"/>
                    </a:cubicBezTo>
                    <a:cubicBezTo>
                      <a:pt x="3687" y="1219511"/>
                      <a:pt x="-957" y="1212287"/>
                      <a:pt x="1623" y="1166881"/>
                    </a:cubicBezTo>
                    <a:cubicBezTo>
                      <a:pt x="2139" y="1157593"/>
                      <a:pt x="4203" y="1148306"/>
                      <a:pt x="6267" y="1139534"/>
                    </a:cubicBezTo>
                    <a:cubicBezTo>
                      <a:pt x="12459" y="1116831"/>
                      <a:pt x="25358" y="1106512"/>
                      <a:pt x="49093" y="1105480"/>
                    </a:cubicBezTo>
                    <a:cubicBezTo>
                      <a:pt x="87791" y="1103932"/>
                      <a:pt x="125974" y="1102900"/>
                      <a:pt x="164672" y="1101868"/>
                    </a:cubicBezTo>
                    <a:cubicBezTo>
                      <a:pt x="170348" y="1101868"/>
                      <a:pt x="176023" y="1101352"/>
                      <a:pt x="181699" y="1101352"/>
                    </a:cubicBezTo>
                    <a:cubicBezTo>
                      <a:pt x="207498" y="1102384"/>
                      <a:pt x="220913" y="1087936"/>
                      <a:pt x="227621" y="1065233"/>
                    </a:cubicBezTo>
                    <a:cubicBezTo>
                      <a:pt x="232781" y="1048206"/>
                      <a:pt x="237425" y="1031179"/>
                      <a:pt x="241036" y="1014152"/>
                    </a:cubicBezTo>
                    <a:cubicBezTo>
                      <a:pt x="245680" y="990417"/>
                      <a:pt x="240005" y="979065"/>
                      <a:pt x="219366" y="965650"/>
                    </a:cubicBezTo>
                    <a:cubicBezTo>
                      <a:pt x="184279" y="943463"/>
                      <a:pt x="148676" y="921276"/>
                      <a:pt x="113590" y="899605"/>
                    </a:cubicBezTo>
                    <a:cubicBezTo>
                      <a:pt x="82116" y="879997"/>
                      <a:pt x="77472" y="867614"/>
                      <a:pt x="89855" y="832012"/>
                    </a:cubicBezTo>
                    <a:cubicBezTo>
                      <a:pt x="93467" y="820660"/>
                      <a:pt x="98111" y="809309"/>
                      <a:pt x="104818" y="799505"/>
                    </a:cubicBezTo>
                    <a:cubicBezTo>
                      <a:pt x="115654" y="782994"/>
                      <a:pt x="130617" y="774738"/>
                      <a:pt x="151256" y="779898"/>
                    </a:cubicBezTo>
                    <a:cubicBezTo>
                      <a:pt x="195114" y="790217"/>
                      <a:pt x="239489" y="799505"/>
                      <a:pt x="283347" y="810341"/>
                    </a:cubicBezTo>
                    <a:cubicBezTo>
                      <a:pt x="303469" y="815500"/>
                      <a:pt x="318949" y="810857"/>
                      <a:pt x="331332" y="794345"/>
                    </a:cubicBezTo>
                    <a:cubicBezTo>
                      <a:pt x="344232" y="776802"/>
                      <a:pt x="355584" y="757711"/>
                      <a:pt x="363839" y="737588"/>
                    </a:cubicBezTo>
                    <a:cubicBezTo>
                      <a:pt x="371063" y="719529"/>
                      <a:pt x="368999" y="704049"/>
                      <a:pt x="354551" y="689086"/>
                    </a:cubicBezTo>
                    <a:cubicBezTo>
                      <a:pt x="324625" y="658643"/>
                      <a:pt x="296246" y="627169"/>
                      <a:pt x="266835" y="595694"/>
                    </a:cubicBezTo>
                    <a:cubicBezTo>
                      <a:pt x="244132" y="570927"/>
                      <a:pt x="243100" y="556996"/>
                      <a:pt x="261675" y="529133"/>
                    </a:cubicBezTo>
                    <a:cubicBezTo>
                      <a:pt x="264771" y="525005"/>
                      <a:pt x="267351" y="520361"/>
                      <a:pt x="270447" y="516233"/>
                    </a:cubicBezTo>
                    <a:cubicBezTo>
                      <a:pt x="296762" y="481663"/>
                      <a:pt x="311209" y="478567"/>
                      <a:pt x="349907" y="498690"/>
                    </a:cubicBezTo>
                    <a:cubicBezTo>
                      <a:pt x="386026" y="517781"/>
                      <a:pt x="422144" y="536357"/>
                      <a:pt x="457231" y="555964"/>
                    </a:cubicBezTo>
                    <a:cubicBezTo>
                      <a:pt x="475806" y="566283"/>
                      <a:pt x="492318" y="564219"/>
                      <a:pt x="507797" y="551320"/>
                    </a:cubicBezTo>
                    <a:cubicBezTo>
                      <a:pt x="523276" y="538421"/>
                      <a:pt x="537723" y="523973"/>
                      <a:pt x="551139" y="508494"/>
                    </a:cubicBezTo>
                    <a:cubicBezTo>
                      <a:pt x="564555" y="492499"/>
                      <a:pt x="567650" y="476503"/>
                      <a:pt x="556815" y="456896"/>
                    </a:cubicBezTo>
                    <a:cubicBezTo>
                      <a:pt x="535143" y="418198"/>
                      <a:pt x="515020" y="378983"/>
                      <a:pt x="494381" y="339769"/>
                    </a:cubicBezTo>
                    <a:cubicBezTo>
                      <a:pt x="480966" y="313970"/>
                      <a:pt x="484062" y="300039"/>
                      <a:pt x="505217" y="280432"/>
                    </a:cubicBezTo>
                    <a:cubicBezTo>
                      <a:pt x="515020" y="271144"/>
                      <a:pt x="525856" y="263405"/>
                      <a:pt x="537723" y="256181"/>
                    </a:cubicBezTo>
                    <a:cubicBezTo>
                      <a:pt x="558362" y="244313"/>
                      <a:pt x="572810" y="245861"/>
                      <a:pt x="590353" y="261857"/>
                    </a:cubicBezTo>
                    <a:cubicBezTo>
                      <a:pt x="620280" y="289203"/>
                      <a:pt x="650207" y="317066"/>
                      <a:pt x="679617" y="344929"/>
                    </a:cubicBezTo>
                    <a:cubicBezTo>
                      <a:pt x="710576" y="374340"/>
                      <a:pt x="717284" y="375372"/>
                      <a:pt x="754950" y="355765"/>
                    </a:cubicBezTo>
                    <a:cubicBezTo>
                      <a:pt x="769913" y="348025"/>
                      <a:pt x="783845" y="339769"/>
                      <a:pt x="797260" y="329450"/>
                    </a:cubicBezTo>
                    <a:cubicBezTo>
                      <a:pt x="811707" y="317582"/>
                      <a:pt x="816351" y="303651"/>
                      <a:pt x="811707" y="285076"/>
                    </a:cubicBezTo>
                    <a:cubicBezTo>
                      <a:pt x="800872" y="242249"/>
                      <a:pt x="791585" y="198907"/>
                      <a:pt x="781781" y="156081"/>
                    </a:cubicBezTo>
                    <a:cubicBezTo>
                      <a:pt x="775589" y="128218"/>
                      <a:pt x="782297" y="114287"/>
                      <a:pt x="807064" y="100872"/>
                    </a:cubicBezTo>
                    <a:cubicBezTo>
                      <a:pt x="818415" y="95196"/>
                      <a:pt x="829766" y="90552"/>
                      <a:pt x="841634" y="86424"/>
                    </a:cubicBezTo>
                    <a:cubicBezTo>
                      <a:pt x="866917" y="78685"/>
                      <a:pt x="881364" y="83328"/>
                      <a:pt x="896328" y="106031"/>
                    </a:cubicBezTo>
                    <a:cubicBezTo>
                      <a:pt x="920062" y="142666"/>
                      <a:pt x="943798" y="179300"/>
                      <a:pt x="965469" y="217483"/>
                    </a:cubicBezTo>
                    <a:cubicBezTo>
                      <a:pt x="976820" y="237090"/>
                      <a:pt x="992299" y="243797"/>
                      <a:pt x="1013455" y="240702"/>
                    </a:cubicBezTo>
                    <a:cubicBezTo>
                      <a:pt x="1035641" y="237090"/>
                      <a:pt x="1057313" y="231414"/>
                      <a:pt x="1077952" y="222642"/>
                    </a:cubicBezTo>
                    <a:cubicBezTo>
                      <a:pt x="1092915" y="215935"/>
                      <a:pt x="1101171" y="205615"/>
                      <a:pt x="1101687" y="188072"/>
                    </a:cubicBezTo>
                    <a:cubicBezTo>
                      <a:pt x="1102719" y="143182"/>
                      <a:pt x="1105298" y="98808"/>
                      <a:pt x="1106847" y="53918"/>
                    </a:cubicBezTo>
                    <a:cubicBezTo>
                      <a:pt x="1107878" y="25023"/>
                      <a:pt x="1117166" y="12640"/>
                      <a:pt x="1145029" y="4900"/>
                    </a:cubicBezTo>
                    <a:cubicBezTo>
                      <a:pt x="1149672" y="3868"/>
                      <a:pt x="1154316" y="2320"/>
                      <a:pt x="1158960" y="1804"/>
                    </a:cubicBezTo>
                    <a:cubicBezTo>
                      <a:pt x="1210042" y="-3872"/>
                      <a:pt x="1222426" y="1804"/>
                      <a:pt x="1235841" y="48758"/>
                    </a:cubicBezTo>
                    <a:cubicBezTo>
                      <a:pt x="1246676" y="86940"/>
                      <a:pt x="1259576" y="124091"/>
                      <a:pt x="1269895" y="162273"/>
                    </a:cubicBezTo>
                    <a:cubicBezTo>
                      <a:pt x="1275055" y="180332"/>
                      <a:pt x="1285890" y="190136"/>
                      <a:pt x="1303434" y="192716"/>
                    </a:cubicBezTo>
                    <a:cubicBezTo>
                      <a:pt x="1327685" y="195812"/>
                      <a:pt x="1352452" y="195812"/>
                      <a:pt x="1376702" y="192716"/>
                    </a:cubicBezTo>
                    <a:cubicBezTo>
                      <a:pt x="1393730" y="190652"/>
                      <a:pt x="1404049" y="180332"/>
                      <a:pt x="1409209" y="163305"/>
                    </a:cubicBezTo>
                    <a:cubicBezTo>
                      <a:pt x="1421593" y="121511"/>
                      <a:pt x="1434492" y="79717"/>
                      <a:pt x="1447392" y="37922"/>
                    </a:cubicBezTo>
                    <a:cubicBezTo>
                      <a:pt x="1457195" y="6964"/>
                      <a:pt x="1466998" y="-260"/>
                      <a:pt x="1499505" y="256"/>
                    </a:cubicBezTo>
                    <a:cubicBezTo>
                      <a:pt x="1504149" y="256"/>
                      <a:pt x="1508793" y="256"/>
                      <a:pt x="1513436" y="772"/>
                    </a:cubicBezTo>
                    <a:cubicBezTo>
                      <a:pt x="1559358" y="5416"/>
                      <a:pt x="1572258" y="19347"/>
                      <a:pt x="1573290" y="65269"/>
                    </a:cubicBezTo>
                    <a:cubicBezTo>
                      <a:pt x="1574322" y="105515"/>
                      <a:pt x="1575870" y="145246"/>
                      <a:pt x="1576902" y="185492"/>
                    </a:cubicBezTo>
                    <a:cubicBezTo>
                      <a:pt x="1577418" y="201487"/>
                      <a:pt x="1583093" y="213871"/>
                      <a:pt x="1598057" y="220578"/>
                    </a:cubicBezTo>
                    <a:cubicBezTo>
                      <a:pt x="1622308" y="231414"/>
                      <a:pt x="1647590" y="238638"/>
                      <a:pt x="1674422" y="240702"/>
                    </a:cubicBezTo>
                    <a:cubicBezTo>
                      <a:pt x="1690933" y="241733"/>
                      <a:pt x="1702285" y="235026"/>
                      <a:pt x="1710540" y="221610"/>
                    </a:cubicBezTo>
                    <a:cubicBezTo>
                      <a:pt x="1733243" y="184976"/>
                      <a:pt x="1756462" y="148342"/>
                      <a:pt x="1779165" y="111707"/>
                    </a:cubicBezTo>
                    <a:cubicBezTo>
                      <a:pt x="1798772" y="80749"/>
                      <a:pt x="1810640" y="76621"/>
                      <a:pt x="1845726" y="88488"/>
                    </a:cubicBezTo>
                    <a:cubicBezTo>
                      <a:pt x="1849854" y="90036"/>
                      <a:pt x="1853466" y="91068"/>
                      <a:pt x="1857594" y="92616"/>
                    </a:cubicBezTo>
                    <a:cubicBezTo>
                      <a:pt x="1898356" y="110159"/>
                      <a:pt x="1905063" y="123059"/>
                      <a:pt x="1895260" y="166401"/>
                    </a:cubicBezTo>
                    <a:cubicBezTo>
                      <a:pt x="1886488" y="205099"/>
                      <a:pt x="1877717" y="243281"/>
                      <a:pt x="1868429" y="281980"/>
                    </a:cubicBezTo>
                    <a:cubicBezTo>
                      <a:pt x="1863269" y="303135"/>
                      <a:pt x="1868429" y="319646"/>
                      <a:pt x="1887004" y="332030"/>
                    </a:cubicBezTo>
                    <a:cubicBezTo>
                      <a:pt x="1906096" y="344929"/>
                      <a:pt x="1925187" y="356796"/>
                      <a:pt x="1946857" y="365052"/>
                    </a:cubicBezTo>
                    <a:cubicBezTo>
                      <a:pt x="1962337" y="370728"/>
                      <a:pt x="1974720" y="367116"/>
                      <a:pt x="1986588" y="355765"/>
                    </a:cubicBezTo>
                    <a:cubicBezTo>
                      <a:pt x="2018062" y="325838"/>
                      <a:pt x="2049537" y="296943"/>
                      <a:pt x="2081528" y="267532"/>
                    </a:cubicBezTo>
                    <a:cubicBezTo>
                      <a:pt x="2107843" y="242765"/>
                      <a:pt x="2122290" y="241733"/>
                      <a:pt x="2151701" y="261857"/>
                    </a:cubicBezTo>
                    <a:cubicBezTo>
                      <a:pt x="2153248" y="262889"/>
                      <a:pt x="2154281" y="263405"/>
                      <a:pt x="2155312" y="264437"/>
                    </a:cubicBezTo>
                    <a:cubicBezTo>
                      <a:pt x="2205363" y="300555"/>
                      <a:pt x="2198139" y="316034"/>
                      <a:pt x="2177500" y="353701"/>
                    </a:cubicBezTo>
                    <a:cubicBezTo>
                      <a:pt x="2158925" y="387755"/>
                      <a:pt x="2141381" y="422842"/>
                      <a:pt x="2122290" y="456896"/>
                    </a:cubicBezTo>
                    <a:cubicBezTo>
                      <a:pt x="2112487" y="474955"/>
                      <a:pt x="2114550" y="490435"/>
                      <a:pt x="2126934" y="505914"/>
                    </a:cubicBezTo>
                    <a:cubicBezTo>
                      <a:pt x="2140865" y="522941"/>
                      <a:pt x="2156345" y="538421"/>
                      <a:pt x="2173372" y="551836"/>
                    </a:cubicBezTo>
                    <a:cubicBezTo>
                      <a:pt x="2187819" y="563187"/>
                      <a:pt x="2202783" y="564735"/>
                      <a:pt x="2219810" y="555964"/>
                    </a:cubicBezTo>
                    <a:cubicBezTo>
                      <a:pt x="2258508" y="534809"/>
                      <a:pt x="2297722" y="514170"/>
                      <a:pt x="2336937" y="494046"/>
                    </a:cubicBezTo>
                    <a:cubicBezTo>
                      <a:pt x="2364799" y="479599"/>
                      <a:pt x="2380795" y="482695"/>
                      <a:pt x="2400917" y="507462"/>
                    </a:cubicBezTo>
                    <a:cubicBezTo>
                      <a:pt x="2408141" y="515717"/>
                      <a:pt x="2414849" y="524489"/>
                      <a:pt x="2420525" y="533777"/>
                    </a:cubicBezTo>
                    <a:cubicBezTo>
                      <a:pt x="2434972" y="556480"/>
                      <a:pt x="2433424" y="571443"/>
                      <a:pt x="2415365" y="591566"/>
                    </a:cubicBezTo>
                    <a:cubicBezTo>
                      <a:pt x="2384406" y="625105"/>
                      <a:pt x="2353448" y="659159"/>
                      <a:pt x="2321973" y="692182"/>
                    </a:cubicBezTo>
                    <a:cubicBezTo>
                      <a:pt x="2310106" y="704565"/>
                      <a:pt x="2307526" y="717981"/>
                      <a:pt x="2313718" y="733460"/>
                    </a:cubicBezTo>
                    <a:cubicBezTo>
                      <a:pt x="2323005" y="755647"/>
                      <a:pt x="2334357" y="776286"/>
                      <a:pt x="2349320" y="795377"/>
                    </a:cubicBezTo>
                    <a:cubicBezTo>
                      <a:pt x="2361187" y="810857"/>
                      <a:pt x="2375635" y="814984"/>
                      <a:pt x="2394726" y="810341"/>
                    </a:cubicBezTo>
                    <a:cubicBezTo>
                      <a:pt x="2438584" y="799505"/>
                      <a:pt x="2482958" y="789701"/>
                      <a:pt x="2526816" y="780414"/>
                    </a:cubicBezTo>
                    <a:cubicBezTo>
                      <a:pt x="2550035" y="775254"/>
                      <a:pt x="2563967" y="781962"/>
                      <a:pt x="2575834" y="803117"/>
                    </a:cubicBezTo>
                    <a:cubicBezTo>
                      <a:pt x="2582026" y="814468"/>
                      <a:pt x="2587186" y="826336"/>
                      <a:pt x="2591313" y="838719"/>
                    </a:cubicBezTo>
                    <a:cubicBezTo>
                      <a:pt x="2600085" y="867098"/>
                      <a:pt x="2595441" y="880514"/>
                      <a:pt x="2570158" y="896509"/>
                    </a:cubicBezTo>
                    <a:cubicBezTo>
                      <a:pt x="2534040" y="919212"/>
                      <a:pt x="2498437" y="942947"/>
                      <a:pt x="2461287" y="964102"/>
                    </a:cubicBezTo>
                    <a:cubicBezTo>
                      <a:pt x="2440132" y="976485"/>
                      <a:pt x="2434456" y="992997"/>
                      <a:pt x="2438068" y="1014668"/>
                    </a:cubicBezTo>
                    <a:cubicBezTo>
                      <a:pt x="2441164" y="1034791"/>
                      <a:pt x="2446840" y="1054398"/>
                      <a:pt x="2454063" y="1073489"/>
                    </a:cubicBezTo>
                    <a:cubicBezTo>
                      <a:pt x="2460771" y="1091032"/>
                      <a:pt x="2472638" y="1100320"/>
                      <a:pt x="2492762" y="1100836"/>
                    </a:cubicBezTo>
                    <a:cubicBezTo>
                      <a:pt x="2538168" y="1101352"/>
                      <a:pt x="2583058" y="1104448"/>
                      <a:pt x="2628464" y="1105996"/>
                    </a:cubicBezTo>
                    <a:cubicBezTo>
                      <a:pt x="2653230" y="1107028"/>
                      <a:pt x="2665614" y="1116831"/>
                      <a:pt x="2672322" y="1140566"/>
                    </a:cubicBezTo>
                    <a:cubicBezTo>
                      <a:pt x="2676449" y="1153982"/>
                      <a:pt x="2677998" y="1167913"/>
                      <a:pt x="2677998" y="1182360"/>
                    </a:cubicBezTo>
                    <a:cubicBezTo>
                      <a:pt x="2677998" y="1210223"/>
                      <a:pt x="2670258" y="1221575"/>
                      <a:pt x="2644459" y="1229830"/>
                    </a:cubicBezTo>
                    <a:cubicBezTo>
                      <a:pt x="2603697" y="1242730"/>
                      <a:pt x="2562934" y="1255113"/>
                      <a:pt x="2522172" y="1267497"/>
                    </a:cubicBezTo>
                    <a:cubicBezTo>
                      <a:pt x="2492762" y="1276268"/>
                      <a:pt x="2485022" y="1285556"/>
                      <a:pt x="2483990" y="1315998"/>
                    </a:cubicBezTo>
                    <a:cubicBezTo>
                      <a:pt x="2483474" y="1337153"/>
                      <a:pt x="2481926" y="1358824"/>
                      <a:pt x="2486570" y="1379980"/>
                    </a:cubicBezTo>
                    <a:cubicBezTo>
                      <a:pt x="2489666" y="1394427"/>
                      <a:pt x="2498437" y="1403199"/>
                      <a:pt x="2512885" y="1407842"/>
                    </a:cubicBezTo>
                    <a:cubicBezTo>
                      <a:pt x="2555711" y="1420742"/>
                      <a:pt x="2598537" y="1433641"/>
                      <a:pt x="2641363" y="1447057"/>
                    </a:cubicBezTo>
                    <a:cubicBezTo>
                      <a:pt x="2671290" y="1456344"/>
                      <a:pt x="2678514" y="1466664"/>
                      <a:pt x="2677998" y="1498138"/>
                    </a:cubicBezTo>
                    <a:cubicBezTo>
                      <a:pt x="2677998" y="1501234"/>
                      <a:pt x="2677998" y="1504330"/>
                      <a:pt x="2677998" y="1507426"/>
                    </a:cubicBezTo>
                    <a:cubicBezTo>
                      <a:pt x="2675934" y="1555928"/>
                      <a:pt x="2660454" y="1571407"/>
                      <a:pt x="2611952" y="1572955"/>
                    </a:cubicBezTo>
                    <a:cubicBezTo>
                      <a:pt x="2571190" y="1573987"/>
                      <a:pt x="2530944" y="1576051"/>
                      <a:pt x="2490182" y="1576567"/>
                    </a:cubicBezTo>
                    <a:cubicBezTo>
                      <a:pt x="2474702" y="1577083"/>
                      <a:pt x="2463867" y="1583791"/>
                      <a:pt x="2457675" y="1596690"/>
                    </a:cubicBezTo>
                    <a:cubicBezTo>
                      <a:pt x="2446324" y="1620941"/>
                      <a:pt x="2439100" y="1646224"/>
                      <a:pt x="2437036" y="1673055"/>
                    </a:cubicBezTo>
                    <a:cubicBezTo>
                      <a:pt x="2435488" y="1690082"/>
                      <a:pt x="2442712" y="1701434"/>
                      <a:pt x="2457159" y="1710205"/>
                    </a:cubicBezTo>
                    <a:cubicBezTo>
                      <a:pt x="2493278" y="1732392"/>
                      <a:pt x="2528880" y="1754579"/>
                      <a:pt x="2564483" y="1777282"/>
                    </a:cubicBezTo>
                    <a:cubicBezTo>
                      <a:pt x="2596989" y="1797405"/>
                      <a:pt x="2601117" y="1809789"/>
                      <a:pt x="2588733" y="1845907"/>
                    </a:cubicBezTo>
                    <a:cubicBezTo>
                      <a:pt x="2584606" y="1858291"/>
                      <a:pt x="2578930" y="1870158"/>
                      <a:pt x="2571706" y="1880994"/>
                    </a:cubicBezTo>
                    <a:cubicBezTo>
                      <a:pt x="2564998" y="1890797"/>
                      <a:pt x="2554163" y="1897505"/>
                      <a:pt x="2538684" y="1897505"/>
                    </a:cubicBezTo>
                    <a:close/>
                    <a:moveTo>
                      <a:pt x="1338521" y="2312867"/>
                    </a:moveTo>
                    <a:cubicBezTo>
                      <a:pt x="1869461" y="2314931"/>
                      <a:pt x="2317329" y="1887701"/>
                      <a:pt x="2316814" y="1335605"/>
                    </a:cubicBezTo>
                    <a:cubicBezTo>
                      <a:pt x="2316298" y="792797"/>
                      <a:pt x="1880813" y="359892"/>
                      <a:pt x="1340068" y="359376"/>
                    </a:cubicBezTo>
                    <a:cubicBezTo>
                      <a:pt x="796228" y="358860"/>
                      <a:pt x="363839" y="794861"/>
                      <a:pt x="361775" y="1331994"/>
                    </a:cubicBezTo>
                    <a:cubicBezTo>
                      <a:pt x="359711" y="1882026"/>
                      <a:pt x="806032" y="2314415"/>
                      <a:pt x="1338521" y="2312867"/>
                    </a:cubicBezTo>
                    <a:close/>
                  </a:path>
                </a:pathLst>
              </a:custGeom>
              <a:grpFill/>
              <a:ln w="34925" cap="flat">
                <a:solidFill>
                  <a:srgbClr val="37456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8C02BA6-7A63-47F9-8DDF-38320E62477D}"/>
                  </a:ext>
                </a:extLst>
              </p:cNvPr>
              <p:cNvSpPr/>
              <p:nvPr/>
            </p:nvSpPr>
            <p:spPr>
              <a:xfrm>
                <a:off x="7558586" y="2011427"/>
                <a:ext cx="1898797" cy="1893637"/>
              </a:xfrm>
              <a:custGeom>
                <a:avLst/>
                <a:gdLst>
                  <a:gd name="connsiteX0" fmla="*/ 30 w 1898796"/>
                  <a:gd name="connsiteY0" fmla="*/ 947852 h 1893636"/>
                  <a:gd name="connsiteX1" fmla="*/ 950461 w 1898796"/>
                  <a:gd name="connsiteY1" fmla="*/ 2 h 1893636"/>
                  <a:gd name="connsiteX2" fmla="*/ 1898827 w 1898796"/>
                  <a:gd name="connsiteY2" fmla="*/ 950948 h 1893636"/>
                  <a:gd name="connsiteX3" fmla="*/ 946849 w 1898796"/>
                  <a:gd name="connsiteY3" fmla="*/ 1898283 h 1893636"/>
                  <a:gd name="connsiteX4" fmla="*/ 30 w 1898796"/>
                  <a:gd name="connsiteY4" fmla="*/ 947852 h 1893636"/>
                  <a:gd name="connsiteX5" fmla="*/ 1187811 w 1898796"/>
                  <a:gd name="connsiteY5" fmla="*/ 949916 h 1893636"/>
                  <a:gd name="connsiteX6" fmla="*/ 949429 w 1898796"/>
                  <a:gd name="connsiteY6" fmla="*/ 710503 h 1893636"/>
                  <a:gd name="connsiteX7" fmla="*/ 710532 w 1898796"/>
                  <a:gd name="connsiteY7" fmla="*/ 948368 h 1893636"/>
                  <a:gd name="connsiteX8" fmla="*/ 948397 w 1898796"/>
                  <a:gd name="connsiteY8" fmla="*/ 1188298 h 1893636"/>
                  <a:gd name="connsiteX9" fmla="*/ 1187811 w 1898796"/>
                  <a:gd name="connsiteY9" fmla="*/ 949916 h 1893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98796" h="1893636">
                    <a:moveTo>
                      <a:pt x="30" y="947852"/>
                    </a:moveTo>
                    <a:cubicBezTo>
                      <a:pt x="-3065" y="428263"/>
                      <a:pt x="426228" y="-1030"/>
                      <a:pt x="950461" y="2"/>
                    </a:cubicBezTo>
                    <a:cubicBezTo>
                      <a:pt x="1472114" y="1034"/>
                      <a:pt x="1899859" y="427747"/>
                      <a:pt x="1898827" y="950948"/>
                    </a:cubicBezTo>
                    <a:cubicBezTo>
                      <a:pt x="1897795" y="1468473"/>
                      <a:pt x="1477790" y="1899315"/>
                      <a:pt x="946849" y="1898283"/>
                    </a:cubicBezTo>
                    <a:cubicBezTo>
                      <a:pt x="411781" y="1896735"/>
                      <a:pt x="-4097" y="1460218"/>
                      <a:pt x="30" y="947852"/>
                    </a:cubicBezTo>
                    <a:close/>
                    <a:moveTo>
                      <a:pt x="1187811" y="949916"/>
                    </a:moveTo>
                    <a:cubicBezTo>
                      <a:pt x="1188327" y="817310"/>
                      <a:pt x="1084099" y="710503"/>
                      <a:pt x="949429" y="710503"/>
                    </a:cubicBezTo>
                    <a:cubicBezTo>
                      <a:pt x="805987" y="710503"/>
                      <a:pt x="710015" y="828146"/>
                      <a:pt x="710532" y="948368"/>
                    </a:cubicBezTo>
                    <a:cubicBezTo>
                      <a:pt x="711048" y="1081490"/>
                      <a:pt x="815791" y="1188298"/>
                      <a:pt x="948397" y="1188298"/>
                    </a:cubicBezTo>
                    <a:cubicBezTo>
                      <a:pt x="1081003" y="1188298"/>
                      <a:pt x="1187294" y="1083038"/>
                      <a:pt x="1187811" y="949916"/>
                    </a:cubicBezTo>
                    <a:close/>
                  </a:path>
                </a:pathLst>
              </a:custGeom>
              <a:grpFill/>
              <a:ln w="34925" cap="flat">
                <a:solidFill>
                  <a:srgbClr val="37456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394B5F9-D8AC-415E-8C09-4BE415AA2EDA}"/>
              </a:ext>
            </a:extLst>
          </p:cNvPr>
          <p:cNvGrpSpPr/>
          <p:nvPr userDrawn="1"/>
        </p:nvGrpSpPr>
        <p:grpSpPr>
          <a:xfrm rot="14140429">
            <a:off x="1251624" y="1931265"/>
            <a:ext cx="1916415" cy="1725560"/>
            <a:chOff x="6486650" y="2648852"/>
            <a:chExt cx="2745260" cy="2471860"/>
          </a:xfrm>
          <a:solidFill>
            <a:schemeClr val="bg1"/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EFBED93-CBB4-4C98-8D24-35EE940EECB0}"/>
                </a:ext>
              </a:extLst>
            </p:cNvPr>
            <p:cNvSpPr/>
            <p:nvPr/>
          </p:nvSpPr>
          <p:spPr>
            <a:xfrm>
              <a:off x="6486650" y="3806165"/>
              <a:ext cx="1318090" cy="1314547"/>
            </a:xfrm>
            <a:custGeom>
              <a:avLst/>
              <a:gdLst>
                <a:gd name="connsiteX0" fmla="*/ 0 w 1919435"/>
                <a:gd name="connsiteY0" fmla="*/ 987194 h 1914275"/>
                <a:gd name="connsiteX1" fmla="*/ 37667 w 1919435"/>
                <a:gd name="connsiteY1" fmla="*/ 959846 h 1914275"/>
                <a:gd name="connsiteX2" fmla="*/ 169757 w 1919435"/>
                <a:gd name="connsiteY2" fmla="*/ 922696 h 1914275"/>
                <a:gd name="connsiteX3" fmla="*/ 215163 w 1919435"/>
                <a:gd name="connsiteY3" fmla="*/ 872130 h 1914275"/>
                <a:gd name="connsiteX4" fmla="*/ 217743 w 1919435"/>
                <a:gd name="connsiteY4" fmla="*/ 850459 h 1914275"/>
                <a:gd name="connsiteX5" fmla="*/ 189364 w 1919435"/>
                <a:gd name="connsiteY5" fmla="*/ 797830 h 1914275"/>
                <a:gd name="connsiteX6" fmla="*/ 69657 w 1919435"/>
                <a:gd name="connsiteY6" fmla="*/ 727657 h 1914275"/>
                <a:gd name="connsiteX7" fmla="*/ 43858 w 1919435"/>
                <a:gd name="connsiteY7" fmla="*/ 664708 h 1914275"/>
                <a:gd name="connsiteX8" fmla="*/ 46438 w 1919435"/>
                <a:gd name="connsiteY8" fmla="*/ 655936 h 1914275"/>
                <a:gd name="connsiteX9" fmla="*/ 114547 w 1919435"/>
                <a:gd name="connsiteY9" fmla="*/ 608982 h 1914275"/>
                <a:gd name="connsiteX10" fmla="*/ 241478 w 1919435"/>
                <a:gd name="connsiteY10" fmla="*/ 623429 h 1914275"/>
                <a:gd name="connsiteX11" fmla="*/ 306491 w 1919435"/>
                <a:gd name="connsiteY11" fmla="*/ 593503 h 1914275"/>
                <a:gd name="connsiteX12" fmla="*/ 301331 w 1919435"/>
                <a:gd name="connsiteY12" fmla="*/ 505271 h 1914275"/>
                <a:gd name="connsiteX13" fmla="*/ 222386 w 1919435"/>
                <a:gd name="connsiteY13" fmla="*/ 400527 h 1914275"/>
                <a:gd name="connsiteX14" fmla="*/ 222386 w 1919435"/>
                <a:gd name="connsiteY14" fmla="*/ 342222 h 1914275"/>
                <a:gd name="connsiteX15" fmla="*/ 248185 w 1919435"/>
                <a:gd name="connsiteY15" fmla="*/ 313327 h 1914275"/>
                <a:gd name="connsiteX16" fmla="*/ 303395 w 1919435"/>
                <a:gd name="connsiteY16" fmla="*/ 307135 h 1914275"/>
                <a:gd name="connsiteX17" fmla="*/ 420522 w 1919435"/>
                <a:gd name="connsiteY17" fmla="*/ 373180 h 1914275"/>
                <a:gd name="connsiteX18" fmla="*/ 525265 w 1919435"/>
                <a:gd name="connsiteY18" fmla="*/ 343770 h 1914275"/>
                <a:gd name="connsiteX19" fmla="*/ 527845 w 1919435"/>
                <a:gd name="connsiteY19" fmla="*/ 298364 h 1914275"/>
                <a:gd name="connsiteX20" fmla="*/ 493791 w 1919435"/>
                <a:gd name="connsiteY20" fmla="*/ 166789 h 1914275"/>
                <a:gd name="connsiteX21" fmla="*/ 518557 w 1919435"/>
                <a:gd name="connsiteY21" fmla="*/ 105904 h 1914275"/>
                <a:gd name="connsiteX22" fmla="*/ 537649 w 1919435"/>
                <a:gd name="connsiteY22" fmla="*/ 95585 h 1914275"/>
                <a:gd name="connsiteX23" fmla="*/ 608853 w 1919435"/>
                <a:gd name="connsiteY23" fmla="*/ 113128 h 1914275"/>
                <a:gd name="connsiteX24" fmla="*/ 690894 w 1919435"/>
                <a:gd name="connsiteY24" fmla="*/ 217355 h 1914275"/>
                <a:gd name="connsiteX25" fmla="*/ 802861 w 1919435"/>
                <a:gd name="connsiteY25" fmla="*/ 216839 h 1914275"/>
                <a:gd name="connsiteX26" fmla="*/ 816277 w 1919435"/>
                <a:gd name="connsiteY26" fmla="*/ 169369 h 1914275"/>
                <a:gd name="connsiteX27" fmla="*/ 832788 w 1919435"/>
                <a:gd name="connsiteY27" fmla="*/ 48631 h 1914275"/>
                <a:gd name="connsiteX28" fmla="*/ 877677 w 1919435"/>
                <a:gd name="connsiteY28" fmla="*/ 2193 h 1914275"/>
                <a:gd name="connsiteX29" fmla="*/ 917924 w 1919435"/>
                <a:gd name="connsiteY29" fmla="*/ 645 h 1914275"/>
                <a:gd name="connsiteX30" fmla="*/ 956106 w 1919435"/>
                <a:gd name="connsiteY30" fmla="*/ 31603 h 1914275"/>
                <a:gd name="connsiteX31" fmla="*/ 993772 w 1919435"/>
                <a:gd name="connsiteY31" fmla="*/ 163693 h 1914275"/>
                <a:gd name="connsiteX32" fmla="*/ 1089745 w 1919435"/>
                <a:gd name="connsiteY32" fmla="*/ 217871 h 1914275"/>
                <a:gd name="connsiteX33" fmla="*/ 1120703 w 1919435"/>
                <a:gd name="connsiteY33" fmla="*/ 191040 h 1914275"/>
                <a:gd name="connsiteX34" fmla="*/ 1192940 w 1919435"/>
                <a:gd name="connsiteY34" fmla="*/ 68754 h 1914275"/>
                <a:gd name="connsiteX35" fmla="*/ 1251245 w 1919435"/>
                <a:gd name="connsiteY35" fmla="*/ 44503 h 1914275"/>
                <a:gd name="connsiteX36" fmla="*/ 1309035 w 1919435"/>
                <a:gd name="connsiteY36" fmla="*/ 137895 h 1914275"/>
                <a:gd name="connsiteX37" fmla="*/ 1294587 w 1919435"/>
                <a:gd name="connsiteY37" fmla="*/ 255538 h 1914275"/>
                <a:gd name="connsiteX38" fmla="*/ 1294587 w 1919435"/>
                <a:gd name="connsiteY38" fmla="*/ 267921 h 1914275"/>
                <a:gd name="connsiteX39" fmla="*/ 1399331 w 1919435"/>
                <a:gd name="connsiteY39" fmla="*/ 314359 h 1914275"/>
                <a:gd name="connsiteX40" fmla="*/ 1514394 w 1919435"/>
                <a:gd name="connsiteY40" fmla="*/ 228191 h 1914275"/>
                <a:gd name="connsiteX41" fmla="*/ 1584050 w 1919435"/>
                <a:gd name="connsiteY41" fmla="*/ 229223 h 1914275"/>
                <a:gd name="connsiteX42" fmla="*/ 1594886 w 1919435"/>
                <a:gd name="connsiteY42" fmla="*/ 238510 h 1914275"/>
                <a:gd name="connsiteX43" fmla="*/ 1606754 w 1919435"/>
                <a:gd name="connsiteY43" fmla="*/ 317971 h 1914275"/>
                <a:gd name="connsiteX44" fmla="*/ 1543288 w 1919435"/>
                <a:gd name="connsiteY44" fmla="*/ 430970 h 1914275"/>
                <a:gd name="connsiteX45" fmla="*/ 1552060 w 1919435"/>
                <a:gd name="connsiteY45" fmla="*/ 504239 h 1914275"/>
                <a:gd name="connsiteX46" fmla="*/ 1619137 w 1919435"/>
                <a:gd name="connsiteY46" fmla="*/ 531069 h 1914275"/>
                <a:gd name="connsiteX47" fmla="*/ 1754839 w 1919435"/>
                <a:gd name="connsiteY47" fmla="*/ 495467 h 1914275"/>
                <a:gd name="connsiteX48" fmla="*/ 1812629 w 1919435"/>
                <a:gd name="connsiteY48" fmla="*/ 517654 h 1914275"/>
                <a:gd name="connsiteX49" fmla="*/ 1830172 w 1919435"/>
                <a:gd name="connsiteY49" fmla="*/ 552225 h 1914275"/>
                <a:gd name="connsiteX50" fmla="*/ 1815724 w 1919435"/>
                <a:gd name="connsiteY50" fmla="*/ 603306 h 1914275"/>
                <a:gd name="connsiteX51" fmla="*/ 1699630 w 1919435"/>
                <a:gd name="connsiteY51" fmla="*/ 695666 h 1914275"/>
                <a:gd name="connsiteX52" fmla="*/ 1678990 w 1919435"/>
                <a:gd name="connsiteY52" fmla="*/ 751908 h 1914275"/>
                <a:gd name="connsiteX53" fmla="*/ 1685182 w 1919435"/>
                <a:gd name="connsiteY53" fmla="*/ 774611 h 1914275"/>
                <a:gd name="connsiteX54" fmla="*/ 1732652 w 1919435"/>
                <a:gd name="connsiteY54" fmla="*/ 815373 h 1914275"/>
                <a:gd name="connsiteX55" fmla="*/ 1872998 w 1919435"/>
                <a:gd name="connsiteY55" fmla="*/ 834464 h 1914275"/>
                <a:gd name="connsiteX56" fmla="*/ 1918404 w 1919435"/>
                <a:gd name="connsiteY56" fmla="*/ 879354 h 1914275"/>
                <a:gd name="connsiteX57" fmla="*/ 1919952 w 1919435"/>
                <a:gd name="connsiteY57" fmla="*/ 919600 h 1914275"/>
                <a:gd name="connsiteX58" fmla="*/ 1886930 w 1919435"/>
                <a:gd name="connsiteY58" fmla="*/ 958299 h 1914275"/>
                <a:gd name="connsiteX59" fmla="*/ 1754839 w 1919435"/>
                <a:gd name="connsiteY59" fmla="*/ 995965 h 1914275"/>
                <a:gd name="connsiteX60" fmla="*/ 1701178 w 1919435"/>
                <a:gd name="connsiteY60" fmla="*/ 1085229 h 1914275"/>
                <a:gd name="connsiteX61" fmla="*/ 1728524 w 1919435"/>
                <a:gd name="connsiteY61" fmla="*/ 1121348 h 1914275"/>
                <a:gd name="connsiteX62" fmla="*/ 1849779 w 1919435"/>
                <a:gd name="connsiteY62" fmla="*/ 1192552 h 1914275"/>
                <a:gd name="connsiteX63" fmla="*/ 1876094 w 1919435"/>
                <a:gd name="connsiteY63" fmla="*/ 1253954 h 1914275"/>
                <a:gd name="connsiteX64" fmla="*/ 1875062 w 1919435"/>
                <a:gd name="connsiteY64" fmla="*/ 1260145 h 1914275"/>
                <a:gd name="connsiteX65" fmla="*/ 1802309 w 1919435"/>
                <a:gd name="connsiteY65" fmla="*/ 1312259 h 1914275"/>
                <a:gd name="connsiteX66" fmla="*/ 1675379 w 1919435"/>
                <a:gd name="connsiteY66" fmla="*/ 1296264 h 1914275"/>
                <a:gd name="connsiteX67" fmla="*/ 1611398 w 1919435"/>
                <a:gd name="connsiteY67" fmla="*/ 1329286 h 1914275"/>
                <a:gd name="connsiteX68" fmla="*/ 1610365 w 1919435"/>
                <a:gd name="connsiteY68" fmla="*/ 1405651 h 1914275"/>
                <a:gd name="connsiteX69" fmla="*/ 1692406 w 1919435"/>
                <a:gd name="connsiteY69" fmla="*/ 1514006 h 1914275"/>
                <a:gd name="connsiteX70" fmla="*/ 1692406 w 1919435"/>
                <a:gd name="connsiteY70" fmla="*/ 1584695 h 1914275"/>
                <a:gd name="connsiteX71" fmla="*/ 1689310 w 1919435"/>
                <a:gd name="connsiteY71" fmla="*/ 1588307 h 1914275"/>
                <a:gd name="connsiteX72" fmla="*/ 1600562 w 1919435"/>
                <a:gd name="connsiteY72" fmla="*/ 1605850 h 1914275"/>
                <a:gd name="connsiteX73" fmla="*/ 1490659 w 1919435"/>
                <a:gd name="connsiteY73" fmla="*/ 1543933 h 1914275"/>
                <a:gd name="connsiteX74" fmla="*/ 1415326 w 1919435"/>
                <a:gd name="connsiteY74" fmla="*/ 1554769 h 1914275"/>
                <a:gd name="connsiteX75" fmla="*/ 1391075 w 1919435"/>
                <a:gd name="connsiteY75" fmla="*/ 1622877 h 1914275"/>
                <a:gd name="connsiteX76" fmla="*/ 1426677 w 1919435"/>
                <a:gd name="connsiteY76" fmla="*/ 1760128 h 1914275"/>
                <a:gd name="connsiteX77" fmla="*/ 1406554 w 1919435"/>
                <a:gd name="connsiteY77" fmla="*/ 1811725 h 1914275"/>
                <a:gd name="connsiteX78" fmla="*/ 1370436 w 1919435"/>
                <a:gd name="connsiteY78" fmla="*/ 1830300 h 1914275"/>
                <a:gd name="connsiteX79" fmla="*/ 1316258 w 1919435"/>
                <a:gd name="connsiteY79" fmla="*/ 1815337 h 1914275"/>
                <a:gd name="connsiteX80" fmla="*/ 1231122 w 1919435"/>
                <a:gd name="connsiteY80" fmla="*/ 1707498 h 1914275"/>
                <a:gd name="connsiteX81" fmla="*/ 1121219 w 1919435"/>
                <a:gd name="connsiteY81" fmla="*/ 1698210 h 1914275"/>
                <a:gd name="connsiteX82" fmla="*/ 1106771 w 1919435"/>
                <a:gd name="connsiteY82" fmla="*/ 1727105 h 1914275"/>
                <a:gd name="connsiteX83" fmla="*/ 1087165 w 1919435"/>
                <a:gd name="connsiteY83" fmla="*/ 1868999 h 1914275"/>
                <a:gd name="connsiteX84" fmla="*/ 1050014 w 1919435"/>
                <a:gd name="connsiteY84" fmla="*/ 1919049 h 1914275"/>
                <a:gd name="connsiteX85" fmla="*/ 987581 w 1919435"/>
                <a:gd name="connsiteY85" fmla="*/ 1919049 h 1914275"/>
                <a:gd name="connsiteX86" fmla="*/ 960234 w 1919435"/>
                <a:gd name="connsiteY86" fmla="*/ 1880866 h 1914275"/>
                <a:gd name="connsiteX87" fmla="*/ 921535 w 1919435"/>
                <a:gd name="connsiteY87" fmla="*/ 1744132 h 1914275"/>
                <a:gd name="connsiteX88" fmla="*/ 875614 w 1919435"/>
                <a:gd name="connsiteY88" fmla="*/ 1703886 h 1914275"/>
                <a:gd name="connsiteX89" fmla="*/ 847751 w 1919435"/>
                <a:gd name="connsiteY89" fmla="*/ 1700790 h 1914275"/>
                <a:gd name="connsiteX90" fmla="*/ 800281 w 1919435"/>
                <a:gd name="connsiteY90" fmla="*/ 1727105 h 1914275"/>
                <a:gd name="connsiteX91" fmla="*/ 788414 w 1919435"/>
                <a:gd name="connsiteY91" fmla="*/ 1747228 h 1914275"/>
                <a:gd name="connsiteX92" fmla="*/ 723401 w 1919435"/>
                <a:gd name="connsiteY92" fmla="*/ 1857131 h 1914275"/>
                <a:gd name="connsiteX93" fmla="*/ 674383 w 1919435"/>
                <a:gd name="connsiteY93" fmla="*/ 1877254 h 1914275"/>
                <a:gd name="connsiteX94" fmla="*/ 634652 w 1919435"/>
                <a:gd name="connsiteY94" fmla="*/ 1863839 h 1914275"/>
                <a:gd name="connsiteX95" fmla="*/ 607822 w 1919435"/>
                <a:gd name="connsiteY95" fmla="*/ 1813789 h 1914275"/>
                <a:gd name="connsiteX96" fmla="*/ 624848 w 1919435"/>
                <a:gd name="connsiteY96" fmla="*/ 1672927 h 1914275"/>
                <a:gd name="connsiteX97" fmla="*/ 586150 w 1919435"/>
                <a:gd name="connsiteY97" fmla="*/ 1607398 h 1914275"/>
                <a:gd name="connsiteX98" fmla="*/ 514430 w 1919435"/>
                <a:gd name="connsiteY98" fmla="*/ 1611010 h 1914275"/>
                <a:gd name="connsiteX99" fmla="*/ 413814 w 1919435"/>
                <a:gd name="connsiteY99" fmla="*/ 1687375 h 1914275"/>
                <a:gd name="connsiteX100" fmla="*/ 324550 w 1919435"/>
                <a:gd name="connsiteY100" fmla="*/ 1682215 h 1914275"/>
                <a:gd name="connsiteX101" fmla="*/ 316810 w 1919435"/>
                <a:gd name="connsiteY101" fmla="*/ 1674475 h 1914275"/>
                <a:gd name="connsiteX102" fmla="*/ 309071 w 1919435"/>
                <a:gd name="connsiteY102" fmla="*/ 1612558 h 1914275"/>
                <a:gd name="connsiteX103" fmla="*/ 376148 w 1919435"/>
                <a:gd name="connsiteY103" fmla="*/ 1492851 h 1914275"/>
                <a:gd name="connsiteX104" fmla="*/ 387499 w 1919435"/>
                <a:gd name="connsiteY104" fmla="*/ 1456217 h 1914275"/>
                <a:gd name="connsiteX105" fmla="*/ 297203 w 1919435"/>
                <a:gd name="connsiteY105" fmla="*/ 1391720 h 1914275"/>
                <a:gd name="connsiteX106" fmla="*/ 158405 w 1919435"/>
                <a:gd name="connsiteY106" fmla="*/ 1427838 h 1914275"/>
                <a:gd name="connsiteX107" fmla="*/ 114031 w 1919435"/>
                <a:gd name="connsiteY107" fmla="*/ 1412875 h 1914275"/>
                <a:gd name="connsiteX108" fmla="*/ 91844 w 1919435"/>
                <a:gd name="connsiteY108" fmla="*/ 1373660 h 1914275"/>
                <a:gd name="connsiteX109" fmla="*/ 106808 w 1919435"/>
                <a:gd name="connsiteY109" fmla="*/ 1315871 h 1914275"/>
                <a:gd name="connsiteX110" fmla="*/ 209487 w 1919435"/>
                <a:gd name="connsiteY110" fmla="*/ 1234347 h 1914275"/>
                <a:gd name="connsiteX111" fmla="*/ 236834 w 1919435"/>
                <a:gd name="connsiteY111" fmla="*/ 1151274 h 1914275"/>
                <a:gd name="connsiteX112" fmla="*/ 181624 w 1919435"/>
                <a:gd name="connsiteY112" fmla="*/ 1104836 h 1914275"/>
                <a:gd name="connsiteX113" fmla="*/ 52114 w 1919435"/>
                <a:gd name="connsiteY113" fmla="*/ 1087293 h 1914275"/>
                <a:gd name="connsiteX114" fmla="*/ 1032 w 1919435"/>
                <a:gd name="connsiteY114" fmla="*/ 1051175 h 1914275"/>
                <a:gd name="connsiteX115" fmla="*/ 0 w 1919435"/>
                <a:gd name="connsiteY115" fmla="*/ 987194 h 1914275"/>
                <a:gd name="connsiteX116" fmla="*/ 1198616 w 1919435"/>
                <a:gd name="connsiteY116" fmla="*/ 960879 h 1914275"/>
                <a:gd name="connsiteX117" fmla="*/ 958686 w 1919435"/>
                <a:gd name="connsiteY117" fmla="*/ 720949 h 1914275"/>
                <a:gd name="connsiteX118" fmla="*/ 720304 w 1919435"/>
                <a:gd name="connsiteY118" fmla="*/ 959331 h 1914275"/>
                <a:gd name="connsiteX119" fmla="*/ 957654 w 1919435"/>
                <a:gd name="connsiteY119" fmla="*/ 1198744 h 1914275"/>
                <a:gd name="connsiteX120" fmla="*/ 1198616 w 1919435"/>
                <a:gd name="connsiteY120" fmla="*/ 960879 h 1914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919435" h="1914275">
                  <a:moveTo>
                    <a:pt x="0" y="987194"/>
                  </a:moveTo>
                  <a:cubicBezTo>
                    <a:pt x="8256" y="971714"/>
                    <a:pt x="21155" y="963975"/>
                    <a:pt x="37667" y="959846"/>
                  </a:cubicBezTo>
                  <a:cubicBezTo>
                    <a:pt x="82041" y="947979"/>
                    <a:pt x="125383" y="934564"/>
                    <a:pt x="169757" y="922696"/>
                  </a:cubicBezTo>
                  <a:cubicBezTo>
                    <a:pt x="196587" y="915473"/>
                    <a:pt x="212583" y="900509"/>
                    <a:pt x="215163" y="872130"/>
                  </a:cubicBezTo>
                  <a:cubicBezTo>
                    <a:pt x="215679" y="864907"/>
                    <a:pt x="216710" y="857683"/>
                    <a:pt x="217743" y="850459"/>
                  </a:cubicBezTo>
                  <a:cubicBezTo>
                    <a:pt x="220323" y="826209"/>
                    <a:pt x="209487" y="809697"/>
                    <a:pt x="189364" y="797830"/>
                  </a:cubicBezTo>
                  <a:cubicBezTo>
                    <a:pt x="149118" y="774611"/>
                    <a:pt x="109388" y="750876"/>
                    <a:pt x="69657" y="727657"/>
                  </a:cubicBezTo>
                  <a:cubicBezTo>
                    <a:pt x="40246" y="710629"/>
                    <a:pt x="35087" y="697730"/>
                    <a:pt x="43858" y="664708"/>
                  </a:cubicBezTo>
                  <a:cubicBezTo>
                    <a:pt x="44890" y="661612"/>
                    <a:pt x="45406" y="658516"/>
                    <a:pt x="46438" y="655936"/>
                  </a:cubicBezTo>
                  <a:cubicBezTo>
                    <a:pt x="59337" y="613110"/>
                    <a:pt x="70689" y="604854"/>
                    <a:pt x="114547" y="608982"/>
                  </a:cubicBezTo>
                  <a:cubicBezTo>
                    <a:pt x="156857" y="613110"/>
                    <a:pt x="199167" y="617754"/>
                    <a:pt x="241478" y="623429"/>
                  </a:cubicBezTo>
                  <a:cubicBezTo>
                    <a:pt x="275016" y="627557"/>
                    <a:pt x="289463" y="621881"/>
                    <a:pt x="306491" y="593503"/>
                  </a:cubicBezTo>
                  <a:cubicBezTo>
                    <a:pt x="330741" y="554288"/>
                    <a:pt x="329710" y="541905"/>
                    <a:pt x="301331" y="505271"/>
                  </a:cubicBezTo>
                  <a:cubicBezTo>
                    <a:pt x="274500" y="470700"/>
                    <a:pt x="248185" y="435614"/>
                    <a:pt x="222386" y="400527"/>
                  </a:cubicBezTo>
                  <a:cubicBezTo>
                    <a:pt x="206907" y="379888"/>
                    <a:pt x="206907" y="362861"/>
                    <a:pt x="222386" y="342222"/>
                  </a:cubicBezTo>
                  <a:cubicBezTo>
                    <a:pt x="230126" y="331902"/>
                    <a:pt x="238382" y="321583"/>
                    <a:pt x="248185" y="313327"/>
                  </a:cubicBezTo>
                  <a:cubicBezTo>
                    <a:pt x="267792" y="296816"/>
                    <a:pt x="281208" y="294752"/>
                    <a:pt x="303395" y="307135"/>
                  </a:cubicBezTo>
                  <a:cubicBezTo>
                    <a:pt x="342609" y="328806"/>
                    <a:pt x="382856" y="348929"/>
                    <a:pt x="420522" y="373180"/>
                  </a:cubicBezTo>
                  <a:cubicBezTo>
                    <a:pt x="463864" y="401043"/>
                    <a:pt x="493791" y="382468"/>
                    <a:pt x="525265" y="343770"/>
                  </a:cubicBezTo>
                  <a:cubicBezTo>
                    <a:pt x="535585" y="330870"/>
                    <a:pt x="531973" y="313843"/>
                    <a:pt x="527845" y="298364"/>
                  </a:cubicBezTo>
                  <a:cubicBezTo>
                    <a:pt x="516493" y="254506"/>
                    <a:pt x="505142" y="210647"/>
                    <a:pt x="493791" y="166789"/>
                  </a:cubicBezTo>
                  <a:cubicBezTo>
                    <a:pt x="485535" y="135315"/>
                    <a:pt x="490694" y="122415"/>
                    <a:pt x="518557" y="105904"/>
                  </a:cubicBezTo>
                  <a:cubicBezTo>
                    <a:pt x="524749" y="102292"/>
                    <a:pt x="530941" y="98680"/>
                    <a:pt x="537649" y="95585"/>
                  </a:cubicBezTo>
                  <a:cubicBezTo>
                    <a:pt x="571187" y="80105"/>
                    <a:pt x="586150" y="83717"/>
                    <a:pt x="608853" y="113128"/>
                  </a:cubicBezTo>
                  <a:cubicBezTo>
                    <a:pt x="636200" y="147698"/>
                    <a:pt x="663547" y="182785"/>
                    <a:pt x="690894" y="217355"/>
                  </a:cubicBezTo>
                  <a:cubicBezTo>
                    <a:pt x="716693" y="249346"/>
                    <a:pt x="777062" y="249346"/>
                    <a:pt x="802861" y="216839"/>
                  </a:cubicBezTo>
                  <a:cubicBezTo>
                    <a:pt x="813697" y="202908"/>
                    <a:pt x="813697" y="185365"/>
                    <a:pt x="816277" y="169369"/>
                  </a:cubicBezTo>
                  <a:cubicBezTo>
                    <a:pt x="822468" y="129123"/>
                    <a:pt x="827628" y="88877"/>
                    <a:pt x="832788" y="48631"/>
                  </a:cubicBezTo>
                  <a:cubicBezTo>
                    <a:pt x="836916" y="16640"/>
                    <a:pt x="845687" y="7868"/>
                    <a:pt x="877677" y="2193"/>
                  </a:cubicBezTo>
                  <a:cubicBezTo>
                    <a:pt x="891093" y="-387"/>
                    <a:pt x="904509" y="-387"/>
                    <a:pt x="917924" y="645"/>
                  </a:cubicBezTo>
                  <a:cubicBezTo>
                    <a:pt x="937531" y="1677"/>
                    <a:pt x="950947" y="11996"/>
                    <a:pt x="956106" y="31603"/>
                  </a:cubicBezTo>
                  <a:cubicBezTo>
                    <a:pt x="968490" y="75461"/>
                    <a:pt x="981389" y="119835"/>
                    <a:pt x="993772" y="163693"/>
                  </a:cubicBezTo>
                  <a:cubicBezTo>
                    <a:pt x="1006672" y="208584"/>
                    <a:pt x="1043822" y="229739"/>
                    <a:pt x="1089745" y="217871"/>
                  </a:cubicBezTo>
                  <a:cubicBezTo>
                    <a:pt x="1104707" y="214259"/>
                    <a:pt x="1113479" y="203424"/>
                    <a:pt x="1120703" y="191040"/>
                  </a:cubicBezTo>
                  <a:cubicBezTo>
                    <a:pt x="1144438" y="150278"/>
                    <a:pt x="1168689" y="109516"/>
                    <a:pt x="1192940" y="68754"/>
                  </a:cubicBezTo>
                  <a:cubicBezTo>
                    <a:pt x="1208419" y="42439"/>
                    <a:pt x="1221835" y="36763"/>
                    <a:pt x="1251245" y="44503"/>
                  </a:cubicBezTo>
                  <a:cubicBezTo>
                    <a:pt x="1310067" y="59466"/>
                    <a:pt x="1317806" y="72366"/>
                    <a:pt x="1309035" y="137895"/>
                  </a:cubicBezTo>
                  <a:cubicBezTo>
                    <a:pt x="1303875" y="177109"/>
                    <a:pt x="1299231" y="216323"/>
                    <a:pt x="1294587" y="255538"/>
                  </a:cubicBezTo>
                  <a:cubicBezTo>
                    <a:pt x="1294071" y="259665"/>
                    <a:pt x="1294071" y="263793"/>
                    <a:pt x="1294587" y="267921"/>
                  </a:cubicBezTo>
                  <a:cubicBezTo>
                    <a:pt x="1301295" y="309715"/>
                    <a:pt x="1364760" y="338610"/>
                    <a:pt x="1399331" y="314359"/>
                  </a:cubicBezTo>
                  <a:cubicBezTo>
                    <a:pt x="1438545" y="286496"/>
                    <a:pt x="1476211" y="257085"/>
                    <a:pt x="1514394" y="228191"/>
                  </a:cubicBezTo>
                  <a:cubicBezTo>
                    <a:pt x="1542256" y="207036"/>
                    <a:pt x="1556188" y="207552"/>
                    <a:pt x="1584050" y="229223"/>
                  </a:cubicBezTo>
                  <a:cubicBezTo>
                    <a:pt x="1587663" y="232319"/>
                    <a:pt x="1591274" y="234898"/>
                    <a:pt x="1594886" y="238510"/>
                  </a:cubicBezTo>
                  <a:cubicBezTo>
                    <a:pt x="1627393" y="269469"/>
                    <a:pt x="1628941" y="278757"/>
                    <a:pt x="1606754" y="317971"/>
                  </a:cubicBezTo>
                  <a:cubicBezTo>
                    <a:pt x="1585599" y="355637"/>
                    <a:pt x="1565475" y="393819"/>
                    <a:pt x="1543288" y="430970"/>
                  </a:cubicBezTo>
                  <a:cubicBezTo>
                    <a:pt x="1527293" y="458317"/>
                    <a:pt x="1534517" y="481020"/>
                    <a:pt x="1552060" y="504239"/>
                  </a:cubicBezTo>
                  <a:cubicBezTo>
                    <a:pt x="1569604" y="527458"/>
                    <a:pt x="1589726" y="538809"/>
                    <a:pt x="1619137" y="531069"/>
                  </a:cubicBezTo>
                  <a:cubicBezTo>
                    <a:pt x="1664543" y="519202"/>
                    <a:pt x="1709949" y="507850"/>
                    <a:pt x="1754839" y="495467"/>
                  </a:cubicBezTo>
                  <a:cubicBezTo>
                    <a:pt x="1783734" y="487727"/>
                    <a:pt x="1796634" y="492371"/>
                    <a:pt x="1812629" y="517654"/>
                  </a:cubicBezTo>
                  <a:cubicBezTo>
                    <a:pt x="1819853" y="528490"/>
                    <a:pt x="1826044" y="539841"/>
                    <a:pt x="1830172" y="552225"/>
                  </a:cubicBezTo>
                  <a:cubicBezTo>
                    <a:pt x="1837912" y="574412"/>
                    <a:pt x="1834299" y="588343"/>
                    <a:pt x="1815724" y="603306"/>
                  </a:cubicBezTo>
                  <a:cubicBezTo>
                    <a:pt x="1777026" y="634265"/>
                    <a:pt x="1738844" y="665224"/>
                    <a:pt x="1699630" y="695666"/>
                  </a:cubicBezTo>
                  <a:cubicBezTo>
                    <a:pt x="1680022" y="710629"/>
                    <a:pt x="1674862" y="729205"/>
                    <a:pt x="1678990" y="751908"/>
                  </a:cubicBezTo>
                  <a:cubicBezTo>
                    <a:pt x="1680539" y="759647"/>
                    <a:pt x="1683119" y="766871"/>
                    <a:pt x="1685182" y="774611"/>
                  </a:cubicBezTo>
                  <a:cubicBezTo>
                    <a:pt x="1691890" y="798862"/>
                    <a:pt x="1707885" y="812277"/>
                    <a:pt x="1732652" y="815373"/>
                  </a:cubicBezTo>
                  <a:cubicBezTo>
                    <a:pt x="1779606" y="821565"/>
                    <a:pt x="1826560" y="828272"/>
                    <a:pt x="1872998" y="834464"/>
                  </a:cubicBezTo>
                  <a:cubicBezTo>
                    <a:pt x="1900861" y="838076"/>
                    <a:pt x="1915308" y="851491"/>
                    <a:pt x="1918404" y="879354"/>
                  </a:cubicBezTo>
                  <a:cubicBezTo>
                    <a:pt x="1919952" y="892770"/>
                    <a:pt x="1921500" y="906185"/>
                    <a:pt x="1919952" y="919600"/>
                  </a:cubicBezTo>
                  <a:cubicBezTo>
                    <a:pt x="1917372" y="940755"/>
                    <a:pt x="1906536" y="952623"/>
                    <a:pt x="1886930" y="958299"/>
                  </a:cubicBezTo>
                  <a:cubicBezTo>
                    <a:pt x="1843071" y="970682"/>
                    <a:pt x="1798697" y="983065"/>
                    <a:pt x="1754839" y="995965"/>
                  </a:cubicBezTo>
                  <a:cubicBezTo>
                    <a:pt x="1712013" y="1008348"/>
                    <a:pt x="1692406" y="1040855"/>
                    <a:pt x="1701178" y="1085229"/>
                  </a:cubicBezTo>
                  <a:cubicBezTo>
                    <a:pt x="1704273" y="1102256"/>
                    <a:pt x="1714077" y="1113092"/>
                    <a:pt x="1728524" y="1121348"/>
                  </a:cubicBezTo>
                  <a:cubicBezTo>
                    <a:pt x="1768771" y="1145083"/>
                    <a:pt x="1809016" y="1168817"/>
                    <a:pt x="1849779" y="1192552"/>
                  </a:cubicBezTo>
                  <a:cubicBezTo>
                    <a:pt x="1879706" y="1210096"/>
                    <a:pt x="1884350" y="1220415"/>
                    <a:pt x="1876094" y="1253954"/>
                  </a:cubicBezTo>
                  <a:cubicBezTo>
                    <a:pt x="1875578" y="1256018"/>
                    <a:pt x="1875578" y="1258082"/>
                    <a:pt x="1875062" y="1260145"/>
                  </a:cubicBezTo>
                  <a:cubicBezTo>
                    <a:pt x="1862678" y="1300908"/>
                    <a:pt x="1848747" y="1321031"/>
                    <a:pt x="1802309" y="1312259"/>
                  </a:cubicBezTo>
                  <a:cubicBezTo>
                    <a:pt x="1760515" y="1304003"/>
                    <a:pt x="1717689" y="1302456"/>
                    <a:pt x="1675379" y="1296264"/>
                  </a:cubicBezTo>
                  <a:cubicBezTo>
                    <a:pt x="1645452" y="1292136"/>
                    <a:pt x="1625845" y="1304003"/>
                    <a:pt x="1611398" y="1329286"/>
                  </a:cubicBezTo>
                  <a:cubicBezTo>
                    <a:pt x="1596434" y="1355085"/>
                    <a:pt x="1589726" y="1379336"/>
                    <a:pt x="1610365" y="1405651"/>
                  </a:cubicBezTo>
                  <a:cubicBezTo>
                    <a:pt x="1638228" y="1441254"/>
                    <a:pt x="1665059" y="1477888"/>
                    <a:pt x="1692406" y="1514006"/>
                  </a:cubicBezTo>
                  <a:cubicBezTo>
                    <a:pt x="1715109" y="1543417"/>
                    <a:pt x="1715109" y="1555285"/>
                    <a:pt x="1692406" y="1584695"/>
                  </a:cubicBezTo>
                  <a:cubicBezTo>
                    <a:pt x="1691374" y="1585727"/>
                    <a:pt x="1690342" y="1587275"/>
                    <a:pt x="1689310" y="1588307"/>
                  </a:cubicBezTo>
                  <a:cubicBezTo>
                    <a:pt x="1659383" y="1620298"/>
                    <a:pt x="1647516" y="1634229"/>
                    <a:pt x="1600562" y="1605850"/>
                  </a:cubicBezTo>
                  <a:cubicBezTo>
                    <a:pt x="1564444" y="1584179"/>
                    <a:pt x="1526261" y="1565604"/>
                    <a:pt x="1490659" y="1543933"/>
                  </a:cubicBezTo>
                  <a:cubicBezTo>
                    <a:pt x="1461248" y="1526390"/>
                    <a:pt x="1438545" y="1536709"/>
                    <a:pt x="1415326" y="1554769"/>
                  </a:cubicBezTo>
                  <a:cubicBezTo>
                    <a:pt x="1392107" y="1572312"/>
                    <a:pt x="1382819" y="1593467"/>
                    <a:pt x="1391075" y="1622877"/>
                  </a:cubicBezTo>
                  <a:cubicBezTo>
                    <a:pt x="1403974" y="1668284"/>
                    <a:pt x="1415326" y="1714205"/>
                    <a:pt x="1426677" y="1760128"/>
                  </a:cubicBezTo>
                  <a:cubicBezTo>
                    <a:pt x="1432870" y="1784894"/>
                    <a:pt x="1427710" y="1798310"/>
                    <a:pt x="1406554" y="1811725"/>
                  </a:cubicBezTo>
                  <a:cubicBezTo>
                    <a:pt x="1395203" y="1818949"/>
                    <a:pt x="1383335" y="1825657"/>
                    <a:pt x="1370436" y="1830300"/>
                  </a:cubicBezTo>
                  <a:cubicBezTo>
                    <a:pt x="1347733" y="1838556"/>
                    <a:pt x="1331222" y="1834428"/>
                    <a:pt x="1316258" y="1815337"/>
                  </a:cubicBezTo>
                  <a:cubicBezTo>
                    <a:pt x="1287879" y="1779735"/>
                    <a:pt x="1259501" y="1743616"/>
                    <a:pt x="1231122" y="1707498"/>
                  </a:cubicBezTo>
                  <a:cubicBezTo>
                    <a:pt x="1203775" y="1673443"/>
                    <a:pt x="1154242" y="1668800"/>
                    <a:pt x="1121219" y="1698210"/>
                  </a:cubicBezTo>
                  <a:cubicBezTo>
                    <a:pt x="1112447" y="1705950"/>
                    <a:pt x="1108320" y="1715753"/>
                    <a:pt x="1106771" y="1727105"/>
                  </a:cubicBezTo>
                  <a:cubicBezTo>
                    <a:pt x="1100064" y="1774575"/>
                    <a:pt x="1092324" y="1821529"/>
                    <a:pt x="1087165" y="1868999"/>
                  </a:cubicBezTo>
                  <a:cubicBezTo>
                    <a:pt x="1084068" y="1893766"/>
                    <a:pt x="1074265" y="1911309"/>
                    <a:pt x="1050014" y="1919049"/>
                  </a:cubicBezTo>
                  <a:cubicBezTo>
                    <a:pt x="1029375" y="1919049"/>
                    <a:pt x="1008220" y="1919049"/>
                    <a:pt x="987581" y="1919049"/>
                  </a:cubicBezTo>
                  <a:cubicBezTo>
                    <a:pt x="973133" y="1910277"/>
                    <a:pt x="964878" y="1897377"/>
                    <a:pt x="960234" y="1880866"/>
                  </a:cubicBezTo>
                  <a:cubicBezTo>
                    <a:pt x="947851" y="1835460"/>
                    <a:pt x="933919" y="1790054"/>
                    <a:pt x="921535" y="1744132"/>
                  </a:cubicBezTo>
                  <a:cubicBezTo>
                    <a:pt x="914828" y="1719881"/>
                    <a:pt x="899865" y="1706982"/>
                    <a:pt x="875614" y="1703886"/>
                  </a:cubicBezTo>
                  <a:cubicBezTo>
                    <a:pt x="866326" y="1702854"/>
                    <a:pt x="857038" y="1701306"/>
                    <a:pt x="847751" y="1700790"/>
                  </a:cubicBezTo>
                  <a:cubicBezTo>
                    <a:pt x="826080" y="1699242"/>
                    <a:pt x="811117" y="1709046"/>
                    <a:pt x="800281" y="1727105"/>
                  </a:cubicBezTo>
                  <a:cubicBezTo>
                    <a:pt x="796153" y="1733813"/>
                    <a:pt x="792541" y="1740520"/>
                    <a:pt x="788414" y="1747228"/>
                  </a:cubicBezTo>
                  <a:cubicBezTo>
                    <a:pt x="766742" y="1783862"/>
                    <a:pt x="745587" y="1821013"/>
                    <a:pt x="723401" y="1857131"/>
                  </a:cubicBezTo>
                  <a:cubicBezTo>
                    <a:pt x="711533" y="1877254"/>
                    <a:pt x="697085" y="1882414"/>
                    <a:pt x="674383" y="1877254"/>
                  </a:cubicBezTo>
                  <a:cubicBezTo>
                    <a:pt x="660451" y="1874158"/>
                    <a:pt x="647552" y="1869515"/>
                    <a:pt x="634652" y="1863839"/>
                  </a:cubicBezTo>
                  <a:cubicBezTo>
                    <a:pt x="611949" y="1853003"/>
                    <a:pt x="604726" y="1839072"/>
                    <a:pt x="607822" y="1813789"/>
                  </a:cubicBezTo>
                  <a:cubicBezTo>
                    <a:pt x="613497" y="1766835"/>
                    <a:pt x="618141" y="1719881"/>
                    <a:pt x="624848" y="1672927"/>
                  </a:cubicBezTo>
                  <a:cubicBezTo>
                    <a:pt x="629492" y="1639905"/>
                    <a:pt x="611949" y="1621846"/>
                    <a:pt x="586150" y="1607398"/>
                  </a:cubicBezTo>
                  <a:cubicBezTo>
                    <a:pt x="560868" y="1593467"/>
                    <a:pt x="538165" y="1591403"/>
                    <a:pt x="514430" y="1611010"/>
                  </a:cubicBezTo>
                  <a:cubicBezTo>
                    <a:pt x="481407" y="1637325"/>
                    <a:pt x="446836" y="1661576"/>
                    <a:pt x="413814" y="1687375"/>
                  </a:cubicBezTo>
                  <a:cubicBezTo>
                    <a:pt x="380276" y="1713690"/>
                    <a:pt x="365828" y="1719365"/>
                    <a:pt x="324550" y="1682215"/>
                  </a:cubicBezTo>
                  <a:cubicBezTo>
                    <a:pt x="321970" y="1679635"/>
                    <a:pt x="319390" y="1677055"/>
                    <a:pt x="316810" y="1674475"/>
                  </a:cubicBezTo>
                  <a:cubicBezTo>
                    <a:pt x="296687" y="1653836"/>
                    <a:pt x="294623" y="1637841"/>
                    <a:pt x="309071" y="1612558"/>
                  </a:cubicBezTo>
                  <a:cubicBezTo>
                    <a:pt x="331258" y="1572828"/>
                    <a:pt x="353960" y="1532581"/>
                    <a:pt x="376148" y="1492851"/>
                  </a:cubicBezTo>
                  <a:cubicBezTo>
                    <a:pt x="382339" y="1481500"/>
                    <a:pt x="389047" y="1470148"/>
                    <a:pt x="387499" y="1456217"/>
                  </a:cubicBezTo>
                  <a:cubicBezTo>
                    <a:pt x="383887" y="1414423"/>
                    <a:pt x="337449" y="1381400"/>
                    <a:pt x="297203" y="1391720"/>
                  </a:cubicBezTo>
                  <a:cubicBezTo>
                    <a:pt x="250765" y="1403587"/>
                    <a:pt x="204327" y="1415455"/>
                    <a:pt x="158405" y="1427838"/>
                  </a:cubicBezTo>
                  <a:cubicBezTo>
                    <a:pt x="139830" y="1432998"/>
                    <a:pt x="125899" y="1427322"/>
                    <a:pt x="114031" y="1412875"/>
                  </a:cubicBezTo>
                  <a:cubicBezTo>
                    <a:pt x="104228" y="1401007"/>
                    <a:pt x="98036" y="1387592"/>
                    <a:pt x="91844" y="1373660"/>
                  </a:cubicBezTo>
                  <a:cubicBezTo>
                    <a:pt x="81525" y="1349409"/>
                    <a:pt x="86169" y="1331866"/>
                    <a:pt x="106808" y="1315871"/>
                  </a:cubicBezTo>
                  <a:cubicBezTo>
                    <a:pt x="140862" y="1288524"/>
                    <a:pt x="175432" y="1261693"/>
                    <a:pt x="209487" y="1234347"/>
                  </a:cubicBezTo>
                  <a:cubicBezTo>
                    <a:pt x="245605" y="1206484"/>
                    <a:pt x="248701" y="1194616"/>
                    <a:pt x="236834" y="1151274"/>
                  </a:cubicBezTo>
                  <a:cubicBezTo>
                    <a:pt x="228578" y="1122896"/>
                    <a:pt x="211551" y="1107932"/>
                    <a:pt x="181624" y="1104836"/>
                  </a:cubicBezTo>
                  <a:cubicBezTo>
                    <a:pt x="138282" y="1100192"/>
                    <a:pt x="95456" y="1091937"/>
                    <a:pt x="52114" y="1087293"/>
                  </a:cubicBezTo>
                  <a:cubicBezTo>
                    <a:pt x="27347" y="1084713"/>
                    <a:pt x="9804" y="1074910"/>
                    <a:pt x="1032" y="1051175"/>
                  </a:cubicBezTo>
                  <a:cubicBezTo>
                    <a:pt x="0" y="1028988"/>
                    <a:pt x="0" y="1008348"/>
                    <a:pt x="0" y="987194"/>
                  </a:cubicBezTo>
                  <a:close/>
                  <a:moveTo>
                    <a:pt x="1198616" y="960879"/>
                  </a:moveTo>
                  <a:cubicBezTo>
                    <a:pt x="1200163" y="838592"/>
                    <a:pt x="1104192" y="720433"/>
                    <a:pt x="958686" y="720949"/>
                  </a:cubicBezTo>
                  <a:cubicBezTo>
                    <a:pt x="824016" y="721465"/>
                    <a:pt x="720821" y="824145"/>
                    <a:pt x="720304" y="959331"/>
                  </a:cubicBezTo>
                  <a:cubicBezTo>
                    <a:pt x="719788" y="1096581"/>
                    <a:pt x="827628" y="1197712"/>
                    <a:pt x="957654" y="1198744"/>
                  </a:cubicBezTo>
                  <a:cubicBezTo>
                    <a:pt x="1090776" y="1199776"/>
                    <a:pt x="1198100" y="1092969"/>
                    <a:pt x="1198616" y="960879"/>
                  </a:cubicBezTo>
                  <a:close/>
                </a:path>
              </a:pathLst>
            </a:custGeom>
            <a:grpFill/>
            <a:ln w="34925" cap="flat">
              <a:solidFill>
                <a:srgbClr val="37456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A8F8B1D-3A60-433E-8DEA-E9695D76ACF7}"/>
                </a:ext>
              </a:extLst>
            </p:cNvPr>
            <p:cNvGrpSpPr/>
            <p:nvPr/>
          </p:nvGrpSpPr>
          <p:grpSpPr>
            <a:xfrm>
              <a:off x="7392963" y="2648852"/>
              <a:ext cx="1838947" cy="1835405"/>
              <a:chOff x="7167947" y="1624190"/>
              <a:chExt cx="2677922" cy="2672763"/>
            </a:xfrm>
            <a:grpFill/>
          </p:grpSpPr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BC21027D-C275-43F0-9DF7-CDBF13331717}"/>
                  </a:ext>
                </a:extLst>
              </p:cNvPr>
              <p:cNvSpPr/>
              <p:nvPr/>
            </p:nvSpPr>
            <p:spPr>
              <a:xfrm>
                <a:off x="7167947" y="1624190"/>
                <a:ext cx="2677922" cy="2672763"/>
              </a:xfrm>
              <a:custGeom>
                <a:avLst/>
                <a:gdLst>
                  <a:gd name="connsiteX0" fmla="*/ 2538684 w 2677922"/>
                  <a:gd name="connsiteY0" fmla="*/ 1897505 h 2672762"/>
                  <a:gd name="connsiteX1" fmla="*/ 2456643 w 2677922"/>
                  <a:gd name="connsiteY1" fmla="*/ 1879446 h 2672762"/>
                  <a:gd name="connsiteX2" fmla="*/ 2389566 w 2677922"/>
                  <a:gd name="connsiteY2" fmla="*/ 1863966 h 2672762"/>
                  <a:gd name="connsiteX3" fmla="*/ 2354479 w 2677922"/>
                  <a:gd name="connsiteY3" fmla="*/ 1874802 h 2672762"/>
                  <a:gd name="connsiteX4" fmla="*/ 2312170 w 2677922"/>
                  <a:gd name="connsiteY4" fmla="*/ 1950651 h 2672762"/>
                  <a:gd name="connsiteX5" fmla="*/ 2322489 w 2677922"/>
                  <a:gd name="connsiteY5" fmla="*/ 1983157 h 2672762"/>
                  <a:gd name="connsiteX6" fmla="*/ 2412785 w 2677922"/>
                  <a:gd name="connsiteY6" fmla="*/ 2080161 h 2672762"/>
                  <a:gd name="connsiteX7" fmla="*/ 2418461 w 2677922"/>
                  <a:gd name="connsiteY7" fmla="*/ 2146722 h 2672762"/>
                  <a:gd name="connsiteX8" fmla="*/ 2414849 w 2677922"/>
                  <a:gd name="connsiteY8" fmla="*/ 2151882 h 2672762"/>
                  <a:gd name="connsiteX9" fmla="*/ 2324037 w 2677922"/>
                  <a:gd name="connsiteY9" fmla="*/ 2174585 h 2672762"/>
                  <a:gd name="connsiteX10" fmla="*/ 2219294 w 2677922"/>
                  <a:gd name="connsiteY10" fmla="*/ 2118859 h 2672762"/>
                  <a:gd name="connsiteX11" fmla="*/ 2178531 w 2677922"/>
                  <a:gd name="connsiteY11" fmla="*/ 2120407 h 2672762"/>
                  <a:gd name="connsiteX12" fmla="*/ 2125386 w 2677922"/>
                  <a:gd name="connsiteY12" fmla="*/ 2172521 h 2672762"/>
                  <a:gd name="connsiteX13" fmla="*/ 2122806 w 2677922"/>
                  <a:gd name="connsiteY13" fmla="*/ 2217411 h 2672762"/>
                  <a:gd name="connsiteX14" fmla="*/ 2184723 w 2677922"/>
                  <a:gd name="connsiteY14" fmla="*/ 2334538 h 2672762"/>
                  <a:gd name="connsiteX15" fmla="*/ 2174404 w 2677922"/>
                  <a:gd name="connsiteY15" fmla="*/ 2395423 h 2672762"/>
                  <a:gd name="connsiteX16" fmla="*/ 2164084 w 2677922"/>
                  <a:gd name="connsiteY16" fmla="*/ 2404711 h 2672762"/>
                  <a:gd name="connsiteX17" fmla="*/ 2075336 w 2677922"/>
                  <a:gd name="connsiteY17" fmla="*/ 2401615 h 2672762"/>
                  <a:gd name="connsiteX18" fmla="*/ 1988652 w 2677922"/>
                  <a:gd name="connsiteY18" fmla="*/ 2320606 h 2672762"/>
                  <a:gd name="connsiteX19" fmla="*/ 1944277 w 2677922"/>
                  <a:gd name="connsiteY19" fmla="*/ 2311835 h 2672762"/>
                  <a:gd name="connsiteX20" fmla="*/ 1883392 w 2677922"/>
                  <a:gd name="connsiteY20" fmla="*/ 2346405 h 2672762"/>
                  <a:gd name="connsiteX21" fmla="*/ 1868429 w 2677922"/>
                  <a:gd name="connsiteY21" fmla="*/ 2391811 h 2672762"/>
                  <a:gd name="connsiteX22" fmla="*/ 1899388 w 2677922"/>
                  <a:gd name="connsiteY22" fmla="*/ 2526997 h 2672762"/>
                  <a:gd name="connsiteX23" fmla="*/ 1879264 w 2677922"/>
                  <a:gd name="connsiteY23" fmla="*/ 2571887 h 2672762"/>
                  <a:gd name="connsiteX24" fmla="*/ 1841082 w 2677922"/>
                  <a:gd name="connsiteY24" fmla="*/ 2588915 h 2672762"/>
                  <a:gd name="connsiteX25" fmla="*/ 1782777 w 2677922"/>
                  <a:gd name="connsiteY25" fmla="*/ 2568276 h 2672762"/>
                  <a:gd name="connsiteX26" fmla="*/ 1715184 w 2677922"/>
                  <a:gd name="connsiteY26" fmla="*/ 2459404 h 2672762"/>
                  <a:gd name="connsiteX27" fmla="*/ 1664618 w 2677922"/>
                  <a:gd name="connsiteY27" fmla="*/ 2435669 h 2672762"/>
                  <a:gd name="connsiteX28" fmla="*/ 1610440 w 2677922"/>
                  <a:gd name="connsiteY28" fmla="*/ 2450117 h 2672762"/>
                  <a:gd name="connsiteX29" fmla="*/ 1577418 w 2677922"/>
                  <a:gd name="connsiteY29" fmla="*/ 2495007 h 2672762"/>
                  <a:gd name="connsiteX30" fmla="*/ 1573806 w 2677922"/>
                  <a:gd name="connsiteY30" fmla="*/ 2616777 h 2672762"/>
                  <a:gd name="connsiteX31" fmla="*/ 1526852 w 2677922"/>
                  <a:gd name="connsiteY31" fmla="*/ 2672503 h 2672762"/>
                  <a:gd name="connsiteX32" fmla="*/ 1497441 w 2677922"/>
                  <a:gd name="connsiteY32" fmla="*/ 2676115 h 2672762"/>
                  <a:gd name="connsiteX33" fmla="*/ 1449972 w 2677922"/>
                  <a:gd name="connsiteY33" fmla="*/ 2644124 h 2672762"/>
                  <a:gd name="connsiteX34" fmla="*/ 1410241 w 2677922"/>
                  <a:gd name="connsiteY34" fmla="*/ 2514614 h 2672762"/>
                  <a:gd name="connsiteX35" fmla="*/ 1373091 w 2677922"/>
                  <a:gd name="connsiteY35" fmla="*/ 2482623 h 2672762"/>
                  <a:gd name="connsiteX36" fmla="*/ 1304982 w 2677922"/>
                  <a:gd name="connsiteY36" fmla="*/ 2483139 h 2672762"/>
                  <a:gd name="connsiteX37" fmla="*/ 1271959 w 2677922"/>
                  <a:gd name="connsiteY37" fmla="*/ 2511518 h 2672762"/>
                  <a:gd name="connsiteX38" fmla="*/ 1234293 w 2677922"/>
                  <a:gd name="connsiteY38" fmla="*/ 2633805 h 2672762"/>
                  <a:gd name="connsiteX39" fmla="*/ 1170828 w 2677922"/>
                  <a:gd name="connsiteY39" fmla="*/ 2674567 h 2672762"/>
                  <a:gd name="connsiteX40" fmla="*/ 1106847 w 2677922"/>
                  <a:gd name="connsiteY40" fmla="*/ 2602330 h 2672762"/>
                  <a:gd name="connsiteX41" fmla="*/ 1103751 w 2677922"/>
                  <a:gd name="connsiteY41" fmla="*/ 2491395 h 2672762"/>
                  <a:gd name="connsiteX42" fmla="*/ 1080532 w 2677922"/>
                  <a:gd name="connsiteY42" fmla="*/ 2454244 h 2672762"/>
                  <a:gd name="connsiteX43" fmla="*/ 1005199 w 2677922"/>
                  <a:gd name="connsiteY43" fmla="*/ 2435153 h 2672762"/>
                  <a:gd name="connsiteX44" fmla="*/ 969080 w 2677922"/>
                  <a:gd name="connsiteY44" fmla="*/ 2454244 h 2672762"/>
                  <a:gd name="connsiteX45" fmla="*/ 900456 w 2677922"/>
                  <a:gd name="connsiteY45" fmla="*/ 2564148 h 2672762"/>
                  <a:gd name="connsiteX46" fmla="*/ 836474 w 2677922"/>
                  <a:gd name="connsiteY46" fmla="*/ 2587367 h 2672762"/>
                  <a:gd name="connsiteX47" fmla="*/ 831830 w 2677922"/>
                  <a:gd name="connsiteY47" fmla="*/ 2585819 h 2672762"/>
                  <a:gd name="connsiteX48" fmla="*/ 785392 w 2677922"/>
                  <a:gd name="connsiteY48" fmla="*/ 2504810 h 2672762"/>
                  <a:gd name="connsiteX49" fmla="*/ 811707 w 2677922"/>
                  <a:gd name="connsiteY49" fmla="*/ 2390779 h 2672762"/>
                  <a:gd name="connsiteX50" fmla="*/ 794680 w 2677922"/>
                  <a:gd name="connsiteY50" fmla="*/ 2344341 h 2672762"/>
                  <a:gd name="connsiteX51" fmla="*/ 739470 w 2677922"/>
                  <a:gd name="connsiteY51" fmla="*/ 2312351 h 2672762"/>
                  <a:gd name="connsiteX52" fmla="*/ 689421 w 2677922"/>
                  <a:gd name="connsiteY52" fmla="*/ 2321638 h 2672762"/>
                  <a:gd name="connsiteX53" fmla="*/ 596029 w 2677922"/>
                  <a:gd name="connsiteY53" fmla="*/ 2408838 h 2672762"/>
                  <a:gd name="connsiteX54" fmla="*/ 530500 w 2677922"/>
                  <a:gd name="connsiteY54" fmla="*/ 2415030 h 2672762"/>
                  <a:gd name="connsiteX55" fmla="*/ 521212 w 2677922"/>
                  <a:gd name="connsiteY55" fmla="*/ 2408838 h 2672762"/>
                  <a:gd name="connsiteX56" fmla="*/ 500573 w 2677922"/>
                  <a:gd name="connsiteY56" fmla="*/ 2322670 h 2672762"/>
                  <a:gd name="connsiteX57" fmla="*/ 556298 w 2677922"/>
                  <a:gd name="connsiteY57" fmla="*/ 2217927 h 2672762"/>
                  <a:gd name="connsiteX58" fmla="*/ 552171 w 2677922"/>
                  <a:gd name="connsiteY58" fmla="*/ 2168909 h 2672762"/>
                  <a:gd name="connsiteX59" fmla="*/ 505733 w 2677922"/>
                  <a:gd name="connsiteY59" fmla="*/ 2122987 h 2672762"/>
                  <a:gd name="connsiteX60" fmla="*/ 457747 w 2677922"/>
                  <a:gd name="connsiteY60" fmla="*/ 2119375 h 2672762"/>
                  <a:gd name="connsiteX61" fmla="*/ 341652 w 2677922"/>
                  <a:gd name="connsiteY61" fmla="*/ 2180777 h 2672762"/>
                  <a:gd name="connsiteX62" fmla="*/ 278187 w 2677922"/>
                  <a:gd name="connsiteY62" fmla="*/ 2168909 h 2672762"/>
                  <a:gd name="connsiteX63" fmla="*/ 274059 w 2677922"/>
                  <a:gd name="connsiteY63" fmla="*/ 2164265 h 2672762"/>
                  <a:gd name="connsiteX64" fmla="*/ 276639 w 2677922"/>
                  <a:gd name="connsiteY64" fmla="*/ 2069325 h 2672762"/>
                  <a:gd name="connsiteX65" fmla="*/ 354551 w 2677922"/>
                  <a:gd name="connsiteY65" fmla="*/ 1986253 h 2672762"/>
                  <a:gd name="connsiteX66" fmla="*/ 363839 w 2677922"/>
                  <a:gd name="connsiteY66" fmla="*/ 1940847 h 2672762"/>
                  <a:gd name="connsiteX67" fmla="*/ 328237 w 2677922"/>
                  <a:gd name="connsiteY67" fmla="*/ 1878930 h 2672762"/>
                  <a:gd name="connsiteX68" fmla="*/ 283347 w 2677922"/>
                  <a:gd name="connsiteY68" fmla="*/ 1866030 h 2672762"/>
                  <a:gd name="connsiteX69" fmla="*/ 170864 w 2677922"/>
                  <a:gd name="connsiteY69" fmla="*/ 1891829 h 2672762"/>
                  <a:gd name="connsiteX70" fmla="*/ 155900 w 2677922"/>
                  <a:gd name="connsiteY70" fmla="*/ 1895441 h 2672762"/>
                  <a:gd name="connsiteX71" fmla="*/ 100175 w 2677922"/>
                  <a:gd name="connsiteY71" fmla="*/ 1868094 h 2672762"/>
                  <a:gd name="connsiteX72" fmla="*/ 87275 w 2677922"/>
                  <a:gd name="connsiteY72" fmla="*/ 1838168 h 2672762"/>
                  <a:gd name="connsiteX73" fmla="*/ 107915 w 2677922"/>
                  <a:gd name="connsiteY73" fmla="*/ 1779862 h 2672762"/>
                  <a:gd name="connsiteX74" fmla="*/ 213690 w 2677922"/>
                  <a:gd name="connsiteY74" fmla="*/ 1713817 h 2672762"/>
                  <a:gd name="connsiteX75" fmla="*/ 238972 w 2677922"/>
                  <a:gd name="connsiteY75" fmla="*/ 1654480 h 2672762"/>
                  <a:gd name="connsiteX76" fmla="*/ 222977 w 2677922"/>
                  <a:gd name="connsiteY76" fmla="*/ 1600818 h 2672762"/>
                  <a:gd name="connsiteX77" fmla="*/ 184279 w 2677922"/>
                  <a:gd name="connsiteY77" fmla="*/ 1575019 h 2672762"/>
                  <a:gd name="connsiteX78" fmla="*/ 59413 w 2677922"/>
                  <a:gd name="connsiteY78" fmla="*/ 1571407 h 2672762"/>
                  <a:gd name="connsiteX79" fmla="*/ 3687 w 2677922"/>
                  <a:gd name="connsiteY79" fmla="*/ 1524453 h 2672762"/>
                  <a:gd name="connsiteX80" fmla="*/ 1623 w 2677922"/>
                  <a:gd name="connsiteY80" fmla="*/ 1513618 h 2672762"/>
                  <a:gd name="connsiteX81" fmla="*/ 48577 w 2677922"/>
                  <a:gd name="connsiteY81" fmla="*/ 1442413 h 2672762"/>
                  <a:gd name="connsiteX82" fmla="*/ 160544 w 2677922"/>
                  <a:gd name="connsiteY82" fmla="*/ 1408358 h 2672762"/>
                  <a:gd name="connsiteX83" fmla="*/ 194083 w 2677922"/>
                  <a:gd name="connsiteY83" fmla="*/ 1370692 h 2672762"/>
                  <a:gd name="connsiteX84" fmla="*/ 192534 w 2677922"/>
                  <a:gd name="connsiteY84" fmla="*/ 1298971 h 2672762"/>
                  <a:gd name="connsiteX85" fmla="*/ 166220 w 2677922"/>
                  <a:gd name="connsiteY85" fmla="*/ 1269560 h 2672762"/>
                  <a:gd name="connsiteX86" fmla="*/ 47029 w 2677922"/>
                  <a:gd name="connsiteY86" fmla="*/ 1232926 h 2672762"/>
                  <a:gd name="connsiteX87" fmla="*/ 1623 w 2677922"/>
                  <a:gd name="connsiteY87" fmla="*/ 1166881 h 2672762"/>
                  <a:gd name="connsiteX88" fmla="*/ 6267 w 2677922"/>
                  <a:gd name="connsiteY88" fmla="*/ 1139534 h 2672762"/>
                  <a:gd name="connsiteX89" fmla="*/ 49093 w 2677922"/>
                  <a:gd name="connsiteY89" fmla="*/ 1105480 h 2672762"/>
                  <a:gd name="connsiteX90" fmla="*/ 164672 w 2677922"/>
                  <a:gd name="connsiteY90" fmla="*/ 1101868 h 2672762"/>
                  <a:gd name="connsiteX91" fmla="*/ 181699 w 2677922"/>
                  <a:gd name="connsiteY91" fmla="*/ 1101352 h 2672762"/>
                  <a:gd name="connsiteX92" fmla="*/ 227621 w 2677922"/>
                  <a:gd name="connsiteY92" fmla="*/ 1065233 h 2672762"/>
                  <a:gd name="connsiteX93" fmla="*/ 241036 w 2677922"/>
                  <a:gd name="connsiteY93" fmla="*/ 1014152 h 2672762"/>
                  <a:gd name="connsiteX94" fmla="*/ 219366 w 2677922"/>
                  <a:gd name="connsiteY94" fmla="*/ 965650 h 2672762"/>
                  <a:gd name="connsiteX95" fmla="*/ 113590 w 2677922"/>
                  <a:gd name="connsiteY95" fmla="*/ 899605 h 2672762"/>
                  <a:gd name="connsiteX96" fmla="*/ 89855 w 2677922"/>
                  <a:gd name="connsiteY96" fmla="*/ 832012 h 2672762"/>
                  <a:gd name="connsiteX97" fmla="*/ 104818 w 2677922"/>
                  <a:gd name="connsiteY97" fmla="*/ 799505 h 2672762"/>
                  <a:gd name="connsiteX98" fmla="*/ 151256 w 2677922"/>
                  <a:gd name="connsiteY98" fmla="*/ 779898 h 2672762"/>
                  <a:gd name="connsiteX99" fmla="*/ 283347 w 2677922"/>
                  <a:gd name="connsiteY99" fmla="*/ 810341 h 2672762"/>
                  <a:gd name="connsiteX100" fmla="*/ 331332 w 2677922"/>
                  <a:gd name="connsiteY100" fmla="*/ 794345 h 2672762"/>
                  <a:gd name="connsiteX101" fmla="*/ 363839 w 2677922"/>
                  <a:gd name="connsiteY101" fmla="*/ 737588 h 2672762"/>
                  <a:gd name="connsiteX102" fmla="*/ 354551 w 2677922"/>
                  <a:gd name="connsiteY102" fmla="*/ 689086 h 2672762"/>
                  <a:gd name="connsiteX103" fmla="*/ 266835 w 2677922"/>
                  <a:gd name="connsiteY103" fmla="*/ 595694 h 2672762"/>
                  <a:gd name="connsiteX104" fmla="*/ 261675 w 2677922"/>
                  <a:gd name="connsiteY104" fmla="*/ 529133 h 2672762"/>
                  <a:gd name="connsiteX105" fmla="*/ 270447 w 2677922"/>
                  <a:gd name="connsiteY105" fmla="*/ 516233 h 2672762"/>
                  <a:gd name="connsiteX106" fmla="*/ 349907 w 2677922"/>
                  <a:gd name="connsiteY106" fmla="*/ 498690 h 2672762"/>
                  <a:gd name="connsiteX107" fmla="*/ 457231 w 2677922"/>
                  <a:gd name="connsiteY107" fmla="*/ 555964 h 2672762"/>
                  <a:gd name="connsiteX108" fmla="*/ 507797 w 2677922"/>
                  <a:gd name="connsiteY108" fmla="*/ 551320 h 2672762"/>
                  <a:gd name="connsiteX109" fmla="*/ 551139 w 2677922"/>
                  <a:gd name="connsiteY109" fmla="*/ 508494 h 2672762"/>
                  <a:gd name="connsiteX110" fmla="*/ 556815 w 2677922"/>
                  <a:gd name="connsiteY110" fmla="*/ 456896 h 2672762"/>
                  <a:gd name="connsiteX111" fmla="*/ 494381 w 2677922"/>
                  <a:gd name="connsiteY111" fmla="*/ 339769 h 2672762"/>
                  <a:gd name="connsiteX112" fmla="*/ 505217 w 2677922"/>
                  <a:gd name="connsiteY112" fmla="*/ 280432 h 2672762"/>
                  <a:gd name="connsiteX113" fmla="*/ 537723 w 2677922"/>
                  <a:gd name="connsiteY113" fmla="*/ 256181 h 2672762"/>
                  <a:gd name="connsiteX114" fmla="*/ 590353 w 2677922"/>
                  <a:gd name="connsiteY114" fmla="*/ 261857 h 2672762"/>
                  <a:gd name="connsiteX115" fmla="*/ 679617 w 2677922"/>
                  <a:gd name="connsiteY115" fmla="*/ 344929 h 2672762"/>
                  <a:gd name="connsiteX116" fmla="*/ 754950 w 2677922"/>
                  <a:gd name="connsiteY116" fmla="*/ 355765 h 2672762"/>
                  <a:gd name="connsiteX117" fmla="*/ 797260 w 2677922"/>
                  <a:gd name="connsiteY117" fmla="*/ 329450 h 2672762"/>
                  <a:gd name="connsiteX118" fmla="*/ 811707 w 2677922"/>
                  <a:gd name="connsiteY118" fmla="*/ 285076 h 2672762"/>
                  <a:gd name="connsiteX119" fmla="*/ 781781 w 2677922"/>
                  <a:gd name="connsiteY119" fmla="*/ 156081 h 2672762"/>
                  <a:gd name="connsiteX120" fmla="*/ 807064 w 2677922"/>
                  <a:gd name="connsiteY120" fmla="*/ 100872 h 2672762"/>
                  <a:gd name="connsiteX121" fmla="*/ 841634 w 2677922"/>
                  <a:gd name="connsiteY121" fmla="*/ 86424 h 2672762"/>
                  <a:gd name="connsiteX122" fmla="*/ 896328 w 2677922"/>
                  <a:gd name="connsiteY122" fmla="*/ 106031 h 2672762"/>
                  <a:gd name="connsiteX123" fmla="*/ 965469 w 2677922"/>
                  <a:gd name="connsiteY123" fmla="*/ 217483 h 2672762"/>
                  <a:gd name="connsiteX124" fmla="*/ 1013455 w 2677922"/>
                  <a:gd name="connsiteY124" fmla="*/ 240702 h 2672762"/>
                  <a:gd name="connsiteX125" fmla="*/ 1077952 w 2677922"/>
                  <a:gd name="connsiteY125" fmla="*/ 222642 h 2672762"/>
                  <a:gd name="connsiteX126" fmla="*/ 1101687 w 2677922"/>
                  <a:gd name="connsiteY126" fmla="*/ 188072 h 2672762"/>
                  <a:gd name="connsiteX127" fmla="*/ 1106847 w 2677922"/>
                  <a:gd name="connsiteY127" fmla="*/ 53918 h 2672762"/>
                  <a:gd name="connsiteX128" fmla="*/ 1145029 w 2677922"/>
                  <a:gd name="connsiteY128" fmla="*/ 4900 h 2672762"/>
                  <a:gd name="connsiteX129" fmla="*/ 1158960 w 2677922"/>
                  <a:gd name="connsiteY129" fmla="*/ 1804 h 2672762"/>
                  <a:gd name="connsiteX130" fmla="*/ 1235841 w 2677922"/>
                  <a:gd name="connsiteY130" fmla="*/ 48758 h 2672762"/>
                  <a:gd name="connsiteX131" fmla="*/ 1269895 w 2677922"/>
                  <a:gd name="connsiteY131" fmla="*/ 162273 h 2672762"/>
                  <a:gd name="connsiteX132" fmla="*/ 1303434 w 2677922"/>
                  <a:gd name="connsiteY132" fmla="*/ 192716 h 2672762"/>
                  <a:gd name="connsiteX133" fmla="*/ 1376702 w 2677922"/>
                  <a:gd name="connsiteY133" fmla="*/ 192716 h 2672762"/>
                  <a:gd name="connsiteX134" fmla="*/ 1409209 w 2677922"/>
                  <a:gd name="connsiteY134" fmla="*/ 163305 h 2672762"/>
                  <a:gd name="connsiteX135" fmla="*/ 1447392 w 2677922"/>
                  <a:gd name="connsiteY135" fmla="*/ 37922 h 2672762"/>
                  <a:gd name="connsiteX136" fmla="*/ 1499505 w 2677922"/>
                  <a:gd name="connsiteY136" fmla="*/ 256 h 2672762"/>
                  <a:gd name="connsiteX137" fmla="*/ 1513436 w 2677922"/>
                  <a:gd name="connsiteY137" fmla="*/ 772 h 2672762"/>
                  <a:gd name="connsiteX138" fmla="*/ 1573290 w 2677922"/>
                  <a:gd name="connsiteY138" fmla="*/ 65269 h 2672762"/>
                  <a:gd name="connsiteX139" fmla="*/ 1576902 w 2677922"/>
                  <a:gd name="connsiteY139" fmla="*/ 185492 h 2672762"/>
                  <a:gd name="connsiteX140" fmla="*/ 1598057 w 2677922"/>
                  <a:gd name="connsiteY140" fmla="*/ 220578 h 2672762"/>
                  <a:gd name="connsiteX141" fmla="*/ 1674422 w 2677922"/>
                  <a:gd name="connsiteY141" fmla="*/ 240702 h 2672762"/>
                  <a:gd name="connsiteX142" fmla="*/ 1710540 w 2677922"/>
                  <a:gd name="connsiteY142" fmla="*/ 221610 h 2672762"/>
                  <a:gd name="connsiteX143" fmla="*/ 1779165 w 2677922"/>
                  <a:gd name="connsiteY143" fmla="*/ 111707 h 2672762"/>
                  <a:gd name="connsiteX144" fmla="*/ 1845726 w 2677922"/>
                  <a:gd name="connsiteY144" fmla="*/ 88488 h 2672762"/>
                  <a:gd name="connsiteX145" fmla="*/ 1857594 w 2677922"/>
                  <a:gd name="connsiteY145" fmla="*/ 92616 h 2672762"/>
                  <a:gd name="connsiteX146" fmla="*/ 1895260 w 2677922"/>
                  <a:gd name="connsiteY146" fmla="*/ 166401 h 2672762"/>
                  <a:gd name="connsiteX147" fmla="*/ 1868429 w 2677922"/>
                  <a:gd name="connsiteY147" fmla="*/ 281980 h 2672762"/>
                  <a:gd name="connsiteX148" fmla="*/ 1887004 w 2677922"/>
                  <a:gd name="connsiteY148" fmla="*/ 332030 h 2672762"/>
                  <a:gd name="connsiteX149" fmla="*/ 1946857 w 2677922"/>
                  <a:gd name="connsiteY149" fmla="*/ 365052 h 2672762"/>
                  <a:gd name="connsiteX150" fmla="*/ 1986588 w 2677922"/>
                  <a:gd name="connsiteY150" fmla="*/ 355765 h 2672762"/>
                  <a:gd name="connsiteX151" fmla="*/ 2081528 w 2677922"/>
                  <a:gd name="connsiteY151" fmla="*/ 267532 h 2672762"/>
                  <a:gd name="connsiteX152" fmla="*/ 2151701 w 2677922"/>
                  <a:gd name="connsiteY152" fmla="*/ 261857 h 2672762"/>
                  <a:gd name="connsiteX153" fmla="*/ 2155312 w 2677922"/>
                  <a:gd name="connsiteY153" fmla="*/ 264437 h 2672762"/>
                  <a:gd name="connsiteX154" fmla="*/ 2177500 w 2677922"/>
                  <a:gd name="connsiteY154" fmla="*/ 353701 h 2672762"/>
                  <a:gd name="connsiteX155" fmla="*/ 2122290 w 2677922"/>
                  <a:gd name="connsiteY155" fmla="*/ 456896 h 2672762"/>
                  <a:gd name="connsiteX156" fmla="*/ 2126934 w 2677922"/>
                  <a:gd name="connsiteY156" fmla="*/ 505914 h 2672762"/>
                  <a:gd name="connsiteX157" fmla="*/ 2173372 w 2677922"/>
                  <a:gd name="connsiteY157" fmla="*/ 551836 h 2672762"/>
                  <a:gd name="connsiteX158" fmla="*/ 2219810 w 2677922"/>
                  <a:gd name="connsiteY158" fmla="*/ 555964 h 2672762"/>
                  <a:gd name="connsiteX159" fmla="*/ 2336937 w 2677922"/>
                  <a:gd name="connsiteY159" fmla="*/ 494046 h 2672762"/>
                  <a:gd name="connsiteX160" fmla="*/ 2400917 w 2677922"/>
                  <a:gd name="connsiteY160" fmla="*/ 507462 h 2672762"/>
                  <a:gd name="connsiteX161" fmla="*/ 2420525 w 2677922"/>
                  <a:gd name="connsiteY161" fmla="*/ 533777 h 2672762"/>
                  <a:gd name="connsiteX162" fmla="*/ 2415365 w 2677922"/>
                  <a:gd name="connsiteY162" fmla="*/ 591566 h 2672762"/>
                  <a:gd name="connsiteX163" fmla="*/ 2321973 w 2677922"/>
                  <a:gd name="connsiteY163" fmla="*/ 692182 h 2672762"/>
                  <a:gd name="connsiteX164" fmla="*/ 2313718 w 2677922"/>
                  <a:gd name="connsiteY164" fmla="*/ 733460 h 2672762"/>
                  <a:gd name="connsiteX165" fmla="*/ 2349320 w 2677922"/>
                  <a:gd name="connsiteY165" fmla="*/ 795377 h 2672762"/>
                  <a:gd name="connsiteX166" fmla="*/ 2394726 w 2677922"/>
                  <a:gd name="connsiteY166" fmla="*/ 810341 h 2672762"/>
                  <a:gd name="connsiteX167" fmla="*/ 2526816 w 2677922"/>
                  <a:gd name="connsiteY167" fmla="*/ 780414 h 2672762"/>
                  <a:gd name="connsiteX168" fmla="*/ 2575834 w 2677922"/>
                  <a:gd name="connsiteY168" fmla="*/ 803117 h 2672762"/>
                  <a:gd name="connsiteX169" fmla="*/ 2591313 w 2677922"/>
                  <a:gd name="connsiteY169" fmla="*/ 838719 h 2672762"/>
                  <a:gd name="connsiteX170" fmla="*/ 2570158 w 2677922"/>
                  <a:gd name="connsiteY170" fmla="*/ 896509 h 2672762"/>
                  <a:gd name="connsiteX171" fmla="*/ 2461287 w 2677922"/>
                  <a:gd name="connsiteY171" fmla="*/ 964102 h 2672762"/>
                  <a:gd name="connsiteX172" fmla="*/ 2438068 w 2677922"/>
                  <a:gd name="connsiteY172" fmla="*/ 1014668 h 2672762"/>
                  <a:gd name="connsiteX173" fmla="*/ 2454063 w 2677922"/>
                  <a:gd name="connsiteY173" fmla="*/ 1073489 h 2672762"/>
                  <a:gd name="connsiteX174" fmla="*/ 2492762 w 2677922"/>
                  <a:gd name="connsiteY174" fmla="*/ 1100836 h 2672762"/>
                  <a:gd name="connsiteX175" fmla="*/ 2628464 w 2677922"/>
                  <a:gd name="connsiteY175" fmla="*/ 1105996 h 2672762"/>
                  <a:gd name="connsiteX176" fmla="*/ 2672322 w 2677922"/>
                  <a:gd name="connsiteY176" fmla="*/ 1140566 h 2672762"/>
                  <a:gd name="connsiteX177" fmla="*/ 2677998 w 2677922"/>
                  <a:gd name="connsiteY177" fmla="*/ 1182360 h 2672762"/>
                  <a:gd name="connsiteX178" fmla="*/ 2644459 w 2677922"/>
                  <a:gd name="connsiteY178" fmla="*/ 1229830 h 2672762"/>
                  <a:gd name="connsiteX179" fmla="*/ 2522172 w 2677922"/>
                  <a:gd name="connsiteY179" fmla="*/ 1267497 h 2672762"/>
                  <a:gd name="connsiteX180" fmla="*/ 2483990 w 2677922"/>
                  <a:gd name="connsiteY180" fmla="*/ 1315998 h 2672762"/>
                  <a:gd name="connsiteX181" fmla="*/ 2486570 w 2677922"/>
                  <a:gd name="connsiteY181" fmla="*/ 1379980 h 2672762"/>
                  <a:gd name="connsiteX182" fmla="*/ 2512885 w 2677922"/>
                  <a:gd name="connsiteY182" fmla="*/ 1407842 h 2672762"/>
                  <a:gd name="connsiteX183" fmla="*/ 2641363 w 2677922"/>
                  <a:gd name="connsiteY183" fmla="*/ 1447057 h 2672762"/>
                  <a:gd name="connsiteX184" fmla="*/ 2677998 w 2677922"/>
                  <a:gd name="connsiteY184" fmla="*/ 1498138 h 2672762"/>
                  <a:gd name="connsiteX185" fmla="*/ 2677998 w 2677922"/>
                  <a:gd name="connsiteY185" fmla="*/ 1507426 h 2672762"/>
                  <a:gd name="connsiteX186" fmla="*/ 2611952 w 2677922"/>
                  <a:gd name="connsiteY186" fmla="*/ 1572955 h 2672762"/>
                  <a:gd name="connsiteX187" fmla="*/ 2490182 w 2677922"/>
                  <a:gd name="connsiteY187" fmla="*/ 1576567 h 2672762"/>
                  <a:gd name="connsiteX188" fmla="*/ 2457675 w 2677922"/>
                  <a:gd name="connsiteY188" fmla="*/ 1596690 h 2672762"/>
                  <a:gd name="connsiteX189" fmla="*/ 2437036 w 2677922"/>
                  <a:gd name="connsiteY189" fmla="*/ 1673055 h 2672762"/>
                  <a:gd name="connsiteX190" fmla="*/ 2457159 w 2677922"/>
                  <a:gd name="connsiteY190" fmla="*/ 1710205 h 2672762"/>
                  <a:gd name="connsiteX191" fmla="*/ 2564483 w 2677922"/>
                  <a:gd name="connsiteY191" fmla="*/ 1777282 h 2672762"/>
                  <a:gd name="connsiteX192" fmla="*/ 2588733 w 2677922"/>
                  <a:gd name="connsiteY192" fmla="*/ 1845907 h 2672762"/>
                  <a:gd name="connsiteX193" fmla="*/ 2571706 w 2677922"/>
                  <a:gd name="connsiteY193" fmla="*/ 1880994 h 2672762"/>
                  <a:gd name="connsiteX194" fmla="*/ 2538684 w 2677922"/>
                  <a:gd name="connsiteY194" fmla="*/ 1897505 h 2672762"/>
                  <a:gd name="connsiteX195" fmla="*/ 1338521 w 2677922"/>
                  <a:gd name="connsiteY195" fmla="*/ 2312867 h 2672762"/>
                  <a:gd name="connsiteX196" fmla="*/ 2316814 w 2677922"/>
                  <a:gd name="connsiteY196" fmla="*/ 1335605 h 2672762"/>
                  <a:gd name="connsiteX197" fmla="*/ 1340068 w 2677922"/>
                  <a:gd name="connsiteY197" fmla="*/ 359376 h 2672762"/>
                  <a:gd name="connsiteX198" fmla="*/ 361775 w 2677922"/>
                  <a:gd name="connsiteY198" fmla="*/ 1331994 h 2672762"/>
                  <a:gd name="connsiteX199" fmla="*/ 1338521 w 2677922"/>
                  <a:gd name="connsiteY199" fmla="*/ 2312867 h 2672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</a:cxnLst>
                <a:rect l="l" t="t" r="r" b="b"/>
                <a:pathLst>
                  <a:path w="2677922" h="2672762">
                    <a:moveTo>
                      <a:pt x="2538684" y="1897505"/>
                    </a:moveTo>
                    <a:cubicBezTo>
                      <a:pt x="2511337" y="1891313"/>
                      <a:pt x="2483990" y="1885121"/>
                      <a:pt x="2456643" y="1879446"/>
                    </a:cubicBezTo>
                    <a:cubicBezTo>
                      <a:pt x="2434456" y="1874286"/>
                      <a:pt x="2411753" y="1869642"/>
                      <a:pt x="2389566" y="1863966"/>
                    </a:cubicBezTo>
                    <a:cubicBezTo>
                      <a:pt x="2375119" y="1860354"/>
                      <a:pt x="2363767" y="1864482"/>
                      <a:pt x="2354479" y="1874802"/>
                    </a:cubicBezTo>
                    <a:cubicBezTo>
                      <a:pt x="2335389" y="1896989"/>
                      <a:pt x="2320425" y="1922272"/>
                      <a:pt x="2312170" y="1950651"/>
                    </a:cubicBezTo>
                    <a:cubicBezTo>
                      <a:pt x="2308042" y="1964066"/>
                      <a:pt x="2314234" y="1973869"/>
                      <a:pt x="2322489" y="1983157"/>
                    </a:cubicBezTo>
                    <a:cubicBezTo>
                      <a:pt x="2352416" y="2015664"/>
                      <a:pt x="2382858" y="2048170"/>
                      <a:pt x="2412785" y="2080161"/>
                    </a:cubicBezTo>
                    <a:cubicBezTo>
                      <a:pt x="2435488" y="2104412"/>
                      <a:pt x="2436520" y="2118859"/>
                      <a:pt x="2418461" y="2146722"/>
                    </a:cubicBezTo>
                    <a:cubicBezTo>
                      <a:pt x="2417429" y="2148270"/>
                      <a:pt x="2416397" y="2150334"/>
                      <a:pt x="2414849" y="2151882"/>
                    </a:cubicBezTo>
                    <a:cubicBezTo>
                      <a:pt x="2380795" y="2197804"/>
                      <a:pt x="2365831" y="2198320"/>
                      <a:pt x="2324037" y="2174585"/>
                    </a:cubicBezTo>
                    <a:cubicBezTo>
                      <a:pt x="2289982" y="2154978"/>
                      <a:pt x="2253864" y="2137434"/>
                      <a:pt x="2219294" y="2118859"/>
                    </a:cubicBezTo>
                    <a:cubicBezTo>
                      <a:pt x="2204846" y="2111120"/>
                      <a:pt x="2191431" y="2111120"/>
                      <a:pt x="2178531" y="2120407"/>
                    </a:cubicBezTo>
                    <a:cubicBezTo>
                      <a:pt x="2157892" y="2134855"/>
                      <a:pt x="2140349" y="2152398"/>
                      <a:pt x="2125386" y="2172521"/>
                    </a:cubicBezTo>
                    <a:cubicBezTo>
                      <a:pt x="2114550" y="2186968"/>
                      <a:pt x="2114034" y="2201416"/>
                      <a:pt x="2122806" y="2217411"/>
                    </a:cubicBezTo>
                    <a:cubicBezTo>
                      <a:pt x="2143961" y="2256109"/>
                      <a:pt x="2164600" y="2295323"/>
                      <a:pt x="2184723" y="2334538"/>
                    </a:cubicBezTo>
                    <a:cubicBezTo>
                      <a:pt x="2198655" y="2361885"/>
                      <a:pt x="2196591" y="2374268"/>
                      <a:pt x="2174404" y="2395423"/>
                    </a:cubicBezTo>
                    <a:cubicBezTo>
                      <a:pt x="2170792" y="2398519"/>
                      <a:pt x="2167696" y="2402131"/>
                      <a:pt x="2164084" y="2404711"/>
                    </a:cubicBezTo>
                    <a:cubicBezTo>
                      <a:pt x="2131062" y="2428962"/>
                      <a:pt x="2114034" y="2440829"/>
                      <a:pt x="2075336" y="2401615"/>
                    </a:cubicBezTo>
                    <a:cubicBezTo>
                      <a:pt x="2047473" y="2373236"/>
                      <a:pt x="2017547" y="2347953"/>
                      <a:pt x="1988652" y="2320606"/>
                    </a:cubicBezTo>
                    <a:cubicBezTo>
                      <a:pt x="1975236" y="2307707"/>
                      <a:pt x="1960789" y="2305127"/>
                      <a:pt x="1944277" y="2311835"/>
                    </a:cubicBezTo>
                    <a:cubicBezTo>
                      <a:pt x="1922607" y="2320606"/>
                      <a:pt x="1901968" y="2331958"/>
                      <a:pt x="1883392" y="2346405"/>
                    </a:cubicBezTo>
                    <a:cubicBezTo>
                      <a:pt x="1867913" y="2358273"/>
                      <a:pt x="1863785" y="2373236"/>
                      <a:pt x="1868429" y="2391811"/>
                    </a:cubicBezTo>
                    <a:cubicBezTo>
                      <a:pt x="1879264" y="2436701"/>
                      <a:pt x="1889584" y="2482107"/>
                      <a:pt x="1899388" y="2526997"/>
                    </a:cubicBezTo>
                    <a:cubicBezTo>
                      <a:pt x="1903516" y="2546604"/>
                      <a:pt x="1896808" y="2561568"/>
                      <a:pt x="1879264" y="2571887"/>
                    </a:cubicBezTo>
                    <a:cubicBezTo>
                      <a:pt x="1867397" y="2579111"/>
                      <a:pt x="1854498" y="2584787"/>
                      <a:pt x="1841082" y="2588915"/>
                    </a:cubicBezTo>
                    <a:cubicBezTo>
                      <a:pt x="1813736" y="2597686"/>
                      <a:pt x="1798256" y="2592526"/>
                      <a:pt x="1782777" y="2568276"/>
                    </a:cubicBezTo>
                    <a:cubicBezTo>
                      <a:pt x="1760074" y="2532157"/>
                      <a:pt x="1736855" y="2496555"/>
                      <a:pt x="1715184" y="2459404"/>
                    </a:cubicBezTo>
                    <a:cubicBezTo>
                      <a:pt x="1703316" y="2439281"/>
                      <a:pt x="1687837" y="2431542"/>
                      <a:pt x="1664618" y="2435669"/>
                    </a:cubicBezTo>
                    <a:cubicBezTo>
                      <a:pt x="1646043" y="2439281"/>
                      <a:pt x="1627984" y="2443925"/>
                      <a:pt x="1610440" y="2450117"/>
                    </a:cubicBezTo>
                    <a:cubicBezTo>
                      <a:pt x="1586190" y="2458888"/>
                      <a:pt x="1578450" y="2469208"/>
                      <a:pt x="1577418" y="2495007"/>
                    </a:cubicBezTo>
                    <a:cubicBezTo>
                      <a:pt x="1575870" y="2535769"/>
                      <a:pt x="1574838" y="2576015"/>
                      <a:pt x="1573806" y="2616777"/>
                    </a:cubicBezTo>
                    <a:cubicBezTo>
                      <a:pt x="1572774" y="2653928"/>
                      <a:pt x="1563487" y="2665795"/>
                      <a:pt x="1526852" y="2672503"/>
                    </a:cubicBezTo>
                    <a:cubicBezTo>
                      <a:pt x="1517049" y="2674567"/>
                      <a:pt x="1507245" y="2675599"/>
                      <a:pt x="1497441" y="2676115"/>
                    </a:cubicBezTo>
                    <a:cubicBezTo>
                      <a:pt x="1473191" y="2677663"/>
                      <a:pt x="1457711" y="2667859"/>
                      <a:pt x="1449972" y="2644124"/>
                    </a:cubicBezTo>
                    <a:cubicBezTo>
                      <a:pt x="1436040" y="2600782"/>
                      <a:pt x="1422624" y="2557956"/>
                      <a:pt x="1410241" y="2514614"/>
                    </a:cubicBezTo>
                    <a:cubicBezTo>
                      <a:pt x="1404565" y="2495007"/>
                      <a:pt x="1392698" y="2485719"/>
                      <a:pt x="1373091" y="2482623"/>
                    </a:cubicBezTo>
                    <a:cubicBezTo>
                      <a:pt x="1350388" y="2479527"/>
                      <a:pt x="1327685" y="2479527"/>
                      <a:pt x="1304982" y="2483139"/>
                    </a:cubicBezTo>
                    <a:cubicBezTo>
                      <a:pt x="1287955" y="2485719"/>
                      <a:pt x="1277119" y="2494491"/>
                      <a:pt x="1271959" y="2511518"/>
                    </a:cubicBezTo>
                    <a:cubicBezTo>
                      <a:pt x="1260092" y="2552280"/>
                      <a:pt x="1247192" y="2593042"/>
                      <a:pt x="1234293" y="2633805"/>
                    </a:cubicBezTo>
                    <a:cubicBezTo>
                      <a:pt x="1222941" y="2670439"/>
                      <a:pt x="1208494" y="2679727"/>
                      <a:pt x="1170828" y="2674567"/>
                    </a:cubicBezTo>
                    <a:cubicBezTo>
                      <a:pt x="1114070" y="2666827"/>
                      <a:pt x="1107362" y="2659087"/>
                      <a:pt x="1106847" y="2602330"/>
                    </a:cubicBezTo>
                    <a:cubicBezTo>
                      <a:pt x="1106331" y="2565180"/>
                      <a:pt x="1104783" y="2528545"/>
                      <a:pt x="1103751" y="2491395"/>
                    </a:cubicBezTo>
                    <a:cubicBezTo>
                      <a:pt x="1103234" y="2474368"/>
                      <a:pt x="1096527" y="2460952"/>
                      <a:pt x="1080532" y="2454244"/>
                    </a:cubicBezTo>
                    <a:cubicBezTo>
                      <a:pt x="1056281" y="2443925"/>
                      <a:pt x="1031514" y="2436701"/>
                      <a:pt x="1005199" y="2435153"/>
                    </a:cubicBezTo>
                    <a:cubicBezTo>
                      <a:pt x="989203" y="2434121"/>
                      <a:pt x="977852" y="2440313"/>
                      <a:pt x="969080" y="2454244"/>
                    </a:cubicBezTo>
                    <a:cubicBezTo>
                      <a:pt x="946894" y="2491395"/>
                      <a:pt x="923159" y="2527513"/>
                      <a:pt x="900456" y="2564148"/>
                    </a:cubicBezTo>
                    <a:cubicBezTo>
                      <a:pt x="882396" y="2593042"/>
                      <a:pt x="868465" y="2598202"/>
                      <a:pt x="836474" y="2587367"/>
                    </a:cubicBezTo>
                    <a:cubicBezTo>
                      <a:pt x="834926" y="2586851"/>
                      <a:pt x="833379" y="2586335"/>
                      <a:pt x="831830" y="2585819"/>
                    </a:cubicBezTo>
                    <a:cubicBezTo>
                      <a:pt x="782297" y="2565696"/>
                      <a:pt x="772493" y="2554344"/>
                      <a:pt x="785392" y="2504810"/>
                    </a:cubicBezTo>
                    <a:cubicBezTo>
                      <a:pt x="795196" y="2467144"/>
                      <a:pt x="802420" y="2428962"/>
                      <a:pt x="811707" y="2390779"/>
                    </a:cubicBezTo>
                    <a:cubicBezTo>
                      <a:pt x="816351" y="2371172"/>
                      <a:pt x="811191" y="2356209"/>
                      <a:pt x="794680" y="2344341"/>
                    </a:cubicBezTo>
                    <a:cubicBezTo>
                      <a:pt x="777137" y="2331958"/>
                      <a:pt x="759078" y="2321122"/>
                      <a:pt x="739470" y="2312351"/>
                    </a:cubicBezTo>
                    <a:cubicBezTo>
                      <a:pt x="720895" y="2304095"/>
                      <a:pt x="704900" y="2307191"/>
                      <a:pt x="689421" y="2321638"/>
                    </a:cubicBezTo>
                    <a:cubicBezTo>
                      <a:pt x="658462" y="2351049"/>
                      <a:pt x="626988" y="2379944"/>
                      <a:pt x="596029" y="2408838"/>
                    </a:cubicBezTo>
                    <a:cubicBezTo>
                      <a:pt x="572810" y="2431026"/>
                      <a:pt x="557847" y="2432057"/>
                      <a:pt x="530500" y="2415030"/>
                    </a:cubicBezTo>
                    <a:cubicBezTo>
                      <a:pt x="527404" y="2412966"/>
                      <a:pt x="524308" y="2410902"/>
                      <a:pt x="521212" y="2408838"/>
                    </a:cubicBezTo>
                    <a:cubicBezTo>
                      <a:pt x="481482" y="2380460"/>
                      <a:pt x="477870" y="2365496"/>
                      <a:pt x="500573" y="2322670"/>
                    </a:cubicBezTo>
                    <a:cubicBezTo>
                      <a:pt x="519148" y="2287584"/>
                      <a:pt x="537207" y="2252497"/>
                      <a:pt x="556298" y="2217927"/>
                    </a:cubicBezTo>
                    <a:cubicBezTo>
                      <a:pt x="566102" y="2199868"/>
                      <a:pt x="564555" y="2184388"/>
                      <a:pt x="552171" y="2168909"/>
                    </a:cubicBezTo>
                    <a:cubicBezTo>
                      <a:pt x="538756" y="2151882"/>
                      <a:pt x="523276" y="2136402"/>
                      <a:pt x="505733" y="2122987"/>
                    </a:cubicBezTo>
                    <a:cubicBezTo>
                      <a:pt x="490254" y="2111120"/>
                      <a:pt x="474774" y="2110088"/>
                      <a:pt x="457747" y="2119375"/>
                    </a:cubicBezTo>
                    <a:cubicBezTo>
                      <a:pt x="419564" y="2140014"/>
                      <a:pt x="380866" y="2160653"/>
                      <a:pt x="341652" y="2180777"/>
                    </a:cubicBezTo>
                    <a:cubicBezTo>
                      <a:pt x="314305" y="2195224"/>
                      <a:pt x="298310" y="2191612"/>
                      <a:pt x="278187" y="2168909"/>
                    </a:cubicBezTo>
                    <a:cubicBezTo>
                      <a:pt x="276639" y="2167361"/>
                      <a:pt x="275607" y="2165813"/>
                      <a:pt x="274059" y="2164265"/>
                    </a:cubicBezTo>
                    <a:cubicBezTo>
                      <a:pt x="238456" y="2122987"/>
                      <a:pt x="238972" y="2108540"/>
                      <a:pt x="276639" y="2069325"/>
                    </a:cubicBezTo>
                    <a:cubicBezTo>
                      <a:pt x="302954" y="2041463"/>
                      <a:pt x="327721" y="2013084"/>
                      <a:pt x="354551" y="1986253"/>
                    </a:cubicBezTo>
                    <a:cubicBezTo>
                      <a:pt x="367967" y="1972322"/>
                      <a:pt x="370547" y="1957874"/>
                      <a:pt x="363839" y="1940847"/>
                    </a:cubicBezTo>
                    <a:cubicBezTo>
                      <a:pt x="355067" y="1918660"/>
                      <a:pt x="342684" y="1898021"/>
                      <a:pt x="328237" y="1878930"/>
                    </a:cubicBezTo>
                    <a:cubicBezTo>
                      <a:pt x="316369" y="1863450"/>
                      <a:pt x="300374" y="1861902"/>
                      <a:pt x="283347" y="1866030"/>
                    </a:cubicBezTo>
                    <a:cubicBezTo>
                      <a:pt x="245680" y="1874802"/>
                      <a:pt x="208530" y="1883573"/>
                      <a:pt x="170864" y="1891829"/>
                    </a:cubicBezTo>
                    <a:cubicBezTo>
                      <a:pt x="165704" y="1892861"/>
                      <a:pt x="160544" y="1894409"/>
                      <a:pt x="155900" y="1895441"/>
                    </a:cubicBezTo>
                    <a:cubicBezTo>
                      <a:pt x="127521" y="1900601"/>
                      <a:pt x="113074" y="1893893"/>
                      <a:pt x="100175" y="1868094"/>
                    </a:cubicBezTo>
                    <a:cubicBezTo>
                      <a:pt x="95531" y="1858291"/>
                      <a:pt x="90887" y="1848487"/>
                      <a:pt x="87275" y="1838168"/>
                    </a:cubicBezTo>
                    <a:cubicBezTo>
                      <a:pt x="77988" y="1810821"/>
                      <a:pt x="83147" y="1795341"/>
                      <a:pt x="107915" y="1779862"/>
                    </a:cubicBezTo>
                    <a:cubicBezTo>
                      <a:pt x="143001" y="1757675"/>
                      <a:pt x="178603" y="1735488"/>
                      <a:pt x="213690" y="1713817"/>
                    </a:cubicBezTo>
                    <a:cubicBezTo>
                      <a:pt x="241552" y="1696274"/>
                      <a:pt x="245680" y="1686470"/>
                      <a:pt x="238972" y="1654480"/>
                    </a:cubicBezTo>
                    <a:cubicBezTo>
                      <a:pt x="234845" y="1636420"/>
                      <a:pt x="230201" y="1617845"/>
                      <a:pt x="222977" y="1600818"/>
                    </a:cubicBezTo>
                    <a:cubicBezTo>
                      <a:pt x="215753" y="1583791"/>
                      <a:pt x="203370" y="1575535"/>
                      <a:pt x="184279" y="1575019"/>
                    </a:cubicBezTo>
                    <a:cubicBezTo>
                      <a:pt x="142485" y="1574503"/>
                      <a:pt x="101207" y="1572955"/>
                      <a:pt x="59413" y="1571407"/>
                    </a:cubicBezTo>
                    <a:cubicBezTo>
                      <a:pt x="21746" y="1570375"/>
                      <a:pt x="10395" y="1560572"/>
                      <a:pt x="3687" y="1524453"/>
                    </a:cubicBezTo>
                    <a:cubicBezTo>
                      <a:pt x="3171" y="1520841"/>
                      <a:pt x="2139" y="1517230"/>
                      <a:pt x="1623" y="1513618"/>
                    </a:cubicBezTo>
                    <a:cubicBezTo>
                      <a:pt x="-4053" y="1467696"/>
                      <a:pt x="3687" y="1455828"/>
                      <a:pt x="48577" y="1442413"/>
                    </a:cubicBezTo>
                    <a:cubicBezTo>
                      <a:pt x="85727" y="1431061"/>
                      <a:pt x="122877" y="1418678"/>
                      <a:pt x="160544" y="1408358"/>
                    </a:cubicBezTo>
                    <a:cubicBezTo>
                      <a:pt x="181183" y="1402683"/>
                      <a:pt x="192018" y="1390815"/>
                      <a:pt x="194083" y="1370692"/>
                    </a:cubicBezTo>
                    <a:cubicBezTo>
                      <a:pt x="196147" y="1346957"/>
                      <a:pt x="197178" y="1322706"/>
                      <a:pt x="192534" y="1298971"/>
                    </a:cubicBezTo>
                    <a:cubicBezTo>
                      <a:pt x="189954" y="1283492"/>
                      <a:pt x="181183" y="1274204"/>
                      <a:pt x="166220" y="1269560"/>
                    </a:cubicBezTo>
                    <a:cubicBezTo>
                      <a:pt x="126490" y="1257693"/>
                      <a:pt x="86759" y="1245310"/>
                      <a:pt x="47029" y="1232926"/>
                    </a:cubicBezTo>
                    <a:cubicBezTo>
                      <a:pt x="3687" y="1219511"/>
                      <a:pt x="-957" y="1212287"/>
                      <a:pt x="1623" y="1166881"/>
                    </a:cubicBezTo>
                    <a:cubicBezTo>
                      <a:pt x="2139" y="1157593"/>
                      <a:pt x="4203" y="1148306"/>
                      <a:pt x="6267" y="1139534"/>
                    </a:cubicBezTo>
                    <a:cubicBezTo>
                      <a:pt x="12459" y="1116831"/>
                      <a:pt x="25358" y="1106512"/>
                      <a:pt x="49093" y="1105480"/>
                    </a:cubicBezTo>
                    <a:cubicBezTo>
                      <a:pt x="87791" y="1103932"/>
                      <a:pt x="125974" y="1102900"/>
                      <a:pt x="164672" y="1101868"/>
                    </a:cubicBezTo>
                    <a:cubicBezTo>
                      <a:pt x="170348" y="1101868"/>
                      <a:pt x="176023" y="1101352"/>
                      <a:pt x="181699" y="1101352"/>
                    </a:cubicBezTo>
                    <a:cubicBezTo>
                      <a:pt x="207498" y="1102384"/>
                      <a:pt x="220913" y="1087936"/>
                      <a:pt x="227621" y="1065233"/>
                    </a:cubicBezTo>
                    <a:cubicBezTo>
                      <a:pt x="232781" y="1048206"/>
                      <a:pt x="237425" y="1031179"/>
                      <a:pt x="241036" y="1014152"/>
                    </a:cubicBezTo>
                    <a:cubicBezTo>
                      <a:pt x="245680" y="990417"/>
                      <a:pt x="240005" y="979065"/>
                      <a:pt x="219366" y="965650"/>
                    </a:cubicBezTo>
                    <a:cubicBezTo>
                      <a:pt x="184279" y="943463"/>
                      <a:pt x="148676" y="921276"/>
                      <a:pt x="113590" y="899605"/>
                    </a:cubicBezTo>
                    <a:cubicBezTo>
                      <a:pt x="82116" y="879997"/>
                      <a:pt x="77472" y="867614"/>
                      <a:pt x="89855" y="832012"/>
                    </a:cubicBezTo>
                    <a:cubicBezTo>
                      <a:pt x="93467" y="820660"/>
                      <a:pt x="98111" y="809309"/>
                      <a:pt x="104818" y="799505"/>
                    </a:cubicBezTo>
                    <a:cubicBezTo>
                      <a:pt x="115654" y="782994"/>
                      <a:pt x="130617" y="774738"/>
                      <a:pt x="151256" y="779898"/>
                    </a:cubicBezTo>
                    <a:cubicBezTo>
                      <a:pt x="195114" y="790217"/>
                      <a:pt x="239489" y="799505"/>
                      <a:pt x="283347" y="810341"/>
                    </a:cubicBezTo>
                    <a:cubicBezTo>
                      <a:pt x="303469" y="815500"/>
                      <a:pt x="318949" y="810857"/>
                      <a:pt x="331332" y="794345"/>
                    </a:cubicBezTo>
                    <a:cubicBezTo>
                      <a:pt x="344232" y="776802"/>
                      <a:pt x="355584" y="757711"/>
                      <a:pt x="363839" y="737588"/>
                    </a:cubicBezTo>
                    <a:cubicBezTo>
                      <a:pt x="371063" y="719529"/>
                      <a:pt x="368999" y="704049"/>
                      <a:pt x="354551" y="689086"/>
                    </a:cubicBezTo>
                    <a:cubicBezTo>
                      <a:pt x="324625" y="658643"/>
                      <a:pt x="296246" y="627169"/>
                      <a:pt x="266835" y="595694"/>
                    </a:cubicBezTo>
                    <a:cubicBezTo>
                      <a:pt x="244132" y="570927"/>
                      <a:pt x="243100" y="556996"/>
                      <a:pt x="261675" y="529133"/>
                    </a:cubicBezTo>
                    <a:cubicBezTo>
                      <a:pt x="264771" y="525005"/>
                      <a:pt x="267351" y="520361"/>
                      <a:pt x="270447" y="516233"/>
                    </a:cubicBezTo>
                    <a:cubicBezTo>
                      <a:pt x="296762" y="481663"/>
                      <a:pt x="311209" y="478567"/>
                      <a:pt x="349907" y="498690"/>
                    </a:cubicBezTo>
                    <a:cubicBezTo>
                      <a:pt x="386026" y="517781"/>
                      <a:pt x="422144" y="536357"/>
                      <a:pt x="457231" y="555964"/>
                    </a:cubicBezTo>
                    <a:cubicBezTo>
                      <a:pt x="475806" y="566283"/>
                      <a:pt x="492318" y="564219"/>
                      <a:pt x="507797" y="551320"/>
                    </a:cubicBezTo>
                    <a:cubicBezTo>
                      <a:pt x="523276" y="538421"/>
                      <a:pt x="537723" y="523973"/>
                      <a:pt x="551139" y="508494"/>
                    </a:cubicBezTo>
                    <a:cubicBezTo>
                      <a:pt x="564555" y="492499"/>
                      <a:pt x="567650" y="476503"/>
                      <a:pt x="556815" y="456896"/>
                    </a:cubicBezTo>
                    <a:cubicBezTo>
                      <a:pt x="535143" y="418198"/>
                      <a:pt x="515020" y="378983"/>
                      <a:pt x="494381" y="339769"/>
                    </a:cubicBezTo>
                    <a:cubicBezTo>
                      <a:pt x="480966" y="313970"/>
                      <a:pt x="484062" y="300039"/>
                      <a:pt x="505217" y="280432"/>
                    </a:cubicBezTo>
                    <a:cubicBezTo>
                      <a:pt x="515020" y="271144"/>
                      <a:pt x="525856" y="263405"/>
                      <a:pt x="537723" y="256181"/>
                    </a:cubicBezTo>
                    <a:cubicBezTo>
                      <a:pt x="558362" y="244313"/>
                      <a:pt x="572810" y="245861"/>
                      <a:pt x="590353" y="261857"/>
                    </a:cubicBezTo>
                    <a:cubicBezTo>
                      <a:pt x="620280" y="289203"/>
                      <a:pt x="650207" y="317066"/>
                      <a:pt x="679617" y="344929"/>
                    </a:cubicBezTo>
                    <a:cubicBezTo>
                      <a:pt x="710576" y="374340"/>
                      <a:pt x="717284" y="375372"/>
                      <a:pt x="754950" y="355765"/>
                    </a:cubicBezTo>
                    <a:cubicBezTo>
                      <a:pt x="769913" y="348025"/>
                      <a:pt x="783845" y="339769"/>
                      <a:pt x="797260" y="329450"/>
                    </a:cubicBezTo>
                    <a:cubicBezTo>
                      <a:pt x="811707" y="317582"/>
                      <a:pt x="816351" y="303651"/>
                      <a:pt x="811707" y="285076"/>
                    </a:cubicBezTo>
                    <a:cubicBezTo>
                      <a:pt x="800872" y="242249"/>
                      <a:pt x="791585" y="198907"/>
                      <a:pt x="781781" y="156081"/>
                    </a:cubicBezTo>
                    <a:cubicBezTo>
                      <a:pt x="775589" y="128218"/>
                      <a:pt x="782297" y="114287"/>
                      <a:pt x="807064" y="100872"/>
                    </a:cubicBezTo>
                    <a:cubicBezTo>
                      <a:pt x="818415" y="95196"/>
                      <a:pt x="829766" y="90552"/>
                      <a:pt x="841634" y="86424"/>
                    </a:cubicBezTo>
                    <a:cubicBezTo>
                      <a:pt x="866917" y="78685"/>
                      <a:pt x="881364" y="83328"/>
                      <a:pt x="896328" y="106031"/>
                    </a:cubicBezTo>
                    <a:cubicBezTo>
                      <a:pt x="920062" y="142666"/>
                      <a:pt x="943798" y="179300"/>
                      <a:pt x="965469" y="217483"/>
                    </a:cubicBezTo>
                    <a:cubicBezTo>
                      <a:pt x="976820" y="237090"/>
                      <a:pt x="992299" y="243797"/>
                      <a:pt x="1013455" y="240702"/>
                    </a:cubicBezTo>
                    <a:cubicBezTo>
                      <a:pt x="1035641" y="237090"/>
                      <a:pt x="1057313" y="231414"/>
                      <a:pt x="1077952" y="222642"/>
                    </a:cubicBezTo>
                    <a:cubicBezTo>
                      <a:pt x="1092915" y="215935"/>
                      <a:pt x="1101171" y="205615"/>
                      <a:pt x="1101687" y="188072"/>
                    </a:cubicBezTo>
                    <a:cubicBezTo>
                      <a:pt x="1102719" y="143182"/>
                      <a:pt x="1105298" y="98808"/>
                      <a:pt x="1106847" y="53918"/>
                    </a:cubicBezTo>
                    <a:cubicBezTo>
                      <a:pt x="1107878" y="25023"/>
                      <a:pt x="1117166" y="12640"/>
                      <a:pt x="1145029" y="4900"/>
                    </a:cubicBezTo>
                    <a:cubicBezTo>
                      <a:pt x="1149672" y="3868"/>
                      <a:pt x="1154316" y="2320"/>
                      <a:pt x="1158960" y="1804"/>
                    </a:cubicBezTo>
                    <a:cubicBezTo>
                      <a:pt x="1210042" y="-3872"/>
                      <a:pt x="1222426" y="1804"/>
                      <a:pt x="1235841" y="48758"/>
                    </a:cubicBezTo>
                    <a:cubicBezTo>
                      <a:pt x="1246676" y="86940"/>
                      <a:pt x="1259576" y="124091"/>
                      <a:pt x="1269895" y="162273"/>
                    </a:cubicBezTo>
                    <a:cubicBezTo>
                      <a:pt x="1275055" y="180332"/>
                      <a:pt x="1285890" y="190136"/>
                      <a:pt x="1303434" y="192716"/>
                    </a:cubicBezTo>
                    <a:cubicBezTo>
                      <a:pt x="1327685" y="195812"/>
                      <a:pt x="1352452" y="195812"/>
                      <a:pt x="1376702" y="192716"/>
                    </a:cubicBezTo>
                    <a:cubicBezTo>
                      <a:pt x="1393730" y="190652"/>
                      <a:pt x="1404049" y="180332"/>
                      <a:pt x="1409209" y="163305"/>
                    </a:cubicBezTo>
                    <a:cubicBezTo>
                      <a:pt x="1421593" y="121511"/>
                      <a:pt x="1434492" y="79717"/>
                      <a:pt x="1447392" y="37922"/>
                    </a:cubicBezTo>
                    <a:cubicBezTo>
                      <a:pt x="1457195" y="6964"/>
                      <a:pt x="1466998" y="-260"/>
                      <a:pt x="1499505" y="256"/>
                    </a:cubicBezTo>
                    <a:cubicBezTo>
                      <a:pt x="1504149" y="256"/>
                      <a:pt x="1508793" y="256"/>
                      <a:pt x="1513436" y="772"/>
                    </a:cubicBezTo>
                    <a:cubicBezTo>
                      <a:pt x="1559358" y="5416"/>
                      <a:pt x="1572258" y="19347"/>
                      <a:pt x="1573290" y="65269"/>
                    </a:cubicBezTo>
                    <a:cubicBezTo>
                      <a:pt x="1574322" y="105515"/>
                      <a:pt x="1575870" y="145246"/>
                      <a:pt x="1576902" y="185492"/>
                    </a:cubicBezTo>
                    <a:cubicBezTo>
                      <a:pt x="1577418" y="201487"/>
                      <a:pt x="1583093" y="213871"/>
                      <a:pt x="1598057" y="220578"/>
                    </a:cubicBezTo>
                    <a:cubicBezTo>
                      <a:pt x="1622308" y="231414"/>
                      <a:pt x="1647590" y="238638"/>
                      <a:pt x="1674422" y="240702"/>
                    </a:cubicBezTo>
                    <a:cubicBezTo>
                      <a:pt x="1690933" y="241733"/>
                      <a:pt x="1702285" y="235026"/>
                      <a:pt x="1710540" y="221610"/>
                    </a:cubicBezTo>
                    <a:cubicBezTo>
                      <a:pt x="1733243" y="184976"/>
                      <a:pt x="1756462" y="148342"/>
                      <a:pt x="1779165" y="111707"/>
                    </a:cubicBezTo>
                    <a:cubicBezTo>
                      <a:pt x="1798772" y="80749"/>
                      <a:pt x="1810640" y="76621"/>
                      <a:pt x="1845726" y="88488"/>
                    </a:cubicBezTo>
                    <a:cubicBezTo>
                      <a:pt x="1849854" y="90036"/>
                      <a:pt x="1853466" y="91068"/>
                      <a:pt x="1857594" y="92616"/>
                    </a:cubicBezTo>
                    <a:cubicBezTo>
                      <a:pt x="1898356" y="110159"/>
                      <a:pt x="1905063" y="123059"/>
                      <a:pt x="1895260" y="166401"/>
                    </a:cubicBezTo>
                    <a:cubicBezTo>
                      <a:pt x="1886488" y="205099"/>
                      <a:pt x="1877717" y="243281"/>
                      <a:pt x="1868429" y="281980"/>
                    </a:cubicBezTo>
                    <a:cubicBezTo>
                      <a:pt x="1863269" y="303135"/>
                      <a:pt x="1868429" y="319646"/>
                      <a:pt x="1887004" y="332030"/>
                    </a:cubicBezTo>
                    <a:cubicBezTo>
                      <a:pt x="1906096" y="344929"/>
                      <a:pt x="1925187" y="356796"/>
                      <a:pt x="1946857" y="365052"/>
                    </a:cubicBezTo>
                    <a:cubicBezTo>
                      <a:pt x="1962337" y="370728"/>
                      <a:pt x="1974720" y="367116"/>
                      <a:pt x="1986588" y="355765"/>
                    </a:cubicBezTo>
                    <a:cubicBezTo>
                      <a:pt x="2018062" y="325838"/>
                      <a:pt x="2049537" y="296943"/>
                      <a:pt x="2081528" y="267532"/>
                    </a:cubicBezTo>
                    <a:cubicBezTo>
                      <a:pt x="2107843" y="242765"/>
                      <a:pt x="2122290" y="241733"/>
                      <a:pt x="2151701" y="261857"/>
                    </a:cubicBezTo>
                    <a:cubicBezTo>
                      <a:pt x="2153248" y="262889"/>
                      <a:pt x="2154281" y="263405"/>
                      <a:pt x="2155312" y="264437"/>
                    </a:cubicBezTo>
                    <a:cubicBezTo>
                      <a:pt x="2205363" y="300555"/>
                      <a:pt x="2198139" y="316034"/>
                      <a:pt x="2177500" y="353701"/>
                    </a:cubicBezTo>
                    <a:cubicBezTo>
                      <a:pt x="2158925" y="387755"/>
                      <a:pt x="2141381" y="422842"/>
                      <a:pt x="2122290" y="456896"/>
                    </a:cubicBezTo>
                    <a:cubicBezTo>
                      <a:pt x="2112487" y="474955"/>
                      <a:pt x="2114550" y="490435"/>
                      <a:pt x="2126934" y="505914"/>
                    </a:cubicBezTo>
                    <a:cubicBezTo>
                      <a:pt x="2140865" y="522941"/>
                      <a:pt x="2156345" y="538421"/>
                      <a:pt x="2173372" y="551836"/>
                    </a:cubicBezTo>
                    <a:cubicBezTo>
                      <a:pt x="2187819" y="563187"/>
                      <a:pt x="2202783" y="564735"/>
                      <a:pt x="2219810" y="555964"/>
                    </a:cubicBezTo>
                    <a:cubicBezTo>
                      <a:pt x="2258508" y="534809"/>
                      <a:pt x="2297722" y="514170"/>
                      <a:pt x="2336937" y="494046"/>
                    </a:cubicBezTo>
                    <a:cubicBezTo>
                      <a:pt x="2364799" y="479599"/>
                      <a:pt x="2380795" y="482695"/>
                      <a:pt x="2400917" y="507462"/>
                    </a:cubicBezTo>
                    <a:cubicBezTo>
                      <a:pt x="2408141" y="515717"/>
                      <a:pt x="2414849" y="524489"/>
                      <a:pt x="2420525" y="533777"/>
                    </a:cubicBezTo>
                    <a:cubicBezTo>
                      <a:pt x="2434972" y="556480"/>
                      <a:pt x="2433424" y="571443"/>
                      <a:pt x="2415365" y="591566"/>
                    </a:cubicBezTo>
                    <a:cubicBezTo>
                      <a:pt x="2384406" y="625105"/>
                      <a:pt x="2353448" y="659159"/>
                      <a:pt x="2321973" y="692182"/>
                    </a:cubicBezTo>
                    <a:cubicBezTo>
                      <a:pt x="2310106" y="704565"/>
                      <a:pt x="2307526" y="717981"/>
                      <a:pt x="2313718" y="733460"/>
                    </a:cubicBezTo>
                    <a:cubicBezTo>
                      <a:pt x="2323005" y="755647"/>
                      <a:pt x="2334357" y="776286"/>
                      <a:pt x="2349320" y="795377"/>
                    </a:cubicBezTo>
                    <a:cubicBezTo>
                      <a:pt x="2361187" y="810857"/>
                      <a:pt x="2375635" y="814984"/>
                      <a:pt x="2394726" y="810341"/>
                    </a:cubicBezTo>
                    <a:cubicBezTo>
                      <a:pt x="2438584" y="799505"/>
                      <a:pt x="2482958" y="789701"/>
                      <a:pt x="2526816" y="780414"/>
                    </a:cubicBezTo>
                    <a:cubicBezTo>
                      <a:pt x="2550035" y="775254"/>
                      <a:pt x="2563967" y="781962"/>
                      <a:pt x="2575834" y="803117"/>
                    </a:cubicBezTo>
                    <a:cubicBezTo>
                      <a:pt x="2582026" y="814468"/>
                      <a:pt x="2587186" y="826336"/>
                      <a:pt x="2591313" y="838719"/>
                    </a:cubicBezTo>
                    <a:cubicBezTo>
                      <a:pt x="2600085" y="867098"/>
                      <a:pt x="2595441" y="880514"/>
                      <a:pt x="2570158" y="896509"/>
                    </a:cubicBezTo>
                    <a:cubicBezTo>
                      <a:pt x="2534040" y="919212"/>
                      <a:pt x="2498437" y="942947"/>
                      <a:pt x="2461287" y="964102"/>
                    </a:cubicBezTo>
                    <a:cubicBezTo>
                      <a:pt x="2440132" y="976485"/>
                      <a:pt x="2434456" y="992997"/>
                      <a:pt x="2438068" y="1014668"/>
                    </a:cubicBezTo>
                    <a:cubicBezTo>
                      <a:pt x="2441164" y="1034791"/>
                      <a:pt x="2446840" y="1054398"/>
                      <a:pt x="2454063" y="1073489"/>
                    </a:cubicBezTo>
                    <a:cubicBezTo>
                      <a:pt x="2460771" y="1091032"/>
                      <a:pt x="2472638" y="1100320"/>
                      <a:pt x="2492762" y="1100836"/>
                    </a:cubicBezTo>
                    <a:cubicBezTo>
                      <a:pt x="2538168" y="1101352"/>
                      <a:pt x="2583058" y="1104448"/>
                      <a:pt x="2628464" y="1105996"/>
                    </a:cubicBezTo>
                    <a:cubicBezTo>
                      <a:pt x="2653230" y="1107028"/>
                      <a:pt x="2665614" y="1116831"/>
                      <a:pt x="2672322" y="1140566"/>
                    </a:cubicBezTo>
                    <a:cubicBezTo>
                      <a:pt x="2676449" y="1153982"/>
                      <a:pt x="2677998" y="1167913"/>
                      <a:pt x="2677998" y="1182360"/>
                    </a:cubicBezTo>
                    <a:cubicBezTo>
                      <a:pt x="2677998" y="1210223"/>
                      <a:pt x="2670258" y="1221575"/>
                      <a:pt x="2644459" y="1229830"/>
                    </a:cubicBezTo>
                    <a:cubicBezTo>
                      <a:pt x="2603697" y="1242730"/>
                      <a:pt x="2562934" y="1255113"/>
                      <a:pt x="2522172" y="1267497"/>
                    </a:cubicBezTo>
                    <a:cubicBezTo>
                      <a:pt x="2492762" y="1276268"/>
                      <a:pt x="2485022" y="1285556"/>
                      <a:pt x="2483990" y="1315998"/>
                    </a:cubicBezTo>
                    <a:cubicBezTo>
                      <a:pt x="2483474" y="1337153"/>
                      <a:pt x="2481926" y="1358824"/>
                      <a:pt x="2486570" y="1379980"/>
                    </a:cubicBezTo>
                    <a:cubicBezTo>
                      <a:pt x="2489666" y="1394427"/>
                      <a:pt x="2498437" y="1403199"/>
                      <a:pt x="2512885" y="1407842"/>
                    </a:cubicBezTo>
                    <a:cubicBezTo>
                      <a:pt x="2555711" y="1420742"/>
                      <a:pt x="2598537" y="1433641"/>
                      <a:pt x="2641363" y="1447057"/>
                    </a:cubicBezTo>
                    <a:cubicBezTo>
                      <a:pt x="2671290" y="1456344"/>
                      <a:pt x="2678514" y="1466664"/>
                      <a:pt x="2677998" y="1498138"/>
                    </a:cubicBezTo>
                    <a:cubicBezTo>
                      <a:pt x="2677998" y="1501234"/>
                      <a:pt x="2677998" y="1504330"/>
                      <a:pt x="2677998" y="1507426"/>
                    </a:cubicBezTo>
                    <a:cubicBezTo>
                      <a:pt x="2675934" y="1555928"/>
                      <a:pt x="2660454" y="1571407"/>
                      <a:pt x="2611952" y="1572955"/>
                    </a:cubicBezTo>
                    <a:cubicBezTo>
                      <a:pt x="2571190" y="1573987"/>
                      <a:pt x="2530944" y="1576051"/>
                      <a:pt x="2490182" y="1576567"/>
                    </a:cubicBezTo>
                    <a:cubicBezTo>
                      <a:pt x="2474702" y="1577083"/>
                      <a:pt x="2463867" y="1583791"/>
                      <a:pt x="2457675" y="1596690"/>
                    </a:cubicBezTo>
                    <a:cubicBezTo>
                      <a:pt x="2446324" y="1620941"/>
                      <a:pt x="2439100" y="1646224"/>
                      <a:pt x="2437036" y="1673055"/>
                    </a:cubicBezTo>
                    <a:cubicBezTo>
                      <a:pt x="2435488" y="1690082"/>
                      <a:pt x="2442712" y="1701434"/>
                      <a:pt x="2457159" y="1710205"/>
                    </a:cubicBezTo>
                    <a:cubicBezTo>
                      <a:pt x="2493278" y="1732392"/>
                      <a:pt x="2528880" y="1754579"/>
                      <a:pt x="2564483" y="1777282"/>
                    </a:cubicBezTo>
                    <a:cubicBezTo>
                      <a:pt x="2596989" y="1797405"/>
                      <a:pt x="2601117" y="1809789"/>
                      <a:pt x="2588733" y="1845907"/>
                    </a:cubicBezTo>
                    <a:cubicBezTo>
                      <a:pt x="2584606" y="1858291"/>
                      <a:pt x="2578930" y="1870158"/>
                      <a:pt x="2571706" y="1880994"/>
                    </a:cubicBezTo>
                    <a:cubicBezTo>
                      <a:pt x="2564998" y="1890797"/>
                      <a:pt x="2554163" y="1897505"/>
                      <a:pt x="2538684" y="1897505"/>
                    </a:cubicBezTo>
                    <a:close/>
                    <a:moveTo>
                      <a:pt x="1338521" y="2312867"/>
                    </a:moveTo>
                    <a:cubicBezTo>
                      <a:pt x="1869461" y="2314931"/>
                      <a:pt x="2317329" y="1887701"/>
                      <a:pt x="2316814" y="1335605"/>
                    </a:cubicBezTo>
                    <a:cubicBezTo>
                      <a:pt x="2316298" y="792797"/>
                      <a:pt x="1880813" y="359892"/>
                      <a:pt x="1340068" y="359376"/>
                    </a:cubicBezTo>
                    <a:cubicBezTo>
                      <a:pt x="796228" y="358860"/>
                      <a:pt x="363839" y="794861"/>
                      <a:pt x="361775" y="1331994"/>
                    </a:cubicBezTo>
                    <a:cubicBezTo>
                      <a:pt x="359711" y="1882026"/>
                      <a:pt x="806032" y="2314415"/>
                      <a:pt x="1338521" y="2312867"/>
                    </a:cubicBezTo>
                    <a:close/>
                  </a:path>
                </a:pathLst>
              </a:custGeom>
              <a:grpFill/>
              <a:ln w="34925" cap="flat">
                <a:solidFill>
                  <a:srgbClr val="37456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FE31230A-3F00-4E5D-AB2B-619EA30B194D}"/>
                  </a:ext>
                </a:extLst>
              </p:cNvPr>
              <p:cNvSpPr/>
              <p:nvPr/>
            </p:nvSpPr>
            <p:spPr>
              <a:xfrm>
                <a:off x="7558586" y="2011427"/>
                <a:ext cx="1898797" cy="1893637"/>
              </a:xfrm>
              <a:custGeom>
                <a:avLst/>
                <a:gdLst>
                  <a:gd name="connsiteX0" fmla="*/ 30 w 1898796"/>
                  <a:gd name="connsiteY0" fmla="*/ 947852 h 1893636"/>
                  <a:gd name="connsiteX1" fmla="*/ 950461 w 1898796"/>
                  <a:gd name="connsiteY1" fmla="*/ 2 h 1893636"/>
                  <a:gd name="connsiteX2" fmla="*/ 1898827 w 1898796"/>
                  <a:gd name="connsiteY2" fmla="*/ 950948 h 1893636"/>
                  <a:gd name="connsiteX3" fmla="*/ 946849 w 1898796"/>
                  <a:gd name="connsiteY3" fmla="*/ 1898283 h 1893636"/>
                  <a:gd name="connsiteX4" fmla="*/ 30 w 1898796"/>
                  <a:gd name="connsiteY4" fmla="*/ 947852 h 1893636"/>
                  <a:gd name="connsiteX5" fmla="*/ 1187811 w 1898796"/>
                  <a:gd name="connsiteY5" fmla="*/ 949916 h 1893636"/>
                  <a:gd name="connsiteX6" fmla="*/ 949429 w 1898796"/>
                  <a:gd name="connsiteY6" fmla="*/ 710503 h 1893636"/>
                  <a:gd name="connsiteX7" fmla="*/ 710532 w 1898796"/>
                  <a:gd name="connsiteY7" fmla="*/ 948368 h 1893636"/>
                  <a:gd name="connsiteX8" fmla="*/ 948397 w 1898796"/>
                  <a:gd name="connsiteY8" fmla="*/ 1188298 h 1893636"/>
                  <a:gd name="connsiteX9" fmla="*/ 1187811 w 1898796"/>
                  <a:gd name="connsiteY9" fmla="*/ 949916 h 1893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98796" h="1893636">
                    <a:moveTo>
                      <a:pt x="30" y="947852"/>
                    </a:moveTo>
                    <a:cubicBezTo>
                      <a:pt x="-3065" y="428263"/>
                      <a:pt x="426228" y="-1030"/>
                      <a:pt x="950461" y="2"/>
                    </a:cubicBezTo>
                    <a:cubicBezTo>
                      <a:pt x="1472114" y="1034"/>
                      <a:pt x="1899859" y="427747"/>
                      <a:pt x="1898827" y="950948"/>
                    </a:cubicBezTo>
                    <a:cubicBezTo>
                      <a:pt x="1897795" y="1468473"/>
                      <a:pt x="1477790" y="1899315"/>
                      <a:pt x="946849" y="1898283"/>
                    </a:cubicBezTo>
                    <a:cubicBezTo>
                      <a:pt x="411781" y="1896735"/>
                      <a:pt x="-4097" y="1460218"/>
                      <a:pt x="30" y="947852"/>
                    </a:cubicBezTo>
                    <a:close/>
                    <a:moveTo>
                      <a:pt x="1187811" y="949916"/>
                    </a:moveTo>
                    <a:cubicBezTo>
                      <a:pt x="1188327" y="817310"/>
                      <a:pt x="1084099" y="710503"/>
                      <a:pt x="949429" y="710503"/>
                    </a:cubicBezTo>
                    <a:cubicBezTo>
                      <a:pt x="805987" y="710503"/>
                      <a:pt x="710015" y="828146"/>
                      <a:pt x="710532" y="948368"/>
                    </a:cubicBezTo>
                    <a:cubicBezTo>
                      <a:pt x="711048" y="1081490"/>
                      <a:pt x="815791" y="1188298"/>
                      <a:pt x="948397" y="1188298"/>
                    </a:cubicBezTo>
                    <a:cubicBezTo>
                      <a:pt x="1081003" y="1188298"/>
                      <a:pt x="1187294" y="1083038"/>
                      <a:pt x="1187811" y="949916"/>
                    </a:cubicBezTo>
                    <a:close/>
                  </a:path>
                </a:pathLst>
              </a:custGeom>
              <a:grpFill/>
              <a:ln w="34925" cap="flat">
                <a:solidFill>
                  <a:srgbClr val="37456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ED5CE5D-67E4-403F-B3DA-7E99871E9C8C}"/>
              </a:ext>
            </a:extLst>
          </p:cNvPr>
          <p:cNvSpPr/>
          <p:nvPr userDrawn="1"/>
        </p:nvSpPr>
        <p:spPr>
          <a:xfrm>
            <a:off x="529815" y="248541"/>
            <a:ext cx="577306" cy="577307"/>
          </a:xfrm>
          <a:custGeom>
            <a:avLst/>
            <a:gdLst>
              <a:gd name="connsiteX0" fmla="*/ 686157 w 1243505"/>
              <a:gd name="connsiteY0" fmla="*/ 1016068 h 1243505"/>
              <a:gd name="connsiteX1" fmla="*/ 560258 w 1243505"/>
              <a:gd name="connsiteY1" fmla="*/ 1016068 h 1243505"/>
              <a:gd name="connsiteX2" fmla="*/ 545811 w 1243505"/>
              <a:gd name="connsiteY2" fmla="*/ 1026903 h 1243505"/>
              <a:gd name="connsiteX3" fmla="*/ 533944 w 1243505"/>
              <a:gd name="connsiteY3" fmla="*/ 1088821 h 1243505"/>
              <a:gd name="connsiteX4" fmla="*/ 505565 w 1243505"/>
              <a:gd name="connsiteY4" fmla="*/ 1169829 h 1243505"/>
              <a:gd name="connsiteX5" fmla="*/ 469447 w 1243505"/>
              <a:gd name="connsiteY5" fmla="*/ 1240002 h 1243505"/>
              <a:gd name="connsiteX6" fmla="*/ 452935 w 1243505"/>
              <a:gd name="connsiteY6" fmla="*/ 1246710 h 1243505"/>
              <a:gd name="connsiteX7" fmla="*/ 305366 w 1243505"/>
              <a:gd name="connsiteY7" fmla="*/ 1185824 h 1243505"/>
              <a:gd name="connsiteX8" fmla="*/ 298142 w 1243505"/>
              <a:gd name="connsiteY8" fmla="*/ 1168281 h 1243505"/>
              <a:gd name="connsiteX9" fmla="*/ 333744 w 1243505"/>
              <a:gd name="connsiteY9" fmla="*/ 1059410 h 1243505"/>
              <a:gd name="connsiteX10" fmla="*/ 342000 w 1243505"/>
              <a:gd name="connsiteY10" fmla="*/ 1043415 h 1243505"/>
              <a:gd name="connsiteX11" fmla="*/ 395662 w 1243505"/>
              <a:gd name="connsiteY11" fmla="*/ 962922 h 1243505"/>
              <a:gd name="connsiteX12" fmla="*/ 393598 w 1243505"/>
              <a:gd name="connsiteY12" fmla="*/ 947959 h 1243505"/>
              <a:gd name="connsiteX13" fmla="*/ 299174 w 1243505"/>
              <a:gd name="connsiteY13" fmla="*/ 853535 h 1243505"/>
              <a:gd name="connsiteX14" fmla="*/ 285243 w 1243505"/>
              <a:gd name="connsiteY14" fmla="*/ 851471 h 1243505"/>
              <a:gd name="connsiteX15" fmla="*/ 230549 w 1243505"/>
              <a:gd name="connsiteY15" fmla="*/ 888106 h 1243505"/>
              <a:gd name="connsiteX16" fmla="*/ 148509 w 1243505"/>
              <a:gd name="connsiteY16" fmla="*/ 926804 h 1243505"/>
              <a:gd name="connsiteX17" fmla="*/ 78852 w 1243505"/>
              <a:gd name="connsiteY17" fmla="*/ 949507 h 1243505"/>
              <a:gd name="connsiteX18" fmla="*/ 62340 w 1243505"/>
              <a:gd name="connsiteY18" fmla="*/ 942799 h 1243505"/>
              <a:gd name="connsiteX19" fmla="*/ 939 w 1243505"/>
              <a:gd name="connsiteY19" fmla="*/ 794198 h 1243505"/>
              <a:gd name="connsiteX20" fmla="*/ 7131 w 1243505"/>
              <a:gd name="connsiteY20" fmla="*/ 778718 h 1243505"/>
              <a:gd name="connsiteX21" fmla="*/ 114454 w 1243505"/>
              <a:gd name="connsiteY21" fmla="*/ 725056 h 1243505"/>
              <a:gd name="connsiteX22" fmla="*/ 189787 w 1243505"/>
              <a:gd name="connsiteY22" fmla="*/ 708545 h 1243505"/>
              <a:gd name="connsiteX23" fmla="*/ 221261 w 1243505"/>
              <a:gd name="connsiteY23" fmla="*/ 702354 h 1243505"/>
              <a:gd name="connsiteX24" fmla="*/ 231581 w 1243505"/>
              <a:gd name="connsiteY24" fmla="*/ 688938 h 1243505"/>
              <a:gd name="connsiteX25" fmla="*/ 225905 w 1243505"/>
              <a:gd name="connsiteY25" fmla="*/ 631149 h 1243505"/>
              <a:gd name="connsiteX26" fmla="*/ 231581 w 1243505"/>
              <a:gd name="connsiteY26" fmla="*/ 559428 h 1243505"/>
              <a:gd name="connsiteX27" fmla="*/ 220745 w 1243505"/>
              <a:gd name="connsiteY27" fmla="*/ 544980 h 1243505"/>
              <a:gd name="connsiteX28" fmla="*/ 172760 w 1243505"/>
              <a:gd name="connsiteY28" fmla="*/ 535693 h 1243505"/>
              <a:gd name="connsiteX29" fmla="*/ 27770 w 1243505"/>
              <a:gd name="connsiteY29" fmla="*/ 478419 h 1243505"/>
              <a:gd name="connsiteX30" fmla="*/ 8163 w 1243505"/>
              <a:gd name="connsiteY30" fmla="*/ 431465 h 1243505"/>
              <a:gd name="connsiteX31" fmla="*/ 62340 w 1243505"/>
              <a:gd name="connsiteY31" fmla="*/ 305051 h 1243505"/>
              <a:gd name="connsiteX32" fmla="*/ 79884 w 1243505"/>
              <a:gd name="connsiteY32" fmla="*/ 297827 h 1243505"/>
              <a:gd name="connsiteX33" fmla="*/ 188755 w 1243505"/>
              <a:gd name="connsiteY33" fmla="*/ 333430 h 1243505"/>
              <a:gd name="connsiteX34" fmla="*/ 204750 w 1243505"/>
              <a:gd name="connsiteY34" fmla="*/ 341685 h 1243505"/>
              <a:gd name="connsiteX35" fmla="*/ 285243 w 1243505"/>
              <a:gd name="connsiteY35" fmla="*/ 395347 h 1243505"/>
              <a:gd name="connsiteX36" fmla="*/ 300206 w 1243505"/>
              <a:gd name="connsiteY36" fmla="*/ 393283 h 1243505"/>
              <a:gd name="connsiteX37" fmla="*/ 393598 w 1243505"/>
              <a:gd name="connsiteY37" fmla="*/ 299891 h 1243505"/>
              <a:gd name="connsiteX38" fmla="*/ 395662 w 1243505"/>
              <a:gd name="connsiteY38" fmla="*/ 283896 h 1243505"/>
              <a:gd name="connsiteX39" fmla="*/ 353352 w 1243505"/>
              <a:gd name="connsiteY39" fmla="*/ 220947 h 1243505"/>
              <a:gd name="connsiteX40" fmla="*/ 325489 w 1243505"/>
              <a:gd name="connsiteY40" fmla="*/ 162125 h 1243505"/>
              <a:gd name="connsiteX41" fmla="*/ 299690 w 1243505"/>
              <a:gd name="connsiteY41" fmla="*/ 82665 h 1243505"/>
              <a:gd name="connsiteX42" fmla="*/ 307946 w 1243505"/>
              <a:gd name="connsiteY42" fmla="*/ 61510 h 1243505"/>
              <a:gd name="connsiteX43" fmla="*/ 451903 w 1243505"/>
              <a:gd name="connsiteY43" fmla="*/ 2172 h 1243505"/>
              <a:gd name="connsiteX44" fmla="*/ 470478 w 1243505"/>
              <a:gd name="connsiteY44" fmla="*/ 9396 h 1243505"/>
              <a:gd name="connsiteX45" fmla="*/ 522076 w 1243505"/>
              <a:gd name="connsiteY45" fmla="*/ 111559 h 1243505"/>
              <a:gd name="connsiteX46" fmla="*/ 537555 w 1243505"/>
              <a:gd name="connsiteY46" fmla="*/ 177605 h 1243505"/>
              <a:gd name="connsiteX47" fmla="*/ 546843 w 1243505"/>
              <a:gd name="connsiteY47" fmla="*/ 223011 h 1243505"/>
              <a:gd name="connsiteX48" fmla="*/ 559227 w 1243505"/>
              <a:gd name="connsiteY48" fmla="*/ 231782 h 1243505"/>
              <a:gd name="connsiteX49" fmla="*/ 688737 w 1243505"/>
              <a:gd name="connsiteY49" fmla="*/ 231782 h 1243505"/>
              <a:gd name="connsiteX50" fmla="*/ 704216 w 1243505"/>
              <a:gd name="connsiteY50" fmla="*/ 220431 h 1243505"/>
              <a:gd name="connsiteX51" fmla="*/ 716600 w 1243505"/>
              <a:gd name="connsiteY51" fmla="*/ 156966 h 1243505"/>
              <a:gd name="connsiteX52" fmla="*/ 743430 w 1243505"/>
              <a:gd name="connsiteY52" fmla="*/ 79569 h 1243505"/>
              <a:gd name="connsiteX53" fmla="*/ 780065 w 1243505"/>
              <a:gd name="connsiteY53" fmla="*/ 8364 h 1243505"/>
              <a:gd name="connsiteX54" fmla="*/ 797092 w 1243505"/>
              <a:gd name="connsiteY54" fmla="*/ 1140 h 1243505"/>
              <a:gd name="connsiteX55" fmla="*/ 944146 w 1243505"/>
              <a:gd name="connsiteY55" fmla="*/ 62542 h 1243505"/>
              <a:gd name="connsiteX56" fmla="*/ 950853 w 1243505"/>
              <a:gd name="connsiteY56" fmla="*/ 79053 h 1243505"/>
              <a:gd name="connsiteX57" fmla="*/ 914735 w 1243505"/>
              <a:gd name="connsiteY57" fmla="*/ 189472 h 1243505"/>
              <a:gd name="connsiteX58" fmla="*/ 906479 w 1243505"/>
              <a:gd name="connsiteY58" fmla="*/ 205467 h 1243505"/>
              <a:gd name="connsiteX59" fmla="*/ 853334 w 1243505"/>
              <a:gd name="connsiteY59" fmla="*/ 284928 h 1243505"/>
              <a:gd name="connsiteX60" fmla="*/ 855398 w 1243505"/>
              <a:gd name="connsiteY60" fmla="*/ 300923 h 1243505"/>
              <a:gd name="connsiteX61" fmla="*/ 948789 w 1243505"/>
              <a:gd name="connsiteY61" fmla="*/ 394315 h 1243505"/>
              <a:gd name="connsiteX62" fmla="*/ 963753 w 1243505"/>
              <a:gd name="connsiteY62" fmla="*/ 396379 h 1243505"/>
              <a:gd name="connsiteX63" fmla="*/ 1015866 w 1243505"/>
              <a:gd name="connsiteY63" fmla="*/ 360777 h 1243505"/>
              <a:gd name="connsiteX64" fmla="*/ 1099971 w 1243505"/>
              <a:gd name="connsiteY64" fmla="*/ 320530 h 1243505"/>
              <a:gd name="connsiteX65" fmla="*/ 1168596 w 1243505"/>
              <a:gd name="connsiteY65" fmla="*/ 298343 h 1243505"/>
              <a:gd name="connsiteX66" fmla="*/ 1186139 w 1243505"/>
              <a:gd name="connsiteY66" fmla="*/ 305567 h 1243505"/>
              <a:gd name="connsiteX67" fmla="*/ 1247024 w 1243505"/>
              <a:gd name="connsiteY67" fmla="*/ 453136 h 1243505"/>
              <a:gd name="connsiteX68" fmla="*/ 1240317 w 1243505"/>
              <a:gd name="connsiteY68" fmla="*/ 469648 h 1243505"/>
              <a:gd name="connsiteX69" fmla="*/ 1135573 w 1243505"/>
              <a:gd name="connsiteY69" fmla="*/ 522277 h 1243505"/>
              <a:gd name="connsiteX70" fmla="*/ 1059209 w 1243505"/>
              <a:gd name="connsiteY70" fmla="*/ 539821 h 1243505"/>
              <a:gd name="connsiteX71" fmla="*/ 1040117 w 1243505"/>
              <a:gd name="connsiteY71" fmla="*/ 543433 h 1243505"/>
              <a:gd name="connsiteX72" fmla="*/ 1017930 w 1243505"/>
              <a:gd name="connsiteY72" fmla="*/ 572843 h 1243505"/>
              <a:gd name="connsiteX73" fmla="*/ 1016383 w 1243505"/>
              <a:gd name="connsiteY73" fmla="*/ 688422 h 1243505"/>
              <a:gd name="connsiteX74" fmla="*/ 1028250 w 1243505"/>
              <a:gd name="connsiteY74" fmla="*/ 703386 h 1243505"/>
              <a:gd name="connsiteX75" fmla="*/ 1118030 w 1243505"/>
              <a:gd name="connsiteY75" fmla="*/ 720929 h 1243505"/>
              <a:gd name="connsiteX76" fmla="*/ 1142281 w 1243505"/>
              <a:gd name="connsiteY76" fmla="*/ 729184 h 1243505"/>
              <a:gd name="connsiteX77" fmla="*/ 1237737 w 1243505"/>
              <a:gd name="connsiteY77" fmla="*/ 777686 h 1243505"/>
              <a:gd name="connsiteX78" fmla="*/ 1246508 w 1243505"/>
              <a:gd name="connsiteY78" fmla="*/ 797809 h 1243505"/>
              <a:gd name="connsiteX79" fmla="*/ 1186655 w 1243505"/>
              <a:gd name="connsiteY79" fmla="*/ 941767 h 1243505"/>
              <a:gd name="connsiteX80" fmla="*/ 1167564 w 1243505"/>
              <a:gd name="connsiteY80" fmla="*/ 950023 h 1243505"/>
              <a:gd name="connsiteX81" fmla="*/ 1062304 w 1243505"/>
              <a:gd name="connsiteY81" fmla="*/ 915452 h 1243505"/>
              <a:gd name="connsiteX82" fmla="*/ 1042697 w 1243505"/>
              <a:gd name="connsiteY82" fmla="*/ 905649 h 1243505"/>
              <a:gd name="connsiteX83" fmla="*/ 963237 w 1243505"/>
              <a:gd name="connsiteY83" fmla="*/ 852503 h 1243505"/>
              <a:gd name="connsiteX84" fmla="*/ 947241 w 1243505"/>
              <a:gd name="connsiteY84" fmla="*/ 855083 h 1243505"/>
              <a:gd name="connsiteX85" fmla="*/ 855914 w 1243505"/>
              <a:gd name="connsiteY85" fmla="*/ 946927 h 1243505"/>
              <a:gd name="connsiteX86" fmla="*/ 853850 w 1243505"/>
              <a:gd name="connsiteY86" fmla="*/ 966018 h 1243505"/>
              <a:gd name="connsiteX87" fmla="*/ 890484 w 1243505"/>
              <a:gd name="connsiteY87" fmla="*/ 1020711 h 1243505"/>
              <a:gd name="connsiteX88" fmla="*/ 925054 w 1243505"/>
              <a:gd name="connsiteY88" fmla="*/ 1093464 h 1243505"/>
              <a:gd name="connsiteX89" fmla="*/ 949821 w 1243505"/>
              <a:gd name="connsiteY89" fmla="*/ 1169313 h 1243505"/>
              <a:gd name="connsiteX90" fmla="*/ 943114 w 1243505"/>
              <a:gd name="connsiteY90" fmla="*/ 1185824 h 1243505"/>
              <a:gd name="connsiteX91" fmla="*/ 794512 w 1243505"/>
              <a:gd name="connsiteY91" fmla="*/ 1247226 h 1243505"/>
              <a:gd name="connsiteX92" fmla="*/ 779033 w 1243505"/>
              <a:gd name="connsiteY92" fmla="*/ 1241034 h 1243505"/>
              <a:gd name="connsiteX93" fmla="*/ 724855 w 1243505"/>
              <a:gd name="connsiteY93" fmla="*/ 1134226 h 1243505"/>
              <a:gd name="connsiteX94" fmla="*/ 718148 w 1243505"/>
              <a:gd name="connsiteY94" fmla="*/ 1105332 h 1243505"/>
              <a:gd name="connsiteX95" fmla="*/ 703184 w 1243505"/>
              <a:gd name="connsiteY95" fmla="*/ 1031031 h 1243505"/>
              <a:gd name="connsiteX96" fmla="*/ 686157 w 1243505"/>
              <a:gd name="connsiteY96" fmla="*/ 1016068 h 1243505"/>
              <a:gd name="connsiteX97" fmla="*/ 624240 w 1243505"/>
              <a:gd name="connsiteY97" fmla="*/ 791102 h 1243505"/>
              <a:gd name="connsiteX98" fmla="*/ 790900 w 1243505"/>
              <a:gd name="connsiteY98" fmla="*/ 623925 h 1243505"/>
              <a:gd name="connsiteX99" fmla="*/ 624240 w 1243505"/>
              <a:gd name="connsiteY99" fmla="*/ 458296 h 1243505"/>
              <a:gd name="connsiteX100" fmla="*/ 458095 w 1243505"/>
              <a:gd name="connsiteY100" fmla="*/ 624441 h 1243505"/>
              <a:gd name="connsiteX101" fmla="*/ 624240 w 1243505"/>
              <a:gd name="connsiteY101" fmla="*/ 791102 h 124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43505" h="1243505">
                <a:moveTo>
                  <a:pt x="686157" y="1016068"/>
                </a:moveTo>
                <a:cubicBezTo>
                  <a:pt x="644363" y="1024840"/>
                  <a:pt x="602053" y="1021743"/>
                  <a:pt x="560258" y="1016068"/>
                </a:cubicBezTo>
                <a:cubicBezTo>
                  <a:pt x="550455" y="1015036"/>
                  <a:pt x="547359" y="1018132"/>
                  <a:pt x="545811" y="1026903"/>
                </a:cubicBezTo>
                <a:cubicBezTo>
                  <a:pt x="542199" y="1047542"/>
                  <a:pt x="537039" y="1068181"/>
                  <a:pt x="533944" y="1088821"/>
                </a:cubicBezTo>
                <a:cubicBezTo>
                  <a:pt x="529816" y="1117715"/>
                  <a:pt x="519496" y="1144030"/>
                  <a:pt x="505565" y="1169829"/>
                </a:cubicBezTo>
                <a:cubicBezTo>
                  <a:pt x="492666" y="1192532"/>
                  <a:pt x="481314" y="1216267"/>
                  <a:pt x="469447" y="1240002"/>
                </a:cubicBezTo>
                <a:cubicBezTo>
                  <a:pt x="465835" y="1247741"/>
                  <a:pt x="461191" y="1249290"/>
                  <a:pt x="452935" y="1246710"/>
                </a:cubicBezTo>
                <a:cubicBezTo>
                  <a:pt x="401853" y="1231230"/>
                  <a:pt x="352836" y="1211107"/>
                  <a:pt x="305366" y="1185824"/>
                </a:cubicBezTo>
                <a:cubicBezTo>
                  <a:pt x="297110" y="1181696"/>
                  <a:pt x="295562" y="1177053"/>
                  <a:pt x="298142" y="1168281"/>
                </a:cubicBezTo>
                <a:cubicBezTo>
                  <a:pt x="310525" y="1132163"/>
                  <a:pt x="321877" y="1095528"/>
                  <a:pt x="333744" y="1059410"/>
                </a:cubicBezTo>
                <a:cubicBezTo>
                  <a:pt x="335808" y="1053734"/>
                  <a:pt x="338904" y="1048574"/>
                  <a:pt x="342000" y="1043415"/>
                </a:cubicBezTo>
                <a:cubicBezTo>
                  <a:pt x="360059" y="1016584"/>
                  <a:pt x="377602" y="989753"/>
                  <a:pt x="395662" y="962922"/>
                </a:cubicBezTo>
                <a:cubicBezTo>
                  <a:pt x="399790" y="956730"/>
                  <a:pt x="399790" y="952603"/>
                  <a:pt x="393598" y="947959"/>
                </a:cubicBezTo>
                <a:cubicBezTo>
                  <a:pt x="356963" y="921644"/>
                  <a:pt x="326005" y="889653"/>
                  <a:pt x="299174" y="853535"/>
                </a:cubicBezTo>
                <a:cubicBezTo>
                  <a:pt x="295046" y="847859"/>
                  <a:pt x="290918" y="847859"/>
                  <a:pt x="285243" y="851471"/>
                </a:cubicBezTo>
                <a:cubicBezTo>
                  <a:pt x="267183" y="863855"/>
                  <a:pt x="248092" y="875206"/>
                  <a:pt x="230549" y="888106"/>
                </a:cubicBezTo>
                <a:cubicBezTo>
                  <a:pt x="205782" y="906681"/>
                  <a:pt x="178435" y="918548"/>
                  <a:pt x="148509" y="926804"/>
                </a:cubicBezTo>
                <a:cubicBezTo>
                  <a:pt x="124774" y="933511"/>
                  <a:pt x="101555" y="941767"/>
                  <a:pt x="78852" y="949507"/>
                </a:cubicBezTo>
                <a:cubicBezTo>
                  <a:pt x="71112" y="952087"/>
                  <a:pt x="66468" y="950539"/>
                  <a:pt x="62340" y="942799"/>
                </a:cubicBezTo>
                <a:cubicBezTo>
                  <a:pt x="36541" y="895329"/>
                  <a:pt x="15902" y="845795"/>
                  <a:pt x="939" y="794198"/>
                </a:cubicBezTo>
                <a:cubicBezTo>
                  <a:pt x="-1125" y="786458"/>
                  <a:pt x="-93" y="782330"/>
                  <a:pt x="7131" y="778718"/>
                </a:cubicBezTo>
                <a:cubicBezTo>
                  <a:pt x="42733" y="760659"/>
                  <a:pt x="77820" y="741052"/>
                  <a:pt x="114454" y="725056"/>
                </a:cubicBezTo>
                <a:cubicBezTo>
                  <a:pt x="137673" y="714737"/>
                  <a:pt x="164504" y="714221"/>
                  <a:pt x="189787" y="708545"/>
                </a:cubicBezTo>
                <a:cubicBezTo>
                  <a:pt x="200106" y="705965"/>
                  <a:pt x="210942" y="704417"/>
                  <a:pt x="221261" y="702354"/>
                </a:cubicBezTo>
                <a:cubicBezTo>
                  <a:pt x="229001" y="700806"/>
                  <a:pt x="233129" y="698226"/>
                  <a:pt x="231581" y="688938"/>
                </a:cubicBezTo>
                <a:cubicBezTo>
                  <a:pt x="229001" y="669847"/>
                  <a:pt x="226937" y="650756"/>
                  <a:pt x="225905" y="631149"/>
                </a:cubicBezTo>
                <a:cubicBezTo>
                  <a:pt x="224873" y="606898"/>
                  <a:pt x="229517" y="583163"/>
                  <a:pt x="231581" y="559428"/>
                </a:cubicBezTo>
                <a:cubicBezTo>
                  <a:pt x="232613" y="549624"/>
                  <a:pt x="229001" y="546528"/>
                  <a:pt x="220745" y="544980"/>
                </a:cubicBezTo>
                <a:cubicBezTo>
                  <a:pt x="204750" y="542401"/>
                  <a:pt x="188755" y="537757"/>
                  <a:pt x="172760" y="535693"/>
                </a:cubicBezTo>
                <a:cubicBezTo>
                  <a:pt x="118582" y="530533"/>
                  <a:pt x="74208" y="502154"/>
                  <a:pt x="27770" y="478419"/>
                </a:cubicBezTo>
                <a:cubicBezTo>
                  <a:pt x="-2157" y="463456"/>
                  <a:pt x="-1125" y="463456"/>
                  <a:pt x="8163" y="431465"/>
                </a:cubicBezTo>
                <a:cubicBezTo>
                  <a:pt x="21062" y="387091"/>
                  <a:pt x="41701" y="345813"/>
                  <a:pt x="62340" y="305051"/>
                </a:cubicBezTo>
                <a:cubicBezTo>
                  <a:pt x="66468" y="296795"/>
                  <a:pt x="71112" y="295247"/>
                  <a:pt x="79884" y="297827"/>
                </a:cubicBezTo>
                <a:cubicBezTo>
                  <a:pt x="116002" y="310211"/>
                  <a:pt x="152636" y="321562"/>
                  <a:pt x="188755" y="333430"/>
                </a:cubicBezTo>
                <a:cubicBezTo>
                  <a:pt x="194430" y="335494"/>
                  <a:pt x="199590" y="338589"/>
                  <a:pt x="204750" y="341685"/>
                </a:cubicBezTo>
                <a:cubicBezTo>
                  <a:pt x="231581" y="359745"/>
                  <a:pt x="258412" y="377288"/>
                  <a:pt x="285243" y="395347"/>
                </a:cubicBezTo>
                <a:cubicBezTo>
                  <a:pt x="291434" y="399475"/>
                  <a:pt x="295562" y="399475"/>
                  <a:pt x="300206" y="393283"/>
                </a:cubicBezTo>
                <a:cubicBezTo>
                  <a:pt x="326521" y="357165"/>
                  <a:pt x="357479" y="326206"/>
                  <a:pt x="393598" y="299891"/>
                </a:cubicBezTo>
                <a:cubicBezTo>
                  <a:pt x="400305" y="294731"/>
                  <a:pt x="399790" y="290604"/>
                  <a:pt x="395662" y="283896"/>
                </a:cubicBezTo>
                <a:cubicBezTo>
                  <a:pt x="381214" y="263257"/>
                  <a:pt x="367799" y="241586"/>
                  <a:pt x="353352" y="220947"/>
                </a:cubicBezTo>
                <a:cubicBezTo>
                  <a:pt x="340452" y="202887"/>
                  <a:pt x="331681" y="183280"/>
                  <a:pt x="325489" y="162125"/>
                </a:cubicBezTo>
                <a:cubicBezTo>
                  <a:pt x="317749" y="135294"/>
                  <a:pt x="308978" y="108980"/>
                  <a:pt x="299690" y="82665"/>
                </a:cubicBezTo>
                <a:cubicBezTo>
                  <a:pt x="296078" y="72345"/>
                  <a:pt x="297626" y="66669"/>
                  <a:pt x="307946" y="61510"/>
                </a:cubicBezTo>
                <a:cubicBezTo>
                  <a:pt x="353867" y="37259"/>
                  <a:pt x="401853" y="17136"/>
                  <a:pt x="451903" y="2172"/>
                </a:cubicBezTo>
                <a:cubicBezTo>
                  <a:pt x="461191" y="-408"/>
                  <a:pt x="465835" y="624"/>
                  <a:pt x="470478" y="9396"/>
                </a:cubicBezTo>
                <a:cubicBezTo>
                  <a:pt x="487506" y="43451"/>
                  <a:pt x="505565" y="77505"/>
                  <a:pt x="522076" y="111559"/>
                </a:cubicBezTo>
                <a:cubicBezTo>
                  <a:pt x="531880" y="132199"/>
                  <a:pt x="532396" y="155934"/>
                  <a:pt x="537555" y="177605"/>
                </a:cubicBezTo>
                <a:cubicBezTo>
                  <a:pt x="541167" y="192568"/>
                  <a:pt x="543747" y="208047"/>
                  <a:pt x="546843" y="223011"/>
                </a:cubicBezTo>
                <a:cubicBezTo>
                  <a:pt x="548391" y="230234"/>
                  <a:pt x="550971" y="232814"/>
                  <a:pt x="559227" y="231782"/>
                </a:cubicBezTo>
                <a:cubicBezTo>
                  <a:pt x="602569" y="225590"/>
                  <a:pt x="645395" y="225074"/>
                  <a:pt x="688737" y="231782"/>
                </a:cubicBezTo>
                <a:cubicBezTo>
                  <a:pt x="699056" y="233330"/>
                  <a:pt x="702152" y="229718"/>
                  <a:pt x="704216" y="220431"/>
                </a:cubicBezTo>
                <a:cubicBezTo>
                  <a:pt x="707828" y="199276"/>
                  <a:pt x="713504" y="178636"/>
                  <a:pt x="716600" y="156966"/>
                </a:cubicBezTo>
                <a:cubicBezTo>
                  <a:pt x="720727" y="129103"/>
                  <a:pt x="730531" y="103820"/>
                  <a:pt x="743430" y="79569"/>
                </a:cubicBezTo>
                <a:cubicBezTo>
                  <a:pt x="756330" y="56350"/>
                  <a:pt x="768197" y="32099"/>
                  <a:pt x="780065" y="8364"/>
                </a:cubicBezTo>
                <a:cubicBezTo>
                  <a:pt x="784193" y="108"/>
                  <a:pt x="788320" y="-1440"/>
                  <a:pt x="797092" y="1140"/>
                </a:cubicBezTo>
                <a:cubicBezTo>
                  <a:pt x="848174" y="16620"/>
                  <a:pt x="897192" y="36743"/>
                  <a:pt x="944146" y="62542"/>
                </a:cubicBezTo>
                <a:cubicBezTo>
                  <a:pt x="951885" y="66669"/>
                  <a:pt x="953949" y="70797"/>
                  <a:pt x="950853" y="79053"/>
                </a:cubicBezTo>
                <a:cubicBezTo>
                  <a:pt x="938470" y="115687"/>
                  <a:pt x="927118" y="152838"/>
                  <a:pt x="914735" y="189472"/>
                </a:cubicBezTo>
                <a:cubicBezTo>
                  <a:pt x="912671" y="195148"/>
                  <a:pt x="909575" y="200308"/>
                  <a:pt x="906479" y="205467"/>
                </a:cubicBezTo>
                <a:cubicBezTo>
                  <a:pt x="888936" y="231782"/>
                  <a:pt x="871393" y="258613"/>
                  <a:pt x="853334" y="284928"/>
                </a:cubicBezTo>
                <a:cubicBezTo>
                  <a:pt x="848690" y="291635"/>
                  <a:pt x="849206" y="296279"/>
                  <a:pt x="855398" y="300923"/>
                </a:cubicBezTo>
                <a:cubicBezTo>
                  <a:pt x="891516" y="327238"/>
                  <a:pt x="922475" y="358713"/>
                  <a:pt x="948789" y="394315"/>
                </a:cubicBezTo>
                <a:cubicBezTo>
                  <a:pt x="953433" y="401023"/>
                  <a:pt x="957561" y="400507"/>
                  <a:pt x="963753" y="396379"/>
                </a:cubicBezTo>
                <a:cubicBezTo>
                  <a:pt x="981296" y="384511"/>
                  <a:pt x="999355" y="373676"/>
                  <a:pt x="1015866" y="360777"/>
                </a:cubicBezTo>
                <a:cubicBezTo>
                  <a:pt x="1041149" y="341685"/>
                  <a:pt x="1069528" y="329302"/>
                  <a:pt x="1099971" y="320530"/>
                </a:cubicBezTo>
                <a:cubicBezTo>
                  <a:pt x="1123190" y="314339"/>
                  <a:pt x="1145893" y="306083"/>
                  <a:pt x="1168596" y="298343"/>
                </a:cubicBezTo>
                <a:cubicBezTo>
                  <a:pt x="1177368" y="295247"/>
                  <a:pt x="1181495" y="297311"/>
                  <a:pt x="1186139" y="305567"/>
                </a:cubicBezTo>
                <a:cubicBezTo>
                  <a:pt x="1211422" y="352521"/>
                  <a:pt x="1232061" y="401539"/>
                  <a:pt x="1247024" y="453136"/>
                </a:cubicBezTo>
                <a:cubicBezTo>
                  <a:pt x="1249604" y="461392"/>
                  <a:pt x="1247540" y="465520"/>
                  <a:pt x="1240317" y="469648"/>
                </a:cubicBezTo>
                <a:cubicBezTo>
                  <a:pt x="1205230" y="487191"/>
                  <a:pt x="1171176" y="506282"/>
                  <a:pt x="1135573" y="522277"/>
                </a:cubicBezTo>
                <a:cubicBezTo>
                  <a:pt x="1111838" y="533113"/>
                  <a:pt x="1084492" y="533629"/>
                  <a:pt x="1059209" y="539821"/>
                </a:cubicBezTo>
                <a:cubicBezTo>
                  <a:pt x="1053017" y="541369"/>
                  <a:pt x="1046309" y="542401"/>
                  <a:pt x="1040117" y="543433"/>
                </a:cubicBezTo>
                <a:cubicBezTo>
                  <a:pt x="1015866" y="548592"/>
                  <a:pt x="1014318" y="548592"/>
                  <a:pt x="1017930" y="572843"/>
                </a:cubicBezTo>
                <a:cubicBezTo>
                  <a:pt x="1024122" y="611541"/>
                  <a:pt x="1021542" y="649724"/>
                  <a:pt x="1016383" y="688422"/>
                </a:cubicBezTo>
                <a:cubicBezTo>
                  <a:pt x="1014835" y="699258"/>
                  <a:pt x="1019478" y="701837"/>
                  <a:pt x="1028250" y="703386"/>
                </a:cubicBezTo>
                <a:cubicBezTo>
                  <a:pt x="1058177" y="709061"/>
                  <a:pt x="1088103" y="715253"/>
                  <a:pt x="1118030" y="720929"/>
                </a:cubicBezTo>
                <a:cubicBezTo>
                  <a:pt x="1126802" y="722477"/>
                  <a:pt x="1134541" y="725572"/>
                  <a:pt x="1142281" y="729184"/>
                </a:cubicBezTo>
                <a:cubicBezTo>
                  <a:pt x="1173756" y="745696"/>
                  <a:pt x="1205746" y="762207"/>
                  <a:pt x="1237737" y="777686"/>
                </a:cubicBezTo>
                <a:cubicBezTo>
                  <a:pt x="1247024" y="782330"/>
                  <a:pt x="1249604" y="786974"/>
                  <a:pt x="1246508" y="797809"/>
                </a:cubicBezTo>
                <a:cubicBezTo>
                  <a:pt x="1231545" y="847859"/>
                  <a:pt x="1211422" y="895329"/>
                  <a:pt x="1186655" y="941767"/>
                </a:cubicBezTo>
                <a:cubicBezTo>
                  <a:pt x="1182011" y="950539"/>
                  <a:pt x="1177368" y="953634"/>
                  <a:pt x="1167564" y="950023"/>
                </a:cubicBezTo>
                <a:cubicBezTo>
                  <a:pt x="1132477" y="938155"/>
                  <a:pt x="1097391" y="926804"/>
                  <a:pt x="1062304" y="915452"/>
                </a:cubicBezTo>
                <a:cubicBezTo>
                  <a:pt x="1055081" y="913388"/>
                  <a:pt x="1048889" y="909776"/>
                  <a:pt x="1042697" y="905649"/>
                </a:cubicBezTo>
                <a:cubicBezTo>
                  <a:pt x="1016383" y="888106"/>
                  <a:pt x="989552" y="870562"/>
                  <a:pt x="963237" y="852503"/>
                </a:cubicBezTo>
                <a:cubicBezTo>
                  <a:pt x="956529" y="847859"/>
                  <a:pt x="952401" y="848375"/>
                  <a:pt x="947241" y="855083"/>
                </a:cubicBezTo>
                <a:cubicBezTo>
                  <a:pt x="921443" y="890169"/>
                  <a:pt x="891000" y="921128"/>
                  <a:pt x="855914" y="946927"/>
                </a:cubicBezTo>
                <a:cubicBezTo>
                  <a:pt x="847658" y="953119"/>
                  <a:pt x="848174" y="958278"/>
                  <a:pt x="853850" y="966018"/>
                </a:cubicBezTo>
                <a:cubicBezTo>
                  <a:pt x="866749" y="984077"/>
                  <a:pt x="877584" y="1002652"/>
                  <a:pt x="890484" y="1020711"/>
                </a:cubicBezTo>
                <a:cubicBezTo>
                  <a:pt x="906479" y="1042899"/>
                  <a:pt x="917831" y="1067149"/>
                  <a:pt x="925054" y="1093464"/>
                </a:cubicBezTo>
                <a:cubicBezTo>
                  <a:pt x="932278" y="1119263"/>
                  <a:pt x="941050" y="1144030"/>
                  <a:pt x="949821" y="1169313"/>
                </a:cubicBezTo>
                <a:cubicBezTo>
                  <a:pt x="952401" y="1177053"/>
                  <a:pt x="950853" y="1181696"/>
                  <a:pt x="943114" y="1185824"/>
                </a:cubicBezTo>
                <a:cubicBezTo>
                  <a:pt x="895644" y="1211623"/>
                  <a:pt x="846110" y="1232262"/>
                  <a:pt x="794512" y="1247226"/>
                </a:cubicBezTo>
                <a:cubicBezTo>
                  <a:pt x="786773" y="1249290"/>
                  <a:pt x="782645" y="1248258"/>
                  <a:pt x="779033" y="1241034"/>
                </a:cubicBezTo>
                <a:cubicBezTo>
                  <a:pt x="760974" y="1205432"/>
                  <a:pt x="742399" y="1169829"/>
                  <a:pt x="724855" y="1134226"/>
                </a:cubicBezTo>
                <a:cubicBezTo>
                  <a:pt x="720211" y="1125455"/>
                  <a:pt x="720211" y="1115136"/>
                  <a:pt x="718148" y="1105332"/>
                </a:cubicBezTo>
                <a:cubicBezTo>
                  <a:pt x="712988" y="1080565"/>
                  <a:pt x="708344" y="1055798"/>
                  <a:pt x="703184" y="1031031"/>
                </a:cubicBezTo>
                <a:cubicBezTo>
                  <a:pt x="700604" y="1015552"/>
                  <a:pt x="701120" y="1015552"/>
                  <a:pt x="686157" y="1016068"/>
                </a:cubicBezTo>
                <a:close/>
                <a:moveTo>
                  <a:pt x="624240" y="791102"/>
                </a:moveTo>
                <a:cubicBezTo>
                  <a:pt x="720211" y="788522"/>
                  <a:pt x="791416" y="716801"/>
                  <a:pt x="790900" y="623925"/>
                </a:cubicBezTo>
                <a:cubicBezTo>
                  <a:pt x="790384" y="528985"/>
                  <a:pt x="717632" y="457780"/>
                  <a:pt x="624240" y="458296"/>
                </a:cubicBezTo>
                <a:cubicBezTo>
                  <a:pt x="530332" y="458296"/>
                  <a:pt x="458095" y="530533"/>
                  <a:pt x="458095" y="624441"/>
                </a:cubicBezTo>
                <a:cubicBezTo>
                  <a:pt x="458095" y="718349"/>
                  <a:pt x="530848" y="788522"/>
                  <a:pt x="624240" y="791102"/>
                </a:cubicBezTo>
                <a:close/>
              </a:path>
            </a:pathLst>
          </a:custGeom>
          <a:solidFill>
            <a:schemeClr val="bg1"/>
          </a:solidFill>
          <a:ln w="34925" cap="flat">
            <a:solidFill>
              <a:srgbClr val="37456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170C0C8B-A623-4A77-8067-AE3A11119257}"/>
              </a:ext>
            </a:extLst>
          </p:cNvPr>
          <p:cNvSpPr/>
          <p:nvPr userDrawn="1"/>
        </p:nvSpPr>
        <p:spPr>
          <a:xfrm>
            <a:off x="7565721" y="431683"/>
            <a:ext cx="1263772" cy="1286476"/>
          </a:xfrm>
          <a:custGeom>
            <a:avLst/>
            <a:gdLst>
              <a:gd name="connsiteX0" fmla="*/ 879664 w 1723364"/>
              <a:gd name="connsiteY0" fmla="*/ 267 h 1754322"/>
              <a:gd name="connsiteX1" fmla="*/ 964801 w 1723364"/>
              <a:gd name="connsiteY1" fmla="*/ 5943 h 1754322"/>
              <a:gd name="connsiteX2" fmla="*/ 979248 w 1723364"/>
              <a:gd name="connsiteY2" fmla="*/ 18843 h 1754322"/>
              <a:gd name="connsiteX3" fmla="*/ 977700 w 1723364"/>
              <a:gd name="connsiteY3" fmla="*/ 158673 h 1754322"/>
              <a:gd name="connsiteX4" fmla="*/ 968928 w 1723364"/>
              <a:gd name="connsiteY4" fmla="*/ 213366 h 1754322"/>
              <a:gd name="connsiteX5" fmla="*/ 979764 w 1723364"/>
              <a:gd name="connsiteY5" fmla="*/ 229877 h 1754322"/>
              <a:gd name="connsiteX6" fmla="*/ 1149520 w 1723364"/>
              <a:gd name="connsiteY6" fmla="*/ 285087 h 1754322"/>
              <a:gd name="connsiteX7" fmla="*/ 1166548 w 1723364"/>
              <a:gd name="connsiteY7" fmla="*/ 278379 h 1754322"/>
              <a:gd name="connsiteX8" fmla="*/ 1210406 w 1723364"/>
              <a:gd name="connsiteY8" fmla="*/ 190663 h 1754322"/>
              <a:gd name="connsiteX9" fmla="*/ 1263035 w 1723364"/>
              <a:gd name="connsiteY9" fmla="*/ 123070 h 1754322"/>
              <a:gd name="connsiteX10" fmla="*/ 1304314 w 1723364"/>
              <a:gd name="connsiteY10" fmla="*/ 119458 h 1754322"/>
              <a:gd name="connsiteX11" fmla="*/ 1458075 w 1723364"/>
              <a:gd name="connsiteY11" fmla="*/ 231941 h 1754322"/>
              <a:gd name="connsiteX12" fmla="*/ 1462203 w 1723364"/>
              <a:gd name="connsiteY12" fmla="*/ 251549 h 1754322"/>
              <a:gd name="connsiteX13" fmla="*/ 1461171 w 1723364"/>
              <a:gd name="connsiteY13" fmla="*/ 254128 h 1754322"/>
              <a:gd name="connsiteX14" fmla="*/ 1396158 w 1723364"/>
              <a:gd name="connsiteY14" fmla="*/ 347004 h 1754322"/>
              <a:gd name="connsiteX15" fmla="*/ 1337336 w 1723364"/>
              <a:gd name="connsiteY15" fmla="*/ 404794 h 1754322"/>
              <a:gd name="connsiteX16" fmla="*/ 1336304 w 1723364"/>
              <a:gd name="connsiteY16" fmla="*/ 419757 h 1754322"/>
              <a:gd name="connsiteX17" fmla="*/ 1369327 w 1723364"/>
              <a:gd name="connsiteY17" fmla="*/ 457939 h 1754322"/>
              <a:gd name="connsiteX18" fmla="*/ 1442596 w 1723364"/>
              <a:gd name="connsiteY18" fmla="*/ 565263 h 1754322"/>
              <a:gd name="connsiteX19" fmla="*/ 1462719 w 1723364"/>
              <a:gd name="connsiteY19" fmla="*/ 570938 h 1754322"/>
              <a:gd name="connsiteX20" fmla="*/ 1573138 w 1723364"/>
              <a:gd name="connsiteY20" fmla="*/ 514697 h 1754322"/>
              <a:gd name="connsiteX21" fmla="*/ 1650018 w 1723364"/>
              <a:gd name="connsiteY21" fmla="*/ 501281 h 1754322"/>
              <a:gd name="connsiteX22" fmla="*/ 1659822 w 1723364"/>
              <a:gd name="connsiteY22" fmla="*/ 509537 h 1754322"/>
              <a:gd name="connsiteX23" fmla="*/ 1724835 w 1723364"/>
              <a:gd name="connsiteY23" fmla="*/ 709220 h 1754322"/>
              <a:gd name="connsiteX24" fmla="*/ 1717611 w 1723364"/>
              <a:gd name="connsiteY24" fmla="*/ 723668 h 1754322"/>
              <a:gd name="connsiteX25" fmla="*/ 1671173 w 1723364"/>
              <a:gd name="connsiteY25" fmla="*/ 748950 h 1754322"/>
              <a:gd name="connsiteX26" fmla="*/ 1618544 w 1723364"/>
              <a:gd name="connsiteY26" fmla="*/ 760302 h 1754322"/>
              <a:gd name="connsiteX27" fmla="*/ 1529280 w 1723364"/>
              <a:gd name="connsiteY27" fmla="*/ 774234 h 1754322"/>
              <a:gd name="connsiteX28" fmla="*/ 1515349 w 1723364"/>
              <a:gd name="connsiteY28" fmla="*/ 791777 h 1754322"/>
              <a:gd name="connsiteX29" fmla="*/ 1521024 w 1723364"/>
              <a:gd name="connsiteY29" fmla="*/ 857306 h 1754322"/>
              <a:gd name="connsiteX30" fmla="*/ 1516380 w 1723364"/>
              <a:gd name="connsiteY30" fmla="*/ 953794 h 1754322"/>
              <a:gd name="connsiteX31" fmla="*/ 1538567 w 1723364"/>
              <a:gd name="connsiteY31" fmla="*/ 983720 h 1754322"/>
              <a:gd name="connsiteX32" fmla="*/ 1653114 w 1723364"/>
              <a:gd name="connsiteY32" fmla="*/ 1001779 h 1754322"/>
              <a:gd name="connsiteX33" fmla="*/ 1700584 w 1723364"/>
              <a:gd name="connsiteY33" fmla="*/ 1024483 h 1754322"/>
              <a:gd name="connsiteX34" fmla="*/ 1719675 w 1723364"/>
              <a:gd name="connsiteY34" fmla="*/ 1067825 h 1754322"/>
              <a:gd name="connsiteX35" fmla="*/ 1661370 w 1723364"/>
              <a:gd name="connsiteY35" fmla="*/ 1243773 h 1754322"/>
              <a:gd name="connsiteX36" fmla="*/ 1641763 w 1723364"/>
              <a:gd name="connsiteY36" fmla="*/ 1255124 h 1754322"/>
              <a:gd name="connsiteX37" fmla="*/ 1541663 w 1723364"/>
              <a:gd name="connsiteY37" fmla="*/ 1226230 h 1754322"/>
              <a:gd name="connsiteX38" fmla="*/ 1461687 w 1723364"/>
              <a:gd name="connsiteY38" fmla="*/ 1184436 h 1754322"/>
              <a:gd name="connsiteX39" fmla="*/ 1444143 w 1723364"/>
              <a:gd name="connsiteY39" fmla="*/ 1189079 h 1754322"/>
              <a:gd name="connsiteX40" fmla="*/ 1339400 w 1723364"/>
              <a:gd name="connsiteY40" fmla="*/ 1333553 h 1754322"/>
              <a:gd name="connsiteX41" fmla="*/ 1339916 w 1723364"/>
              <a:gd name="connsiteY41" fmla="*/ 1353160 h 1754322"/>
              <a:gd name="connsiteX42" fmla="*/ 1430212 w 1723364"/>
              <a:gd name="connsiteY42" fmla="*/ 1443456 h 1754322"/>
              <a:gd name="connsiteX43" fmla="*/ 1465814 w 1723364"/>
              <a:gd name="connsiteY43" fmla="*/ 1511565 h 1754322"/>
              <a:gd name="connsiteX44" fmla="*/ 1461171 w 1723364"/>
              <a:gd name="connsiteY44" fmla="*/ 1521369 h 1754322"/>
              <a:gd name="connsiteX45" fmla="*/ 1290382 w 1723364"/>
              <a:gd name="connsiteY45" fmla="*/ 1645203 h 1754322"/>
              <a:gd name="connsiteX46" fmla="*/ 1275419 w 1723364"/>
              <a:gd name="connsiteY46" fmla="*/ 1643655 h 1754322"/>
              <a:gd name="connsiteX47" fmla="*/ 1207310 w 1723364"/>
              <a:gd name="connsiteY47" fmla="*/ 1558003 h 1754322"/>
              <a:gd name="connsiteX48" fmla="*/ 1167064 w 1723364"/>
              <a:gd name="connsiteY48" fmla="*/ 1477511 h 1754322"/>
              <a:gd name="connsiteX49" fmla="*/ 1150036 w 1723364"/>
              <a:gd name="connsiteY49" fmla="*/ 1470803 h 1754322"/>
              <a:gd name="connsiteX50" fmla="*/ 981312 w 1723364"/>
              <a:gd name="connsiteY50" fmla="*/ 1526013 h 1754322"/>
              <a:gd name="connsiteX51" fmla="*/ 969960 w 1723364"/>
              <a:gd name="connsiteY51" fmla="*/ 1544072 h 1754322"/>
              <a:gd name="connsiteX52" fmla="*/ 989052 w 1723364"/>
              <a:gd name="connsiteY52" fmla="*/ 1663779 h 1754322"/>
              <a:gd name="connsiteX53" fmla="*/ 978216 w 1723364"/>
              <a:gd name="connsiteY53" fmla="*/ 1743755 h 1754322"/>
              <a:gd name="connsiteX54" fmla="*/ 966864 w 1723364"/>
              <a:gd name="connsiteY54" fmla="*/ 1749947 h 1754322"/>
              <a:gd name="connsiteX55" fmla="*/ 758410 w 1723364"/>
              <a:gd name="connsiteY55" fmla="*/ 1749947 h 1754322"/>
              <a:gd name="connsiteX56" fmla="*/ 745510 w 1723364"/>
              <a:gd name="connsiteY56" fmla="*/ 1737047 h 1754322"/>
              <a:gd name="connsiteX57" fmla="*/ 747058 w 1723364"/>
              <a:gd name="connsiteY57" fmla="*/ 1598249 h 1754322"/>
              <a:gd name="connsiteX58" fmla="*/ 756346 w 1723364"/>
              <a:gd name="connsiteY58" fmla="*/ 1543556 h 1754322"/>
              <a:gd name="connsiteX59" fmla="*/ 744478 w 1723364"/>
              <a:gd name="connsiteY59" fmla="*/ 1525496 h 1754322"/>
              <a:gd name="connsiteX60" fmla="*/ 575754 w 1723364"/>
              <a:gd name="connsiteY60" fmla="*/ 1470287 h 1754322"/>
              <a:gd name="connsiteX61" fmla="*/ 559758 w 1723364"/>
              <a:gd name="connsiteY61" fmla="*/ 1475963 h 1754322"/>
              <a:gd name="connsiteX62" fmla="*/ 504549 w 1723364"/>
              <a:gd name="connsiteY62" fmla="*/ 1585350 h 1754322"/>
              <a:gd name="connsiteX63" fmla="*/ 447275 w 1723364"/>
              <a:gd name="connsiteY63" fmla="*/ 1645719 h 1754322"/>
              <a:gd name="connsiteX64" fmla="*/ 434376 w 1723364"/>
              <a:gd name="connsiteY64" fmla="*/ 1643655 h 1754322"/>
              <a:gd name="connsiteX65" fmla="*/ 290418 w 1723364"/>
              <a:gd name="connsiteY65" fmla="*/ 1542008 h 1754322"/>
              <a:gd name="connsiteX66" fmla="*/ 265651 w 1723364"/>
              <a:gd name="connsiteY66" fmla="*/ 1521369 h 1754322"/>
              <a:gd name="connsiteX67" fmla="*/ 262039 w 1723364"/>
              <a:gd name="connsiteY67" fmla="*/ 1505889 h 1754322"/>
              <a:gd name="connsiteX68" fmla="*/ 321893 w 1723364"/>
              <a:gd name="connsiteY68" fmla="*/ 1415593 h 1754322"/>
              <a:gd name="connsiteX69" fmla="*/ 386906 w 1723364"/>
              <a:gd name="connsiteY69" fmla="*/ 1351096 h 1754322"/>
              <a:gd name="connsiteX70" fmla="*/ 387938 w 1723364"/>
              <a:gd name="connsiteY70" fmla="*/ 1334069 h 1754322"/>
              <a:gd name="connsiteX71" fmla="*/ 354915 w 1723364"/>
              <a:gd name="connsiteY71" fmla="*/ 1295887 h 1754322"/>
              <a:gd name="connsiteX72" fmla="*/ 282678 w 1723364"/>
              <a:gd name="connsiteY72" fmla="*/ 1189595 h 1754322"/>
              <a:gd name="connsiteX73" fmla="*/ 262555 w 1723364"/>
              <a:gd name="connsiteY73" fmla="*/ 1183920 h 1754322"/>
              <a:gd name="connsiteX74" fmla="*/ 152136 w 1723364"/>
              <a:gd name="connsiteY74" fmla="*/ 1240161 h 1754322"/>
              <a:gd name="connsiteX75" fmla="*/ 75256 w 1723364"/>
              <a:gd name="connsiteY75" fmla="*/ 1253577 h 1754322"/>
              <a:gd name="connsiteX76" fmla="*/ 65452 w 1723364"/>
              <a:gd name="connsiteY76" fmla="*/ 1245321 h 1754322"/>
              <a:gd name="connsiteX77" fmla="*/ 439 w 1723364"/>
              <a:gd name="connsiteY77" fmla="*/ 1045637 h 1754322"/>
              <a:gd name="connsiteX78" fmla="*/ 7663 w 1723364"/>
              <a:gd name="connsiteY78" fmla="*/ 1031190 h 1754322"/>
              <a:gd name="connsiteX79" fmla="*/ 54101 w 1723364"/>
              <a:gd name="connsiteY79" fmla="*/ 1005907 h 1754322"/>
              <a:gd name="connsiteX80" fmla="*/ 106730 w 1723364"/>
              <a:gd name="connsiteY80" fmla="*/ 994556 h 1754322"/>
              <a:gd name="connsiteX81" fmla="*/ 197026 w 1723364"/>
              <a:gd name="connsiteY81" fmla="*/ 980109 h 1754322"/>
              <a:gd name="connsiteX82" fmla="*/ 209410 w 1723364"/>
              <a:gd name="connsiteY82" fmla="*/ 964113 h 1754322"/>
              <a:gd name="connsiteX83" fmla="*/ 203734 w 1723364"/>
              <a:gd name="connsiteY83" fmla="*/ 897552 h 1754322"/>
              <a:gd name="connsiteX84" fmla="*/ 208378 w 1723364"/>
              <a:gd name="connsiteY84" fmla="*/ 801064 h 1754322"/>
              <a:gd name="connsiteX85" fmla="*/ 185159 w 1723364"/>
              <a:gd name="connsiteY85" fmla="*/ 770622 h 1754322"/>
              <a:gd name="connsiteX86" fmla="*/ 73192 w 1723364"/>
              <a:gd name="connsiteY86" fmla="*/ 753079 h 1754322"/>
              <a:gd name="connsiteX87" fmla="*/ 24690 w 1723364"/>
              <a:gd name="connsiteY87" fmla="*/ 730375 h 1754322"/>
              <a:gd name="connsiteX88" fmla="*/ 5599 w 1723364"/>
              <a:gd name="connsiteY88" fmla="*/ 687033 h 1754322"/>
              <a:gd name="connsiteX89" fmla="*/ 63904 w 1723364"/>
              <a:gd name="connsiteY89" fmla="*/ 511085 h 1754322"/>
              <a:gd name="connsiteX90" fmla="*/ 83511 w 1723364"/>
              <a:gd name="connsiteY90" fmla="*/ 499733 h 1754322"/>
              <a:gd name="connsiteX91" fmla="*/ 183611 w 1723364"/>
              <a:gd name="connsiteY91" fmla="*/ 528628 h 1754322"/>
              <a:gd name="connsiteX92" fmla="*/ 262555 w 1723364"/>
              <a:gd name="connsiteY92" fmla="*/ 569390 h 1754322"/>
              <a:gd name="connsiteX93" fmla="*/ 282163 w 1723364"/>
              <a:gd name="connsiteY93" fmla="*/ 564231 h 1754322"/>
              <a:gd name="connsiteX94" fmla="*/ 386906 w 1723364"/>
              <a:gd name="connsiteY94" fmla="*/ 419757 h 1754322"/>
              <a:gd name="connsiteX95" fmla="*/ 386390 w 1723364"/>
              <a:gd name="connsiteY95" fmla="*/ 402214 h 1754322"/>
              <a:gd name="connsiteX96" fmla="*/ 296094 w 1723364"/>
              <a:gd name="connsiteY96" fmla="*/ 311918 h 1754322"/>
              <a:gd name="connsiteX97" fmla="*/ 259975 w 1723364"/>
              <a:gd name="connsiteY97" fmla="*/ 242777 h 1754322"/>
              <a:gd name="connsiteX98" fmla="*/ 264619 w 1723364"/>
              <a:gd name="connsiteY98" fmla="*/ 232973 h 1754322"/>
              <a:gd name="connsiteX99" fmla="*/ 435408 w 1723364"/>
              <a:gd name="connsiteY99" fmla="*/ 109139 h 1754322"/>
              <a:gd name="connsiteX100" fmla="*/ 450371 w 1723364"/>
              <a:gd name="connsiteY100" fmla="*/ 110687 h 1754322"/>
              <a:gd name="connsiteX101" fmla="*/ 518480 w 1723364"/>
              <a:gd name="connsiteY101" fmla="*/ 196339 h 1754322"/>
              <a:gd name="connsiteX102" fmla="*/ 559758 w 1723364"/>
              <a:gd name="connsiteY102" fmla="*/ 277863 h 1754322"/>
              <a:gd name="connsiteX103" fmla="*/ 574722 w 1723364"/>
              <a:gd name="connsiteY103" fmla="*/ 283539 h 1754322"/>
              <a:gd name="connsiteX104" fmla="*/ 746026 w 1723364"/>
              <a:gd name="connsiteY104" fmla="*/ 227813 h 1754322"/>
              <a:gd name="connsiteX105" fmla="*/ 756346 w 1723364"/>
              <a:gd name="connsiteY105" fmla="*/ 211302 h 1754322"/>
              <a:gd name="connsiteX106" fmla="*/ 737254 w 1723364"/>
              <a:gd name="connsiteY106" fmla="*/ 91596 h 1754322"/>
              <a:gd name="connsiteX107" fmla="*/ 748090 w 1723364"/>
              <a:gd name="connsiteY107" fmla="*/ 10587 h 1754322"/>
              <a:gd name="connsiteX108" fmla="*/ 758410 w 1723364"/>
              <a:gd name="connsiteY108" fmla="*/ 4395 h 1754322"/>
              <a:gd name="connsiteX109" fmla="*/ 879664 w 1723364"/>
              <a:gd name="connsiteY109" fmla="*/ 267 h 1754322"/>
              <a:gd name="connsiteX110" fmla="*/ 861605 w 1723364"/>
              <a:gd name="connsiteY110" fmla="*/ 1409918 h 1754322"/>
              <a:gd name="connsiteX111" fmla="*/ 1392546 w 1723364"/>
              <a:gd name="connsiteY111" fmla="*/ 879493 h 1754322"/>
              <a:gd name="connsiteX112" fmla="*/ 862637 w 1723364"/>
              <a:gd name="connsiteY112" fmla="*/ 348552 h 1754322"/>
              <a:gd name="connsiteX113" fmla="*/ 331180 w 1723364"/>
              <a:gd name="connsiteY113" fmla="*/ 879493 h 1754322"/>
              <a:gd name="connsiteX114" fmla="*/ 861605 w 1723364"/>
              <a:gd name="connsiteY114" fmla="*/ 1409918 h 1754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723364" h="1754322">
                <a:moveTo>
                  <a:pt x="879664" y="267"/>
                </a:moveTo>
                <a:cubicBezTo>
                  <a:pt x="907527" y="2332"/>
                  <a:pt x="935906" y="4395"/>
                  <a:pt x="964801" y="5943"/>
                </a:cubicBezTo>
                <a:cubicBezTo>
                  <a:pt x="974088" y="6459"/>
                  <a:pt x="976668" y="11103"/>
                  <a:pt x="979248" y="18843"/>
                </a:cubicBezTo>
                <a:cubicBezTo>
                  <a:pt x="994727" y="65797"/>
                  <a:pt x="985956" y="112235"/>
                  <a:pt x="977700" y="158673"/>
                </a:cubicBezTo>
                <a:cubicBezTo>
                  <a:pt x="974604" y="176732"/>
                  <a:pt x="972024" y="195307"/>
                  <a:pt x="968928" y="213366"/>
                </a:cubicBezTo>
                <a:cubicBezTo>
                  <a:pt x="967380" y="222654"/>
                  <a:pt x="969960" y="227813"/>
                  <a:pt x="979764" y="229877"/>
                </a:cubicBezTo>
                <a:cubicBezTo>
                  <a:pt x="1038585" y="240713"/>
                  <a:pt x="1095343" y="259804"/>
                  <a:pt x="1149520" y="285087"/>
                </a:cubicBezTo>
                <a:cubicBezTo>
                  <a:pt x="1158808" y="289215"/>
                  <a:pt x="1162420" y="286119"/>
                  <a:pt x="1166548" y="278379"/>
                </a:cubicBezTo>
                <a:cubicBezTo>
                  <a:pt x="1180995" y="248969"/>
                  <a:pt x="1197506" y="220590"/>
                  <a:pt x="1210406" y="190663"/>
                </a:cubicBezTo>
                <a:cubicBezTo>
                  <a:pt x="1222273" y="163316"/>
                  <a:pt x="1240848" y="142161"/>
                  <a:pt x="1263035" y="123070"/>
                </a:cubicBezTo>
                <a:cubicBezTo>
                  <a:pt x="1282643" y="106043"/>
                  <a:pt x="1282127" y="106559"/>
                  <a:pt x="1304314" y="119458"/>
                </a:cubicBezTo>
                <a:cubicBezTo>
                  <a:pt x="1359523" y="151449"/>
                  <a:pt x="1409573" y="190663"/>
                  <a:pt x="1458075" y="231941"/>
                </a:cubicBezTo>
                <a:cubicBezTo>
                  <a:pt x="1465299" y="238133"/>
                  <a:pt x="1467362" y="243809"/>
                  <a:pt x="1462203" y="251549"/>
                </a:cubicBezTo>
                <a:cubicBezTo>
                  <a:pt x="1461687" y="252064"/>
                  <a:pt x="1461171" y="253096"/>
                  <a:pt x="1461171" y="254128"/>
                </a:cubicBezTo>
                <a:cubicBezTo>
                  <a:pt x="1448271" y="291279"/>
                  <a:pt x="1425052" y="320689"/>
                  <a:pt x="1396158" y="347004"/>
                </a:cubicBezTo>
                <a:cubicBezTo>
                  <a:pt x="1375518" y="365064"/>
                  <a:pt x="1356943" y="385703"/>
                  <a:pt x="1337336" y="404794"/>
                </a:cubicBezTo>
                <a:cubicBezTo>
                  <a:pt x="1332177" y="409954"/>
                  <a:pt x="1330628" y="413565"/>
                  <a:pt x="1336304" y="419757"/>
                </a:cubicBezTo>
                <a:cubicBezTo>
                  <a:pt x="1347656" y="432141"/>
                  <a:pt x="1357459" y="445556"/>
                  <a:pt x="1369327" y="457939"/>
                </a:cubicBezTo>
                <a:cubicBezTo>
                  <a:pt x="1399769" y="489930"/>
                  <a:pt x="1419893" y="528628"/>
                  <a:pt x="1442596" y="565263"/>
                </a:cubicBezTo>
                <a:cubicBezTo>
                  <a:pt x="1448271" y="574550"/>
                  <a:pt x="1452915" y="576098"/>
                  <a:pt x="1462719" y="570938"/>
                </a:cubicBezTo>
                <a:cubicBezTo>
                  <a:pt x="1499353" y="551847"/>
                  <a:pt x="1535988" y="533272"/>
                  <a:pt x="1573138" y="514697"/>
                </a:cubicBezTo>
                <a:cubicBezTo>
                  <a:pt x="1597389" y="502830"/>
                  <a:pt x="1624220" y="504893"/>
                  <a:pt x="1650018" y="501281"/>
                </a:cubicBezTo>
                <a:cubicBezTo>
                  <a:pt x="1655694" y="500250"/>
                  <a:pt x="1658274" y="505409"/>
                  <a:pt x="1659822" y="509537"/>
                </a:cubicBezTo>
                <a:cubicBezTo>
                  <a:pt x="1687685" y="574034"/>
                  <a:pt x="1709872" y="640595"/>
                  <a:pt x="1724835" y="709220"/>
                </a:cubicBezTo>
                <a:cubicBezTo>
                  <a:pt x="1726383" y="716444"/>
                  <a:pt x="1723803" y="720572"/>
                  <a:pt x="1717611" y="723668"/>
                </a:cubicBezTo>
                <a:cubicBezTo>
                  <a:pt x="1702132" y="731923"/>
                  <a:pt x="1686653" y="740695"/>
                  <a:pt x="1671173" y="748950"/>
                </a:cubicBezTo>
                <a:cubicBezTo>
                  <a:pt x="1654662" y="757722"/>
                  <a:pt x="1636087" y="757206"/>
                  <a:pt x="1618544" y="760302"/>
                </a:cubicBezTo>
                <a:cubicBezTo>
                  <a:pt x="1589133" y="765462"/>
                  <a:pt x="1559207" y="770106"/>
                  <a:pt x="1529280" y="774234"/>
                </a:cubicBezTo>
                <a:cubicBezTo>
                  <a:pt x="1517412" y="775781"/>
                  <a:pt x="1514316" y="780941"/>
                  <a:pt x="1515349" y="791777"/>
                </a:cubicBezTo>
                <a:cubicBezTo>
                  <a:pt x="1517412" y="813448"/>
                  <a:pt x="1518444" y="835635"/>
                  <a:pt x="1521024" y="857306"/>
                </a:cubicBezTo>
                <a:cubicBezTo>
                  <a:pt x="1524636" y="889813"/>
                  <a:pt x="1518960" y="921803"/>
                  <a:pt x="1516380" y="953794"/>
                </a:cubicBezTo>
                <a:cubicBezTo>
                  <a:pt x="1514316" y="980109"/>
                  <a:pt x="1513284" y="980109"/>
                  <a:pt x="1538567" y="983720"/>
                </a:cubicBezTo>
                <a:cubicBezTo>
                  <a:pt x="1576750" y="989912"/>
                  <a:pt x="1614932" y="995588"/>
                  <a:pt x="1653114" y="1001779"/>
                </a:cubicBezTo>
                <a:cubicBezTo>
                  <a:pt x="1671173" y="1004875"/>
                  <a:pt x="1685105" y="1016227"/>
                  <a:pt x="1700584" y="1024483"/>
                </a:cubicBezTo>
                <a:cubicBezTo>
                  <a:pt x="1726899" y="1038414"/>
                  <a:pt x="1725867" y="1038930"/>
                  <a:pt x="1719675" y="1067825"/>
                </a:cubicBezTo>
                <a:cubicBezTo>
                  <a:pt x="1706260" y="1128710"/>
                  <a:pt x="1685105" y="1186500"/>
                  <a:pt x="1661370" y="1243773"/>
                </a:cubicBezTo>
                <a:cubicBezTo>
                  <a:pt x="1657242" y="1253577"/>
                  <a:pt x="1651566" y="1256157"/>
                  <a:pt x="1641763" y="1255124"/>
                </a:cubicBezTo>
                <a:cubicBezTo>
                  <a:pt x="1606160" y="1252028"/>
                  <a:pt x="1572622" y="1244805"/>
                  <a:pt x="1541663" y="1226230"/>
                </a:cubicBezTo>
                <a:cubicBezTo>
                  <a:pt x="1515864" y="1210750"/>
                  <a:pt x="1488001" y="1198883"/>
                  <a:pt x="1461687" y="1184436"/>
                </a:cubicBezTo>
                <a:cubicBezTo>
                  <a:pt x="1453947" y="1180308"/>
                  <a:pt x="1448787" y="1180308"/>
                  <a:pt x="1444143" y="1189079"/>
                </a:cubicBezTo>
                <a:cubicBezTo>
                  <a:pt x="1415249" y="1241709"/>
                  <a:pt x="1380162" y="1290211"/>
                  <a:pt x="1339400" y="1333553"/>
                </a:cubicBezTo>
                <a:cubicBezTo>
                  <a:pt x="1332177" y="1341293"/>
                  <a:pt x="1332177" y="1345936"/>
                  <a:pt x="1339916" y="1353160"/>
                </a:cubicBezTo>
                <a:cubicBezTo>
                  <a:pt x="1370359" y="1382571"/>
                  <a:pt x="1400801" y="1412498"/>
                  <a:pt x="1430212" y="1443456"/>
                </a:cubicBezTo>
                <a:cubicBezTo>
                  <a:pt x="1448271" y="1462547"/>
                  <a:pt x="1453947" y="1488862"/>
                  <a:pt x="1465814" y="1511565"/>
                </a:cubicBezTo>
                <a:cubicBezTo>
                  <a:pt x="1467879" y="1515693"/>
                  <a:pt x="1464267" y="1518789"/>
                  <a:pt x="1461171" y="1521369"/>
                </a:cubicBezTo>
                <a:cubicBezTo>
                  <a:pt x="1408025" y="1568323"/>
                  <a:pt x="1351784" y="1610117"/>
                  <a:pt x="1290382" y="1645203"/>
                </a:cubicBezTo>
                <a:cubicBezTo>
                  <a:pt x="1284707" y="1648815"/>
                  <a:pt x="1280579" y="1648299"/>
                  <a:pt x="1275419" y="1643655"/>
                </a:cubicBezTo>
                <a:cubicBezTo>
                  <a:pt x="1247040" y="1619404"/>
                  <a:pt x="1221757" y="1593606"/>
                  <a:pt x="1207310" y="1558003"/>
                </a:cubicBezTo>
                <a:cubicBezTo>
                  <a:pt x="1195958" y="1530140"/>
                  <a:pt x="1179963" y="1504341"/>
                  <a:pt x="1167064" y="1477511"/>
                </a:cubicBezTo>
                <a:cubicBezTo>
                  <a:pt x="1162936" y="1469255"/>
                  <a:pt x="1158808" y="1467191"/>
                  <a:pt x="1150036" y="1470803"/>
                </a:cubicBezTo>
                <a:cubicBezTo>
                  <a:pt x="1096375" y="1496086"/>
                  <a:pt x="1040133" y="1514661"/>
                  <a:pt x="981312" y="1526013"/>
                </a:cubicBezTo>
                <a:cubicBezTo>
                  <a:pt x="969960" y="1528076"/>
                  <a:pt x="967896" y="1534268"/>
                  <a:pt x="969960" y="1544072"/>
                </a:cubicBezTo>
                <a:cubicBezTo>
                  <a:pt x="976668" y="1583802"/>
                  <a:pt x="982860" y="1623532"/>
                  <a:pt x="989052" y="1663779"/>
                </a:cubicBezTo>
                <a:cubicBezTo>
                  <a:pt x="993179" y="1691641"/>
                  <a:pt x="982344" y="1716924"/>
                  <a:pt x="978216" y="1743755"/>
                </a:cubicBezTo>
                <a:cubicBezTo>
                  <a:pt x="977184" y="1749431"/>
                  <a:pt x="971508" y="1749431"/>
                  <a:pt x="966864" y="1749947"/>
                </a:cubicBezTo>
                <a:cubicBezTo>
                  <a:pt x="897207" y="1757170"/>
                  <a:pt x="828067" y="1756655"/>
                  <a:pt x="758410" y="1749947"/>
                </a:cubicBezTo>
                <a:cubicBezTo>
                  <a:pt x="749638" y="1748915"/>
                  <a:pt x="748090" y="1744271"/>
                  <a:pt x="745510" y="1737047"/>
                </a:cubicBezTo>
                <a:cubicBezTo>
                  <a:pt x="730031" y="1690609"/>
                  <a:pt x="738286" y="1644687"/>
                  <a:pt x="747058" y="1598249"/>
                </a:cubicBezTo>
                <a:cubicBezTo>
                  <a:pt x="750154" y="1580190"/>
                  <a:pt x="752734" y="1561615"/>
                  <a:pt x="756346" y="1543556"/>
                </a:cubicBezTo>
                <a:cubicBezTo>
                  <a:pt x="758410" y="1533236"/>
                  <a:pt x="755314" y="1527560"/>
                  <a:pt x="744478" y="1525496"/>
                </a:cubicBezTo>
                <a:cubicBezTo>
                  <a:pt x="685657" y="1514661"/>
                  <a:pt x="629931" y="1496086"/>
                  <a:pt x="575754" y="1470287"/>
                </a:cubicBezTo>
                <a:cubicBezTo>
                  <a:pt x="568014" y="1466675"/>
                  <a:pt x="563886" y="1467707"/>
                  <a:pt x="559758" y="1475963"/>
                </a:cubicBezTo>
                <a:cubicBezTo>
                  <a:pt x="541699" y="1512597"/>
                  <a:pt x="522608" y="1548715"/>
                  <a:pt x="504549" y="1585350"/>
                </a:cubicBezTo>
                <a:cubicBezTo>
                  <a:pt x="491649" y="1611149"/>
                  <a:pt x="466882" y="1626112"/>
                  <a:pt x="447275" y="1645719"/>
                </a:cubicBezTo>
                <a:cubicBezTo>
                  <a:pt x="442631" y="1650363"/>
                  <a:pt x="438504" y="1646235"/>
                  <a:pt x="434376" y="1643655"/>
                </a:cubicBezTo>
                <a:cubicBezTo>
                  <a:pt x="384326" y="1612697"/>
                  <a:pt x="334276" y="1581738"/>
                  <a:pt x="290418" y="1542008"/>
                </a:cubicBezTo>
                <a:cubicBezTo>
                  <a:pt x="282678" y="1534784"/>
                  <a:pt x="273907" y="1528076"/>
                  <a:pt x="265651" y="1521369"/>
                </a:cubicBezTo>
                <a:cubicBezTo>
                  <a:pt x="259975" y="1516725"/>
                  <a:pt x="259459" y="1512597"/>
                  <a:pt x="262039" y="1505889"/>
                </a:cubicBezTo>
                <a:cubicBezTo>
                  <a:pt x="276487" y="1472351"/>
                  <a:pt x="292998" y="1440360"/>
                  <a:pt x="321893" y="1415593"/>
                </a:cubicBezTo>
                <a:cubicBezTo>
                  <a:pt x="345112" y="1395986"/>
                  <a:pt x="365235" y="1372767"/>
                  <a:pt x="386906" y="1351096"/>
                </a:cubicBezTo>
                <a:cubicBezTo>
                  <a:pt x="393098" y="1345421"/>
                  <a:pt x="394129" y="1341293"/>
                  <a:pt x="387938" y="1334069"/>
                </a:cubicBezTo>
                <a:cubicBezTo>
                  <a:pt x="376586" y="1321685"/>
                  <a:pt x="366783" y="1308270"/>
                  <a:pt x="354915" y="1295887"/>
                </a:cubicBezTo>
                <a:cubicBezTo>
                  <a:pt x="324989" y="1264412"/>
                  <a:pt x="305382" y="1225714"/>
                  <a:pt x="282678" y="1189595"/>
                </a:cubicBezTo>
                <a:cubicBezTo>
                  <a:pt x="277003" y="1180308"/>
                  <a:pt x="272359" y="1178760"/>
                  <a:pt x="262555" y="1183920"/>
                </a:cubicBezTo>
                <a:cubicBezTo>
                  <a:pt x="225921" y="1203011"/>
                  <a:pt x="189287" y="1221586"/>
                  <a:pt x="152136" y="1240161"/>
                </a:cubicBezTo>
                <a:cubicBezTo>
                  <a:pt x="127885" y="1252545"/>
                  <a:pt x="101054" y="1249965"/>
                  <a:pt x="75256" y="1253577"/>
                </a:cubicBezTo>
                <a:cubicBezTo>
                  <a:pt x="69580" y="1254608"/>
                  <a:pt x="67000" y="1249965"/>
                  <a:pt x="65452" y="1245321"/>
                </a:cubicBezTo>
                <a:cubicBezTo>
                  <a:pt x="37589" y="1180824"/>
                  <a:pt x="15402" y="1114263"/>
                  <a:pt x="439" y="1045637"/>
                </a:cubicBezTo>
                <a:cubicBezTo>
                  <a:pt x="-1109" y="1038414"/>
                  <a:pt x="1471" y="1034286"/>
                  <a:pt x="7663" y="1031190"/>
                </a:cubicBezTo>
                <a:cubicBezTo>
                  <a:pt x="23142" y="1022935"/>
                  <a:pt x="38621" y="1014163"/>
                  <a:pt x="54101" y="1005907"/>
                </a:cubicBezTo>
                <a:cubicBezTo>
                  <a:pt x="70612" y="997136"/>
                  <a:pt x="89187" y="997652"/>
                  <a:pt x="106730" y="994556"/>
                </a:cubicBezTo>
                <a:cubicBezTo>
                  <a:pt x="136657" y="989396"/>
                  <a:pt x="167099" y="984236"/>
                  <a:pt x="197026" y="980109"/>
                </a:cubicBezTo>
                <a:cubicBezTo>
                  <a:pt x="207346" y="978560"/>
                  <a:pt x="210442" y="973917"/>
                  <a:pt x="209410" y="964113"/>
                </a:cubicBezTo>
                <a:cubicBezTo>
                  <a:pt x="207346" y="941926"/>
                  <a:pt x="206314" y="919739"/>
                  <a:pt x="203734" y="897552"/>
                </a:cubicBezTo>
                <a:cubicBezTo>
                  <a:pt x="200122" y="865045"/>
                  <a:pt x="205798" y="833055"/>
                  <a:pt x="208378" y="801064"/>
                </a:cubicBezTo>
                <a:cubicBezTo>
                  <a:pt x="210442" y="774749"/>
                  <a:pt x="211474" y="774749"/>
                  <a:pt x="185159" y="770622"/>
                </a:cubicBezTo>
                <a:cubicBezTo>
                  <a:pt x="148009" y="764430"/>
                  <a:pt x="110342" y="758754"/>
                  <a:pt x="73192" y="753079"/>
                </a:cubicBezTo>
                <a:cubicBezTo>
                  <a:pt x="54616" y="750499"/>
                  <a:pt x="40169" y="738631"/>
                  <a:pt x="24690" y="730375"/>
                </a:cubicBezTo>
                <a:cubicBezTo>
                  <a:pt x="-1625" y="715928"/>
                  <a:pt x="-593" y="715928"/>
                  <a:pt x="5599" y="687033"/>
                </a:cubicBezTo>
                <a:cubicBezTo>
                  <a:pt x="19014" y="626148"/>
                  <a:pt x="40169" y="568358"/>
                  <a:pt x="63904" y="511085"/>
                </a:cubicBezTo>
                <a:cubicBezTo>
                  <a:pt x="68032" y="501281"/>
                  <a:pt x="73192" y="498701"/>
                  <a:pt x="83511" y="499733"/>
                </a:cubicBezTo>
                <a:cubicBezTo>
                  <a:pt x="119114" y="502830"/>
                  <a:pt x="152652" y="510053"/>
                  <a:pt x="183611" y="528628"/>
                </a:cubicBezTo>
                <a:cubicBezTo>
                  <a:pt x="208894" y="543592"/>
                  <a:pt x="236241" y="555459"/>
                  <a:pt x="262555" y="569390"/>
                </a:cubicBezTo>
                <a:cubicBezTo>
                  <a:pt x="271327" y="574034"/>
                  <a:pt x="277003" y="574034"/>
                  <a:pt x="282163" y="564231"/>
                </a:cubicBezTo>
                <a:cubicBezTo>
                  <a:pt x="311057" y="511601"/>
                  <a:pt x="346144" y="463615"/>
                  <a:pt x="386906" y="419757"/>
                </a:cubicBezTo>
                <a:cubicBezTo>
                  <a:pt x="393614" y="412534"/>
                  <a:pt x="393098" y="408922"/>
                  <a:pt x="386390" y="402214"/>
                </a:cubicBezTo>
                <a:cubicBezTo>
                  <a:pt x="355947" y="372287"/>
                  <a:pt x="325505" y="342360"/>
                  <a:pt x="296094" y="311918"/>
                </a:cubicBezTo>
                <a:cubicBezTo>
                  <a:pt x="277519" y="292827"/>
                  <a:pt x="271843" y="265996"/>
                  <a:pt x="259975" y="242777"/>
                </a:cubicBezTo>
                <a:cubicBezTo>
                  <a:pt x="257912" y="238649"/>
                  <a:pt x="261524" y="235553"/>
                  <a:pt x="264619" y="232973"/>
                </a:cubicBezTo>
                <a:cubicBezTo>
                  <a:pt x="317765" y="186019"/>
                  <a:pt x="374007" y="144225"/>
                  <a:pt x="435408" y="109139"/>
                </a:cubicBezTo>
                <a:cubicBezTo>
                  <a:pt x="441084" y="105527"/>
                  <a:pt x="445211" y="106043"/>
                  <a:pt x="450371" y="110687"/>
                </a:cubicBezTo>
                <a:cubicBezTo>
                  <a:pt x="478750" y="134937"/>
                  <a:pt x="504033" y="160736"/>
                  <a:pt x="518480" y="196339"/>
                </a:cubicBezTo>
                <a:cubicBezTo>
                  <a:pt x="530348" y="224202"/>
                  <a:pt x="545827" y="250516"/>
                  <a:pt x="559758" y="277863"/>
                </a:cubicBezTo>
                <a:cubicBezTo>
                  <a:pt x="563370" y="285087"/>
                  <a:pt x="566982" y="287151"/>
                  <a:pt x="574722" y="283539"/>
                </a:cubicBezTo>
                <a:cubicBezTo>
                  <a:pt x="629415" y="257740"/>
                  <a:pt x="686173" y="238649"/>
                  <a:pt x="746026" y="227813"/>
                </a:cubicBezTo>
                <a:cubicBezTo>
                  <a:pt x="756346" y="225750"/>
                  <a:pt x="757893" y="220074"/>
                  <a:pt x="756346" y="211302"/>
                </a:cubicBezTo>
                <a:cubicBezTo>
                  <a:pt x="749638" y="171572"/>
                  <a:pt x="743446" y="131326"/>
                  <a:pt x="737254" y="91596"/>
                </a:cubicBezTo>
                <a:cubicBezTo>
                  <a:pt x="732611" y="63217"/>
                  <a:pt x="743446" y="37418"/>
                  <a:pt x="748090" y="10587"/>
                </a:cubicBezTo>
                <a:cubicBezTo>
                  <a:pt x="749122" y="5427"/>
                  <a:pt x="753766" y="4395"/>
                  <a:pt x="758410" y="4395"/>
                </a:cubicBezTo>
                <a:cubicBezTo>
                  <a:pt x="797624" y="4395"/>
                  <a:pt x="837870" y="-1280"/>
                  <a:pt x="879664" y="267"/>
                </a:cubicBezTo>
                <a:close/>
                <a:moveTo>
                  <a:pt x="861605" y="1409918"/>
                </a:moveTo>
                <a:cubicBezTo>
                  <a:pt x="1155712" y="1407338"/>
                  <a:pt x="1392030" y="1176180"/>
                  <a:pt x="1392546" y="879493"/>
                </a:cubicBezTo>
                <a:cubicBezTo>
                  <a:pt x="1393062" y="585902"/>
                  <a:pt x="1160356" y="349068"/>
                  <a:pt x="862637" y="348552"/>
                </a:cubicBezTo>
                <a:cubicBezTo>
                  <a:pt x="568014" y="348036"/>
                  <a:pt x="331180" y="581774"/>
                  <a:pt x="331180" y="879493"/>
                </a:cubicBezTo>
                <a:cubicBezTo>
                  <a:pt x="331180" y="1173600"/>
                  <a:pt x="565950" y="1406822"/>
                  <a:pt x="861605" y="1409918"/>
                </a:cubicBezTo>
                <a:close/>
              </a:path>
            </a:pathLst>
          </a:custGeom>
          <a:solidFill>
            <a:schemeClr val="bg1"/>
          </a:solidFill>
          <a:ln w="34925" cap="flat">
            <a:solidFill>
              <a:srgbClr val="37456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EDAEFC4-4C0C-4BEB-903F-14C3DBA0B8C0}"/>
              </a:ext>
            </a:extLst>
          </p:cNvPr>
          <p:cNvGrpSpPr/>
          <p:nvPr userDrawn="1"/>
        </p:nvGrpSpPr>
        <p:grpSpPr>
          <a:xfrm rot="19800000">
            <a:off x="206465" y="743263"/>
            <a:ext cx="3054679" cy="1218879"/>
            <a:chOff x="1727363" y="3556278"/>
            <a:chExt cx="3054679" cy="1218879"/>
          </a:xfrm>
          <a:solidFill>
            <a:schemeClr val="bg1"/>
          </a:solidFill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1906127-6506-4703-A9AE-51223C1418C5}"/>
                </a:ext>
              </a:extLst>
            </p:cNvPr>
            <p:cNvSpPr/>
            <p:nvPr/>
          </p:nvSpPr>
          <p:spPr>
            <a:xfrm>
              <a:off x="2753518" y="3683131"/>
              <a:ext cx="796648" cy="799367"/>
            </a:xfrm>
            <a:custGeom>
              <a:avLst/>
              <a:gdLst>
                <a:gd name="connsiteX0" fmla="*/ 817500 w 1511813"/>
                <a:gd name="connsiteY0" fmla="*/ 1518710 h 1516973"/>
                <a:gd name="connsiteX1" fmla="*/ 802537 w 1511813"/>
                <a:gd name="connsiteY1" fmla="*/ 1507875 h 1516973"/>
                <a:gd name="connsiteX2" fmla="*/ 780866 w 1511813"/>
                <a:gd name="connsiteY2" fmla="*/ 1442862 h 1516973"/>
                <a:gd name="connsiteX3" fmla="*/ 776738 w 1511813"/>
                <a:gd name="connsiteY3" fmla="*/ 1385072 h 1516973"/>
                <a:gd name="connsiteX4" fmla="*/ 760227 w 1511813"/>
                <a:gd name="connsiteY4" fmla="*/ 1369593 h 1516973"/>
                <a:gd name="connsiteX5" fmla="*/ 694698 w 1511813"/>
                <a:gd name="connsiteY5" fmla="*/ 1366497 h 1516973"/>
                <a:gd name="connsiteX6" fmla="*/ 676638 w 1511813"/>
                <a:gd name="connsiteY6" fmla="*/ 1379912 h 1516973"/>
                <a:gd name="connsiteX7" fmla="*/ 637940 w 1511813"/>
                <a:gd name="connsiteY7" fmla="*/ 1501683 h 1516973"/>
                <a:gd name="connsiteX8" fmla="*/ 622977 w 1511813"/>
                <a:gd name="connsiteY8" fmla="*/ 1508907 h 1516973"/>
                <a:gd name="connsiteX9" fmla="*/ 430517 w 1511813"/>
                <a:gd name="connsiteY9" fmla="*/ 1447505 h 1516973"/>
                <a:gd name="connsiteX10" fmla="*/ 422262 w 1511813"/>
                <a:gd name="connsiteY10" fmla="*/ 1431510 h 1516973"/>
                <a:gd name="connsiteX11" fmla="*/ 435677 w 1511813"/>
                <a:gd name="connsiteY11" fmla="*/ 1364433 h 1516973"/>
                <a:gd name="connsiteX12" fmla="*/ 461992 w 1511813"/>
                <a:gd name="connsiteY12" fmla="*/ 1310255 h 1516973"/>
                <a:gd name="connsiteX13" fmla="*/ 456316 w 1511813"/>
                <a:gd name="connsiteY13" fmla="*/ 1290132 h 1516973"/>
                <a:gd name="connsiteX14" fmla="*/ 395431 w 1511813"/>
                <a:gd name="connsiteY14" fmla="*/ 1251434 h 1516973"/>
                <a:gd name="connsiteX15" fmla="*/ 378919 w 1511813"/>
                <a:gd name="connsiteY15" fmla="*/ 1254014 h 1516973"/>
                <a:gd name="connsiteX16" fmla="*/ 283464 w 1511813"/>
                <a:gd name="connsiteY16" fmla="*/ 1342246 h 1516973"/>
                <a:gd name="connsiteX17" fmla="*/ 265920 w 1511813"/>
                <a:gd name="connsiteY17" fmla="*/ 1341214 h 1516973"/>
                <a:gd name="connsiteX18" fmla="*/ 130218 w 1511813"/>
                <a:gd name="connsiteY18" fmla="*/ 1191580 h 1516973"/>
                <a:gd name="connsiteX19" fmla="*/ 130734 w 1511813"/>
                <a:gd name="connsiteY19" fmla="*/ 1174553 h 1516973"/>
                <a:gd name="connsiteX20" fmla="*/ 177688 w 1511813"/>
                <a:gd name="connsiteY20" fmla="*/ 1121408 h 1516973"/>
                <a:gd name="connsiteX21" fmla="*/ 225674 w 1511813"/>
                <a:gd name="connsiteY21" fmla="*/ 1089417 h 1516973"/>
                <a:gd name="connsiteX22" fmla="*/ 230834 w 1511813"/>
                <a:gd name="connsiteY22" fmla="*/ 1067230 h 1516973"/>
                <a:gd name="connsiteX23" fmla="*/ 198327 w 1511813"/>
                <a:gd name="connsiteY23" fmla="*/ 1004281 h 1516973"/>
                <a:gd name="connsiteX24" fmla="*/ 183880 w 1511813"/>
                <a:gd name="connsiteY24" fmla="*/ 998089 h 1516973"/>
                <a:gd name="connsiteX25" fmla="*/ 67269 w 1511813"/>
                <a:gd name="connsiteY25" fmla="*/ 1025952 h 1516973"/>
                <a:gd name="connsiteX26" fmla="*/ 55918 w 1511813"/>
                <a:gd name="connsiteY26" fmla="*/ 1027500 h 1516973"/>
                <a:gd name="connsiteX27" fmla="*/ 41470 w 1511813"/>
                <a:gd name="connsiteY27" fmla="*/ 1018212 h 1516973"/>
                <a:gd name="connsiteX28" fmla="*/ 1224 w 1511813"/>
                <a:gd name="connsiteY28" fmla="*/ 841748 h 1516973"/>
                <a:gd name="connsiteX29" fmla="*/ 30635 w 1511813"/>
                <a:gd name="connsiteY29" fmla="*/ 797374 h 1516973"/>
                <a:gd name="connsiteX30" fmla="*/ 134862 w 1511813"/>
                <a:gd name="connsiteY30" fmla="*/ 778799 h 1516973"/>
                <a:gd name="connsiteX31" fmla="*/ 147246 w 1511813"/>
                <a:gd name="connsiteY31" fmla="*/ 765899 h 1516973"/>
                <a:gd name="connsiteX32" fmla="*/ 150342 w 1511813"/>
                <a:gd name="connsiteY32" fmla="*/ 696242 h 1516973"/>
                <a:gd name="connsiteX33" fmla="*/ 137442 w 1511813"/>
                <a:gd name="connsiteY33" fmla="*/ 678699 h 1516973"/>
                <a:gd name="connsiteX34" fmla="*/ 14639 w 1511813"/>
                <a:gd name="connsiteY34" fmla="*/ 639485 h 1516973"/>
                <a:gd name="connsiteX35" fmla="*/ 7932 w 1511813"/>
                <a:gd name="connsiteY35" fmla="*/ 625037 h 1516973"/>
                <a:gd name="connsiteX36" fmla="*/ 69333 w 1511813"/>
                <a:gd name="connsiteY36" fmla="*/ 432578 h 1516973"/>
                <a:gd name="connsiteX37" fmla="*/ 86360 w 1511813"/>
                <a:gd name="connsiteY37" fmla="*/ 423806 h 1516973"/>
                <a:gd name="connsiteX38" fmla="*/ 150858 w 1511813"/>
                <a:gd name="connsiteY38" fmla="*/ 436706 h 1516973"/>
                <a:gd name="connsiteX39" fmla="*/ 206583 w 1511813"/>
                <a:gd name="connsiteY39" fmla="*/ 463536 h 1516973"/>
                <a:gd name="connsiteX40" fmla="*/ 227738 w 1511813"/>
                <a:gd name="connsiteY40" fmla="*/ 457345 h 1516973"/>
                <a:gd name="connsiteX41" fmla="*/ 266952 w 1511813"/>
                <a:gd name="connsiteY41" fmla="*/ 396459 h 1516973"/>
                <a:gd name="connsiteX42" fmla="*/ 264373 w 1511813"/>
                <a:gd name="connsiteY42" fmla="*/ 380980 h 1516973"/>
                <a:gd name="connsiteX43" fmla="*/ 175108 w 1511813"/>
                <a:gd name="connsiteY43" fmla="*/ 284492 h 1516973"/>
                <a:gd name="connsiteX44" fmla="*/ 176140 w 1511813"/>
                <a:gd name="connsiteY44" fmla="*/ 267981 h 1516973"/>
                <a:gd name="connsiteX45" fmla="*/ 325258 w 1511813"/>
                <a:gd name="connsiteY45" fmla="*/ 132279 h 1516973"/>
                <a:gd name="connsiteX46" fmla="*/ 343317 w 1511813"/>
                <a:gd name="connsiteY46" fmla="*/ 132795 h 1516973"/>
                <a:gd name="connsiteX47" fmla="*/ 395431 w 1511813"/>
                <a:gd name="connsiteY47" fmla="*/ 178717 h 1516973"/>
                <a:gd name="connsiteX48" fmla="*/ 426389 w 1511813"/>
                <a:gd name="connsiteY48" fmla="*/ 224639 h 1516973"/>
                <a:gd name="connsiteX49" fmla="*/ 451156 w 1511813"/>
                <a:gd name="connsiteY49" fmla="*/ 231347 h 1516973"/>
                <a:gd name="connsiteX50" fmla="*/ 512042 w 1511813"/>
                <a:gd name="connsiteY50" fmla="*/ 200388 h 1516973"/>
                <a:gd name="connsiteX51" fmla="*/ 518233 w 1511813"/>
                <a:gd name="connsiteY51" fmla="*/ 183877 h 1516973"/>
                <a:gd name="connsiteX52" fmla="*/ 491403 w 1511813"/>
                <a:gd name="connsiteY52" fmla="*/ 69846 h 1516973"/>
                <a:gd name="connsiteX53" fmla="*/ 489855 w 1511813"/>
                <a:gd name="connsiteY53" fmla="*/ 58494 h 1516973"/>
                <a:gd name="connsiteX54" fmla="*/ 499658 w 1511813"/>
                <a:gd name="connsiteY54" fmla="*/ 43015 h 1516973"/>
                <a:gd name="connsiteX55" fmla="*/ 695730 w 1511813"/>
                <a:gd name="connsiteY55" fmla="*/ 189 h 1516973"/>
                <a:gd name="connsiteX56" fmla="*/ 713273 w 1511813"/>
                <a:gd name="connsiteY56" fmla="*/ 12056 h 1516973"/>
                <a:gd name="connsiteX57" fmla="*/ 721012 w 1511813"/>
                <a:gd name="connsiteY57" fmla="*/ 35275 h 1516973"/>
                <a:gd name="connsiteX58" fmla="*/ 738556 w 1511813"/>
                <a:gd name="connsiteY58" fmla="*/ 134343 h 1516973"/>
                <a:gd name="connsiteX59" fmla="*/ 753519 w 1511813"/>
                <a:gd name="connsiteY59" fmla="*/ 148790 h 1516973"/>
                <a:gd name="connsiteX60" fmla="*/ 820596 w 1511813"/>
                <a:gd name="connsiteY60" fmla="*/ 151886 h 1516973"/>
                <a:gd name="connsiteX61" fmla="*/ 838655 w 1511813"/>
                <a:gd name="connsiteY61" fmla="*/ 138471 h 1516973"/>
                <a:gd name="connsiteX62" fmla="*/ 877354 w 1511813"/>
                <a:gd name="connsiteY62" fmla="*/ 16700 h 1516973"/>
                <a:gd name="connsiteX63" fmla="*/ 892317 w 1511813"/>
                <a:gd name="connsiteY63" fmla="*/ 9476 h 1516973"/>
                <a:gd name="connsiteX64" fmla="*/ 1084777 w 1511813"/>
                <a:gd name="connsiteY64" fmla="*/ 70878 h 1516973"/>
                <a:gd name="connsiteX65" fmla="*/ 1093032 w 1511813"/>
                <a:gd name="connsiteY65" fmla="*/ 86873 h 1516973"/>
                <a:gd name="connsiteX66" fmla="*/ 1079617 w 1511813"/>
                <a:gd name="connsiteY66" fmla="*/ 152402 h 1516973"/>
                <a:gd name="connsiteX67" fmla="*/ 1053302 w 1511813"/>
                <a:gd name="connsiteY67" fmla="*/ 206580 h 1516973"/>
                <a:gd name="connsiteX68" fmla="*/ 1060010 w 1511813"/>
                <a:gd name="connsiteY68" fmla="*/ 228251 h 1516973"/>
                <a:gd name="connsiteX69" fmla="*/ 1118315 w 1511813"/>
                <a:gd name="connsiteY69" fmla="*/ 265917 h 1516973"/>
                <a:gd name="connsiteX70" fmla="*/ 1136374 w 1511813"/>
                <a:gd name="connsiteY70" fmla="*/ 262821 h 1516973"/>
                <a:gd name="connsiteX71" fmla="*/ 1232346 w 1511813"/>
                <a:gd name="connsiteY71" fmla="*/ 174589 h 1516973"/>
                <a:gd name="connsiteX72" fmla="*/ 1247825 w 1511813"/>
                <a:gd name="connsiteY72" fmla="*/ 175621 h 1516973"/>
                <a:gd name="connsiteX73" fmla="*/ 1384559 w 1511813"/>
                <a:gd name="connsiteY73" fmla="*/ 325770 h 1516973"/>
                <a:gd name="connsiteX74" fmla="*/ 1384043 w 1511813"/>
                <a:gd name="connsiteY74" fmla="*/ 342798 h 1516973"/>
                <a:gd name="connsiteX75" fmla="*/ 1336057 w 1511813"/>
                <a:gd name="connsiteY75" fmla="*/ 396975 h 1516973"/>
                <a:gd name="connsiteX76" fmla="*/ 1291167 w 1511813"/>
                <a:gd name="connsiteY76" fmla="*/ 426902 h 1516973"/>
                <a:gd name="connsiteX77" fmla="*/ 1284976 w 1511813"/>
                <a:gd name="connsiteY77" fmla="*/ 451153 h 1516973"/>
                <a:gd name="connsiteX78" fmla="*/ 1316450 w 1511813"/>
                <a:gd name="connsiteY78" fmla="*/ 513070 h 1516973"/>
                <a:gd name="connsiteX79" fmla="*/ 1330898 w 1511813"/>
                <a:gd name="connsiteY79" fmla="*/ 519262 h 1516973"/>
                <a:gd name="connsiteX80" fmla="*/ 1447509 w 1511813"/>
                <a:gd name="connsiteY80" fmla="*/ 491399 h 1516973"/>
                <a:gd name="connsiteX81" fmla="*/ 1458860 w 1511813"/>
                <a:gd name="connsiteY81" fmla="*/ 489851 h 1516973"/>
                <a:gd name="connsiteX82" fmla="*/ 1473307 w 1511813"/>
                <a:gd name="connsiteY82" fmla="*/ 499139 h 1516973"/>
                <a:gd name="connsiteX83" fmla="*/ 1513554 w 1511813"/>
                <a:gd name="connsiteY83" fmla="*/ 675603 h 1516973"/>
                <a:gd name="connsiteX84" fmla="*/ 1514070 w 1511813"/>
                <a:gd name="connsiteY84" fmla="*/ 679215 h 1516973"/>
                <a:gd name="connsiteX85" fmla="*/ 1490335 w 1511813"/>
                <a:gd name="connsiteY85" fmla="*/ 717397 h 1516973"/>
                <a:gd name="connsiteX86" fmla="*/ 1379916 w 1511813"/>
                <a:gd name="connsiteY86" fmla="*/ 738036 h 1516973"/>
                <a:gd name="connsiteX87" fmla="*/ 1367532 w 1511813"/>
                <a:gd name="connsiteY87" fmla="*/ 749904 h 1516973"/>
                <a:gd name="connsiteX88" fmla="*/ 1363920 w 1511813"/>
                <a:gd name="connsiteY88" fmla="*/ 822141 h 1516973"/>
                <a:gd name="connsiteX89" fmla="*/ 1375788 w 1511813"/>
                <a:gd name="connsiteY89" fmla="*/ 838136 h 1516973"/>
                <a:gd name="connsiteX90" fmla="*/ 1498590 w 1511813"/>
                <a:gd name="connsiteY90" fmla="*/ 876834 h 1516973"/>
                <a:gd name="connsiteX91" fmla="*/ 1506330 w 1511813"/>
                <a:gd name="connsiteY91" fmla="*/ 891798 h 1516973"/>
                <a:gd name="connsiteX92" fmla="*/ 1444413 w 1511813"/>
                <a:gd name="connsiteY92" fmla="*/ 1085289 h 1516973"/>
                <a:gd name="connsiteX93" fmla="*/ 1429449 w 1511813"/>
                <a:gd name="connsiteY93" fmla="*/ 1093029 h 1516973"/>
                <a:gd name="connsiteX94" fmla="*/ 1306647 w 1511813"/>
                <a:gd name="connsiteY94" fmla="*/ 1052783 h 1516973"/>
                <a:gd name="connsiteX95" fmla="*/ 1287556 w 1511813"/>
                <a:gd name="connsiteY95" fmla="*/ 1057942 h 1516973"/>
                <a:gd name="connsiteX96" fmla="*/ 1248857 w 1511813"/>
                <a:gd name="connsiteY96" fmla="*/ 1118828 h 1516973"/>
                <a:gd name="connsiteX97" fmla="*/ 1250405 w 1511813"/>
                <a:gd name="connsiteY97" fmla="*/ 1135339 h 1516973"/>
                <a:gd name="connsiteX98" fmla="*/ 1339153 w 1511813"/>
                <a:gd name="connsiteY98" fmla="*/ 1230795 h 1516973"/>
                <a:gd name="connsiteX99" fmla="*/ 1337605 w 1511813"/>
                <a:gd name="connsiteY99" fmla="*/ 1249370 h 1516973"/>
                <a:gd name="connsiteX100" fmla="*/ 1189004 w 1511813"/>
                <a:gd name="connsiteY100" fmla="*/ 1384040 h 1516973"/>
                <a:gd name="connsiteX101" fmla="*/ 1170945 w 1511813"/>
                <a:gd name="connsiteY101" fmla="*/ 1383524 h 1516973"/>
                <a:gd name="connsiteX102" fmla="*/ 1118831 w 1511813"/>
                <a:gd name="connsiteY102" fmla="*/ 1337602 h 1516973"/>
                <a:gd name="connsiteX103" fmla="*/ 1086840 w 1511813"/>
                <a:gd name="connsiteY103" fmla="*/ 1289616 h 1516973"/>
                <a:gd name="connsiteX104" fmla="*/ 1064137 w 1511813"/>
                <a:gd name="connsiteY104" fmla="*/ 1284456 h 1516973"/>
                <a:gd name="connsiteX105" fmla="*/ 1002220 w 1511813"/>
                <a:gd name="connsiteY105" fmla="*/ 1316447 h 1516973"/>
                <a:gd name="connsiteX106" fmla="*/ 996028 w 1511813"/>
                <a:gd name="connsiteY106" fmla="*/ 1332958 h 1516973"/>
                <a:gd name="connsiteX107" fmla="*/ 1022859 w 1511813"/>
                <a:gd name="connsiteY107" fmla="*/ 1446989 h 1516973"/>
                <a:gd name="connsiteX108" fmla="*/ 1024407 w 1511813"/>
                <a:gd name="connsiteY108" fmla="*/ 1459889 h 1516973"/>
                <a:gd name="connsiteX109" fmla="*/ 1015636 w 1511813"/>
                <a:gd name="connsiteY109" fmla="*/ 1473304 h 1516973"/>
                <a:gd name="connsiteX110" fmla="*/ 817500 w 1511813"/>
                <a:gd name="connsiteY110" fmla="*/ 1518710 h 1516973"/>
                <a:gd name="connsiteX111" fmla="*/ 758163 w 1511813"/>
                <a:gd name="connsiteY111" fmla="*/ 1148238 h 1516973"/>
                <a:gd name="connsiteX112" fmla="*/ 1145146 w 1511813"/>
                <a:gd name="connsiteY112" fmla="*/ 758675 h 1516973"/>
                <a:gd name="connsiteX113" fmla="*/ 757131 w 1511813"/>
                <a:gd name="connsiteY113" fmla="*/ 371176 h 1516973"/>
                <a:gd name="connsiteX114" fmla="*/ 368600 w 1511813"/>
                <a:gd name="connsiteY114" fmla="*/ 759707 h 1516973"/>
                <a:gd name="connsiteX115" fmla="*/ 758163 w 1511813"/>
                <a:gd name="connsiteY115" fmla="*/ 1148238 h 151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511813" h="1516973">
                  <a:moveTo>
                    <a:pt x="817500" y="1518710"/>
                  </a:moveTo>
                  <a:cubicBezTo>
                    <a:pt x="809245" y="1520774"/>
                    <a:pt x="805633" y="1516130"/>
                    <a:pt x="802537" y="1507875"/>
                  </a:cubicBezTo>
                  <a:cubicBezTo>
                    <a:pt x="795829" y="1486204"/>
                    <a:pt x="788090" y="1464532"/>
                    <a:pt x="780866" y="1442862"/>
                  </a:cubicBezTo>
                  <a:cubicBezTo>
                    <a:pt x="774674" y="1424286"/>
                    <a:pt x="777770" y="1404679"/>
                    <a:pt x="776738" y="1385072"/>
                  </a:cubicBezTo>
                  <a:cubicBezTo>
                    <a:pt x="776222" y="1369593"/>
                    <a:pt x="775706" y="1370109"/>
                    <a:pt x="760227" y="1369593"/>
                  </a:cubicBezTo>
                  <a:cubicBezTo>
                    <a:pt x="738556" y="1369593"/>
                    <a:pt x="716369" y="1368045"/>
                    <a:pt x="694698" y="1366497"/>
                  </a:cubicBezTo>
                  <a:cubicBezTo>
                    <a:pt x="683346" y="1365465"/>
                    <a:pt x="676638" y="1365981"/>
                    <a:pt x="676638" y="1379912"/>
                  </a:cubicBezTo>
                  <a:cubicBezTo>
                    <a:pt x="676638" y="1424286"/>
                    <a:pt x="655483" y="1462469"/>
                    <a:pt x="637940" y="1501683"/>
                  </a:cubicBezTo>
                  <a:cubicBezTo>
                    <a:pt x="634844" y="1508907"/>
                    <a:pt x="630716" y="1510454"/>
                    <a:pt x="622977" y="1508907"/>
                  </a:cubicBezTo>
                  <a:cubicBezTo>
                    <a:pt x="556416" y="1496523"/>
                    <a:pt x="492434" y="1475368"/>
                    <a:pt x="430517" y="1447505"/>
                  </a:cubicBezTo>
                  <a:cubicBezTo>
                    <a:pt x="423294" y="1443893"/>
                    <a:pt x="420198" y="1440282"/>
                    <a:pt x="422262" y="1431510"/>
                  </a:cubicBezTo>
                  <a:cubicBezTo>
                    <a:pt x="427421" y="1409323"/>
                    <a:pt x="431033" y="1386620"/>
                    <a:pt x="435677" y="1364433"/>
                  </a:cubicBezTo>
                  <a:cubicBezTo>
                    <a:pt x="439805" y="1344310"/>
                    <a:pt x="452704" y="1327798"/>
                    <a:pt x="461992" y="1310255"/>
                  </a:cubicBezTo>
                  <a:cubicBezTo>
                    <a:pt x="467152" y="1300452"/>
                    <a:pt x="466120" y="1295808"/>
                    <a:pt x="456316" y="1290132"/>
                  </a:cubicBezTo>
                  <a:cubicBezTo>
                    <a:pt x="435677" y="1278265"/>
                    <a:pt x="415554" y="1264849"/>
                    <a:pt x="395431" y="1251434"/>
                  </a:cubicBezTo>
                  <a:cubicBezTo>
                    <a:pt x="388207" y="1246274"/>
                    <a:pt x="383563" y="1246274"/>
                    <a:pt x="378919" y="1254014"/>
                  </a:cubicBezTo>
                  <a:cubicBezTo>
                    <a:pt x="356216" y="1293228"/>
                    <a:pt x="319066" y="1317479"/>
                    <a:pt x="283464" y="1342246"/>
                  </a:cubicBezTo>
                  <a:cubicBezTo>
                    <a:pt x="276240" y="1346890"/>
                    <a:pt x="272112" y="1346374"/>
                    <a:pt x="265920" y="1341214"/>
                  </a:cubicBezTo>
                  <a:cubicBezTo>
                    <a:pt x="214323" y="1297356"/>
                    <a:pt x="169433" y="1246790"/>
                    <a:pt x="130218" y="1191580"/>
                  </a:cubicBezTo>
                  <a:cubicBezTo>
                    <a:pt x="125575" y="1185389"/>
                    <a:pt x="125059" y="1180745"/>
                    <a:pt x="130734" y="1174553"/>
                  </a:cubicBezTo>
                  <a:cubicBezTo>
                    <a:pt x="146730" y="1157010"/>
                    <a:pt x="161177" y="1138435"/>
                    <a:pt x="177688" y="1121408"/>
                  </a:cubicBezTo>
                  <a:cubicBezTo>
                    <a:pt x="191104" y="1107476"/>
                    <a:pt x="209163" y="1099221"/>
                    <a:pt x="225674" y="1089417"/>
                  </a:cubicBezTo>
                  <a:cubicBezTo>
                    <a:pt x="236510" y="1083225"/>
                    <a:pt x="237026" y="1078065"/>
                    <a:pt x="230834" y="1067230"/>
                  </a:cubicBezTo>
                  <a:cubicBezTo>
                    <a:pt x="218967" y="1047107"/>
                    <a:pt x="208647" y="1025436"/>
                    <a:pt x="198327" y="1004281"/>
                  </a:cubicBezTo>
                  <a:cubicBezTo>
                    <a:pt x="194716" y="997057"/>
                    <a:pt x="192136" y="993445"/>
                    <a:pt x="183880" y="998089"/>
                  </a:cubicBezTo>
                  <a:cubicBezTo>
                    <a:pt x="147246" y="1017180"/>
                    <a:pt x="108031" y="1024920"/>
                    <a:pt x="67269" y="1025952"/>
                  </a:cubicBezTo>
                  <a:cubicBezTo>
                    <a:pt x="63657" y="1025952"/>
                    <a:pt x="59529" y="1026984"/>
                    <a:pt x="55918" y="1027500"/>
                  </a:cubicBezTo>
                  <a:cubicBezTo>
                    <a:pt x="48694" y="1028532"/>
                    <a:pt x="44050" y="1025952"/>
                    <a:pt x="41470" y="1018212"/>
                  </a:cubicBezTo>
                  <a:cubicBezTo>
                    <a:pt x="21347" y="960939"/>
                    <a:pt x="6384" y="902117"/>
                    <a:pt x="1224" y="841748"/>
                  </a:cubicBezTo>
                  <a:cubicBezTo>
                    <a:pt x="-1872" y="808725"/>
                    <a:pt x="-1356" y="809241"/>
                    <a:pt x="30635" y="797374"/>
                  </a:cubicBezTo>
                  <a:cubicBezTo>
                    <a:pt x="64173" y="784474"/>
                    <a:pt x="98744" y="775703"/>
                    <a:pt x="134862" y="778799"/>
                  </a:cubicBezTo>
                  <a:cubicBezTo>
                    <a:pt x="144150" y="779315"/>
                    <a:pt x="147246" y="775187"/>
                    <a:pt x="147246" y="765899"/>
                  </a:cubicBezTo>
                  <a:cubicBezTo>
                    <a:pt x="147246" y="742680"/>
                    <a:pt x="148278" y="719461"/>
                    <a:pt x="150342" y="696242"/>
                  </a:cubicBezTo>
                  <a:cubicBezTo>
                    <a:pt x="151373" y="685923"/>
                    <a:pt x="150858" y="678699"/>
                    <a:pt x="137442" y="678699"/>
                  </a:cubicBezTo>
                  <a:cubicBezTo>
                    <a:pt x="92552" y="678699"/>
                    <a:pt x="53854" y="657544"/>
                    <a:pt x="14639" y="639485"/>
                  </a:cubicBezTo>
                  <a:cubicBezTo>
                    <a:pt x="7932" y="636389"/>
                    <a:pt x="6384" y="632261"/>
                    <a:pt x="7932" y="625037"/>
                  </a:cubicBezTo>
                  <a:cubicBezTo>
                    <a:pt x="20315" y="558476"/>
                    <a:pt x="40954" y="494495"/>
                    <a:pt x="69333" y="432578"/>
                  </a:cubicBezTo>
                  <a:cubicBezTo>
                    <a:pt x="72945" y="424838"/>
                    <a:pt x="77073" y="421742"/>
                    <a:pt x="86360" y="423806"/>
                  </a:cubicBezTo>
                  <a:cubicBezTo>
                    <a:pt x="107515" y="428450"/>
                    <a:pt x="129186" y="432578"/>
                    <a:pt x="150858" y="436706"/>
                  </a:cubicBezTo>
                  <a:cubicBezTo>
                    <a:pt x="171497" y="440833"/>
                    <a:pt x="188008" y="453733"/>
                    <a:pt x="206583" y="463536"/>
                  </a:cubicBezTo>
                  <a:cubicBezTo>
                    <a:pt x="216903" y="468696"/>
                    <a:pt x="221546" y="467664"/>
                    <a:pt x="227738" y="457345"/>
                  </a:cubicBezTo>
                  <a:cubicBezTo>
                    <a:pt x="239606" y="436706"/>
                    <a:pt x="253021" y="416582"/>
                    <a:pt x="266952" y="396459"/>
                  </a:cubicBezTo>
                  <a:cubicBezTo>
                    <a:pt x="271596" y="389752"/>
                    <a:pt x="271596" y="385108"/>
                    <a:pt x="264373" y="380980"/>
                  </a:cubicBezTo>
                  <a:cubicBezTo>
                    <a:pt x="225158" y="357761"/>
                    <a:pt x="200391" y="320611"/>
                    <a:pt x="175108" y="284492"/>
                  </a:cubicBezTo>
                  <a:cubicBezTo>
                    <a:pt x="170465" y="277785"/>
                    <a:pt x="170981" y="273657"/>
                    <a:pt x="176140" y="267981"/>
                  </a:cubicBezTo>
                  <a:cubicBezTo>
                    <a:pt x="219998" y="216383"/>
                    <a:pt x="270048" y="171493"/>
                    <a:pt x="325258" y="132279"/>
                  </a:cubicBezTo>
                  <a:cubicBezTo>
                    <a:pt x="331966" y="127635"/>
                    <a:pt x="336609" y="126603"/>
                    <a:pt x="343317" y="132795"/>
                  </a:cubicBezTo>
                  <a:cubicBezTo>
                    <a:pt x="360344" y="148274"/>
                    <a:pt x="378404" y="162722"/>
                    <a:pt x="395431" y="178717"/>
                  </a:cubicBezTo>
                  <a:cubicBezTo>
                    <a:pt x="409362" y="191616"/>
                    <a:pt x="416070" y="209160"/>
                    <a:pt x="426389" y="224639"/>
                  </a:cubicBezTo>
                  <a:cubicBezTo>
                    <a:pt x="437741" y="241666"/>
                    <a:pt x="435161" y="240634"/>
                    <a:pt x="451156" y="231347"/>
                  </a:cubicBezTo>
                  <a:cubicBezTo>
                    <a:pt x="470763" y="219995"/>
                    <a:pt x="491403" y="209676"/>
                    <a:pt x="512042" y="200388"/>
                  </a:cubicBezTo>
                  <a:cubicBezTo>
                    <a:pt x="521329" y="196260"/>
                    <a:pt x="522361" y="192132"/>
                    <a:pt x="518233" y="183877"/>
                  </a:cubicBezTo>
                  <a:cubicBezTo>
                    <a:pt x="499142" y="148274"/>
                    <a:pt x="492434" y="109576"/>
                    <a:pt x="491403" y="69846"/>
                  </a:cubicBezTo>
                  <a:cubicBezTo>
                    <a:pt x="491403" y="66234"/>
                    <a:pt x="490371" y="62106"/>
                    <a:pt x="489855" y="58494"/>
                  </a:cubicBezTo>
                  <a:cubicBezTo>
                    <a:pt x="488307" y="50239"/>
                    <a:pt x="491403" y="46111"/>
                    <a:pt x="499658" y="43015"/>
                  </a:cubicBezTo>
                  <a:cubicBezTo>
                    <a:pt x="563123" y="20312"/>
                    <a:pt x="628653" y="6380"/>
                    <a:pt x="695730" y="189"/>
                  </a:cubicBezTo>
                  <a:cubicBezTo>
                    <a:pt x="706049" y="-843"/>
                    <a:pt x="710693" y="2253"/>
                    <a:pt x="713273" y="12056"/>
                  </a:cubicBezTo>
                  <a:cubicBezTo>
                    <a:pt x="715337" y="19796"/>
                    <a:pt x="717917" y="27536"/>
                    <a:pt x="721012" y="35275"/>
                  </a:cubicBezTo>
                  <a:cubicBezTo>
                    <a:pt x="734428" y="67266"/>
                    <a:pt x="741136" y="99772"/>
                    <a:pt x="738556" y="134343"/>
                  </a:cubicBezTo>
                  <a:cubicBezTo>
                    <a:pt x="737524" y="145694"/>
                    <a:pt x="742168" y="148790"/>
                    <a:pt x="753519" y="148790"/>
                  </a:cubicBezTo>
                  <a:cubicBezTo>
                    <a:pt x="775706" y="148274"/>
                    <a:pt x="797893" y="149822"/>
                    <a:pt x="820596" y="151886"/>
                  </a:cubicBezTo>
                  <a:cubicBezTo>
                    <a:pt x="831948" y="152918"/>
                    <a:pt x="838655" y="152402"/>
                    <a:pt x="838655" y="138471"/>
                  </a:cubicBezTo>
                  <a:cubicBezTo>
                    <a:pt x="838655" y="94097"/>
                    <a:pt x="859810" y="55914"/>
                    <a:pt x="877354" y="16700"/>
                  </a:cubicBezTo>
                  <a:cubicBezTo>
                    <a:pt x="880449" y="9476"/>
                    <a:pt x="885093" y="7928"/>
                    <a:pt x="892317" y="9476"/>
                  </a:cubicBezTo>
                  <a:cubicBezTo>
                    <a:pt x="958878" y="21860"/>
                    <a:pt x="1022859" y="42499"/>
                    <a:pt x="1084777" y="70878"/>
                  </a:cubicBezTo>
                  <a:cubicBezTo>
                    <a:pt x="1092000" y="74489"/>
                    <a:pt x="1095096" y="78617"/>
                    <a:pt x="1093032" y="86873"/>
                  </a:cubicBezTo>
                  <a:cubicBezTo>
                    <a:pt x="1088388" y="108544"/>
                    <a:pt x="1084261" y="130731"/>
                    <a:pt x="1079617" y="152402"/>
                  </a:cubicBezTo>
                  <a:cubicBezTo>
                    <a:pt x="1075489" y="172525"/>
                    <a:pt x="1062590" y="189036"/>
                    <a:pt x="1053302" y="206580"/>
                  </a:cubicBezTo>
                  <a:cubicBezTo>
                    <a:pt x="1047626" y="217415"/>
                    <a:pt x="1048658" y="222575"/>
                    <a:pt x="1060010" y="228251"/>
                  </a:cubicBezTo>
                  <a:cubicBezTo>
                    <a:pt x="1080133" y="239602"/>
                    <a:pt x="1099740" y="252502"/>
                    <a:pt x="1118315" y="265917"/>
                  </a:cubicBezTo>
                  <a:cubicBezTo>
                    <a:pt x="1126571" y="272109"/>
                    <a:pt x="1131214" y="271593"/>
                    <a:pt x="1136374" y="262821"/>
                  </a:cubicBezTo>
                  <a:cubicBezTo>
                    <a:pt x="1159077" y="223607"/>
                    <a:pt x="1196744" y="199872"/>
                    <a:pt x="1232346" y="174589"/>
                  </a:cubicBezTo>
                  <a:cubicBezTo>
                    <a:pt x="1238538" y="170461"/>
                    <a:pt x="1242666" y="170977"/>
                    <a:pt x="1247825" y="175621"/>
                  </a:cubicBezTo>
                  <a:cubicBezTo>
                    <a:pt x="1299939" y="219995"/>
                    <a:pt x="1345345" y="270045"/>
                    <a:pt x="1384559" y="325770"/>
                  </a:cubicBezTo>
                  <a:cubicBezTo>
                    <a:pt x="1389203" y="331962"/>
                    <a:pt x="1389719" y="336606"/>
                    <a:pt x="1384043" y="342798"/>
                  </a:cubicBezTo>
                  <a:cubicBezTo>
                    <a:pt x="1368048" y="360857"/>
                    <a:pt x="1352569" y="379432"/>
                    <a:pt x="1336057" y="396975"/>
                  </a:cubicBezTo>
                  <a:cubicBezTo>
                    <a:pt x="1323674" y="409875"/>
                    <a:pt x="1306131" y="417098"/>
                    <a:pt x="1291167" y="426902"/>
                  </a:cubicBezTo>
                  <a:cubicBezTo>
                    <a:pt x="1276720" y="436706"/>
                    <a:pt x="1276720" y="436190"/>
                    <a:pt x="1284976" y="451153"/>
                  </a:cubicBezTo>
                  <a:cubicBezTo>
                    <a:pt x="1295811" y="471792"/>
                    <a:pt x="1306647" y="492431"/>
                    <a:pt x="1316450" y="513070"/>
                  </a:cubicBezTo>
                  <a:cubicBezTo>
                    <a:pt x="1320062" y="520294"/>
                    <a:pt x="1323158" y="523390"/>
                    <a:pt x="1330898" y="519262"/>
                  </a:cubicBezTo>
                  <a:cubicBezTo>
                    <a:pt x="1367532" y="500171"/>
                    <a:pt x="1406746" y="492431"/>
                    <a:pt x="1447509" y="491399"/>
                  </a:cubicBezTo>
                  <a:cubicBezTo>
                    <a:pt x="1451120" y="491399"/>
                    <a:pt x="1455248" y="490367"/>
                    <a:pt x="1458860" y="489851"/>
                  </a:cubicBezTo>
                  <a:cubicBezTo>
                    <a:pt x="1466600" y="488819"/>
                    <a:pt x="1470728" y="491399"/>
                    <a:pt x="1473307" y="499139"/>
                  </a:cubicBezTo>
                  <a:cubicBezTo>
                    <a:pt x="1493431" y="556412"/>
                    <a:pt x="1508394" y="615234"/>
                    <a:pt x="1513554" y="675603"/>
                  </a:cubicBezTo>
                  <a:cubicBezTo>
                    <a:pt x="1513554" y="676635"/>
                    <a:pt x="1513554" y="678183"/>
                    <a:pt x="1514070" y="679215"/>
                  </a:cubicBezTo>
                  <a:cubicBezTo>
                    <a:pt x="1518713" y="714301"/>
                    <a:pt x="1519745" y="706046"/>
                    <a:pt x="1490335" y="717397"/>
                  </a:cubicBezTo>
                  <a:cubicBezTo>
                    <a:pt x="1454732" y="730813"/>
                    <a:pt x="1418614" y="741648"/>
                    <a:pt x="1379916" y="738036"/>
                  </a:cubicBezTo>
                  <a:cubicBezTo>
                    <a:pt x="1371144" y="737004"/>
                    <a:pt x="1368048" y="740616"/>
                    <a:pt x="1367532" y="749904"/>
                  </a:cubicBezTo>
                  <a:cubicBezTo>
                    <a:pt x="1367016" y="774155"/>
                    <a:pt x="1365984" y="797890"/>
                    <a:pt x="1363920" y="822141"/>
                  </a:cubicBezTo>
                  <a:cubicBezTo>
                    <a:pt x="1363404" y="831944"/>
                    <a:pt x="1363920" y="838136"/>
                    <a:pt x="1375788" y="838136"/>
                  </a:cubicBezTo>
                  <a:cubicBezTo>
                    <a:pt x="1420678" y="838136"/>
                    <a:pt x="1459376" y="858775"/>
                    <a:pt x="1498590" y="876834"/>
                  </a:cubicBezTo>
                  <a:cubicBezTo>
                    <a:pt x="1505298" y="879930"/>
                    <a:pt x="1507878" y="883542"/>
                    <a:pt x="1506330" y="891798"/>
                  </a:cubicBezTo>
                  <a:cubicBezTo>
                    <a:pt x="1493947" y="958875"/>
                    <a:pt x="1472791" y="1023372"/>
                    <a:pt x="1444413" y="1085289"/>
                  </a:cubicBezTo>
                  <a:cubicBezTo>
                    <a:pt x="1441317" y="1092513"/>
                    <a:pt x="1437189" y="1094577"/>
                    <a:pt x="1429449" y="1093029"/>
                  </a:cubicBezTo>
                  <a:cubicBezTo>
                    <a:pt x="1386623" y="1085289"/>
                    <a:pt x="1343797" y="1078581"/>
                    <a:pt x="1306647" y="1052783"/>
                  </a:cubicBezTo>
                  <a:cubicBezTo>
                    <a:pt x="1297875" y="1046591"/>
                    <a:pt x="1293231" y="1048655"/>
                    <a:pt x="1287556" y="1057942"/>
                  </a:cubicBezTo>
                  <a:cubicBezTo>
                    <a:pt x="1275688" y="1078581"/>
                    <a:pt x="1262273" y="1098705"/>
                    <a:pt x="1248857" y="1118828"/>
                  </a:cubicBezTo>
                  <a:cubicBezTo>
                    <a:pt x="1244214" y="1125535"/>
                    <a:pt x="1242150" y="1130179"/>
                    <a:pt x="1250405" y="1135339"/>
                  </a:cubicBezTo>
                  <a:cubicBezTo>
                    <a:pt x="1289620" y="1158558"/>
                    <a:pt x="1313871" y="1194676"/>
                    <a:pt x="1339153" y="1230795"/>
                  </a:cubicBezTo>
                  <a:cubicBezTo>
                    <a:pt x="1344313" y="1238018"/>
                    <a:pt x="1343797" y="1242662"/>
                    <a:pt x="1337605" y="1249370"/>
                  </a:cubicBezTo>
                  <a:cubicBezTo>
                    <a:pt x="1293747" y="1300968"/>
                    <a:pt x="1244214" y="1345342"/>
                    <a:pt x="1189004" y="1384040"/>
                  </a:cubicBezTo>
                  <a:cubicBezTo>
                    <a:pt x="1182296" y="1388684"/>
                    <a:pt x="1177652" y="1389716"/>
                    <a:pt x="1170945" y="1383524"/>
                  </a:cubicBezTo>
                  <a:cubicBezTo>
                    <a:pt x="1153918" y="1368045"/>
                    <a:pt x="1135858" y="1353597"/>
                    <a:pt x="1118831" y="1337602"/>
                  </a:cubicBezTo>
                  <a:cubicBezTo>
                    <a:pt x="1104384" y="1324187"/>
                    <a:pt x="1096644" y="1306128"/>
                    <a:pt x="1086840" y="1289616"/>
                  </a:cubicBezTo>
                  <a:cubicBezTo>
                    <a:pt x="1080133" y="1278265"/>
                    <a:pt x="1074973" y="1277749"/>
                    <a:pt x="1064137" y="1284456"/>
                  </a:cubicBezTo>
                  <a:cubicBezTo>
                    <a:pt x="1044530" y="1296324"/>
                    <a:pt x="1023375" y="1306643"/>
                    <a:pt x="1002220" y="1316447"/>
                  </a:cubicBezTo>
                  <a:cubicBezTo>
                    <a:pt x="993449" y="1320575"/>
                    <a:pt x="991385" y="1324703"/>
                    <a:pt x="996028" y="1332958"/>
                  </a:cubicBezTo>
                  <a:cubicBezTo>
                    <a:pt x="1015120" y="1368561"/>
                    <a:pt x="1021827" y="1407259"/>
                    <a:pt x="1022859" y="1446989"/>
                  </a:cubicBezTo>
                  <a:cubicBezTo>
                    <a:pt x="1022859" y="1451117"/>
                    <a:pt x="1023891" y="1455245"/>
                    <a:pt x="1024407" y="1459889"/>
                  </a:cubicBezTo>
                  <a:cubicBezTo>
                    <a:pt x="1025439" y="1466596"/>
                    <a:pt x="1022859" y="1470724"/>
                    <a:pt x="1015636" y="1473304"/>
                  </a:cubicBezTo>
                  <a:cubicBezTo>
                    <a:pt x="970745" y="1493943"/>
                    <a:pt x="870646" y="1516130"/>
                    <a:pt x="817500" y="1518710"/>
                  </a:cubicBezTo>
                  <a:close/>
                  <a:moveTo>
                    <a:pt x="758163" y="1148238"/>
                  </a:moveTo>
                  <a:cubicBezTo>
                    <a:pt x="974357" y="1144627"/>
                    <a:pt x="1145146" y="976418"/>
                    <a:pt x="1145146" y="758675"/>
                  </a:cubicBezTo>
                  <a:cubicBezTo>
                    <a:pt x="1145146" y="542481"/>
                    <a:pt x="974357" y="371176"/>
                    <a:pt x="757131" y="371176"/>
                  </a:cubicBezTo>
                  <a:cubicBezTo>
                    <a:pt x="539904" y="371176"/>
                    <a:pt x="368600" y="542481"/>
                    <a:pt x="368600" y="759707"/>
                  </a:cubicBezTo>
                  <a:cubicBezTo>
                    <a:pt x="369116" y="977966"/>
                    <a:pt x="541452" y="1145659"/>
                    <a:pt x="758163" y="1148238"/>
                  </a:cubicBezTo>
                  <a:close/>
                </a:path>
              </a:pathLst>
            </a:custGeom>
            <a:grpFill/>
            <a:ln w="34925" cap="flat">
              <a:solidFill>
                <a:srgbClr val="37456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E3C86351-4A7B-4A01-A872-297FC5E76705}"/>
                </a:ext>
              </a:extLst>
            </p:cNvPr>
            <p:cNvGrpSpPr/>
            <p:nvPr/>
          </p:nvGrpSpPr>
          <p:grpSpPr>
            <a:xfrm>
              <a:off x="3563163" y="3556278"/>
              <a:ext cx="1218879" cy="1218879"/>
              <a:chOff x="3264582" y="1870309"/>
              <a:chExt cx="1774962" cy="1774962"/>
            </a:xfrm>
            <a:grpFill/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AD4F4732-F596-454F-92F1-65E5E4954D19}"/>
                  </a:ext>
                </a:extLst>
              </p:cNvPr>
              <p:cNvSpPr/>
              <p:nvPr/>
            </p:nvSpPr>
            <p:spPr>
              <a:xfrm>
                <a:off x="3264582" y="1870309"/>
                <a:ext cx="1774962" cy="1774962"/>
              </a:xfrm>
              <a:custGeom>
                <a:avLst/>
                <a:gdLst>
                  <a:gd name="connsiteX0" fmla="*/ 894776 w 1774962"/>
                  <a:gd name="connsiteY0" fmla="*/ 1775736 h 1774962"/>
                  <a:gd name="connsiteX1" fmla="*/ 852466 w 1774962"/>
                  <a:gd name="connsiteY1" fmla="*/ 1775736 h 1774962"/>
                  <a:gd name="connsiteX2" fmla="*/ 839567 w 1774962"/>
                  <a:gd name="connsiteY2" fmla="*/ 1764901 h 1774962"/>
                  <a:gd name="connsiteX3" fmla="*/ 819960 w 1774962"/>
                  <a:gd name="connsiteY3" fmla="*/ 1666349 h 1774962"/>
                  <a:gd name="connsiteX4" fmla="*/ 822024 w 1774962"/>
                  <a:gd name="connsiteY4" fmla="*/ 1636938 h 1774962"/>
                  <a:gd name="connsiteX5" fmla="*/ 811704 w 1774962"/>
                  <a:gd name="connsiteY5" fmla="*/ 1623523 h 1774962"/>
                  <a:gd name="connsiteX6" fmla="*/ 695093 w 1774962"/>
                  <a:gd name="connsiteY6" fmla="*/ 1601852 h 1774962"/>
                  <a:gd name="connsiteX7" fmla="*/ 680130 w 1774962"/>
                  <a:gd name="connsiteY7" fmla="*/ 1610623 h 1774962"/>
                  <a:gd name="connsiteX8" fmla="*/ 615116 w 1774962"/>
                  <a:gd name="connsiteY8" fmla="*/ 1727234 h 1774962"/>
                  <a:gd name="connsiteX9" fmla="*/ 603765 w 1774962"/>
                  <a:gd name="connsiteY9" fmla="*/ 1730330 h 1774962"/>
                  <a:gd name="connsiteX10" fmla="*/ 512953 w 1774962"/>
                  <a:gd name="connsiteY10" fmla="*/ 1694212 h 1774962"/>
                  <a:gd name="connsiteX11" fmla="*/ 507277 w 1774962"/>
                  <a:gd name="connsiteY11" fmla="*/ 1681828 h 1774962"/>
                  <a:gd name="connsiteX12" fmla="*/ 527400 w 1774962"/>
                  <a:gd name="connsiteY12" fmla="*/ 1583277 h 1774962"/>
                  <a:gd name="connsiteX13" fmla="*/ 541848 w 1774962"/>
                  <a:gd name="connsiteY13" fmla="*/ 1552834 h 1774962"/>
                  <a:gd name="connsiteX14" fmla="*/ 537720 w 1774962"/>
                  <a:gd name="connsiteY14" fmla="*/ 1539418 h 1774962"/>
                  <a:gd name="connsiteX15" fmla="*/ 435041 w 1774962"/>
                  <a:gd name="connsiteY15" fmla="*/ 1472857 h 1774962"/>
                  <a:gd name="connsiteX16" fmla="*/ 420593 w 1774962"/>
                  <a:gd name="connsiteY16" fmla="*/ 1474921 h 1774962"/>
                  <a:gd name="connsiteX17" fmla="*/ 315334 w 1774962"/>
                  <a:gd name="connsiteY17" fmla="*/ 1559026 h 1774962"/>
                  <a:gd name="connsiteX18" fmla="*/ 302950 w 1774962"/>
                  <a:gd name="connsiteY18" fmla="*/ 1557478 h 1774962"/>
                  <a:gd name="connsiteX19" fmla="*/ 233809 w 1774962"/>
                  <a:gd name="connsiteY19" fmla="*/ 1490401 h 1774962"/>
                  <a:gd name="connsiteX20" fmla="*/ 232777 w 1774962"/>
                  <a:gd name="connsiteY20" fmla="*/ 1476985 h 1774962"/>
                  <a:gd name="connsiteX21" fmla="*/ 289019 w 1774962"/>
                  <a:gd name="connsiteY21" fmla="*/ 1393397 h 1774962"/>
                  <a:gd name="connsiteX22" fmla="*/ 312754 w 1774962"/>
                  <a:gd name="connsiteY22" fmla="*/ 1371726 h 1774962"/>
                  <a:gd name="connsiteX23" fmla="*/ 314818 w 1774962"/>
                  <a:gd name="connsiteY23" fmla="*/ 1355731 h 1774962"/>
                  <a:gd name="connsiteX24" fmla="*/ 246193 w 1774962"/>
                  <a:gd name="connsiteY24" fmla="*/ 1255631 h 1774962"/>
                  <a:gd name="connsiteX25" fmla="*/ 230713 w 1774962"/>
                  <a:gd name="connsiteY25" fmla="*/ 1253051 h 1774962"/>
                  <a:gd name="connsiteX26" fmla="*/ 102751 w 1774962"/>
                  <a:gd name="connsiteY26" fmla="*/ 1289685 h 1774962"/>
                  <a:gd name="connsiteX27" fmla="*/ 91916 w 1774962"/>
                  <a:gd name="connsiteY27" fmla="*/ 1282978 h 1774962"/>
                  <a:gd name="connsiteX28" fmla="*/ 53733 w 1774962"/>
                  <a:gd name="connsiteY28" fmla="*/ 1194230 h 1774962"/>
                  <a:gd name="connsiteX29" fmla="*/ 58377 w 1774962"/>
                  <a:gd name="connsiteY29" fmla="*/ 1181330 h 1774962"/>
                  <a:gd name="connsiteX30" fmla="*/ 142481 w 1774962"/>
                  <a:gd name="connsiteY30" fmla="*/ 1125605 h 1774962"/>
                  <a:gd name="connsiteX31" fmla="*/ 173956 w 1774962"/>
                  <a:gd name="connsiteY31" fmla="*/ 1114253 h 1774962"/>
                  <a:gd name="connsiteX32" fmla="*/ 180664 w 1774962"/>
                  <a:gd name="connsiteY32" fmla="*/ 1101870 h 1774962"/>
                  <a:gd name="connsiteX33" fmla="*/ 154865 w 1774962"/>
                  <a:gd name="connsiteY33" fmla="*/ 981131 h 1774962"/>
                  <a:gd name="connsiteX34" fmla="*/ 144029 w 1774962"/>
                  <a:gd name="connsiteY34" fmla="*/ 973391 h 1774962"/>
                  <a:gd name="connsiteX35" fmla="*/ 10391 w 1774962"/>
                  <a:gd name="connsiteY35" fmla="*/ 958428 h 1774962"/>
                  <a:gd name="connsiteX36" fmla="*/ 2135 w 1774962"/>
                  <a:gd name="connsiteY36" fmla="*/ 948624 h 1774962"/>
                  <a:gd name="connsiteX37" fmla="*/ 588 w 1774962"/>
                  <a:gd name="connsiteY37" fmla="*/ 850589 h 1774962"/>
                  <a:gd name="connsiteX38" fmla="*/ 10391 w 1774962"/>
                  <a:gd name="connsiteY38" fmla="*/ 840785 h 1774962"/>
                  <a:gd name="connsiteX39" fmla="*/ 110491 w 1774962"/>
                  <a:gd name="connsiteY39" fmla="*/ 820662 h 1774962"/>
                  <a:gd name="connsiteX40" fmla="*/ 139901 w 1774962"/>
                  <a:gd name="connsiteY40" fmla="*/ 822726 h 1774962"/>
                  <a:gd name="connsiteX41" fmla="*/ 153317 w 1774962"/>
                  <a:gd name="connsiteY41" fmla="*/ 811890 h 1774962"/>
                  <a:gd name="connsiteX42" fmla="*/ 174472 w 1774962"/>
                  <a:gd name="connsiteY42" fmla="*/ 696827 h 1774962"/>
                  <a:gd name="connsiteX43" fmla="*/ 164152 w 1774962"/>
                  <a:gd name="connsiteY43" fmla="*/ 680316 h 1774962"/>
                  <a:gd name="connsiteX44" fmla="*/ 49090 w 1774962"/>
                  <a:gd name="connsiteY44" fmla="*/ 615819 h 1774962"/>
                  <a:gd name="connsiteX45" fmla="*/ 45993 w 1774962"/>
                  <a:gd name="connsiteY45" fmla="*/ 606015 h 1774962"/>
                  <a:gd name="connsiteX46" fmla="*/ 82628 w 1774962"/>
                  <a:gd name="connsiteY46" fmla="*/ 513655 h 1774962"/>
                  <a:gd name="connsiteX47" fmla="*/ 93979 w 1774962"/>
                  <a:gd name="connsiteY47" fmla="*/ 508496 h 1774962"/>
                  <a:gd name="connsiteX48" fmla="*/ 224006 w 1774962"/>
                  <a:gd name="connsiteY48" fmla="*/ 543066 h 1774962"/>
                  <a:gd name="connsiteX49" fmla="*/ 236905 w 1774962"/>
                  <a:gd name="connsiteY49" fmla="*/ 538938 h 1774962"/>
                  <a:gd name="connsiteX50" fmla="*/ 302434 w 1774962"/>
                  <a:gd name="connsiteY50" fmla="*/ 437291 h 1774962"/>
                  <a:gd name="connsiteX51" fmla="*/ 302950 w 1774962"/>
                  <a:gd name="connsiteY51" fmla="*/ 423359 h 1774962"/>
                  <a:gd name="connsiteX52" fmla="*/ 238453 w 1774962"/>
                  <a:gd name="connsiteY52" fmla="*/ 346995 h 1774962"/>
                  <a:gd name="connsiteX53" fmla="*/ 228650 w 1774962"/>
                  <a:gd name="connsiteY53" fmla="*/ 333063 h 1774962"/>
                  <a:gd name="connsiteX54" fmla="*/ 230713 w 1774962"/>
                  <a:gd name="connsiteY54" fmla="*/ 290237 h 1774962"/>
                  <a:gd name="connsiteX55" fmla="*/ 283859 w 1774962"/>
                  <a:gd name="connsiteY55" fmla="*/ 236060 h 1774962"/>
                  <a:gd name="connsiteX56" fmla="*/ 300370 w 1774962"/>
                  <a:gd name="connsiteY56" fmla="*/ 234512 h 1774962"/>
                  <a:gd name="connsiteX57" fmla="*/ 380863 w 1774962"/>
                  <a:gd name="connsiteY57" fmla="*/ 288173 h 1774962"/>
                  <a:gd name="connsiteX58" fmla="*/ 403050 w 1774962"/>
                  <a:gd name="connsiteY58" fmla="*/ 311392 h 1774962"/>
                  <a:gd name="connsiteX59" fmla="*/ 422141 w 1774962"/>
                  <a:gd name="connsiteY59" fmla="*/ 313972 h 1774962"/>
                  <a:gd name="connsiteX60" fmla="*/ 519661 w 1774962"/>
                  <a:gd name="connsiteY60" fmla="*/ 246895 h 1774962"/>
                  <a:gd name="connsiteX61" fmla="*/ 524820 w 1774962"/>
                  <a:gd name="connsiteY61" fmla="*/ 233996 h 1774962"/>
                  <a:gd name="connsiteX62" fmla="*/ 492314 w 1774962"/>
                  <a:gd name="connsiteY62" fmla="*/ 127704 h 1774962"/>
                  <a:gd name="connsiteX63" fmla="*/ 514501 w 1774962"/>
                  <a:gd name="connsiteY63" fmla="*/ 82298 h 1774962"/>
                  <a:gd name="connsiteX64" fmla="*/ 578482 w 1774962"/>
                  <a:gd name="connsiteY64" fmla="*/ 55468 h 1774962"/>
                  <a:gd name="connsiteX65" fmla="*/ 595509 w 1774962"/>
                  <a:gd name="connsiteY65" fmla="*/ 60111 h 1774962"/>
                  <a:gd name="connsiteX66" fmla="*/ 648655 w 1774962"/>
                  <a:gd name="connsiteY66" fmla="*/ 139572 h 1774962"/>
                  <a:gd name="connsiteX67" fmla="*/ 661039 w 1774962"/>
                  <a:gd name="connsiteY67" fmla="*/ 172078 h 1774962"/>
                  <a:gd name="connsiteX68" fmla="*/ 675486 w 1774962"/>
                  <a:gd name="connsiteY68" fmla="*/ 180334 h 1774962"/>
                  <a:gd name="connsiteX69" fmla="*/ 792613 w 1774962"/>
                  <a:gd name="connsiteY69" fmla="*/ 155567 h 1774962"/>
                  <a:gd name="connsiteX70" fmla="*/ 801900 w 1774962"/>
                  <a:gd name="connsiteY70" fmla="*/ 143700 h 1774962"/>
                  <a:gd name="connsiteX71" fmla="*/ 816864 w 1774962"/>
                  <a:gd name="connsiteY71" fmla="*/ 11094 h 1774962"/>
                  <a:gd name="connsiteX72" fmla="*/ 826151 w 1774962"/>
                  <a:gd name="connsiteY72" fmla="*/ 2322 h 1774962"/>
                  <a:gd name="connsiteX73" fmla="*/ 925219 w 1774962"/>
                  <a:gd name="connsiteY73" fmla="*/ 774 h 1774962"/>
                  <a:gd name="connsiteX74" fmla="*/ 934507 w 1774962"/>
                  <a:gd name="connsiteY74" fmla="*/ 10062 h 1774962"/>
                  <a:gd name="connsiteX75" fmla="*/ 954114 w 1774962"/>
                  <a:gd name="connsiteY75" fmla="*/ 111193 h 1774962"/>
                  <a:gd name="connsiteX76" fmla="*/ 952050 w 1774962"/>
                  <a:gd name="connsiteY76" fmla="*/ 140604 h 1774962"/>
                  <a:gd name="connsiteX77" fmla="*/ 962369 w 1774962"/>
                  <a:gd name="connsiteY77" fmla="*/ 152987 h 1774962"/>
                  <a:gd name="connsiteX78" fmla="*/ 1078980 w 1774962"/>
                  <a:gd name="connsiteY78" fmla="*/ 174658 h 1774962"/>
                  <a:gd name="connsiteX79" fmla="*/ 1093428 w 1774962"/>
                  <a:gd name="connsiteY79" fmla="*/ 168467 h 1774962"/>
                  <a:gd name="connsiteX80" fmla="*/ 1147089 w 1774962"/>
                  <a:gd name="connsiteY80" fmla="*/ 69399 h 1774962"/>
                  <a:gd name="connsiteX81" fmla="*/ 1192495 w 1774962"/>
                  <a:gd name="connsiteY81" fmla="*/ 54436 h 1774962"/>
                  <a:gd name="connsiteX82" fmla="*/ 1258024 w 1774962"/>
                  <a:gd name="connsiteY82" fmla="*/ 81266 h 1774962"/>
                  <a:gd name="connsiteX83" fmla="*/ 1267312 w 1774962"/>
                  <a:gd name="connsiteY83" fmla="*/ 96746 h 1774962"/>
                  <a:gd name="connsiteX84" fmla="*/ 1247705 w 1774962"/>
                  <a:gd name="connsiteY84" fmla="*/ 192718 h 1774962"/>
                  <a:gd name="connsiteX85" fmla="*/ 1233258 w 1774962"/>
                  <a:gd name="connsiteY85" fmla="*/ 224192 h 1774962"/>
                  <a:gd name="connsiteX86" fmla="*/ 1237385 w 1774962"/>
                  <a:gd name="connsiteY86" fmla="*/ 237608 h 1774962"/>
                  <a:gd name="connsiteX87" fmla="*/ 1340065 w 1774962"/>
                  <a:gd name="connsiteY87" fmla="*/ 304169 h 1774962"/>
                  <a:gd name="connsiteX88" fmla="*/ 1354512 w 1774962"/>
                  <a:gd name="connsiteY88" fmla="*/ 302621 h 1774962"/>
                  <a:gd name="connsiteX89" fmla="*/ 1459771 w 1774962"/>
                  <a:gd name="connsiteY89" fmla="*/ 218516 h 1774962"/>
                  <a:gd name="connsiteX90" fmla="*/ 1472155 w 1774962"/>
                  <a:gd name="connsiteY90" fmla="*/ 220064 h 1774962"/>
                  <a:gd name="connsiteX91" fmla="*/ 1541296 w 1774962"/>
                  <a:gd name="connsiteY91" fmla="*/ 287657 h 1774962"/>
                  <a:gd name="connsiteX92" fmla="*/ 1542328 w 1774962"/>
                  <a:gd name="connsiteY92" fmla="*/ 301073 h 1774962"/>
                  <a:gd name="connsiteX93" fmla="*/ 1485570 w 1774962"/>
                  <a:gd name="connsiteY93" fmla="*/ 385693 h 1774962"/>
                  <a:gd name="connsiteX94" fmla="*/ 1462868 w 1774962"/>
                  <a:gd name="connsiteY94" fmla="*/ 406332 h 1774962"/>
                  <a:gd name="connsiteX95" fmla="*/ 1460803 w 1774962"/>
                  <a:gd name="connsiteY95" fmla="*/ 422327 h 1774962"/>
                  <a:gd name="connsiteX96" fmla="*/ 1529428 w 1774962"/>
                  <a:gd name="connsiteY96" fmla="*/ 522427 h 1774962"/>
                  <a:gd name="connsiteX97" fmla="*/ 1544908 w 1774962"/>
                  <a:gd name="connsiteY97" fmla="*/ 525007 h 1774962"/>
                  <a:gd name="connsiteX98" fmla="*/ 1672870 w 1774962"/>
                  <a:gd name="connsiteY98" fmla="*/ 488373 h 1774962"/>
                  <a:gd name="connsiteX99" fmla="*/ 1683706 w 1774962"/>
                  <a:gd name="connsiteY99" fmla="*/ 495080 h 1774962"/>
                  <a:gd name="connsiteX100" fmla="*/ 1721888 w 1774962"/>
                  <a:gd name="connsiteY100" fmla="*/ 583828 h 1774962"/>
                  <a:gd name="connsiteX101" fmla="*/ 1717244 w 1774962"/>
                  <a:gd name="connsiteY101" fmla="*/ 596728 h 1774962"/>
                  <a:gd name="connsiteX102" fmla="*/ 1633140 w 1774962"/>
                  <a:gd name="connsiteY102" fmla="*/ 652453 h 1774962"/>
                  <a:gd name="connsiteX103" fmla="*/ 1601665 w 1774962"/>
                  <a:gd name="connsiteY103" fmla="*/ 663805 h 1774962"/>
                  <a:gd name="connsiteX104" fmla="*/ 1594958 w 1774962"/>
                  <a:gd name="connsiteY104" fmla="*/ 676188 h 1774962"/>
                  <a:gd name="connsiteX105" fmla="*/ 1620241 w 1774962"/>
                  <a:gd name="connsiteY105" fmla="*/ 795895 h 1774962"/>
                  <a:gd name="connsiteX106" fmla="*/ 1631076 w 1774962"/>
                  <a:gd name="connsiteY106" fmla="*/ 804667 h 1774962"/>
                  <a:gd name="connsiteX107" fmla="*/ 1763682 w 1774962"/>
                  <a:gd name="connsiteY107" fmla="*/ 819630 h 1774962"/>
                  <a:gd name="connsiteX108" fmla="*/ 1773486 w 1774962"/>
                  <a:gd name="connsiteY108" fmla="*/ 829950 h 1774962"/>
                  <a:gd name="connsiteX109" fmla="*/ 1775034 w 1774962"/>
                  <a:gd name="connsiteY109" fmla="*/ 927985 h 1774962"/>
                  <a:gd name="connsiteX110" fmla="*/ 1766262 w 1774962"/>
                  <a:gd name="connsiteY110" fmla="*/ 937273 h 1774962"/>
                  <a:gd name="connsiteX111" fmla="*/ 1663583 w 1774962"/>
                  <a:gd name="connsiteY111" fmla="*/ 957396 h 1774962"/>
                  <a:gd name="connsiteX112" fmla="*/ 1636752 w 1774962"/>
                  <a:gd name="connsiteY112" fmla="*/ 955332 h 1774962"/>
                  <a:gd name="connsiteX113" fmla="*/ 1622304 w 1774962"/>
                  <a:gd name="connsiteY113" fmla="*/ 966684 h 1774962"/>
                  <a:gd name="connsiteX114" fmla="*/ 1601149 w 1774962"/>
                  <a:gd name="connsiteY114" fmla="*/ 1081746 h 1774962"/>
                  <a:gd name="connsiteX115" fmla="*/ 1610437 w 1774962"/>
                  <a:gd name="connsiteY115" fmla="*/ 1097742 h 1774962"/>
                  <a:gd name="connsiteX116" fmla="*/ 1726016 w 1774962"/>
                  <a:gd name="connsiteY116" fmla="*/ 1161723 h 1774962"/>
                  <a:gd name="connsiteX117" fmla="*/ 1729112 w 1774962"/>
                  <a:gd name="connsiteY117" fmla="*/ 1174107 h 1774962"/>
                  <a:gd name="connsiteX118" fmla="*/ 1693509 w 1774962"/>
                  <a:gd name="connsiteY118" fmla="*/ 1263887 h 1774962"/>
                  <a:gd name="connsiteX119" fmla="*/ 1681126 w 1774962"/>
                  <a:gd name="connsiteY119" fmla="*/ 1270078 h 1774962"/>
                  <a:gd name="connsiteX120" fmla="*/ 1581542 w 1774962"/>
                  <a:gd name="connsiteY120" fmla="*/ 1249955 h 1774962"/>
                  <a:gd name="connsiteX121" fmla="*/ 1552647 w 1774962"/>
                  <a:gd name="connsiteY121" fmla="*/ 1236024 h 1774962"/>
                  <a:gd name="connsiteX122" fmla="*/ 1538200 w 1774962"/>
                  <a:gd name="connsiteY122" fmla="*/ 1240152 h 1774962"/>
                  <a:gd name="connsiteX123" fmla="*/ 1473187 w 1774962"/>
                  <a:gd name="connsiteY123" fmla="*/ 1340767 h 1774962"/>
                  <a:gd name="connsiteX124" fmla="*/ 1475251 w 1774962"/>
                  <a:gd name="connsiteY124" fmla="*/ 1358310 h 1774962"/>
                  <a:gd name="connsiteX125" fmla="*/ 1535104 w 1774962"/>
                  <a:gd name="connsiteY125" fmla="*/ 1430031 h 1774962"/>
                  <a:gd name="connsiteX126" fmla="*/ 1545424 w 1774962"/>
                  <a:gd name="connsiteY126" fmla="*/ 1444995 h 1774962"/>
                  <a:gd name="connsiteX127" fmla="*/ 1542844 w 1774962"/>
                  <a:gd name="connsiteY127" fmla="*/ 1489885 h 1774962"/>
                  <a:gd name="connsiteX128" fmla="*/ 1491246 w 1774962"/>
                  <a:gd name="connsiteY128" fmla="*/ 1542514 h 1774962"/>
                  <a:gd name="connsiteX129" fmla="*/ 1472155 w 1774962"/>
                  <a:gd name="connsiteY129" fmla="*/ 1544062 h 1774962"/>
                  <a:gd name="connsiteX130" fmla="*/ 1393726 w 1774962"/>
                  <a:gd name="connsiteY130" fmla="*/ 1491948 h 1774962"/>
                  <a:gd name="connsiteX131" fmla="*/ 1369992 w 1774962"/>
                  <a:gd name="connsiteY131" fmla="*/ 1466666 h 1774962"/>
                  <a:gd name="connsiteX132" fmla="*/ 1352964 w 1774962"/>
                  <a:gd name="connsiteY132" fmla="*/ 1464602 h 1774962"/>
                  <a:gd name="connsiteX133" fmla="*/ 1254413 w 1774962"/>
                  <a:gd name="connsiteY133" fmla="*/ 1532711 h 1774962"/>
                  <a:gd name="connsiteX134" fmla="*/ 1248737 w 1774962"/>
                  <a:gd name="connsiteY134" fmla="*/ 1544578 h 1774962"/>
                  <a:gd name="connsiteX135" fmla="*/ 1284339 w 1774962"/>
                  <a:gd name="connsiteY135" fmla="*/ 1662221 h 1774962"/>
                  <a:gd name="connsiteX136" fmla="*/ 1268860 w 1774962"/>
                  <a:gd name="connsiteY136" fmla="*/ 1693180 h 1774962"/>
                  <a:gd name="connsiteX137" fmla="*/ 1195591 w 1774962"/>
                  <a:gd name="connsiteY137" fmla="*/ 1724654 h 1774962"/>
                  <a:gd name="connsiteX138" fmla="*/ 1178564 w 1774962"/>
                  <a:gd name="connsiteY138" fmla="*/ 1719495 h 1774962"/>
                  <a:gd name="connsiteX139" fmla="*/ 1125418 w 1774962"/>
                  <a:gd name="connsiteY139" fmla="*/ 1640034 h 1774962"/>
                  <a:gd name="connsiteX140" fmla="*/ 1113035 w 1774962"/>
                  <a:gd name="connsiteY140" fmla="*/ 1606496 h 1774962"/>
                  <a:gd name="connsiteX141" fmla="*/ 1099619 w 1774962"/>
                  <a:gd name="connsiteY141" fmla="*/ 1599272 h 1774962"/>
                  <a:gd name="connsiteX142" fmla="*/ 979913 w 1774962"/>
                  <a:gd name="connsiteY142" fmla="*/ 1624555 h 1774962"/>
                  <a:gd name="connsiteX143" fmla="*/ 972173 w 1774962"/>
                  <a:gd name="connsiteY143" fmla="*/ 1634874 h 1774962"/>
                  <a:gd name="connsiteX144" fmla="*/ 957726 w 1774962"/>
                  <a:gd name="connsiteY144" fmla="*/ 1767481 h 1774962"/>
                  <a:gd name="connsiteX145" fmla="*/ 945858 w 1774962"/>
                  <a:gd name="connsiteY145" fmla="*/ 1777800 h 1774962"/>
                  <a:gd name="connsiteX146" fmla="*/ 895808 w 1774962"/>
                  <a:gd name="connsiteY146" fmla="*/ 1779864 h 1774962"/>
                  <a:gd name="connsiteX147" fmla="*/ 894776 w 1774962"/>
                  <a:gd name="connsiteY147" fmla="*/ 1775736 h 1774962"/>
                  <a:gd name="connsiteX148" fmla="*/ 890648 w 1774962"/>
                  <a:gd name="connsiteY148" fmla="*/ 1454798 h 1774962"/>
                  <a:gd name="connsiteX149" fmla="*/ 1452548 w 1774962"/>
                  <a:gd name="connsiteY149" fmla="*/ 884127 h 1774962"/>
                  <a:gd name="connsiteX150" fmla="*/ 881361 w 1774962"/>
                  <a:gd name="connsiteY150" fmla="*/ 322228 h 1774962"/>
                  <a:gd name="connsiteX151" fmla="*/ 320494 w 1774962"/>
                  <a:gd name="connsiteY151" fmla="*/ 893415 h 1774962"/>
                  <a:gd name="connsiteX152" fmla="*/ 890648 w 1774962"/>
                  <a:gd name="connsiteY152" fmla="*/ 1454798 h 1774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1774962" h="1774962">
                    <a:moveTo>
                      <a:pt x="894776" y="1775736"/>
                    </a:moveTo>
                    <a:cubicBezTo>
                      <a:pt x="880845" y="1775736"/>
                      <a:pt x="866397" y="1775736"/>
                      <a:pt x="852466" y="1775736"/>
                    </a:cubicBezTo>
                    <a:cubicBezTo>
                      <a:pt x="844726" y="1775736"/>
                      <a:pt x="840599" y="1772640"/>
                      <a:pt x="839567" y="1764901"/>
                    </a:cubicBezTo>
                    <a:cubicBezTo>
                      <a:pt x="833375" y="1731878"/>
                      <a:pt x="826151" y="1699371"/>
                      <a:pt x="819960" y="1666349"/>
                    </a:cubicBezTo>
                    <a:cubicBezTo>
                      <a:pt x="817896" y="1656545"/>
                      <a:pt x="820992" y="1646742"/>
                      <a:pt x="822024" y="1636938"/>
                    </a:cubicBezTo>
                    <a:cubicBezTo>
                      <a:pt x="823056" y="1628682"/>
                      <a:pt x="820992" y="1624555"/>
                      <a:pt x="811704" y="1623523"/>
                    </a:cubicBezTo>
                    <a:cubicBezTo>
                      <a:pt x="772490" y="1619395"/>
                      <a:pt x="733275" y="1612171"/>
                      <a:pt x="695093" y="1601852"/>
                    </a:cubicBezTo>
                    <a:cubicBezTo>
                      <a:pt x="686837" y="1599788"/>
                      <a:pt x="682194" y="1602368"/>
                      <a:pt x="680130" y="1610623"/>
                    </a:cubicBezTo>
                    <a:cubicBezTo>
                      <a:pt x="669294" y="1655513"/>
                      <a:pt x="636788" y="1688020"/>
                      <a:pt x="615116" y="1727234"/>
                    </a:cubicBezTo>
                    <a:cubicBezTo>
                      <a:pt x="612537" y="1731878"/>
                      <a:pt x="608409" y="1731878"/>
                      <a:pt x="603765" y="1730330"/>
                    </a:cubicBezTo>
                    <a:cubicBezTo>
                      <a:pt x="572807" y="1720011"/>
                      <a:pt x="542364" y="1707627"/>
                      <a:pt x="512953" y="1694212"/>
                    </a:cubicBezTo>
                    <a:cubicBezTo>
                      <a:pt x="506761" y="1691632"/>
                      <a:pt x="506245" y="1686988"/>
                      <a:pt x="507277" y="1681828"/>
                    </a:cubicBezTo>
                    <a:cubicBezTo>
                      <a:pt x="513985" y="1648806"/>
                      <a:pt x="519661" y="1615783"/>
                      <a:pt x="527400" y="1583277"/>
                    </a:cubicBezTo>
                    <a:cubicBezTo>
                      <a:pt x="529980" y="1572441"/>
                      <a:pt x="536172" y="1562637"/>
                      <a:pt x="541848" y="1552834"/>
                    </a:cubicBezTo>
                    <a:cubicBezTo>
                      <a:pt x="545460" y="1546642"/>
                      <a:pt x="544428" y="1543030"/>
                      <a:pt x="537720" y="1539418"/>
                    </a:cubicBezTo>
                    <a:cubicBezTo>
                      <a:pt x="501601" y="1520327"/>
                      <a:pt x="467547" y="1497624"/>
                      <a:pt x="435041" y="1472857"/>
                    </a:cubicBezTo>
                    <a:cubicBezTo>
                      <a:pt x="429365" y="1468214"/>
                      <a:pt x="425237" y="1468214"/>
                      <a:pt x="420593" y="1474921"/>
                    </a:cubicBezTo>
                    <a:cubicBezTo>
                      <a:pt x="393762" y="1512588"/>
                      <a:pt x="350936" y="1531163"/>
                      <a:pt x="315334" y="1559026"/>
                    </a:cubicBezTo>
                    <a:cubicBezTo>
                      <a:pt x="310690" y="1562637"/>
                      <a:pt x="307078" y="1561090"/>
                      <a:pt x="302950" y="1557478"/>
                    </a:cubicBezTo>
                    <a:cubicBezTo>
                      <a:pt x="278699" y="1536323"/>
                      <a:pt x="255996" y="1513104"/>
                      <a:pt x="233809" y="1490401"/>
                    </a:cubicBezTo>
                    <a:cubicBezTo>
                      <a:pt x="229682" y="1485757"/>
                      <a:pt x="229165" y="1482145"/>
                      <a:pt x="232777" y="1476985"/>
                    </a:cubicBezTo>
                    <a:cubicBezTo>
                      <a:pt x="251352" y="1449122"/>
                      <a:pt x="269928" y="1421260"/>
                      <a:pt x="289019" y="1393397"/>
                    </a:cubicBezTo>
                    <a:cubicBezTo>
                      <a:pt x="295210" y="1384625"/>
                      <a:pt x="304498" y="1378949"/>
                      <a:pt x="312754" y="1371726"/>
                    </a:cubicBezTo>
                    <a:cubicBezTo>
                      <a:pt x="318946" y="1366566"/>
                      <a:pt x="319978" y="1361922"/>
                      <a:pt x="314818" y="1355731"/>
                    </a:cubicBezTo>
                    <a:cubicBezTo>
                      <a:pt x="289535" y="1324256"/>
                      <a:pt x="266316" y="1291233"/>
                      <a:pt x="246193" y="1255631"/>
                    </a:cubicBezTo>
                    <a:cubicBezTo>
                      <a:pt x="241549" y="1247375"/>
                      <a:pt x="236905" y="1248923"/>
                      <a:pt x="230713" y="1253051"/>
                    </a:cubicBezTo>
                    <a:cubicBezTo>
                      <a:pt x="191499" y="1277302"/>
                      <a:pt x="145577" y="1277818"/>
                      <a:pt x="102751" y="1289685"/>
                    </a:cubicBezTo>
                    <a:cubicBezTo>
                      <a:pt x="97075" y="1291233"/>
                      <a:pt x="93979" y="1288137"/>
                      <a:pt x="91916" y="1282978"/>
                    </a:cubicBezTo>
                    <a:cubicBezTo>
                      <a:pt x="77984" y="1254083"/>
                      <a:pt x="65085" y="1224156"/>
                      <a:pt x="53733" y="1194230"/>
                    </a:cubicBezTo>
                    <a:cubicBezTo>
                      <a:pt x="51669" y="1188038"/>
                      <a:pt x="53217" y="1184426"/>
                      <a:pt x="58377" y="1181330"/>
                    </a:cubicBezTo>
                    <a:cubicBezTo>
                      <a:pt x="86240" y="1162755"/>
                      <a:pt x="113587" y="1143664"/>
                      <a:pt x="142481" y="1125605"/>
                    </a:cubicBezTo>
                    <a:cubicBezTo>
                      <a:pt x="151769" y="1119929"/>
                      <a:pt x="163120" y="1117349"/>
                      <a:pt x="173956" y="1114253"/>
                    </a:cubicBezTo>
                    <a:cubicBezTo>
                      <a:pt x="180664" y="1112189"/>
                      <a:pt x="182727" y="1109093"/>
                      <a:pt x="180664" y="1101870"/>
                    </a:cubicBezTo>
                    <a:cubicBezTo>
                      <a:pt x="168796" y="1062139"/>
                      <a:pt x="160541" y="1021893"/>
                      <a:pt x="154865" y="981131"/>
                    </a:cubicBezTo>
                    <a:cubicBezTo>
                      <a:pt x="153833" y="974423"/>
                      <a:pt x="150737" y="972359"/>
                      <a:pt x="144029" y="973391"/>
                    </a:cubicBezTo>
                    <a:cubicBezTo>
                      <a:pt x="98107" y="981131"/>
                      <a:pt x="54765" y="963588"/>
                      <a:pt x="10391" y="958428"/>
                    </a:cubicBezTo>
                    <a:cubicBezTo>
                      <a:pt x="4715" y="957912"/>
                      <a:pt x="2652" y="954300"/>
                      <a:pt x="2135" y="948624"/>
                    </a:cubicBezTo>
                    <a:cubicBezTo>
                      <a:pt x="-960" y="916118"/>
                      <a:pt x="72" y="883611"/>
                      <a:pt x="588" y="850589"/>
                    </a:cubicBezTo>
                    <a:cubicBezTo>
                      <a:pt x="588" y="844397"/>
                      <a:pt x="4715" y="841817"/>
                      <a:pt x="10391" y="840785"/>
                    </a:cubicBezTo>
                    <a:cubicBezTo>
                      <a:pt x="43930" y="834077"/>
                      <a:pt x="76952" y="827370"/>
                      <a:pt x="110491" y="820662"/>
                    </a:cubicBezTo>
                    <a:cubicBezTo>
                      <a:pt x="120294" y="818598"/>
                      <a:pt x="130098" y="821694"/>
                      <a:pt x="139901" y="822726"/>
                    </a:cubicBezTo>
                    <a:cubicBezTo>
                      <a:pt x="148157" y="823758"/>
                      <a:pt x="152285" y="820662"/>
                      <a:pt x="153317" y="811890"/>
                    </a:cubicBezTo>
                    <a:cubicBezTo>
                      <a:pt x="157445" y="773192"/>
                      <a:pt x="164668" y="734494"/>
                      <a:pt x="174472" y="696827"/>
                    </a:cubicBezTo>
                    <a:cubicBezTo>
                      <a:pt x="177052" y="687024"/>
                      <a:pt x="173440" y="682380"/>
                      <a:pt x="164152" y="680316"/>
                    </a:cubicBezTo>
                    <a:cubicBezTo>
                      <a:pt x="120294" y="668965"/>
                      <a:pt x="87272" y="636974"/>
                      <a:pt x="49090" y="615819"/>
                    </a:cubicBezTo>
                    <a:cubicBezTo>
                      <a:pt x="44961" y="613755"/>
                      <a:pt x="44961" y="610143"/>
                      <a:pt x="45993" y="606015"/>
                    </a:cubicBezTo>
                    <a:cubicBezTo>
                      <a:pt x="56313" y="574541"/>
                      <a:pt x="69212" y="544098"/>
                      <a:pt x="82628" y="513655"/>
                    </a:cubicBezTo>
                    <a:cubicBezTo>
                      <a:pt x="85208" y="507980"/>
                      <a:pt x="89336" y="506948"/>
                      <a:pt x="93979" y="508496"/>
                    </a:cubicBezTo>
                    <a:cubicBezTo>
                      <a:pt x="137322" y="519847"/>
                      <a:pt x="183760" y="518815"/>
                      <a:pt x="224006" y="543066"/>
                    </a:cubicBezTo>
                    <a:cubicBezTo>
                      <a:pt x="230713" y="547194"/>
                      <a:pt x="233809" y="544614"/>
                      <a:pt x="236905" y="538938"/>
                    </a:cubicBezTo>
                    <a:cubicBezTo>
                      <a:pt x="255996" y="503336"/>
                      <a:pt x="278183" y="469281"/>
                      <a:pt x="302434" y="437291"/>
                    </a:cubicBezTo>
                    <a:cubicBezTo>
                      <a:pt x="305530" y="433163"/>
                      <a:pt x="310690" y="428519"/>
                      <a:pt x="302950" y="423359"/>
                    </a:cubicBezTo>
                    <a:cubicBezTo>
                      <a:pt x="273540" y="404268"/>
                      <a:pt x="258576" y="373826"/>
                      <a:pt x="238453" y="346995"/>
                    </a:cubicBezTo>
                    <a:cubicBezTo>
                      <a:pt x="234841" y="342351"/>
                      <a:pt x="232262" y="337707"/>
                      <a:pt x="228650" y="333063"/>
                    </a:cubicBezTo>
                    <a:cubicBezTo>
                      <a:pt x="212654" y="310360"/>
                      <a:pt x="212138" y="309844"/>
                      <a:pt x="230713" y="290237"/>
                    </a:cubicBezTo>
                    <a:cubicBezTo>
                      <a:pt x="248257" y="271662"/>
                      <a:pt x="266316" y="254119"/>
                      <a:pt x="283859" y="236060"/>
                    </a:cubicBezTo>
                    <a:cubicBezTo>
                      <a:pt x="289535" y="230384"/>
                      <a:pt x="294179" y="229868"/>
                      <a:pt x="300370" y="234512"/>
                    </a:cubicBezTo>
                    <a:cubicBezTo>
                      <a:pt x="327201" y="252571"/>
                      <a:pt x="354032" y="270114"/>
                      <a:pt x="380863" y="288173"/>
                    </a:cubicBezTo>
                    <a:cubicBezTo>
                      <a:pt x="390150" y="294365"/>
                      <a:pt x="396342" y="303137"/>
                      <a:pt x="403050" y="311392"/>
                    </a:cubicBezTo>
                    <a:cubicBezTo>
                      <a:pt x="408726" y="319132"/>
                      <a:pt x="413885" y="320680"/>
                      <a:pt x="422141" y="313972"/>
                    </a:cubicBezTo>
                    <a:cubicBezTo>
                      <a:pt x="452584" y="288689"/>
                      <a:pt x="485606" y="266502"/>
                      <a:pt x="519661" y="246895"/>
                    </a:cubicBezTo>
                    <a:cubicBezTo>
                      <a:pt x="524820" y="243799"/>
                      <a:pt x="529464" y="240703"/>
                      <a:pt x="524820" y="233996"/>
                    </a:cubicBezTo>
                    <a:cubicBezTo>
                      <a:pt x="502633" y="202005"/>
                      <a:pt x="501086" y="163823"/>
                      <a:pt x="492314" y="127704"/>
                    </a:cubicBezTo>
                    <a:cubicBezTo>
                      <a:pt x="484574" y="96230"/>
                      <a:pt x="485606" y="96746"/>
                      <a:pt x="514501" y="82298"/>
                    </a:cubicBezTo>
                    <a:cubicBezTo>
                      <a:pt x="535140" y="71979"/>
                      <a:pt x="557327" y="64239"/>
                      <a:pt x="578482" y="55468"/>
                    </a:cubicBezTo>
                    <a:cubicBezTo>
                      <a:pt x="586222" y="52372"/>
                      <a:pt x="590866" y="52888"/>
                      <a:pt x="595509" y="60111"/>
                    </a:cubicBezTo>
                    <a:cubicBezTo>
                      <a:pt x="613053" y="86942"/>
                      <a:pt x="630596" y="113257"/>
                      <a:pt x="648655" y="139572"/>
                    </a:cubicBezTo>
                    <a:cubicBezTo>
                      <a:pt x="655363" y="149375"/>
                      <a:pt x="657427" y="160727"/>
                      <a:pt x="661039" y="172078"/>
                    </a:cubicBezTo>
                    <a:cubicBezTo>
                      <a:pt x="663618" y="180334"/>
                      <a:pt x="667230" y="182914"/>
                      <a:pt x="675486" y="180334"/>
                    </a:cubicBezTo>
                    <a:cubicBezTo>
                      <a:pt x="713668" y="168983"/>
                      <a:pt x="752882" y="160727"/>
                      <a:pt x="792613" y="155567"/>
                    </a:cubicBezTo>
                    <a:cubicBezTo>
                      <a:pt x="800352" y="154535"/>
                      <a:pt x="802932" y="151439"/>
                      <a:pt x="801900" y="143700"/>
                    </a:cubicBezTo>
                    <a:cubicBezTo>
                      <a:pt x="795193" y="98294"/>
                      <a:pt x="811704" y="55468"/>
                      <a:pt x="816864" y="11094"/>
                    </a:cubicBezTo>
                    <a:cubicBezTo>
                      <a:pt x="817380" y="5934"/>
                      <a:pt x="820476" y="2838"/>
                      <a:pt x="826151" y="2322"/>
                    </a:cubicBezTo>
                    <a:cubicBezTo>
                      <a:pt x="859174" y="-1290"/>
                      <a:pt x="892196" y="258"/>
                      <a:pt x="925219" y="774"/>
                    </a:cubicBezTo>
                    <a:cubicBezTo>
                      <a:pt x="930895" y="774"/>
                      <a:pt x="933475" y="4902"/>
                      <a:pt x="934507" y="10062"/>
                    </a:cubicBezTo>
                    <a:cubicBezTo>
                      <a:pt x="941214" y="43600"/>
                      <a:pt x="948438" y="77139"/>
                      <a:pt x="954114" y="111193"/>
                    </a:cubicBezTo>
                    <a:cubicBezTo>
                      <a:pt x="955662" y="120481"/>
                      <a:pt x="953082" y="130800"/>
                      <a:pt x="952050" y="140604"/>
                    </a:cubicBezTo>
                    <a:cubicBezTo>
                      <a:pt x="951018" y="148343"/>
                      <a:pt x="954114" y="151955"/>
                      <a:pt x="962369" y="152987"/>
                    </a:cubicBezTo>
                    <a:cubicBezTo>
                      <a:pt x="1001584" y="157115"/>
                      <a:pt x="1040798" y="164339"/>
                      <a:pt x="1078980" y="174658"/>
                    </a:cubicBezTo>
                    <a:cubicBezTo>
                      <a:pt x="1085172" y="176206"/>
                      <a:pt x="1091364" y="176722"/>
                      <a:pt x="1093428" y="168467"/>
                    </a:cubicBezTo>
                    <a:cubicBezTo>
                      <a:pt x="1101683" y="130284"/>
                      <a:pt x="1127482" y="101390"/>
                      <a:pt x="1147089" y="69399"/>
                    </a:cubicBezTo>
                    <a:cubicBezTo>
                      <a:pt x="1162569" y="43084"/>
                      <a:pt x="1163601" y="43600"/>
                      <a:pt x="1192495" y="54436"/>
                    </a:cubicBezTo>
                    <a:cubicBezTo>
                      <a:pt x="1214682" y="62691"/>
                      <a:pt x="1236353" y="71979"/>
                      <a:pt x="1258024" y="81266"/>
                    </a:cubicBezTo>
                    <a:cubicBezTo>
                      <a:pt x="1265764" y="84362"/>
                      <a:pt x="1268860" y="88490"/>
                      <a:pt x="1267312" y="96746"/>
                    </a:cubicBezTo>
                    <a:cubicBezTo>
                      <a:pt x="1260604" y="128736"/>
                      <a:pt x="1254928" y="160727"/>
                      <a:pt x="1247705" y="192718"/>
                    </a:cubicBezTo>
                    <a:cubicBezTo>
                      <a:pt x="1245125" y="203553"/>
                      <a:pt x="1238417" y="213873"/>
                      <a:pt x="1233258" y="224192"/>
                    </a:cubicBezTo>
                    <a:cubicBezTo>
                      <a:pt x="1229646" y="230384"/>
                      <a:pt x="1230678" y="233996"/>
                      <a:pt x="1237385" y="237608"/>
                    </a:cubicBezTo>
                    <a:cubicBezTo>
                      <a:pt x="1273504" y="256699"/>
                      <a:pt x="1307558" y="279402"/>
                      <a:pt x="1340065" y="304169"/>
                    </a:cubicBezTo>
                    <a:cubicBezTo>
                      <a:pt x="1345741" y="308812"/>
                      <a:pt x="1349868" y="309328"/>
                      <a:pt x="1354512" y="302621"/>
                    </a:cubicBezTo>
                    <a:cubicBezTo>
                      <a:pt x="1381343" y="264954"/>
                      <a:pt x="1424169" y="246379"/>
                      <a:pt x="1459771" y="218516"/>
                    </a:cubicBezTo>
                    <a:cubicBezTo>
                      <a:pt x="1464415" y="214905"/>
                      <a:pt x="1468027" y="216452"/>
                      <a:pt x="1472155" y="220064"/>
                    </a:cubicBezTo>
                    <a:cubicBezTo>
                      <a:pt x="1496406" y="241219"/>
                      <a:pt x="1519109" y="264438"/>
                      <a:pt x="1541296" y="287657"/>
                    </a:cubicBezTo>
                    <a:cubicBezTo>
                      <a:pt x="1545424" y="292301"/>
                      <a:pt x="1545940" y="296429"/>
                      <a:pt x="1542328" y="301073"/>
                    </a:cubicBezTo>
                    <a:cubicBezTo>
                      <a:pt x="1523237" y="329452"/>
                      <a:pt x="1505177" y="357830"/>
                      <a:pt x="1485570" y="385693"/>
                    </a:cubicBezTo>
                    <a:cubicBezTo>
                      <a:pt x="1479895" y="393949"/>
                      <a:pt x="1470607" y="400140"/>
                      <a:pt x="1462868" y="406332"/>
                    </a:cubicBezTo>
                    <a:cubicBezTo>
                      <a:pt x="1456676" y="411492"/>
                      <a:pt x="1455644" y="416136"/>
                      <a:pt x="1460803" y="422327"/>
                    </a:cubicBezTo>
                    <a:cubicBezTo>
                      <a:pt x="1486086" y="453802"/>
                      <a:pt x="1509305" y="487341"/>
                      <a:pt x="1529428" y="522427"/>
                    </a:cubicBezTo>
                    <a:cubicBezTo>
                      <a:pt x="1534072" y="530167"/>
                      <a:pt x="1538716" y="529135"/>
                      <a:pt x="1544908" y="525007"/>
                    </a:cubicBezTo>
                    <a:cubicBezTo>
                      <a:pt x="1584122" y="500756"/>
                      <a:pt x="1630044" y="500240"/>
                      <a:pt x="1672870" y="488373"/>
                    </a:cubicBezTo>
                    <a:cubicBezTo>
                      <a:pt x="1678546" y="486825"/>
                      <a:pt x="1681642" y="489921"/>
                      <a:pt x="1683706" y="495080"/>
                    </a:cubicBezTo>
                    <a:cubicBezTo>
                      <a:pt x="1697637" y="523975"/>
                      <a:pt x="1710537" y="553902"/>
                      <a:pt x="1721888" y="583828"/>
                    </a:cubicBezTo>
                    <a:cubicBezTo>
                      <a:pt x="1723952" y="590020"/>
                      <a:pt x="1722404" y="593632"/>
                      <a:pt x="1717244" y="596728"/>
                    </a:cubicBezTo>
                    <a:cubicBezTo>
                      <a:pt x="1689381" y="615303"/>
                      <a:pt x="1662035" y="634394"/>
                      <a:pt x="1633140" y="652453"/>
                    </a:cubicBezTo>
                    <a:cubicBezTo>
                      <a:pt x="1623852" y="658129"/>
                      <a:pt x="1612501" y="660709"/>
                      <a:pt x="1601665" y="663805"/>
                    </a:cubicBezTo>
                    <a:cubicBezTo>
                      <a:pt x="1594958" y="665869"/>
                      <a:pt x="1592894" y="668965"/>
                      <a:pt x="1594958" y="676188"/>
                    </a:cubicBezTo>
                    <a:cubicBezTo>
                      <a:pt x="1606309" y="715403"/>
                      <a:pt x="1615081" y="755133"/>
                      <a:pt x="1620241" y="795895"/>
                    </a:cubicBezTo>
                    <a:cubicBezTo>
                      <a:pt x="1621272" y="803119"/>
                      <a:pt x="1624368" y="805699"/>
                      <a:pt x="1631076" y="804667"/>
                    </a:cubicBezTo>
                    <a:cubicBezTo>
                      <a:pt x="1676482" y="797959"/>
                      <a:pt x="1719308" y="814470"/>
                      <a:pt x="1763682" y="819630"/>
                    </a:cubicBezTo>
                    <a:cubicBezTo>
                      <a:pt x="1769874" y="820146"/>
                      <a:pt x="1772454" y="823758"/>
                      <a:pt x="1773486" y="829950"/>
                    </a:cubicBezTo>
                    <a:cubicBezTo>
                      <a:pt x="1776582" y="862456"/>
                      <a:pt x="1775034" y="895479"/>
                      <a:pt x="1775034" y="927985"/>
                    </a:cubicBezTo>
                    <a:cubicBezTo>
                      <a:pt x="1775034" y="933661"/>
                      <a:pt x="1771422" y="936241"/>
                      <a:pt x="1766262" y="937273"/>
                    </a:cubicBezTo>
                    <a:cubicBezTo>
                      <a:pt x="1732207" y="943981"/>
                      <a:pt x="1698153" y="951204"/>
                      <a:pt x="1663583" y="957396"/>
                    </a:cubicBezTo>
                    <a:cubicBezTo>
                      <a:pt x="1654811" y="958944"/>
                      <a:pt x="1645523" y="956364"/>
                      <a:pt x="1636752" y="955332"/>
                    </a:cubicBezTo>
                    <a:cubicBezTo>
                      <a:pt x="1627980" y="954300"/>
                      <a:pt x="1623336" y="956364"/>
                      <a:pt x="1622304" y="966684"/>
                    </a:cubicBezTo>
                    <a:cubicBezTo>
                      <a:pt x="1618177" y="1005382"/>
                      <a:pt x="1610953" y="1044080"/>
                      <a:pt x="1601149" y="1081746"/>
                    </a:cubicBezTo>
                    <a:cubicBezTo>
                      <a:pt x="1598569" y="1091034"/>
                      <a:pt x="1601665" y="1095678"/>
                      <a:pt x="1610437" y="1097742"/>
                    </a:cubicBezTo>
                    <a:cubicBezTo>
                      <a:pt x="1654811" y="1108577"/>
                      <a:pt x="1687318" y="1140568"/>
                      <a:pt x="1726016" y="1161723"/>
                    </a:cubicBezTo>
                    <a:cubicBezTo>
                      <a:pt x="1731176" y="1164819"/>
                      <a:pt x="1731176" y="1168947"/>
                      <a:pt x="1729112" y="1174107"/>
                    </a:cubicBezTo>
                    <a:cubicBezTo>
                      <a:pt x="1718792" y="1204549"/>
                      <a:pt x="1706409" y="1234476"/>
                      <a:pt x="1693509" y="1263887"/>
                    </a:cubicBezTo>
                    <a:cubicBezTo>
                      <a:pt x="1690929" y="1269562"/>
                      <a:pt x="1687318" y="1271626"/>
                      <a:pt x="1681126" y="1270078"/>
                    </a:cubicBezTo>
                    <a:cubicBezTo>
                      <a:pt x="1648103" y="1263371"/>
                      <a:pt x="1614565" y="1257179"/>
                      <a:pt x="1581542" y="1249955"/>
                    </a:cubicBezTo>
                    <a:cubicBezTo>
                      <a:pt x="1571223" y="1247375"/>
                      <a:pt x="1561935" y="1241184"/>
                      <a:pt x="1552647" y="1236024"/>
                    </a:cubicBezTo>
                    <a:cubicBezTo>
                      <a:pt x="1545940" y="1232412"/>
                      <a:pt x="1542328" y="1232928"/>
                      <a:pt x="1538200" y="1240152"/>
                    </a:cubicBezTo>
                    <a:cubicBezTo>
                      <a:pt x="1519109" y="1275238"/>
                      <a:pt x="1497954" y="1309293"/>
                      <a:pt x="1473187" y="1340767"/>
                    </a:cubicBezTo>
                    <a:cubicBezTo>
                      <a:pt x="1467511" y="1347991"/>
                      <a:pt x="1466479" y="1352635"/>
                      <a:pt x="1475251" y="1358310"/>
                    </a:cubicBezTo>
                    <a:cubicBezTo>
                      <a:pt x="1502598" y="1375854"/>
                      <a:pt x="1516013" y="1405264"/>
                      <a:pt x="1535104" y="1430031"/>
                    </a:cubicBezTo>
                    <a:cubicBezTo>
                      <a:pt x="1538716" y="1434675"/>
                      <a:pt x="1541812" y="1439835"/>
                      <a:pt x="1545424" y="1444995"/>
                    </a:cubicBezTo>
                    <a:cubicBezTo>
                      <a:pt x="1566063" y="1474921"/>
                      <a:pt x="1565031" y="1464602"/>
                      <a:pt x="1542844" y="1489885"/>
                    </a:cubicBezTo>
                    <a:cubicBezTo>
                      <a:pt x="1526849" y="1508460"/>
                      <a:pt x="1508273" y="1524971"/>
                      <a:pt x="1491246" y="1542514"/>
                    </a:cubicBezTo>
                    <a:cubicBezTo>
                      <a:pt x="1485054" y="1549222"/>
                      <a:pt x="1479895" y="1549222"/>
                      <a:pt x="1472155" y="1544062"/>
                    </a:cubicBezTo>
                    <a:cubicBezTo>
                      <a:pt x="1446356" y="1526519"/>
                      <a:pt x="1420041" y="1508976"/>
                      <a:pt x="1393726" y="1491948"/>
                    </a:cubicBezTo>
                    <a:cubicBezTo>
                      <a:pt x="1383923" y="1485241"/>
                      <a:pt x="1377215" y="1475437"/>
                      <a:pt x="1369992" y="1466666"/>
                    </a:cubicBezTo>
                    <a:cubicBezTo>
                      <a:pt x="1364316" y="1459958"/>
                      <a:pt x="1359672" y="1458926"/>
                      <a:pt x="1352964" y="1464602"/>
                    </a:cubicBezTo>
                    <a:cubicBezTo>
                      <a:pt x="1322005" y="1489885"/>
                      <a:pt x="1288983" y="1512588"/>
                      <a:pt x="1254413" y="1532711"/>
                    </a:cubicBezTo>
                    <a:cubicBezTo>
                      <a:pt x="1249769" y="1535291"/>
                      <a:pt x="1244609" y="1537871"/>
                      <a:pt x="1248737" y="1544578"/>
                    </a:cubicBezTo>
                    <a:cubicBezTo>
                      <a:pt x="1272472" y="1580181"/>
                      <a:pt x="1274020" y="1622491"/>
                      <a:pt x="1284339" y="1662221"/>
                    </a:cubicBezTo>
                    <a:cubicBezTo>
                      <a:pt x="1290531" y="1685440"/>
                      <a:pt x="1292079" y="1682344"/>
                      <a:pt x="1268860" y="1693180"/>
                    </a:cubicBezTo>
                    <a:cubicBezTo>
                      <a:pt x="1244609" y="1704531"/>
                      <a:pt x="1219842" y="1714335"/>
                      <a:pt x="1195591" y="1724654"/>
                    </a:cubicBezTo>
                    <a:cubicBezTo>
                      <a:pt x="1187851" y="1727750"/>
                      <a:pt x="1183208" y="1726718"/>
                      <a:pt x="1178564" y="1719495"/>
                    </a:cubicBezTo>
                    <a:cubicBezTo>
                      <a:pt x="1161021" y="1692664"/>
                      <a:pt x="1142962" y="1666865"/>
                      <a:pt x="1125418" y="1640034"/>
                    </a:cubicBezTo>
                    <a:cubicBezTo>
                      <a:pt x="1118711" y="1629715"/>
                      <a:pt x="1116131" y="1617847"/>
                      <a:pt x="1113035" y="1606496"/>
                    </a:cubicBezTo>
                    <a:cubicBezTo>
                      <a:pt x="1110971" y="1599272"/>
                      <a:pt x="1107359" y="1597208"/>
                      <a:pt x="1099619" y="1599272"/>
                    </a:cubicBezTo>
                    <a:cubicBezTo>
                      <a:pt x="1060405" y="1611139"/>
                      <a:pt x="1020675" y="1619395"/>
                      <a:pt x="979913" y="1624555"/>
                    </a:cubicBezTo>
                    <a:cubicBezTo>
                      <a:pt x="973205" y="1625587"/>
                      <a:pt x="971141" y="1628682"/>
                      <a:pt x="972173" y="1634874"/>
                    </a:cubicBezTo>
                    <a:cubicBezTo>
                      <a:pt x="979397" y="1680280"/>
                      <a:pt x="962885" y="1723106"/>
                      <a:pt x="957726" y="1767481"/>
                    </a:cubicBezTo>
                    <a:cubicBezTo>
                      <a:pt x="956694" y="1775220"/>
                      <a:pt x="952566" y="1777800"/>
                      <a:pt x="945858" y="1777800"/>
                    </a:cubicBezTo>
                    <a:cubicBezTo>
                      <a:pt x="929347" y="1778316"/>
                      <a:pt x="912320" y="1779348"/>
                      <a:pt x="895808" y="1779864"/>
                    </a:cubicBezTo>
                    <a:cubicBezTo>
                      <a:pt x="894776" y="1776252"/>
                      <a:pt x="894776" y="1776252"/>
                      <a:pt x="894776" y="1775736"/>
                    </a:cubicBezTo>
                    <a:close/>
                    <a:moveTo>
                      <a:pt x="890648" y="1454798"/>
                    </a:moveTo>
                    <a:cubicBezTo>
                      <a:pt x="1199203" y="1449638"/>
                      <a:pt x="1454096" y="1207645"/>
                      <a:pt x="1452548" y="884127"/>
                    </a:cubicBezTo>
                    <a:cubicBezTo>
                      <a:pt x="1451516" y="575057"/>
                      <a:pt x="1205395" y="320164"/>
                      <a:pt x="881361" y="322228"/>
                    </a:cubicBezTo>
                    <a:cubicBezTo>
                      <a:pt x="571775" y="324292"/>
                      <a:pt x="318429" y="570929"/>
                      <a:pt x="320494" y="893415"/>
                    </a:cubicBezTo>
                    <a:cubicBezTo>
                      <a:pt x="323073" y="1202485"/>
                      <a:pt x="569195" y="1452218"/>
                      <a:pt x="890648" y="1454798"/>
                    </a:cubicBezTo>
                    <a:close/>
                  </a:path>
                </a:pathLst>
              </a:custGeom>
              <a:grpFill/>
              <a:ln w="34925" cap="flat">
                <a:solidFill>
                  <a:srgbClr val="37456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EB1B23E5-8635-4B3E-8862-FDD5D0A04D2D}"/>
                  </a:ext>
                </a:extLst>
              </p:cNvPr>
              <p:cNvSpPr/>
              <p:nvPr/>
            </p:nvSpPr>
            <p:spPr>
              <a:xfrm>
                <a:off x="3733675" y="2339591"/>
                <a:ext cx="835883" cy="835883"/>
              </a:xfrm>
              <a:custGeom>
                <a:avLst/>
                <a:gdLst>
                  <a:gd name="connsiteX0" fmla="*/ 836916 w 835883"/>
                  <a:gd name="connsiteY0" fmla="*/ 418458 h 835883"/>
                  <a:gd name="connsiteX1" fmla="*/ 418459 w 835883"/>
                  <a:gd name="connsiteY1" fmla="*/ 836399 h 835883"/>
                  <a:gd name="connsiteX2" fmla="*/ 1 w 835883"/>
                  <a:gd name="connsiteY2" fmla="*/ 417426 h 835883"/>
                  <a:gd name="connsiteX3" fmla="*/ 418975 w 835883"/>
                  <a:gd name="connsiteY3" fmla="*/ 0 h 835883"/>
                  <a:gd name="connsiteX4" fmla="*/ 836916 w 835883"/>
                  <a:gd name="connsiteY4" fmla="*/ 418458 h 835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5883" h="835883">
                    <a:moveTo>
                      <a:pt x="836916" y="418458"/>
                    </a:moveTo>
                    <a:cubicBezTo>
                      <a:pt x="833821" y="651679"/>
                      <a:pt x="651165" y="836915"/>
                      <a:pt x="418459" y="836399"/>
                    </a:cubicBezTo>
                    <a:cubicBezTo>
                      <a:pt x="182657" y="836399"/>
                      <a:pt x="-515" y="649615"/>
                      <a:pt x="1" y="417426"/>
                    </a:cubicBezTo>
                    <a:cubicBezTo>
                      <a:pt x="517" y="181624"/>
                      <a:pt x="187301" y="0"/>
                      <a:pt x="418975" y="0"/>
                    </a:cubicBezTo>
                    <a:cubicBezTo>
                      <a:pt x="651680" y="516"/>
                      <a:pt x="833821" y="186268"/>
                      <a:pt x="836916" y="418458"/>
                    </a:cubicBezTo>
                    <a:close/>
                  </a:path>
                </a:pathLst>
              </a:custGeom>
              <a:grpFill/>
              <a:ln w="34925" cap="flat">
                <a:solidFill>
                  <a:srgbClr val="37456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4404570-F880-4ADE-AC20-8133EAAC08BE}"/>
                </a:ext>
              </a:extLst>
            </p:cNvPr>
            <p:cNvSpPr/>
            <p:nvPr/>
          </p:nvSpPr>
          <p:spPr>
            <a:xfrm>
              <a:off x="1727363" y="4086481"/>
              <a:ext cx="683882" cy="686216"/>
            </a:xfrm>
            <a:custGeom>
              <a:avLst/>
              <a:gdLst>
                <a:gd name="connsiteX0" fmla="*/ 817500 w 1511813"/>
                <a:gd name="connsiteY0" fmla="*/ 1518710 h 1516973"/>
                <a:gd name="connsiteX1" fmla="*/ 802537 w 1511813"/>
                <a:gd name="connsiteY1" fmla="*/ 1507875 h 1516973"/>
                <a:gd name="connsiteX2" fmla="*/ 780866 w 1511813"/>
                <a:gd name="connsiteY2" fmla="*/ 1442862 h 1516973"/>
                <a:gd name="connsiteX3" fmla="*/ 776738 w 1511813"/>
                <a:gd name="connsiteY3" fmla="*/ 1385072 h 1516973"/>
                <a:gd name="connsiteX4" fmla="*/ 760227 w 1511813"/>
                <a:gd name="connsiteY4" fmla="*/ 1369593 h 1516973"/>
                <a:gd name="connsiteX5" fmla="*/ 694698 w 1511813"/>
                <a:gd name="connsiteY5" fmla="*/ 1366497 h 1516973"/>
                <a:gd name="connsiteX6" fmla="*/ 676638 w 1511813"/>
                <a:gd name="connsiteY6" fmla="*/ 1379912 h 1516973"/>
                <a:gd name="connsiteX7" fmla="*/ 637940 w 1511813"/>
                <a:gd name="connsiteY7" fmla="*/ 1501683 h 1516973"/>
                <a:gd name="connsiteX8" fmla="*/ 622977 w 1511813"/>
                <a:gd name="connsiteY8" fmla="*/ 1508907 h 1516973"/>
                <a:gd name="connsiteX9" fmla="*/ 430517 w 1511813"/>
                <a:gd name="connsiteY9" fmla="*/ 1447505 h 1516973"/>
                <a:gd name="connsiteX10" fmla="*/ 422262 w 1511813"/>
                <a:gd name="connsiteY10" fmla="*/ 1431510 h 1516973"/>
                <a:gd name="connsiteX11" fmla="*/ 435677 w 1511813"/>
                <a:gd name="connsiteY11" fmla="*/ 1364433 h 1516973"/>
                <a:gd name="connsiteX12" fmla="*/ 461992 w 1511813"/>
                <a:gd name="connsiteY12" fmla="*/ 1310255 h 1516973"/>
                <a:gd name="connsiteX13" fmla="*/ 456316 w 1511813"/>
                <a:gd name="connsiteY13" fmla="*/ 1290132 h 1516973"/>
                <a:gd name="connsiteX14" fmla="*/ 395431 w 1511813"/>
                <a:gd name="connsiteY14" fmla="*/ 1251434 h 1516973"/>
                <a:gd name="connsiteX15" fmla="*/ 378919 w 1511813"/>
                <a:gd name="connsiteY15" fmla="*/ 1254014 h 1516973"/>
                <a:gd name="connsiteX16" fmla="*/ 283464 w 1511813"/>
                <a:gd name="connsiteY16" fmla="*/ 1342246 h 1516973"/>
                <a:gd name="connsiteX17" fmla="*/ 265920 w 1511813"/>
                <a:gd name="connsiteY17" fmla="*/ 1341214 h 1516973"/>
                <a:gd name="connsiteX18" fmla="*/ 130218 w 1511813"/>
                <a:gd name="connsiteY18" fmla="*/ 1191580 h 1516973"/>
                <a:gd name="connsiteX19" fmla="*/ 130734 w 1511813"/>
                <a:gd name="connsiteY19" fmla="*/ 1174553 h 1516973"/>
                <a:gd name="connsiteX20" fmla="*/ 177688 w 1511813"/>
                <a:gd name="connsiteY20" fmla="*/ 1121408 h 1516973"/>
                <a:gd name="connsiteX21" fmla="*/ 225674 w 1511813"/>
                <a:gd name="connsiteY21" fmla="*/ 1089417 h 1516973"/>
                <a:gd name="connsiteX22" fmla="*/ 230834 w 1511813"/>
                <a:gd name="connsiteY22" fmla="*/ 1067230 h 1516973"/>
                <a:gd name="connsiteX23" fmla="*/ 198327 w 1511813"/>
                <a:gd name="connsiteY23" fmla="*/ 1004281 h 1516973"/>
                <a:gd name="connsiteX24" fmla="*/ 183880 w 1511813"/>
                <a:gd name="connsiteY24" fmla="*/ 998089 h 1516973"/>
                <a:gd name="connsiteX25" fmla="*/ 67269 w 1511813"/>
                <a:gd name="connsiteY25" fmla="*/ 1025952 h 1516973"/>
                <a:gd name="connsiteX26" fmla="*/ 55918 w 1511813"/>
                <a:gd name="connsiteY26" fmla="*/ 1027500 h 1516973"/>
                <a:gd name="connsiteX27" fmla="*/ 41470 w 1511813"/>
                <a:gd name="connsiteY27" fmla="*/ 1018212 h 1516973"/>
                <a:gd name="connsiteX28" fmla="*/ 1224 w 1511813"/>
                <a:gd name="connsiteY28" fmla="*/ 841748 h 1516973"/>
                <a:gd name="connsiteX29" fmla="*/ 30635 w 1511813"/>
                <a:gd name="connsiteY29" fmla="*/ 797374 h 1516973"/>
                <a:gd name="connsiteX30" fmla="*/ 134862 w 1511813"/>
                <a:gd name="connsiteY30" fmla="*/ 778799 h 1516973"/>
                <a:gd name="connsiteX31" fmla="*/ 147246 w 1511813"/>
                <a:gd name="connsiteY31" fmla="*/ 765899 h 1516973"/>
                <a:gd name="connsiteX32" fmla="*/ 150342 w 1511813"/>
                <a:gd name="connsiteY32" fmla="*/ 696242 h 1516973"/>
                <a:gd name="connsiteX33" fmla="*/ 137442 w 1511813"/>
                <a:gd name="connsiteY33" fmla="*/ 678699 h 1516973"/>
                <a:gd name="connsiteX34" fmla="*/ 14639 w 1511813"/>
                <a:gd name="connsiteY34" fmla="*/ 639485 h 1516973"/>
                <a:gd name="connsiteX35" fmla="*/ 7932 w 1511813"/>
                <a:gd name="connsiteY35" fmla="*/ 625037 h 1516973"/>
                <a:gd name="connsiteX36" fmla="*/ 69333 w 1511813"/>
                <a:gd name="connsiteY36" fmla="*/ 432578 h 1516973"/>
                <a:gd name="connsiteX37" fmla="*/ 86360 w 1511813"/>
                <a:gd name="connsiteY37" fmla="*/ 423806 h 1516973"/>
                <a:gd name="connsiteX38" fmla="*/ 150858 w 1511813"/>
                <a:gd name="connsiteY38" fmla="*/ 436706 h 1516973"/>
                <a:gd name="connsiteX39" fmla="*/ 206583 w 1511813"/>
                <a:gd name="connsiteY39" fmla="*/ 463536 h 1516973"/>
                <a:gd name="connsiteX40" fmla="*/ 227738 w 1511813"/>
                <a:gd name="connsiteY40" fmla="*/ 457345 h 1516973"/>
                <a:gd name="connsiteX41" fmla="*/ 266952 w 1511813"/>
                <a:gd name="connsiteY41" fmla="*/ 396459 h 1516973"/>
                <a:gd name="connsiteX42" fmla="*/ 264373 w 1511813"/>
                <a:gd name="connsiteY42" fmla="*/ 380980 h 1516973"/>
                <a:gd name="connsiteX43" fmla="*/ 175108 w 1511813"/>
                <a:gd name="connsiteY43" fmla="*/ 284492 h 1516973"/>
                <a:gd name="connsiteX44" fmla="*/ 176140 w 1511813"/>
                <a:gd name="connsiteY44" fmla="*/ 267981 h 1516973"/>
                <a:gd name="connsiteX45" fmla="*/ 325258 w 1511813"/>
                <a:gd name="connsiteY45" fmla="*/ 132279 h 1516973"/>
                <a:gd name="connsiteX46" fmla="*/ 343317 w 1511813"/>
                <a:gd name="connsiteY46" fmla="*/ 132795 h 1516973"/>
                <a:gd name="connsiteX47" fmla="*/ 395431 w 1511813"/>
                <a:gd name="connsiteY47" fmla="*/ 178717 h 1516973"/>
                <a:gd name="connsiteX48" fmla="*/ 426389 w 1511813"/>
                <a:gd name="connsiteY48" fmla="*/ 224639 h 1516973"/>
                <a:gd name="connsiteX49" fmla="*/ 451156 w 1511813"/>
                <a:gd name="connsiteY49" fmla="*/ 231347 h 1516973"/>
                <a:gd name="connsiteX50" fmla="*/ 512042 w 1511813"/>
                <a:gd name="connsiteY50" fmla="*/ 200388 h 1516973"/>
                <a:gd name="connsiteX51" fmla="*/ 518233 w 1511813"/>
                <a:gd name="connsiteY51" fmla="*/ 183877 h 1516973"/>
                <a:gd name="connsiteX52" fmla="*/ 491403 w 1511813"/>
                <a:gd name="connsiteY52" fmla="*/ 69846 h 1516973"/>
                <a:gd name="connsiteX53" fmla="*/ 489855 w 1511813"/>
                <a:gd name="connsiteY53" fmla="*/ 58494 h 1516973"/>
                <a:gd name="connsiteX54" fmla="*/ 499658 w 1511813"/>
                <a:gd name="connsiteY54" fmla="*/ 43015 h 1516973"/>
                <a:gd name="connsiteX55" fmla="*/ 695730 w 1511813"/>
                <a:gd name="connsiteY55" fmla="*/ 189 h 1516973"/>
                <a:gd name="connsiteX56" fmla="*/ 713273 w 1511813"/>
                <a:gd name="connsiteY56" fmla="*/ 12056 h 1516973"/>
                <a:gd name="connsiteX57" fmla="*/ 721012 w 1511813"/>
                <a:gd name="connsiteY57" fmla="*/ 35275 h 1516973"/>
                <a:gd name="connsiteX58" fmla="*/ 738556 w 1511813"/>
                <a:gd name="connsiteY58" fmla="*/ 134343 h 1516973"/>
                <a:gd name="connsiteX59" fmla="*/ 753519 w 1511813"/>
                <a:gd name="connsiteY59" fmla="*/ 148790 h 1516973"/>
                <a:gd name="connsiteX60" fmla="*/ 820596 w 1511813"/>
                <a:gd name="connsiteY60" fmla="*/ 151886 h 1516973"/>
                <a:gd name="connsiteX61" fmla="*/ 838655 w 1511813"/>
                <a:gd name="connsiteY61" fmla="*/ 138471 h 1516973"/>
                <a:gd name="connsiteX62" fmla="*/ 877354 w 1511813"/>
                <a:gd name="connsiteY62" fmla="*/ 16700 h 1516973"/>
                <a:gd name="connsiteX63" fmla="*/ 892317 w 1511813"/>
                <a:gd name="connsiteY63" fmla="*/ 9476 h 1516973"/>
                <a:gd name="connsiteX64" fmla="*/ 1084777 w 1511813"/>
                <a:gd name="connsiteY64" fmla="*/ 70878 h 1516973"/>
                <a:gd name="connsiteX65" fmla="*/ 1093032 w 1511813"/>
                <a:gd name="connsiteY65" fmla="*/ 86873 h 1516973"/>
                <a:gd name="connsiteX66" fmla="*/ 1079617 w 1511813"/>
                <a:gd name="connsiteY66" fmla="*/ 152402 h 1516973"/>
                <a:gd name="connsiteX67" fmla="*/ 1053302 w 1511813"/>
                <a:gd name="connsiteY67" fmla="*/ 206580 h 1516973"/>
                <a:gd name="connsiteX68" fmla="*/ 1060010 w 1511813"/>
                <a:gd name="connsiteY68" fmla="*/ 228251 h 1516973"/>
                <a:gd name="connsiteX69" fmla="*/ 1118315 w 1511813"/>
                <a:gd name="connsiteY69" fmla="*/ 265917 h 1516973"/>
                <a:gd name="connsiteX70" fmla="*/ 1136374 w 1511813"/>
                <a:gd name="connsiteY70" fmla="*/ 262821 h 1516973"/>
                <a:gd name="connsiteX71" fmla="*/ 1232346 w 1511813"/>
                <a:gd name="connsiteY71" fmla="*/ 174589 h 1516973"/>
                <a:gd name="connsiteX72" fmla="*/ 1247825 w 1511813"/>
                <a:gd name="connsiteY72" fmla="*/ 175621 h 1516973"/>
                <a:gd name="connsiteX73" fmla="*/ 1384559 w 1511813"/>
                <a:gd name="connsiteY73" fmla="*/ 325770 h 1516973"/>
                <a:gd name="connsiteX74" fmla="*/ 1384043 w 1511813"/>
                <a:gd name="connsiteY74" fmla="*/ 342798 h 1516973"/>
                <a:gd name="connsiteX75" fmla="*/ 1336057 w 1511813"/>
                <a:gd name="connsiteY75" fmla="*/ 396975 h 1516973"/>
                <a:gd name="connsiteX76" fmla="*/ 1291167 w 1511813"/>
                <a:gd name="connsiteY76" fmla="*/ 426902 h 1516973"/>
                <a:gd name="connsiteX77" fmla="*/ 1284976 w 1511813"/>
                <a:gd name="connsiteY77" fmla="*/ 451153 h 1516973"/>
                <a:gd name="connsiteX78" fmla="*/ 1316450 w 1511813"/>
                <a:gd name="connsiteY78" fmla="*/ 513070 h 1516973"/>
                <a:gd name="connsiteX79" fmla="*/ 1330898 w 1511813"/>
                <a:gd name="connsiteY79" fmla="*/ 519262 h 1516973"/>
                <a:gd name="connsiteX80" fmla="*/ 1447509 w 1511813"/>
                <a:gd name="connsiteY80" fmla="*/ 491399 h 1516973"/>
                <a:gd name="connsiteX81" fmla="*/ 1458860 w 1511813"/>
                <a:gd name="connsiteY81" fmla="*/ 489851 h 1516973"/>
                <a:gd name="connsiteX82" fmla="*/ 1473307 w 1511813"/>
                <a:gd name="connsiteY82" fmla="*/ 499139 h 1516973"/>
                <a:gd name="connsiteX83" fmla="*/ 1513554 w 1511813"/>
                <a:gd name="connsiteY83" fmla="*/ 675603 h 1516973"/>
                <a:gd name="connsiteX84" fmla="*/ 1514070 w 1511813"/>
                <a:gd name="connsiteY84" fmla="*/ 679215 h 1516973"/>
                <a:gd name="connsiteX85" fmla="*/ 1490335 w 1511813"/>
                <a:gd name="connsiteY85" fmla="*/ 717397 h 1516973"/>
                <a:gd name="connsiteX86" fmla="*/ 1379916 w 1511813"/>
                <a:gd name="connsiteY86" fmla="*/ 738036 h 1516973"/>
                <a:gd name="connsiteX87" fmla="*/ 1367532 w 1511813"/>
                <a:gd name="connsiteY87" fmla="*/ 749904 h 1516973"/>
                <a:gd name="connsiteX88" fmla="*/ 1363920 w 1511813"/>
                <a:gd name="connsiteY88" fmla="*/ 822141 h 1516973"/>
                <a:gd name="connsiteX89" fmla="*/ 1375788 w 1511813"/>
                <a:gd name="connsiteY89" fmla="*/ 838136 h 1516973"/>
                <a:gd name="connsiteX90" fmla="*/ 1498590 w 1511813"/>
                <a:gd name="connsiteY90" fmla="*/ 876834 h 1516973"/>
                <a:gd name="connsiteX91" fmla="*/ 1506330 w 1511813"/>
                <a:gd name="connsiteY91" fmla="*/ 891798 h 1516973"/>
                <a:gd name="connsiteX92" fmla="*/ 1444413 w 1511813"/>
                <a:gd name="connsiteY92" fmla="*/ 1085289 h 1516973"/>
                <a:gd name="connsiteX93" fmla="*/ 1429449 w 1511813"/>
                <a:gd name="connsiteY93" fmla="*/ 1093029 h 1516973"/>
                <a:gd name="connsiteX94" fmla="*/ 1306647 w 1511813"/>
                <a:gd name="connsiteY94" fmla="*/ 1052783 h 1516973"/>
                <a:gd name="connsiteX95" fmla="*/ 1287556 w 1511813"/>
                <a:gd name="connsiteY95" fmla="*/ 1057942 h 1516973"/>
                <a:gd name="connsiteX96" fmla="*/ 1248857 w 1511813"/>
                <a:gd name="connsiteY96" fmla="*/ 1118828 h 1516973"/>
                <a:gd name="connsiteX97" fmla="*/ 1250405 w 1511813"/>
                <a:gd name="connsiteY97" fmla="*/ 1135339 h 1516973"/>
                <a:gd name="connsiteX98" fmla="*/ 1339153 w 1511813"/>
                <a:gd name="connsiteY98" fmla="*/ 1230795 h 1516973"/>
                <a:gd name="connsiteX99" fmla="*/ 1337605 w 1511813"/>
                <a:gd name="connsiteY99" fmla="*/ 1249370 h 1516973"/>
                <a:gd name="connsiteX100" fmla="*/ 1189004 w 1511813"/>
                <a:gd name="connsiteY100" fmla="*/ 1384040 h 1516973"/>
                <a:gd name="connsiteX101" fmla="*/ 1170945 w 1511813"/>
                <a:gd name="connsiteY101" fmla="*/ 1383524 h 1516973"/>
                <a:gd name="connsiteX102" fmla="*/ 1118831 w 1511813"/>
                <a:gd name="connsiteY102" fmla="*/ 1337602 h 1516973"/>
                <a:gd name="connsiteX103" fmla="*/ 1086840 w 1511813"/>
                <a:gd name="connsiteY103" fmla="*/ 1289616 h 1516973"/>
                <a:gd name="connsiteX104" fmla="*/ 1064137 w 1511813"/>
                <a:gd name="connsiteY104" fmla="*/ 1284456 h 1516973"/>
                <a:gd name="connsiteX105" fmla="*/ 1002220 w 1511813"/>
                <a:gd name="connsiteY105" fmla="*/ 1316447 h 1516973"/>
                <a:gd name="connsiteX106" fmla="*/ 996028 w 1511813"/>
                <a:gd name="connsiteY106" fmla="*/ 1332958 h 1516973"/>
                <a:gd name="connsiteX107" fmla="*/ 1022859 w 1511813"/>
                <a:gd name="connsiteY107" fmla="*/ 1446989 h 1516973"/>
                <a:gd name="connsiteX108" fmla="*/ 1024407 w 1511813"/>
                <a:gd name="connsiteY108" fmla="*/ 1459889 h 1516973"/>
                <a:gd name="connsiteX109" fmla="*/ 1015636 w 1511813"/>
                <a:gd name="connsiteY109" fmla="*/ 1473304 h 1516973"/>
                <a:gd name="connsiteX110" fmla="*/ 817500 w 1511813"/>
                <a:gd name="connsiteY110" fmla="*/ 1518710 h 1516973"/>
                <a:gd name="connsiteX111" fmla="*/ 758163 w 1511813"/>
                <a:gd name="connsiteY111" fmla="*/ 1148238 h 1516973"/>
                <a:gd name="connsiteX112" fmla="*/ 1145146 w 1511813"/>
                <a:gd name="connsiteY112" fmla="*/ 758675 h 1516973"/>
                <a:gd name="connsiteX113" fmla="*/ 757131 w 1511813"/>
                <a:gd name="connsiteY113" fmla="*/ 371176 h 1516973"/>
                <a:gd name="connsiteX114" fmla="*/ 368600 w 1511813"/>
                <a:gd name="connsiteY114" fmla="*/ 759707 h 1516973"/>
                <a:gd name="connsiteX115" fmla="*/ 758163 w 1511813"/>
                <a:gd name="connsiteY115" fmla="*/ 1148238 h 151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511813" h="1516973">
                  <a:moveTo>
                    <a:pt x="817500" y="1518710"/>
                  </a:moveTo>
                  <a:cubicBezTo>
                    <a:pt x="809245" y="1520774"/>
                    <a:pt x="805633" y="1516130"/>
                    <a:pt x="802537" y="1507875"/>
                  </a:cubicBezTo>
                  <a:cubicBezTo>
                    <a:pt x="795829" y="1486204"/>
                    <a:pt x="788090" y="1464532"/>
                    <a:pt x="780866" y="1442862"/>
                  </a:cubicBezTo>
                  <a:cubicBezTo>
                    <a:pt x="774674" y="1424286"/>
                    <a:pt x="777770" y="1404679"/>
                    <a:pt x="776738" y="1385072"/>
                  </a:cubicBezTo>
                  <a:cubicBezTo>
                    <a:pt x="776222" y="1369593"/>
                    <a:pt x="775706" y="1370109"/>
                    <a:pt x="760227" y="1369593"/>
                  </a:cubicBezTo>
                  <a:cubicBezTo>
                    <a:pt x="738556" y="1369593"/>
                    <a:pt x="716369" y="1368045"/>
                    <a:pt x="694698" y="1366497"/>
                  </a:cubicBezTo>
                  <a:cubicBezTo>
                    <a:pt x="683346" y="1365465"/>
                    <a:pt x="676638" y="1365981"/>
                    <a:pt x="676638" y="1379912"/>
                  </a:cubicBezTo>
                  <a:cubicBezTo>
                    <a:pt x="676638" y="1424286"/>
                    <a:pt x="655483" y="1462469"/>
                    <a:pt x="637940" y="1501683"/>
                  </a:cubicBezTo>
                  <a:cubicBezTo>
                    <a:pt x="634844" y="1508907"/>
                    <a:pt x="630716" y="1510454"/>
                    <a:pt x="622977" y="1508907"/>
                  </a:cubicBezTo>
                  <a:cubicBezTo>
                    <a:pt x="556416" y="1496523"/>
                    <a:pt x="492434" y="1475368"/>
                    <a:pt x="430517" y="1447505"/>
                  </a:cubicBezTo>
                  <a:cubicBezTo>
                    <a:pt x="423294" y="1443893"/>
                    <a:pt x="420198" y="1440282"/>
                    <a:pt x="422262" y="1431510"/>
                  </a:cubicBezTo>
                  <a:cubicBezTo>
                    <a:pt x="427421" y="1409323"/>
                    <a:pt x="431033" y="1386620"/>
                    <a:pt x="435677" y="1364433"/>
                  </a:cubicBezTo>
                  <a:cubicBezTo>
                    <a:pt x="439805" y="1344310"/>
                    <a:pt x="452704" y="1327798"/>
                    <a:pt x="461992" y="1310255"/>
                  </a:cubicBezTo>
                  <a:cubicBezTo>
                    <a:pt x="467152" y="1300452"/>
                    <a:pt x="466120" y="1295808"/>
                    <a:pt x="456316" y="1290132"/>
                  </a:cubicBezTo>
                  <a:cubicBezTo>
                    <a:pt x="435677" y="1278265"/>
                    <a:pt x="415554" y="1264849"/>
                    <a:pt x="395431" y="1251434"/>
                  </a:cubicBezTo>
                  <a:cubicBezTo>
                    <a:pt x="388207" y="1246274"/>
                    <a:pt x="383563" y="1246274"/>
                    <a:pt x="378919" y="1254014"/>
                  </a:cubicBezTo>
                  <a:cubicBezTo>
                    <a:pt x="356216" y="1293228"/>
                    <a:pt x="319066" y="1317479"/>
                    <a:pt x="283464" y="1342246"/>
                  </a:cubicBezTo>
                  <a:cubicBezTo>
                    <a:pt x="276240" y="1346890"/>
                    <a:pt x="272112" y="1346374"/>
                    <a:pt x="265920" y="1341214"/>
                  </a:cubicBezTo>
                  <a:cubicBezTo>
                    <a:pt x="214323" y="1297356"/>
                    <a:pt x="169433" y="1246790"/>
                    <a:pt x="130218" y="1191580"/>
                  </a:cubicBezTo>
                  <a:cubicBezTo>
                    <a:pt x="125575" y="1185389"/>
                    <a:pt x="125059" y="1180745"/>
                    <a:pt x="130734" y="1174553"/>
                  </a:cubicBezTo>
                  <a:cubicBezTo>
                    <a:pt x="146730" y="1157010"/>
                    <a:pt x="161177" y="1138435"/>
                    <a:pt x="177688" y="1121408"/>
                  </a:cubicBezTo>
                  <a:cubicBezTo>
                    <a:pt x="191104" y="1107476"/>
                    <a:pt x="209163" y="1099221"/>
                    <a:pt x="225674" y="1089417"/>
                  </a:cubicBezTo>
                  <a:cubicBezTo>
                    <a:pt x="236510" y="1083225"/>
                    <a:pt x="237026" y="1078065"/>
                    <a:pt x="230834" y="1067230"/>
                  </a:cubicBezTo>
                  <a:cubicBezTo>
                    <a:pt x="218967" y="1047107"/>
                    <a:pt x="208647" y="1025436"/>
                    <a:pt x="198327" y="1004281"/>
                  </a:cubicBezTo>
                  <a:cubicBezTo>
                    <a:pt x="194716" y="997057"/>
                    <a:pt x="192136" y="993445"/>
                    <a:pt x="183880" y="998089"/>
                  </a:cubicBezTo>
                  <a:cubicBezTo>
                    <a:pt x="147246" y="1017180"/>
                    <a:pt x="108031" y="1024920"/>
                    <a:pt x="67269" y="1025952"/>
                  </a:cubicBezTo>
                  <a:cubicBezTo>
                    <a:pt x="63657" y="1025952"/>
                    <a:pt x="59529" y="1026984"/>
                    <a:pt x="55918" y="1027500"/>
                  </a:cubicBezTo>
                  <a:cubicBezTo>
                    <a:pt x="48694" y="1028532"/>
                    <a:pt x="44050" y="1025952"/>
                    <a:pt x="41470" y="1018212"/>
                  </a:cubicBezTo>
                  <a:cubicBezTo>
                    <a:pt x="21347" y="960939"/>
                    <a:pt x="6384" y="902117"/>
                    <a:pt x="1224" y="841748"/>
                  </a:cubicBezTo>
                  <a:cubicBezTo>
                    <a:pt x="-1872" y="808725"/>
                    <a:pt x="-1356" y="809241"/>
                    <a:pt x="30635" y="797374"/>
                  </a:cubicBezTo>
                  <a:cubicBezTo>
                    <a:pt x="64173" y="784474"/>
                    <a:pt x="98744" y="775703"/>
                    <a:pt x="134862" y="778799"/>
                  </a:cubicBezTo>
                  <a:cubicBezTo>
                    <a:pt x="144150" y="779315"/>
                    <a:pt x="147246" y="775187"/>
                    <a:pt x="147246" y="765899"/>
                  </a:cubicBezTo>
                  <a:cubicBezTo>
                    <a:pt x="147246" y="742680"/>
                    <a:pt x="148278" y="719461"/>
                    <a:pt x="150342" y="696242"/>
                  </a:cubicBezTo>
                  <a:cubicBezTo>
                    <a:pt x="151373" y="685923"/>
                    <a:pt x="150858" y="678699"/>
                    <a:pt x="137442" y="678699"/>
                  </a:cubicBezTo>
                  <a:cubicBezTo>
                    <a:pt x="92552" y="678699"/>
                    <a:pt x="53854" y="657544"/>
                    <a:pt x="14639" y="639485"/>
                  </a:cubicBezTo>
                  <a:cubicBezTo>
                    <a:pt x="7932" y="636389"/>
                    <a:pt x="6384" y="632261"/>
                    <a:pt x="7932" y="625037"/>
                  </a:cubicBezTo>
                  <a:cubicBezTo>
                    <a:pt x="20315" y="558476"/>
                    <a:pt x="40954" y="494495"/>
                    <a:pt x="69333" y="432578"/>
                  </a:cubicBezTo>
                  <a:cubicBezTo>
                    <a:pt x="72945" y="424838"/>
                    <a:pt x="77073" y="421742"/>
                    <a:pt x="86360" y="423806"/>
                  </a:cubicBezTo>
                  <a:cubicBezTo>
                    <a:pt x="107515" y="428450"/>
                    <a:pt x="129186" y="432578"/>
                    <a:pt x="150858" y="436706"/>
                  </a:cubicBezTo>
                  <a:cubicBezTo>
                    <a:pt x="171497" y="440833"/>
                    <a:pt x="188008" y="453733"/>
                    <a:pt x="206583" y="463536"/>
                  </a:cubicBezTo>
                  <a:cubicBezTo>
                    <a:pt x="216903" y="468696"/>
                    <a:pt x="221546" y="467664"/>
                    <a:pt x="227738" y="457345"/>
                  </a:cubicBezTo>
                  <a:cubicBezTo>
                    <a:pt x="239606" y="436706"/>
                    <a:pt x="253021" y="416582"/>
                    <a:pt x="266952" y="396459"/>
                  </a:cubicBezTo>
                  <a:cubicBezTo>
                    <a:pt x="271596" y="389752"/>
                    <a:pt x="271596" y="385108"/>
                    <a:pt x="264373" y="380980"/>
                  </a:cubicBezTo>
                  <a:cubicBezTo>
                    <a:pt x="225158" y="357761"/>
                    <a:pt x="200391" y="320611"/>
                    <a:pt x="175108" y="284492"/>
                  </a:cubicBezTo>
                  <a:cubicBezTo>
                    <a:pt x="170465" y="277785"/>
                    <a:pt x="170981" y="273657"/>
                    <a:pt x="176140" y="267981"/>
                  </a:cubicBezTo>
                  <a:cubicBezTo>
                    <a:pt x="219998" y="216383"/>
                    <a:pt x="270048" y="171493"/>
                    <a:pt x="325258" y="132279"/>
                  </a:cubicBezTo>
                  <a:cubicBezTo>
                    <a:pt x="331966" y="127635"/>
                    <a:pt x="336609" y="126603"/>
                    <a:pt x="343317" y="132795"/>
                  </a:cubicBezTo>
                  <a:cubicBezTo>
                    <a:pt x="360344" y="148274"/>
                    <a:pt x="378404" y="162722"/>
                    <a:pt x="395431" y="178717"/>
                  </a:cubicBezTo>
                  <a:cubicBezTo>
                    <a:pt x="409362" y="191616"/>
                    <a:pt x="416070" y="209160"/>
                    <a:pt x="426389" y="224639"/>
                  </a:cubicBezTo>
                  <a:cubicBezTo>
                    <a:pt x="437741" y="241666"/>
                    <a:pt x="435161" y="240634"/>
                    <a:pt x="451156" y="231347"/>
                  </a:cubicBezTo>
                  <a:cubicBezTo>
                    <a:pt x="470763" y="219995"/>
                    <a:pt x="491403" y="209676"/>
                    <a:pt x="512042" y="200388"/>
                  </a:cubicBezTo>
                  <a:cubicBezTo>
                    <a:pt x="521329" y="196260"/>
                    <a:pt x="522361" y="192132"/>
                    <a:pt x="518233" y="183877"/>
                  </a:cubicBezTo>
                  <a:cubicBezTo>
                    <a:pt x="499142" y="148274"/>
                    <a:pt x="492434" y="109576"/>
                    <a:pt x="491403" y="69846"/>
                  </a:cubicBezTo>
                  <a:cubicBezTo>
                    <a:pt x="491403" y="66234"/>
                    <a:pt x="490371" y="62106"/>
                    <a:pt x="489855" y="58494"/>
                  </a:cubicBezTo>
                  <a:cubicBezTo>
                    <a:pt x="488307" y="50239"/>
                    <a:pt x="491403" y="46111"/>
                    <a:pt x="499658" y="43015"/>
                  </a:cubicBezTo>
                  <a:cubicBezTo>
                    <a:pt x="563123" y="20312"/>
                    <a:pt x="628653" y="6380"/>
                    <a:pt x="695730" y="189"/>
                  </a:cubicBezTo>
                  <a:cubicBezTo>
                    <a:pt x="706049" y="-843"/>
                    <a:pt x="710693" y="2253"/>
                    <a:pt x="713273" y="12056"/>
                  </a:cubicBezTo>
                  <a:cubicBezTo>
                    <a:pt x="715337" y="19796"/>
                    <a:pt x="717917" y="27536"/>
                    <a:pt x="721012" y="35275"/>
                  </a:cubicBezTo>
                  <a:cubicBezTo>
                    <a:pt x="734428" y="67266"/>
                    <a:pt x="741136" y="99772"/>
                    <a:pt x="738556" y="134343"/>
                  </a:cubicBezTo>
                  <a:cubicBezTo>
                    <a:pt x="737524" y="145694"/>
                    <a:pt x="742168" y="148790"/>
                    <a:pt x="753519" y="148790"/>
                  </a:cubicBezTo>
                  <a:cubicBezTo>
                    <a:pt x="775706" y="148274"/>
                    <a:pt x="797893" y="149822"/>
                    <a:pt x="820596" y="151886"/>
                  </a:cubicBezTo>
                  <a:cubicBezTo>
                    <a:pt x="831948" y="152918"/>
                    <a:pt x="838655" y="152402"/>
                    <a:pt x="838655" y="138471"/>
                  </a:cubicBezTo>
                  <a:cubicBezTo>
                    <a:pt x="838655" y="94097"/>
                    <a:pt x="859810" y="55914"/>
                    <a:pt x="877354" y="16700"/>
                  </a:cubicBezTo>
                  <a:cubicBezTo>
                    <a:pt x="880449" y="9476"/>
                    <a:pt x="885093" y="7928"/>
                    <a:pt x="892317" y="9476"/>
                  </a:cubicBezTo>
                  <a:cubicBezTo>
                    <a:pt x="958878" y="21860"/>
                    <a:pt x="1022859" y="42499"/>
                    <a:pt x="1084777" y="70878"/>
                  </a:cubicBezTo>
                  <a:cubicBezTo>
                    <a:pt x="1092000" y="74489"/>
                    <a:pt x="1095096" y="78617"/>
                    <a:pt x="1093032" y="86873"/>
                  </a:cubicBezTo>
                  <a:cubicBezTo>
                    <a:pt x="1088388" y="108544"/>
                    <a:pt x="1084261" y="130731"/>
                    <a:pt x="1079617" y="152402"/>
                  </a:cubicBezTo>
                  <a:cubicBezTo>
                    <a:pt x="1075489" y="172525"/>
                    <a:pt x="1062590" y="189036"/>
                    <a:pt x="1053302" y="206580"/>
                  </a:cubicBezTo>
                  <a:cubicBezTo>
                    <a:pt x="1047626" y="217415"/>
                    <a:pt x="1048658" y="222575"/>
                    <a:pt x="1060010" y="228251"/>
                  </a:cubicBezTo>
                  <a:cubicBezTo>
                    <a:pt x="1080133" y="239602"/>
                    <a:pt x="1099740" y="252502"/>
                    <a:pt x="1118315" y="265917"/>
                  </a:cubicBezTo>
                  <a:cubicBezTo>
                    <a:pt x="1126571" y="272109"/>
                    <a:pt x="1131214" y="271593"/>
                    <a:pt x="1136374" y="262821"/>
                  </a:cubicBezTo>
                  <a:cubicBezTo>
                    <a:pt x="1159077" y="223607"/>
                    <a:pt x="1196744" y="199872"/>
                    <a:pt x="1232346" y="174589"/>
                  </a:cubicBezTo>
                  <a:cubicBezTo>
                    <a:pt x="1238538" y="170461"/>
                    <a:pt x="1242666" y="170977"/>
                    <a:pt x="1247825" y="175621"/>
                  </a:cubicBezTo>
                  <a:cubicBezTo>
                    <a:pt x="1299939" y="219995"/>
                    <a:pt x="1345345" y="270045"/>
                    <a:pt x="1384559" y="325770"/>
                  </a:cubicBezTo>
                  <a:cubicBezTo>
                    <a:pt x="1389203" y="331962"/>
                    <a:pt x="1389719" y="336606"/>
                    <a:pt x="1384043" y="342798"/>
                  </a:cubicBezTo>
                  <a:cubicBezTo>
                    <a:pt x="1368048" y="360857"/>
                    <a:pt x="1352569" y="379432"/>
                    <a:pt x="1336057" y="396975"/>
                  </a:cubicBezTo>
                  <a:cubicBezTo>
                    <a:pt x="1323674" y="409875"/>
                    <a:pt x="1306131" y="417098"/>
                    <a:pt x="1291167" y="426902"/>
                  </a:cubicBezTo>
                  <a:cubicBezTo>
                    <a:pt x="1276720" y="436706"/>
                    <a:pt x="1276720" y="436190"/>
                    <a:pt x="1284976" y="451153"/>
                  </a:cubicBezTo>
                  <a:cubicBezTo>
                    <a:pt x="1295811" y="471792"/>
                    <a:pt x="1306647" y="492431"/>
                    <a:pt x="1316450" y="513070"/>
                  </a:cubicBezTo>
                  <a:cubicBezTo>
                    <a:pt x="1320062" y="520294"/>
                    <a:pt x="1323158" y="523390"/>
                    <a:pt x="1330898" y="519262"/>
                  </a:cubicBezTo>
                  <a:cubicBezTo>
                    <a:pt x="1367532" y="500171"/>
                    <a:pt x="1406746" y="492431"/>
                    <a:pt x="1447509" y="491399"/>
                  </a:cubicBezTo>
                  <a:cubicBezTo>
                    <a:pt x="1451120" y="491399"/>
                    <a:pt x="1455248" y="490367"/>
                    <a:pt x="1458860" y="489851"/>
                  </a:cubicBezTo>
                  <a:cubicBezTo>
                    <a:pt x="1466600" y="488819"/>
                    <a:pt x="1470728" y="491399"/>
                    <a:pt x="1473307" y="499139"/>
                  </a:cubicBezTo>
                  <a:cubicBezTo>
                    <a:pt x="1493431" y="556412"/>
                    <a:pt x="1508394" y="615234"/>
                    <a:pt x="1513554" y="675603"/>
                  </a:cubicBezTo>
                  <a:cubicBezTo>
                    <a:pt x="1513554" y="676635"/>
                    <a:pt x="1513554" y="678183"/>
                    <a:pt x="1514070" y="679215"/>
                  </a:cubicBezTo>
                  <a:cubicBezTo>
                    <a:pt x="1518713" y="714301"/>
                    <a:pt x="1519745" y="706046"/>
                    <a:pt x="1490335" y="717397"/>
                  </a:cubicBezTo>
                  <a:cubicBezTo>
                    <a:pt x="1454732" y="730813"/>
                    <a:pt x="1418614" y="741648"/>
                    <a:pt x="1379916" y="738036"/>
                  </a:cubicBezTo>
                  <a:cubicBezTo>
                    <a:pt x="1371144" y="737004"/>
                    <a:pt x="1368048" y="740616"/>
                    <a:pt x="1367532" y="749904"/>
                  </a:cubicBezTo>
                  <a:cubicBezTo>
                    <a:pt x="1367016" y="774155"/>
                    <a:pt x="1365984" y="797890"/>
                    <a:pt x="1363920" y="822141"/>
                  </a:cubicBezTo>
                  <a:cubicBezTo>
                    <a:pt x="1363404" y="831944"/>
                    <a:pt x="1363920" y="838136"/>
                    <a:pt x="1375788" y="838136"/>
                  </a:cubicBezTo>
                  <a:cubicBezTo>
                    <a:pt x="1420678" y="838136"/>
                    <a:pt x="1459376" y="858775"/>
                    <a:pt x="1498590" y="876834"/>
                  </a:cubicBezTo>
                  <a:cubicBezTo>
                    <a:pt x="1505298" y="879930"/>
                    <a:pt x="1507878" y="883542"/>
                    <a:pt x="1506330" y="891798"/>
                  </a:cubicBezTo>
                  <a:cubicBezTo>
                    <a:pt x="1493947" y="958875"/>
                    <a:pt x="1472791" y="1023372"/>
                    <a:pt x="1444413" y="1085289"/>
                  </a:cubicBezTo>
                  <a:cubicBezTo>
                    <a:pt x="1441317" y="1092513"/>
                    <a:pt x="1437189" y="1094577"/>
                    <a:pt x="1429449" y="1093029"/>
                  </a:cubicBezTo>
                  <a:cubicBezTo>
                    <a:pt x="1386623" y="1085289"/>
                    <a:pt x="1343797" y="1078581"/>
                    <a:pt x="1306647" y="1052783"/>
                  </a:cubicBezTo>
                  <a:cubicBezTo>
                    <a:pt x="1297875" y="1046591"/>
                    <a:pt x="1293231" y="1048655"/>
                    <a:pt x="1287556" y="1057942"/>
                  </a:cubicBezTo>
                  <a:cubicBezTo>
                    <a:pt x="1275688" y="1078581"/>
                    <a:pt x="1262273" y="1098705"/>
                    <a:pt x="1248857" y="1118828"/>
                  </a:cubicBezTo>
                  <a:cubicBezTo>
                    <a:pt x="1244214" y="1125535"/>
                    <a:pt x="1242150" y="1130179"/>
                    <a:pt x="1250405" y="1135339"/>
                  </a:cubicBezTo>
                  <a:cubicBezTo>
                    <a:pt x="1289620" y="1158558"/>
                    <a:pt x="1313871" y="1194676"/>
                    <a:pt x="1339153" y="1230795"/>
                  </a:cubicBezTo>
                  <a:cubicBezTo>
                    <a:pt x="1344313" y="1238018"/>
                    <a:pt x="1343797" y="1242662"/>
                    <a:pt x="1337605" y="1249370"/>
                  </a:cubicBezTo>
                  <a:cubicBezTo>
                    <a:pt x="1293747" y="1300968"/>
                    <a:pt x="1244214" y="1345342"/>
                    <a:pt x="1189004" y="1384040"/>
                  </a:cubicBezTo>
                  <a:cubicBezTo>
                    <a:pt x="1182296" y="1388684"/>
                    <a:pt x="1177652" y="1389716"/>
                    <a:pt x="1170945" y="1383524"/>
                  </a:cubicBezTo>
                  <a:cubicBezTo>
                    <a:pt x="1153918" y="1368045"/>
                    <a:pt x="1135858" y="1353597"/>
                    <a:pt x="1118831" y="1337602"/>
                  </a:cubicBezTo>
                  <a:cubicBezTo>
                    <a:pt x="1104384" y="1324187"/>
                    <a:pt x="1096644" y="1306128"/>
                    <a:pt x="1086840" y="1289616"/>
                  </a:cubicBezTo>
                  <a:cubicBezTo>
                    <a:pt x="1080133" y="1278265"/>
                    <a:pt x="1074973" y="1277749"/>
                    <a:pt x="1064137" y="1284456"/>
                  </a:cubicBezTo>
                  <a:cubicBezTo>
                    <a:pt x="1044530" y="1296324"/>
                    <a:pt x="1023375" y="1306643"/>
                    <a:pt x="1002220" y="1316447"/>
                  </a:cubicBezTo>
                  <a:cubicBezTo>
                    <a:pt x="993449" y="1320575"/>
                    <a:pt x="991385" y="1324703"/>
                    <a:pt x="996028" y="1332958"/>
                  </a:cubicBezTo>
                  <a:cubicBezTo>
                    <a:pt x="1015120" y="1368561"/>
                    <a:pt x="1021827" y="1407259"/>
                    <a:pt x="1022859" y="1446989"/>
                  </a:cubicBezTo>
                  <a:cubicBezTo>
                    <a:pt x="1022859" y="1451117"/>
                    <a:pt x="1023891" y="1455245"/>
                    <a:pt x="1024407" y="1459889"/>
                  </a:cubicBezTo>
                  <a:cubicBezTo>
                    <a:pt x="1025439" y="1466596"/>
                    <a:pt x="1022859" y="1470724"/>
                    <a:pt x="1015636" y="1473304"/>
                  </a:cubicBezTo>
                  <a:cubicBezTo>
                    <a:pt x="970745" y="1493943"/>
                    <a:pt x="870646" y="1516130"/>
                    <a:pt x="817500" y="1518710"/>
                  </a:cubicBezTo>
                  <a:close/>
                  <a:moveTo>
                    <a:pt x="758163" y="1148238"/>
                  </a:moveTo>
                  <a:cubicBezTo>
                    <a:pt x="974357" y="1144627"/>
                    <a:pt x="1145146" y="976418"/>
                    <a:pt x="1145146" y="758675"/>
                  </a:cubicBezTo>
                  <a:cubicBezTo>
                    <a:pt x="1145146" y="542481"/>
                    <a:pt x="974357" y="371176"/>
                    <a:pt x="757131" y="371176"/>
                  </a:cubicBezTo>
                  <a:cubicBezTo>
                    <a:pt x="539904" y="371176"/>
                    <a:pt x="368600" y="542481"/>
                    <a:pt x="368600" y="759707"/>
                  </a:cubicBezTo>
                  <a:cubicBezTo>
                    <a:pt x="369116" y="977966"/>
                    <a:pt x="541452" y="1145659"/>
                    <a:pt x="758163" y="1148238"/>
                  </a:cubicBezTo>
                  <a:close/>
                </a:path>
              </a:pathLst>
            </a:custGeom>
            <a:grpFill/>
            <a:ln w="34925" cap="flat">
              <a:solidFill>
                <a:srgbClr val="37456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1C980EF8-E09C-4F4B-BF9F-49F28E94B6ED}"/>
              </a:ext>
            </a:extLst>
          </p:cNvPr>
          <p:cNvSpPr/>
          <p:nvPr userDrawn="1"/>
        </p:nvSpPr>
        <p:spPr>
          <a:xfrm>
            <a:off x="8809094" y="351406"/>
            <a:ext cx="577306" cy="577307"/>
          </a:xfrm>
          <a:custGeom>
            <a:avLst/>
            <a:gdLst>
              <a:gd name="connsiteX0" fmla="*/ 686157 w 1243505"/>
              <a:gd name="connsiteY0" fmla="*/ 1016068 h 1243505"/>
              <a:gd name="connsiteX1" fmla="*/ 560258 w 1243505"/>
              <a:gd name="connsiteY1" fmla="*/ 1016068 h 1243505"/>
              <a:gd name="connsiteX2" fmla="*/ 545811 w 1243505"/>
              <a:gd name="connsiteY2" fmla="*/ 1026903 h 1243505"/>
              <a:gd name="connsiteX3" fmla="*/ 533944 w 1243505"/>
              <a:gd name="connsiteY3" fmla="*/ 1088821 h 1243505"/>
              <a:gd name="connsiteX4" fmla="*/ 505565 w 1243505"/>
              <a:gd name="connsiteY4" fmla="*/ 1169829 h 1243505"/>
              <a:gd name="connsiteX5" fmla="*/ 469447 w 1243505"/>
              <a:gd name="connsiteY5" fmla="*/ 1240002 h 1243505"/>
              <a:gd name="connsiteX6" fmla="*/ 452935 w 1243505"/>
              <a:gd name="connsiteY6" fmla="*/ 1246710 h 1243505"/>
              <a:gd name="connsiteX7" fmla="*/ 305366 w 1243505"/>
              <a:gd name="connsiteY7" fmla="*/ 1185824 h 1243505"/>
              <a:gd name="connsiteX8" fmla="*/ 298142 w 1243505"/>
              <a:gd name="connsiteY8" fmla="*/ 1168281 h 1243505"/>
              <a:gd name="connsiteX9" fmla="*/ 333744 w 1243505"/>
              <a:gd name="connsiteY9" fmla="*/ 1059410 h 1243505"/>
              <a:gd name="connsiteX10" fmla="*/ 342000 w 1243505"/>
              <a:gd name="connsiteY10" fmla="*/ 1043415 h 1243505"/>
              <a:gd name="connsiteX11" fmla="*/ 395662 w 1243505"/>
              <a:gd name="connsiteY11" fmla="*/ 962922 h 1243505"/>
              <a:gd name="connsiteX12" fmla="*/ 393598 w 1243505"/>
              <a:gd name="connsiteY12" fmla="*/ 947959 h 1243505"/>
              <a:gd name="connsiteX13" fmla="*/ 299174 w 1243505"/>
              <a:gd name="connsiteY13" fmla="*/ 853535 h 1243505"/>
              <a:gd name="connsiteX14" fmla="*/ 285243 w 1243505"/>
              <a:gd name="connsiteY14" fmla="*/ 851471 h 1243505"/>
              <a:gd name="connsiteX15" fmla="*/ 230549 w 1243505"/>
              <a:gd name="connsiteY15" fmla="*/ 888106 h 1243505"/>
              <a:gd name="connsiteX16" fmla="*/ 148509 w 1243505"/>
              <a:gd name="connsiteY16" fmla="*/ 926804 h 1243505"/>
              <a:gd name="connsiteX17" fmla="*/ 78852 w 1243505"/>
              <a:gd name="connsiteY17" fmla="*/ 949507 h 1243505"/>
              <a:gd name="connsiteX18" fmla="*/ 62340 w 1243505"/>
              <a:gd name="connsiteY18" fmla="*/ 942799 h 1243505"/>
              <a:gd name="connsiteX19" fmla="*/ 939 w 1243505"/>
              <a:gd name="connsiteY19" fmla="*/ 794198 h 1243505"/>
              <a:gd name="connsiteX20" fmla="*/ 7131 w 1243505"/>
              <a:gd name="connsiteY20" fmla="*/ 778718 h 1243505"/>
              <a:gd name="connsiteX21" fmla="*/ 114454 w 1243505"/>
              <a:gd name="connsiteY21" fmla="*/ 725056 h 1243505"/>
              <a:gd name="connsiteX22" fmla="*/ 189787 w 1243505"/>
              <a:gd name="connsiteY22" fmla="*/ 708545 h 1243505"/>
              <a:gd name="connsiteX23" fmla="*/ 221261 w 1243505"/>
              <a:gd name="connsiteY23" fmla="*/ 702354 h 1243505"/>
              <a:gd name="connsiteX24" fmla="*/ 231581 w 1243505"/>
              <a:gd name="connsiteY24" fmla="*/ 688938 h 1243505"/>
              <a:gd name="connsiteX25" fmla="*/ 225905 w 1243505"/>
              <a:gd name="connsiteY25" fmla="*/ 631149 h 1243505"/>
              <a:gd name="connsiteX26" fmla="*/ 231581 w 1243505"/>
              <a:gd name="connsiteY26" fmla="*/ 559428 h 1243505"/>
              <a:gd name="connsiteX27" fmla="*/ 220745 w 1243505"/>
              <a:gd name="connsiteY27" fmla="*/ 544980 h 1243505"/>
              <a:gd name="connsiteX28" fmla="*/ 172760 w 1243505"/>
              <a:gd name="connsiteY28" fmla="*/ 535693 h 1243505"/>
              <a:gd name="connsiteX29" fmla="*/ 27770 w 1243505"/>
              <a:gd name="connsiteY29" fmla="*/ 478419 h 1243505"/>
              <a:gd name="connsiteX30" fmla="*/ 8163 w 1243505"/>
              <a:gd name="connsiteY30" fmla="*/ 431465 h 1243505"/>
              <a:gd name="connsiteX31" fmla="*/ 62340 w 1243505"/>
              <a:gd name="connsiteY31" fmla="*/ 305051 h 1243505"/>
              <a:gd name="connsiteX32" fmla="*/ 79884 w 1243505"/>
              <a:gd name="connsiteY32" fmla="*/ 297827 h 1243505"/>
              <a:gd name="connsiteX33" fmla="*/ 188755 w 1243505"/>
              <a:gd name="connsiteY33" fmla="*/ 333430 h 1243505"/>
              <a:gd name="connsiteX34" fmla="*/ 204750 w 1243505"/>
              <a:gd name="connsiteY34" fmla="*/ 341685 h 1243505"/>
              <a:gd name="connsiteX35" fmla="*/ 285243 w 1243505"/>
              <a:gd name="connsiteY35" fmla="*/ 395347 h 1243505"/>
              <a:gd name="connsiteX36" fmla="*/ 300206 w 1243505"/>
              <a:gd name="connsiteY36" fmla="*/ 393283 h 1243505"/>
              <a:gd name="connsiteX37" fmla="*/ 393598 w 1243505"/>
              <a:gd name="connsiteY37" fmla="*/ 299891 h 1243505"/>
              <a:gd name="connsiteX38" fmla="*/ 395662 w 1243505"/>
              <a:gd name="connsiteY38" fmla="*/ 283896 h 1243505"/>
              <a:gd name="connsiteX39" fmla="*/ 353352 w 1243505"/>
              <a:gd name="connsiteY39" fmla="*/ 220947 h 1243505"/>
              <a:gd name="connsiteX40" fmla="*/ 325489 w 1243505"/>
              <a:gd name="connsiteY40" fmla="*/ 162125 h 1243505"/>
              <a:gd name="connsiteX41" fmla="*/ 299690 w 1243505"/>
              <a:gd name="connsiteY41" fmla="*/ 82665 h 1243505"/>
              <a:gd name="connsiteX42" fmla="*/ 307946 w 1243505"/>
              <a:gd name="connsiteY42" fmla="*/ 61510 h 1243505"/>
              <a:gd name="connsiteX43" fmla="*/ 451903 w 1243505"/>
              <a:gd name="connsiteY43" fmla="*/ 2172 h 1243505"/>
              <a:gd name="connsiteX44" fmla="*/ 470478 w 1243505"/>
              <a:gd name="connsiteY44" fmla="*/ 9396 h 1243505"/>
              <a:gd name="connsiteX45" fmla="*/ 522076 w 1243505"/>
              <a:gd name="connsiteY45" fmla="*/ 111559 h 1243505"/>
              <a:gd name="connsiteX46" fmla="*/ 537555 w 1243505"/>
              <a:gd name="connsiteY46" fmla="*/ 177605 h 1243505"/>
              <a:gd name="connsiteX47" fmla="*/ 546843 w 1243505"/>
              <a:gd name="connsiteY47" fmla="*/ 223011 h 1243505"/>
              <a:gd name="connsiteX48" fmla="*/ 559227 w 1243505"/>
              <a:gd name="connsiteY48" fmla="*/ 231782 h 1243505"/>
              <a:gd name="connsiteX49" fmla="*/ 688737 w 1243505"/>
              <a:gd name="connsiteY49" fmla="*/ 231782 h 1243505"/>
              <a:gd name="connsiteX50" fmla="*/ 704216 w 1243505"/>
              <a:gd name="connsiteY50" fmla="*/ 220431 h 1243505"/>
              <a:gd name="connsiteX51" fmla="*/ 716600 w 1243505"/>
              <a:gd name="connsiteY51" fmla="*/ 156966 h 1243505"/>
              <a:gd name="connsiteX52" fmla="*/ 743430 w 1243505"/>
              <a:gd name="connsiteY52" fmla="*/ 79569 h 1243505"/>
              <a:gd name="connsiteX53" fmla="*/ 780065 w 1243505"/>
              <a:gd name="connsiteY53" fmla="*/ 8364 h 1243505"/>
              <a:gd name="connsiteX54" fmla="*/ 797092 w 1243505"/>
              <a:gd name="connsiteY54" fmla="*/ 1140 h 1243505"/>
              <a:gd name="connsiteX55" fmla="*/ 944146 w 1243505"/>
              <a:gd name="connsiteY55" fmla="*/ 62542 h 1243505"/>
              <a:gd name="connsiteX56" fmla="*/ 950853 w 1243505"/>
              <a:gd name="connsiteY56" fmla="*/ 79053 h 1243505"/>
              <a:gd name="connsiteX57" fmla="*/ 914735 w 1243505"/>
              <a:gd name="connsiteY57" fmla="*/ 189472 h 1243505"/>
              <a:gd name="connsiteX58" fmla="*/ 906479 w 1243505"/>
              <a:gd name="connsiteY58" fmla="*/ 205467 h 1243505"/>
              <a:gd name="connsiteX59" fmla="*/ 853334 w 1243505"/>
              <a:gd name="connsiteY59" fmla="*/ 284928 h 1243505"/>
              <a:gd name="connsiteX60" fmla="*/ 855398 w 1243505"/>
              <a:gd name="connsiteY60" fmla="*/ 300923 h 1243505"/>
              <a:gd name="connsiteX61" fmla="*/ 948789 w 1243505"/>
              <a:gd name="connsiteY61" fmla="*/ 394315 h 1243505"/>
              <a:gd name="connsiteX62" fmla="*/ 963753 w 1243505"/>
              <a:gd name="connsiteY62" fmla="*/ 396379 h 1243505"/>
              <a:gd name="connsiteX63" fmla="*/ 1015866 w 1243505"/>
              <a:gd name="connsiteY63" fmla="*/ 360777 h 1243505"/>
              <a:gd name="connsiteX64" fmla="*/ 1099971 w 1243505"/>
              <a:gd name="connsiteY64" fmla="*/ 320530 h 1243505"/>
              <a:gd name="connsiteX65" fmla="*/ 1168596 w 1243505"/>
              <a:gd name="connsiteY65" fmla="*/ 298343 h 1243505"/>
              <a:gd name="connsiteX66" fmla="*/ 1186139 w 1243505"/>
              <a:gd name="connsiteY66" fmla="*/ 305567 h 1243505"/>
              <a:gd name="connsiteX67" fmla="*/ 1247024 w 1243505"/>
              <a:gd name="connsiteY67" fmla="*/ 453136 h 1243505"/>
              <a:gd name="connsiteX68" fmla="*/ 1240317 w 1243505"/>
              <a:gd name="connsiteY68" fmla="*/ 469648 h 1243505"/>
              <a:gd name="connsiteX69" fmla="*/ 1135573 w 1243505"/>
              <a:gd name="connsiteY69" fmla="*/ 522277 h 1243505"/>
              <a:gd name="connsiteX70" fmla="*/ 1059209 w 1243505"/>
              <a:gd name="connsiteY70" fmla="*/ 539821 h 1243505"/>
              <a:gd name="connsiteX71" fmla="*/ 1040117 w 1243505"/>
              <a:gd name="connsiteY71" fmla="*/ 543433 h 1243505"/>
              <a:gd name="connsiteX72" fmla="*/ 1017930 w 1243505"/>
              <a:gd name="connsiteY72" fmla="*/ 572843 h 1243505"/>
              <a:gd name="connsiteX73" fmla="*/ 1016383 w 1243505"/>
              <a:gd name="connsiteY73" fmla="*/ 688422 h 1243505"/>
              <a:gd name="connsiteX74" fmla="*/ 1028250 w 1243505"/>
              <a:gd name="connsiteY74" fmla="*/ 703386 h 1243505"/>
              <a:gd name="connsiteX75" fmla="*/ 1118030 w 1243505"/>
              <a:gd name="connsiteY75" fmla="*/ 720929 h 1243505"/>
              <a:gd name="connsiteX76" fmla="*/ 1142281 w 1243505"/>
              <a:gd name="connsiteY76" fmla="*/ 729184 h 1243505"/>
              <a:gd name="connsiteX77" fmla="*/ 1237737 w 1243505"/>
              <a:gd name="connsiteY77" fmla="*/ 777686 h 1243505"/>
              <a:gd name="connsiteX78" fmla="*/ 1246508 w 1243505"/>
              <a:gd name="connsiteY78" fmla="*/ 797809 h 1243505"/>
              <a:gd name="connsiteX79" fmla="*/ 1186655 w 1243505"/>
              <a:gd name="connsiteY79" fmla="*/ 941767 h 1243505"/>
              <a:gd name="connsiteX80" fmla="*/ 1167564 w 1243505"/>
              <a:gd name="connsiteY80" fmla="*/ 950023 h 1243505"/>
              <a:gd name="connsiteX81" fmla="*/ 1062304 w 1243505"/>
              <a:gd name="connsiteY81" fmla="*/ 915452 h 1243505"/>
              <a:gd name="connsiteX82" fmla="*/ 1042697 w 1243505"/>
              <a:gd name="connsiteY82" fmla="*/ 905649 h 1243505"/>
              <a:gd name="connsiteX83" fmla="*/ 963237 w 1243505"/>
              <a:gd name="connsiteY83" fmla="*/ 852503 h 1243505"/>
              <a:gd name="connsiteX84" fmla="*/ 947241 w 1243505"/>
              <a:gd name="connsiteY84" fmla="*/ 855083 h 1243505"/>
              <a:gd name="connsiteX85" fmla="*/ 855914 w 1243505"/>
              <a:gd name="connsiteY85" fmla="*/ 946927 h 1243505"/>
              <a:gd name="connsiteX86" fmla="*/ 853850 w 1243505"/>
              <a:gd name="connsiteY86" fmla="*/ 966018 h 1243505"/>
              <a:gd name="connsiteX87" fmla="*/ 890484 w 1243505"/>
              <a:gd name="connsiteY87" fmla="*/ 1020711 h 1243505"/>
              <a:gd name="connsiteX88" fmla="*/ 925054 w 1243505"/>
              <a:gd name="connsiteY88" fmla="*/ 1093464 h 1243505"/>
              <a:gd name="connsiteX89" fmla="*/ 949821 w 1243505"/>
              <a:gd name="connsiteY89" fmla="*/ 1169313 h 1243505"/>
              <a:gd name="connsiteX90" fmla="*/ 943114 w 1243505"/>
              <a:gd name="connsiteY90" fmla="*/ 1185824 h 1243505"/>
              <a:gd name="connsiteX91" fmla="*/ 794512 w 1243505"/>
              <a:gd name="connsiteY91" fmla="*/ 1247226 h 1243505"/>
              <a:gd name="connsiteX92" fmla="*/ 779033 w 1243505"/>
              <a:gd name="connsiteY92" fmla="*/ 1241034 h 1243505"/>
              <a:gd name="connsiteX93" fmla="*/ 724855 w 1243505"/>
              <a:gd name="connsiteY93" fmla="*/ 1134226 h 1243505"/>
              <a:gd name="connsiteX94" fmla="*/ 718148 w 1243505"/>
              <a:gd name="connsiteY94" fmla="*/ 1105332 h 1243505"/>
              <a:gd name="connsiteX95" fmla="*/ 703184 w 1243505"/>
              <a:gd name="connsiteY95" fmla="*/ 1031031 h 1243505"/>
              <a:gd name="connsiteX96" fmla="*/ 686157 w 1243505"/>
              <a:gd name="connsiteY96" fmla="*/ 1016068 h 1243505"/>
              <a:gd name="connsiteX97" fmla="*/ 624240 w 1243505"/>
              <a:gd name="connsiteY97" fmla="*/ 791102 h 1243505"/>
              <a:gd name="connsiteX98" fmla="*/ 790900 w 1243505"/>
              <a:gd name="connsiteY98" fmla="*/ 623925 h 1243505"/>
              <a:gd name="connsiteX99" fmla="*/ 624240 w 1243505"/>
              <a:gd name="connsiteY99" fmla="*/ 458296 h 1243505"/>
              <a:gd name="connsiteX100" fmla="*/ 458095 w 1243505"/>
              <a:gd name="connsiteY100" fmla="*/ 624441 h 1243505"/>
              <a:gd name="connsiteX101" fmla="*/ 624240 w 1243505"/>
              <a:gd name="connsiteY101" fmla="*/ 791102 h 124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43505" h="1243505">
                <a:moveTo>
                  <a:pt x="686157" y="1016068"/>
                </a:moveTo>
                <a:cubicBezTo>
                  <a:pt x="644363" y="1024840"/>
                  <a:pt x="602053" y="1021743"/>
                  <a:pt x="560258" y="1016068"/>
                </a:cubicBezTo>
                <a:cubicBezTo>
                  <a:pt x="550455" y="1015036"/>
                  <a:pt x="547359" y="1018132"/>
                  <a:pt x="545811" y="1026903"/>
                </a:cubicBezTo>
                <a:cubicBezTo>
                  <a:pt x="542199" y="1047542"/>
                  <a:pt x="537039" y="1068181"/>
                  <a:pt x="533944" y="1088821"/>
                </a:cubicBezTo>
                <a:cubicBezTo>
                  <a:pt x="529816" y="1117715"/>
                  <a:pt x="519496" y="1144030"/>
                  <a:pt x="505565" y="1169829"/>
                </a:cubicBezTo>
                <a:cubicBezTo>
                  <a:pt x="492666" y="1192532"/>
                  <a:pt x="481314" y="1216267"/>
                  <a:pt x="469447" y="1240002"/>
                </a:cubicBezTo>
                <a:cubicBezTo>
                  <a:pt x="465835" y="1247741"/>
                  <a:pt x="461191" y="1249290"/>
                  <a:pt x="452935" y="1246710"/>
                </a:cubicBezTo>
                <a:cubicBezTo>
                  <a:pt x="401853" y="1231230"/>
                  <a:pt x="352836" y="1211107"/>
                  <a:pt x="305366" y="1185824"/>
                </a:cubicBezTo>
                <a:cubicBezTo>
                  <a:pt x="297110" y="1181696"/>
                  <a:pt x="295562" y="1177053"/>
                  <a:pt x="298142" y="1168281"/>
                </a:cubicBezTo>
                <a:cubicBezTo>
                  <a:pt x="310525" y="1132163"/>
                  <a:pt x="321877" y="1095528"/>
                  <a:pt x="333744" y="1059410"/>
                </a:cubicBezTo>
                <a:cubicBezTo>
                  <a:pt x="335808" y="1053734"/>
                  <a:pt x="338904" y="1048574"/>
                  <a:pt x="342000" y="1043415"/>
                </a:cubicBezTo>
                <a:cubicBezTo>
                  <a:pt x="360059" y="1016584"/>
                  <a:pt x="377602" y="989753"/>
                  <a:pt x="395662" y="962922"/>
                </a:cubicBezTo>
                <a:cubicBezTo>
                  <a:pt x="399790" y="956730"/>
                  <a:pt x="399790" y="952603"/>
                  <a:pt x="393598" y="947959"/>
                </a:cubicBezTo>
                <a:cubicBezTo>
                  <a:pt x="356963" y="921644"/>
                  <a:pt x="326005" y="889653"/>
                  <a:pt x="299174" y="853535"/>
                </a:cubicBezTo>
                <a:cubicBezTo>
                  <a:pt x="295046" y="847859"/>
                  <a:pt x="290918" y="847859"/>
                  <a:pt x="285243" y="851471"/>
                </a:cubicBezTo>
                <a:cubicBezTo>
                  <a:pt x="267183" y="863855"/>
                  <a:pt x="248092" y="875206"/>
                  <a:pt x="230549" y="888106"/>
                </a:cubicBezTo>
                <a:cubicBezTo>
                  <a:pt x="205782" y="906681"/>
                  <a:pt x="178435" y="918548"/>
                  <a:pt x="148509" y="926804"/>
                </a:cubicBezTo>
                <a:cubicBezTo>
                  <a:pt x="124774" y="933511"/>
                  <a:pt x="101555" y="941767"/>
                  <a:pt x="78852" y="949507"/>
                </a:cubicBezTo>
                <a:cubicBezTo>
                  <a:pt x="71112" y="952087"/>
                  <a:pt x="66468" y="950539"/>
                  <a:pt x="62340" y="942799"/>
                </a:cubicBezTo>
                <a:cubicBezTo>
                  <a:pt x="36541" y="895329"/>
                  <a:pt x="15902" y="845795"/>
                  <a:pt x="939" y="794198"/>
                </a:cubicBezTo>
                <a:cubicBezTo>
                  <a:pt x="-1125" y="786458"/>
                  <a:pt x="-93" y="782330"/>
                  <a:pt x="7131" y="778718"/>
                </a:cubicBezTo>
                <a:cubicBezTo>
                  <a:pt x="42733" y="760659"/>
                  <a:pt x="77820" y="741052"/>
                  <a:pt x="114454" y="725056"/>
                </a:cubicBezTo>
                <a:cubicBezTo>
                  <a:pt x="137673" y="714737"/>
                  <a:pt x="164504" y="714221"/>
                  <a:pt x="189787" y="708545"/>
                </a:cubicBezTo>
                <a:cubicBezTo>
                  <a:pt x="200106" y="705965"/>
                  <a:pt x="210942" y="704417"/>
                  <a:pt x="221261" y="702354"/>
                </a:cubicBezTo>
                <a:cubicBezTo>
                  <a:pt x="229001" y="700806"/>
                  <a:pt x="233129" y="698226"/>
                  <a:pt x="231581" y="688938"/>
                </a:cubicBezTo>
                <a:cubicBezTo>
                  <a:pt x="229001" y="669847"/>
                  <a:pt x="226937" y="650756"/>
                  <a:pt x="225905" y="631149"/>
                </a:cubicBezTo>
                <a:cubicBezTo>
                  <a:pt x="224873" y="606898"/>
                  <a:pt x="229517" y="583163"/>
                  <a:pt x="231581" y="559428"/>
                </a:cubicBezTo>
                <a:cubicBezTo>
                  <a:pt x="232613" y="549624"/>
                  <a:pt x="229001" y="546528"/>
                  <a:pt x="220745" y="544980"/>
                </a:cubicBezTo>
                <a:cubicBezTo>
                  <a:pt x="204750" y="542401"/>
                  <a:pt x="188755" y="537757"/>
                  <a:pt x="172760" y="535693"/>
                </a:cubicBezTo>
                <a:cubicBezTo>
                  <a:pt x="118582" y="530533"/>
                  <a:pt x="74208" y="502154"/>
                  <a:pt x="27770" y="478419"/>
                </a:cubicBezTo>
                <a:cubicBezTo>
                  <a:pt x="-2157" y="463456"/>
                  <a:pt x="-1125" y="463456"/>
                  <a:pt x="8163" y="431465"/>
                </a:cubicBezTo>
                <a:cubicBezTo>
                  <a:pt x="21062" y="387091"/>
                  <a:pt x="41701" y="345813"/>
                  <a:pt x="62340" y="305051"/>
                </a:cubicBezTo>
                <a:cubicBezTo>
                  <a:pt x="66468" y="296795"/>
                  <a:pt x="71112" y="295247"/>
                  <a:pt x="79884" y="297827"/>
                </a:cubicBezTo>
                <a:cubicBezTo>
                  <a:pt x="116002" y="310211"/>
                  <a:pt x="152636" y="321562"/>
                  <a:pt x="188755" y="333430"/>
                </a:cubicBezTo>
                <a:cubicBezTo>
                  <a:pt x="194430" y="335494"/>
                  <a:pt x="199590" y="338589"/>
                  <a:pt x="204750" y="341685"/>
                </a:cubicBezTo>
                <a:cubicBezTo>
                  <a:pt x="231581" y="359745"/>
                  <a:pt x="258412" y="377288"/>
                  <a:pt x="285243" y="395347"/>
                </a:cubicBezTo>
                <a:cubicBezTo>
                  <a:pt x="291434" y="399475"/>
                  <a:pt x="295562" y="399475"/>
                  <a:pt x="300206" y="393283"/>
                </a:cubicBezTo>
                <a:cubicBezTo>
                  <a:pt x="326521" y="357165"/>
                  <a:pt x="357479" y="326206"/>
                  <a:pt x="393598" y="299891"/>
                </a:cubicBezTo>
                <a:cubicBezTo>
                  <a:pt x="400305" y="294731"/>
                  <a:pt x="399790" y="290604"/>
                  <a:pt x="395662" y="283896"/>
                </a:cubicBezTo>
                <a:cubicBezTo>
                  <a:pt x="381214" y="263257"/>
                  <a:pt x="367799" y="241586"/>
                  <a:pt x="353352" y="220947"/>
                </a:cubicBezTo>
                <a:cubicBezTo>
                  <a:pt x="340452" y="202887"/>
                  <a:pt x="331681" y="183280"/>
                  <a:pt x="325489" y="162125"/>
                </a:cubicBezTo>
                <a:cubicBezTo>
                  <a:pt x="317749" y="135294"/>
                  <a:pt x="308978" y="108980"/>
                  <a:pt x="299690" y="82665"/>
                </a:cubicBezTo>
                <a:cubicBezTo>
                  <a:pt x="296078" y="72345"/>
                  <a:pt x="297626" y="66669"/>
                  <a:pt x="307946" y="61510"/>
                </a:cubicBezTo>
                <a:cubicBezTo>
                  <a:pt x="353867" y="37259"/>
                  <a:pt x="401853" y="17136"/>
                  <a:pt x="451903" y="2172"/>
                </a:cubicBezTo>
                <a:cubicBezTo>
                  <a:pt x="461191" y="-408"/>
                  <a:pt x="465835" y="624"/>
                  <a:pt x="470478" y="9396"/>
                </a:cubicBezTo>
                <a:cubicBezTo>
                  <a:pt x="487506" y="43451"/>
                  <a:pt x="505565" y="77505"/>
                  <a:pt x="522076" y="111559"/>
                </a:cubicBezTo>
                <a:cubicBezTo>
                  <a:pt x="531880" y="132199"/>
                  <a:pt x="532396" y="155934"/>
                  <a:pt x="537555" y="177605"/>
                </a:cubicBezTo>
                <a:cubicBezTo>
                  <a:pt x="541167" y="192568"/>
                  <a:pt x="543747" y="208047"/>
                  <a:pt x="546843" y="223011"/>
                </a:cubicBezTo>
                <a:cubicBezTo>
                  <a:pt x="548391" y="230234"/>
                  <a:pt x="550971" y="232814"/>
                  <a:pt x="559227" y="231782"/>
                </a:cubicBezTo>
                <a:cubicBezTo>
                  <a:pt x="602569" y="225590"/>
                  <a:pt x="645395" y="225074"/>
                  <a:pt x="688737" y="231782"/>
                </a:cubicBezTo>
                <a:cubicBezTo>
                  <a:pt x="699056" y="233330"/>
                  <a:pt x="702152" y="229718"/>
                  <a:pt x="704216" y="220431"/>
                </a:cubicBezTo>
                <a:cubicBezTo>
                  <a:pt x="707828" y="199276"/>
                  <a:pt x="713504" y="178636"/>
                  <a:pt x="716600" y="156966"/>
                </a:cubicBezTo>
                <a:cubicBezTo>
                  <a:pt x="720727" y="129103"/>
                  <a:pt x="730531" y="103820"/>
                  <a:pt x="743430" y="79569"/>
                </a:cubicBezTo>
                <a:cubicBezTo>
                  <a:pt x="756330" y="56350"/>
                  <a:pt x="768197" y="32099"/>
                  <a:pt x="780065" y="8364"/>
                </a:cubicBezTo>
                <a:cubicBezTo>
                  <a:pt x="784193" y="108"/>
                  <a:pt x="788320" y="-1440"/>
                  <a:pt x="797092" y="1140"/>
                </a:cubicBezTo>
                <a:cubicBezTo>
                  <a:pt x="848174" y="16620"/>
                  <a:pt x="897192" y="36743"/>
                  <a:pt x="944146" y="62542"/>
                </a:cubicBezTo>
                <a:cubicBezTo>
                  <a:pt x="951885" y="66669"/>
                  <a:pt x="953949" y="70797"/>
                  <a:pt x="950853" y="79053"/>
                </a:cubicBezTo>
                <a:cubicBezTo>
                  <a:pt x="938470" y="115687"/>
                  <a:pt x="927118" y="152838"/>
                  <a:pt x="914735" y="189472"/>
                </a:cubicBezTo>
                <a:cubicBezTo>
                  <a:pt x="912671" y="195148"/>
                  <a:pt x="909575" y="200308"/>
                  <a:pt x="906479" y="205467"/>
                </a:cubicBezTo>
                <a:cubicBezTo>
                  <a:pt x="888936" y="231782"/>
                  <a:pt x="871393" y="258613"/>
                  <a:pt x="853334" y="284928"/>
                </a:cubicBezTo>
                <a:cubicBezTo>
                  <a:pt x="848690" y="291635"/>
                  <a:pt x="849206" y="296279"/>
                  <a:pt x="855398" y="300923"/>
                </a:cubicBezTo>
                <a:cubicBezTo>
                  <a:pt x="891516" y="327238"/>
                  <a:pt x="922475" y="358713"/>
                  <a:pt x="948789" y="394315"/>
                </a:cubicBezTo>
                <a:cubicBezTo>
                  <a:pt x="953433" y="401023"/>
                  <a:pt x="957561" y="400507"/>
                  <a:pt x="963753" y="396379"/>
                </a:cubicBezTo>
                <a:cubicBezTo>
                  <a:pt x="981296" y="384511"/>
                  <a:pt x="999355" y="373676"/>
                  <a:pt x="1015866" y="360777"/>
                </a:cubicBezTo>
                <a:cubicBezTo>
                  <a:pt x="1041149" y="341685"/>
                  <a:pt x="1069528" y="329302"/>
                  <a:pt x="1099971" y="320530"/>
                </a:cubicBezTo>
                <a:cubicBezTo>
                  <a:pt x="1123190" y="314339"/>
                  <a:pt x="1145893" y="306083"/>
                  <a:pt x="1168596" y="298343"/>
                </a:cubicBezTo>
                <a:cubicBezTo>
                  <a:pt x="1177368" y="295247"/>
                  <a:pt x="1181495" y="297311"/>
                  <a:pt x="1186139" y="305567"/>
                </a:cubicBezTo>
                <a:cubicBezTo>
                  <a:pt x="1211422" y="352521"/>
                  <a:pt x="1232061" y="401539"/>
                  <a:pt x="1247024" y="453136"/>
                </a:cubicBezTo>
                <a:cubicBezTo>
                  <a:pt x="1249604" y="461392"/>
                  <a:pt x="1247540" y="465520"/>
                  <a:pt x="1240317" y="469648"/>
                </a:cubicBezTo>
                <a:cubicBezTo>
                  <a:pt x="1205230" y="487191"/>
                  <a:pt x="1171176" y="506282"/>
                  <a:pt x="1135573" y="522277"/>
                </a:cubicBezTo>
                <a:cubicBezTo>
                  <a:pt x="1111838" y="533113"/>
                  <a:pt x="1084492" y="533629"/>
                  <a:pt x="1059209" y="539821"/>
                </a:cubicBezTo>
                <a:cubicBezTo>
                  <a:pt x="1053017" y="541369"/>
                  <a:pt x="1046309" y="542401"/>
                  <a:pt x="1040117" y="543433"/>
                </a:cubicBezTo>
                <a:cubicBezTo>
                  <a:pt x="1015866" y="548592"/>
                  <a:pt x="1014318" y="548592"/>
                  <a:pt x="1017930" y="572843"/>
                </a:cubicBezTo>
                <a:cubicBezTo>
                  <a:pt x="1024122" y="611541"/>
                  <a:pt x="1021542" y="649724"/>
                  <a:pt x="1016383" y="688422"/>
                </a:cubicBezTo>
                <a:cubicBezTo>
                  <a:pt x="1014835" y="699258"/>
                  <a:pt x="1019478" y="701837"/>
                  <a:pt x="1028250" y="703386"/>
                </a:cubicBezTo>
                <a:cubicBezTo>
                  <a:pt x="1058177" y="709061"/>
                  <a:pt x="1088103" y="715253"/>
                  <a:pt x="1118030" y="720929"/>
                </a:cubicBezTo>
                <a:cubicBezTo>
                  <a:pt x="1126802" y="722477"/>
                  <a:pt x="1134541" y="725572"/>
                  <a:pt x="1142281" y="729184"/>
                </a:cubicBezTo>
                <a:cubicBezTo>
                  <a:pt x="1173756" y="745696"/>
                  <a:pt x="1205746" y="762207"/>
                  <a:pt x="1237737" y="777686"/>
                </a:cubicBezTo>
                <a:cubicBezTo>
                  <a:pt x="1247024" y="782330"/>
                  <a:pt x="1249604" y="786974"/>
                  <a:pt x="1246508" y="797809"/>
                </a:cubicBezTo>
                <a:cubicBezTo>
                  <a:pt x="1231545" y="847859"/>
                  <a:pt x="1211422" y="895329"/>
                  <a:pt x="1186655" y="941767"/>
                </a:cubicBezTo>
                <a:cubicBezTo>
                  <a:pt x="1182011" y="950539"/>
                  <a:pt x="1177368" y="953634"/>
                  <a:pt x="1167564" y="950023"/>
                </a:cubicBezTo>
                <a:cubicBezTo>
                  <a:pt x="1132477" y="938155"/>
                  <a:pt x="1097391" y="926804"/>
                  <a:pt x="1062304" y="915452"/>
                </a:cubicBezTo>
                <a:cubicBezTo>
                  <a:pt x="1055081" y="913388"/>
                  <a:pt x="1048889" y="909776"/>
                  <a:pt x="1042697" y="905649"/>
                </a:cubicBezTo>
                <a:cubicBezTo>
                  <a:pt x="1016383" y="888106"/>
                  <a:pt x="989552" y="870562"/>
                  <a:pt x="963237" y="852503"/>
                </a:cubicBezTo>
                <a:cubicBezTo>
                  <a:pt x="956529" y="847859"/>
                  <a:pt x="952401" y="848375"/>
                  <a:pt x="947241" y="855083"/>
                </a:cubicBezTo>
                <a:cubicBezTo>
                  <a:pt x="921443" y="890169"/>
                  <a:pt x="891000" y="921128"/>
                  <a:pt x="855914" y="946927"/>
                </a:cubicBezTo>
                <a:cubicBezTo>
                  <a:pt x="847658" y="953119"/>
                  <a:pt x="848174" y="958278"/>
                  <a:pt x="853850" y="966018"/>
                </a:cubicBezTo>
                <a:cubicBezTo>
                  <a:pt x="866749" y="984077"/>
                  <a:pt x="877584" y="1002652"/>
                  <a:pt x="890484" y="1020711"/>
                </a:cubicBezTo>
                <a:cubicBezTo>
                  <a:pt x="906479" y="1042899"/>
                  <a:pt x="917831" y="1067149"/>
                  <a:pt x="925054" y="1093464"/>
                </a:cubicBezTo>
                <a:cubicBezTo>
                  <a:pt x="932278" y="1119263"/>
                  <a:pt x="941050" y="1144030"/>
                  <a:pt x="949821" y="1169313"/>
                </a:cubicBezTo>
                <a:cubicBezTo>
                  <a:pt x="952401" y="1177053"/>
                  <a:pt x="950853" y="1181696"/>
                  <a:pt x="943114" y="1185824"/>
                </a:cubicBezTo>
                <a:cubicBezTo>
                  <a:pt x="895644" y="1211623"/>
                  <a:pt x="846110" y="1232262"/>
                  <a:pt x="794512" y="1247226"/>
                </a:cubicBezTo>
                <a:cubicBezTo>
                  <a:pt x="786773" y="1249290"/>
                  <a:pt x="782645" y="1248258"/>
                  <a:pt x="779033" y="1241034"/>
                </a:cubicBezTo>
                <a:cubicBezTo>
                  <a:pt x="760974" y="1205432"/>
                  <a:pt x="742399" y="1169829"/>
                  <a:pt x="724855" y="1134226"/>
                </a:cubicBezTo>
                <a:cubicBezTo>
                  <a:pt x="720211" y="1125455"/>
                  <a:pt x="720211" y="1115136"/>
                  <a:pt x="718148" y="1105332"/>
                </a:cubicBezTo>
                <a:cubicBezTo>
                  <a:pt x="712988" y="1080565"/>
                  <a:pt x="708344" y="1055798"/>
                  <a:pt x="703184" y="1031031"/>
                </a:cubicBezTo>
                <a:cubicBezTo>
                  <a:pt x="700604" y="1015552"/>
                  <a:pt x="701120" y="1015552"/>
                  <a:pt x="686157" y="1016068"/>
                </a:cubicBezTo>
                <a:close/>
                <a:moveTo>
                  <a:pt x="624240" y="791102"/>
                </a:moveTo>
                <a:cubicBezTo>
                  <a:pt x="720211" y="788522"/>
                  <a:pt x="791416" y="716801"/>
                  <a:pt x="790900" y="623925"/>
                </a:cubicBezTo>
                <a:cubicBezTo>
                  <a:pt x="790384" y="528985"/>
                  <a:pt x="717632" y="457780"/>
                  <a:pt x="624240" y="458296"/>
                </a:cubicBezTo>
                <a:cubicBezTo>
                  <a:pt x="530332" y="458296"/>
                  <a:pt x="458095" y="530533"/>
                  <a:pt x="458095" y="624441"/>
                </a:cubicBezTo>
                <a:cubicBezTo>
                  <a:pt x="458095" y="718349"/>
                  <a:pt x="530848" y="788522"/>
                  <a:pt x="624240" y="791102"/>
                </a:cubicBezTo>
                <a:close/>
              </a:path>
            </a:pathLst>
          </a:custGeom>
          <a:solidFill>
            <a:schemeClr val="bg1"/>
          </a:solidFill>
          <a:ln w="34925" cap="flat">
            <a:solidFill>
              <a:srgbClr val="37456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622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B7759E1B-B7C8-467B-BB07-034E9DC13C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17421" y="131810"/>
            <a:ext cx="9559073" cy="865717"/>
          </a:xfrm>
        </p:spPr>
        <p:txBody>
          <a:bodyPr lIns="0" tIns="0" rIns="0" bIns="0" anchorCtr="1"/>
          <a:lstStyle>
            <a:lvl1pPr algn="ctr">
              <a:lnSpc>
                <a:spcPct val="80000"/>
              </a:lnSpc>
              <a:defRPr lang="es-PE" sz="4800">
                <a:solidFill>
                  <a:srgbClr val="27348B"/>
                </a:solidFill>
              </a:defRPr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25808610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1B980D5C-9A55-4787-98FE-38454E98303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3523" y="123480"/>
            <a:ext cx="11573195" cy="724241"/>
          </a:xfrm>
        </p:spPr>
        <p:txBody>
          <a:bodyPr anchor="ctr" anchorCtr="1"/>
          <a:lstStyle>
            <a:lvl1pPr marL="0" indent="0" algn="ctr">
              <a:buNone/>
              <a:defRPr lang="en-US" sz="5400">
                <a:latin typeface="Arial"/>
                <a:cs typeface="Arial" pitchFamily="34"/>
              </a:defRPr>
            </a:lvl1pPr>
          </a:lstStyle>
          <a:p>
            <a:pPr lvl="0"/>
            <a:r>
              <a:rPr lang="en-US"/>
              <a:t>BASIC LAYOUT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CEB18D2-64B5-4994-AADC-65A8F28A4208}"/>
              </a:ext>
            </a:extLst>
          </p:cNvPr>
          <p:cNvSpPr/>
          <p:nvPr/>
        </p:nvSpPr>
        <p:spPr>
          <a:xfrm>
            <a:off x="354019" y="1131597"/>
            <a:ext cx="3560774" cy="5402558"/>
          </a:xfrm>
          <a:custGeom>
            <a:avLst>
              <a:gd name="f10" fmla="val 85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857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D55426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1" b="0" i="0" u="none" strike="noStrike" kern="0" cap="none" spc="0" baseline="0" dirty="0">
              <a:solidFill>
                <a:srgbClr val="5E4028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8313564-3F77-4642-BABF-1D846FBAF240}"/>
              </a:ext>
            </a:extLst>
          </p:cNvPr>
          <p:cNvSpPr/>
          <p:nvPr/>
        </p:nvSpPr>
        <p:spPr>
          <a:xfrm>
            <a:off x="456477" y="1296683"/>
            <a:ext cx="130868" cy="4265758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>
              <a:alpha val="77647"/>
            </a:srgbClr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1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grpSp>
        <p:nvGrpSpPr>
          <p:cNvPr id="5" name="Grupo 11">
            <a:extLst>
              <a:ext uri="{FF2B5EF4-FFF2-40B4-BE49-F238E27FC236}">
                <a16:creationId xmlns:a16="http://schemas.microsoft.com/office/drawing/2014/main" id="{10D53055-73E9-4DAC-9F98-D6E6B98F59CF}"/>
              </a:ext>
            </a:extLst>
          </p:cNvPr>
          <p:cNvGrpSpPr/>
          <p:nvPr/>
        </p:nvGrpSpPr>
        <p:grpSpPr>
          <a:xfrm>
            <a:off x="1396041" y="1837569"/>
            <a:ext cx="2232242" cy="1861352"/>
            <a:chOff x="1396041" y="1837569"/>
            <a:chExt cx="2232242" cy="1861352"/>
          </a:xfrm>
        </p:grpSpPr>
        <p:sp>
          <p:nvSpPr>
            <p:cNvPr id="6" name="TextBox 57">
              <a:extLst>
                <a:ext uri="{FF2B5EF4-FFF2-40B4-BE49-F238E27FC236}">
                  <a16:creationId xmlns:a16="http://schemas.microsoft.com/office/drawing/2014/main" id="{9F8E2B0F-9A19-4B14-ABAC-EF2AB008E961}"/>
                </a:ext>
              </a:extLst>
            </p:cNvPr>
            <p:cNvSpPr txBox="1"/>
            <p:nvPr/>
          </p:nvSpPr>
          <p:spPr>
            <a:xfrm>
              <a:off x="1396041" y="1837569"/>
              <a:ext cx="2232242" cy="101566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000" b="1" i="0" u="none" strike="noStrike" kern="0" cap="none" spc="0" baseline="0" dirty="0">
                  <a:solidFill>
                    <a:srgbClr val="FFFFFF"/>
                  </a:solidFill>
                  <a:uFillTx/>
                  <a:latin typeface="Arial" pitchFamily="34"/>
                  <a:ea typeface="Arial"/>
                  <a:cs typeface="Arial" pitchFamily="34"/>
                </a:rPr>
                <a:t>You can Resize without losing quality</a:t>
              </a:r>
            </a:p>
          </p:txBody>
        </p:sp>
        <p:sp>
          <p:nvSpPr>
            <p:cNvPr id="7" name="TextBox 58">
              <a:extLst>
                <a:ext uri="{FF2B5EF4-FFF2-40B4-BE49-F238E27FC236}">
                  <a16:creationId xmlns:a16="http://schemas.microsoft.com/office/drawing/2014/main" id="{FEFBCC12-87B7-4FFD-859F-60544A25176E}"/>
                </a:ext>
              </a:extLst>
            </p:cNvPr>
            <p:cNvSpPr txBox="1"/>
            <p:nvPr/>
          </p:nvSpPr>
          <p:spPr>
            <a:xfrm>
              <a:off x="1396041" y="2683261"/>
              <a:ext cx="2232242" cy="101566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000" b="1" i="0" u="none" strike="noStrike" kern="0" cap="none" spc="0" baseline="0" dirty="0">
                  <a:solidFill>
                    <a:srgbClr val="FFFFFF"/>
                  </a:solidFill>
                  <a:uFillTx/>
                  <a:latin typeface="Arial" pitchFamily="34"/>
                  <a:ea typeface="Arial"/>
                  <a:cs typeface="Arial" pitchFamily="34"/>
                </a:rPr>
                <a:t>You can Change Fill Color &amp;</a:t>
              </a:r>
            </a:p>
            <a:p>
              <a:pPr marL="0" marR="0" lvl="0" indent="0" algn="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000" b="1" i="0" u="none" strike="noStrike" kern="0" cap="none" spc="0" baseline="0" dirty="0">
                  <a:solidFill>
                    <a:srgbClr val="FFFFFF"/>
                  </a:solidFill>
                  <a:uFillTx/>
                  <a:latin typeface="Arial" pitchFamily="34"/>
                  <a:ea typeface="Arial"/>
                  <a:cs typeface="Arial" pitchFamily="34"/>
                </a:rPr>
                <a:t>Line Color</a:t>
              </a:r>
            </a:p>
          </p:txBody>
        </p:sp>
      </p:grpSp>
      <p:sp>
        <p:nvSpPr>
          <p:cNvPr id="8" name="TextBox 59">
            <a:extLst>
              <a:ext uri="{FF2B5EF4-FFF2-40B4-BE49-F238E27FC236}">
                <a16:creationId xmlns:a16="http://schemas.microsoft.com/office/drawing/2014/main" id="{6F7C2BFC-9509-4390-8E79-75F8AFC031E9}"/>
              </a:ext>
            </a:extLst>
          </p:cNvPr>
          <p:cNvSpPr txBox="1"/>
          <p:nvPr/>
        </p:nvSpPr>
        <p:spPr>
          <a:xfrm>
            <a:off x="989215" y="5833889"/>
            <a:ext cx="2855982" cy="4001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916" tIns="60963" rIns="121916" bIns="60963" anchor="ctr" anchorCtr="0" compatLnSpc="1">
            <a:sp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0" cap="none" spc="0" baseline="0" dirty="0" smtClean="0">
                <a:solidFill>
                  <a:srgbClr val="FFFFFF"/>
                </a:solidFill>
                <a:uFillTx/>
                <a:latin typeface="Arial" pitchFamily="34"/>
                <a:ea typeface="Arial"/>
                <a:cs typeface="Arial" pitchFamily="34"/>
              </a:rPr>
              <a:t>plantillaspowerpoint.org</a:t>
            </a:r>
            <a:endParaRPr lang="en-US" sz="1800" b="0" i="0" u="none" strike="noStrike" kern="0" cap="none" spc="0" baseline="0" dirty="0">
              <a:solidFill>
                <a:srgbClr val="FFFFFF"/>
              </a:solidFill>
              <a:uFillTx/>
              <a:latin typeface="Arial" pitchFamily="34"/>
              <a:ea typeface="Arial"/>
              <a:cs typeface="Arial" pitchFamily="34"/>
            </a:endParaRPr>
          </a:p>
        </p:txBody>
      </p:sp>
      <p:sp>
        <p:nvSpPr>
          <p:cNvPr id="9" name="TextBox 60">
            <a:extLst>
              <a:ext uri="{FF2B5EF4-FFF2-40B4-BE49-F238E27FC236}">
                <a16:creationId xmlns:a16="http://schemas.microsoft.com/office/drawing/2014/main" id="{4834294A-73E5-4A70-B13F-846C3026131C}"/>
              </a:ext>
            </a:extLst>
          </p:cNvPr>
          <p:cNvSpPr txBox="1"/>
          <p:nvPr/>
        </p:nvSpPr>
        <p:spPr>
          <a:xfrm>
            <a:off x="910998" y="4021924"/>
            <a:ext cx="2717295" cy="19697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916" tIns="60963" rIns="121916" bIns="60963" anchor="ctr" anchorCtr="0" compatLnSpc="1">
            <a:spAutoFit/>
          </a:bodyPr>
          <a:lstStyle/>
          <a:p>
            <a:pPr marL="0" marR="0" lvl="0" indent="0" algn="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0" cap="none" spc="0" baseline="0" dirty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 pitchFamily="34"/>
              </a:rPr>
              <a:t>GOOGLE SLIDES AND FREE </a:t>
            </a:r>
          </a:p>
          <a:p>
            <a:pPr marL="0" marR="0" lvl="0" indent="0" algn="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0" cap="none" spc="0" baseline="0" dirty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 pitchFamily="34"/>
              </a:rPr>
              <a:t>PPT </a:t>
            </a:r>
          </a:p>
          <a:p>
            <a:pPr marL="0" marR="0" lvl="0" indent="0" algn="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0" cap="none" spc="0" baseline="0" dirty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 pitchFamily="34"/>
              </a:rPr>
              <a:t>TEMPLATES  </a:t>
            </a:r>
          </a:p>
        </p:txBody>
      </p:sp>
      <p:sp>
        <p:nvSpPr>
          <p:cNvPr id="16" name="Rounded Rectangle 3">
            <a:extLst>
              <a:ext uri="{FF2B5EF4-FFF2-40B4-BE49-F238E27FC236}">
                <a16:creationId xmlns:a16="http://schemas.microsoft.com/office/drawing/2014/main" id="{C8202917-9272-414C-B13D-56C541BD8971}"/>
              </a:ext>
            </a:extLst>
          </p:cNvPr>
          <p:cNvSpPr/>
          <p:nvPr/>
        </p:nvSpPr>
        <p:spPr>
          <a:xfrm rot="5400013">
            <a:off x="2598568" y="5216743"/>
            <a:ext cx="101644" cy="2224625"/>
          </a:xfrm>
          <a:custGeom>
            <a:avLst>
              <a:gd name="f1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>
              <a:alpha val="78000"/>
            </a:srgbClr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1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grpSp>
        <p:nvGrpSpPr>
          <p:cNvPr id="17" name="Grupo 23">
            <a:extLst>
              <a:ext uri="{FF2B5EF4-FFF2-40B4-BE49-F238E27FC236}">
                <a16:creationId xmlns:a16="http://schemas.microsoft.com/office/drawing/2014/main" id="{5E1A4C2C-DB23-454E-A2AA-916402FF411A}"/>
              </a:ext>
            </a:extLst>
          </p:cNvPr>
          <p:cNvGrpSpPr/>
          <p:nvPr/>
        </p:nvGrpSpPr>
        <p:grpSpPr>
          <a:xfrm>
            <a:off x="2855935" y="1296684"/>
            <a:ext cx="905777" cy="910366"/>
            <a:chOff x="2855935" y="1296684"/>
            <a:chExt cx="905777" cy="910366"/>
          </a:xfrm>
        </p:grpSpPr>
        <p:sp>
          <p:nvSpPr>
            <p:cNvPr id="18" name="Rounded Rectangle 3">
              <a:extLst>
                <a:ext uri="{FF2B5EF4-FFF2-40B4-BE49-F238E27FC236}">
                  <a16:creationId xmlns:a16="http://schemas.microsoft.com/office/drawing/2014/main" id="{B6598A85-47EF-4FE8-8058-E516E77B25DB}"/>
                </a:ext>
              </a:extLst>
            </p:cNvPr>
            <p:cNvSpPr/>
            <p:nvPr/>
          </p:nvSpPr>
          <p:spPr>
            <a:xfrm rot="10799991">
              <a:off x="3632372" y="1301273"/>
              <a:ext cx="129332" cy="905777"/>
            </a:xfrm>
            <a:custGeom>
              <a:avLst>
                <a:gd name="f1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>
                <a:alpha val="78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351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맑은 고딕" pitchFamily="34"/>
              </a:endParaRPr>
            </a:p>
          </p:txBody>
        </p:sp>
        <p:sp>
          <p:nvSpPr>
            <p:cNvPr id="19" name="Rounded Rectangle 3">
              <a:extLst>
                <a:ext uri="{FF2B5EF4-FFF2-40B4-BE49-F238E27FC236}">
                  <a16:creationId xmlns:a16="http://schemas.microsoft.com/office/drawing/2014/main" id="{28042FD5-6E2F-48DC-BB3E-51759E702EC8}"/>
                </a:ext>
              </a:extLst>
            </p:cNvPr>
            <p:cNvSpPr/>
            <p:nvPr/>
          </p:nvSpPr>
          <p:spPr>
            <a:xfrm rot="5400013">
              <a:off x="3244158" y="908461"/>
              <a:ext cx="129332" cy="905777"/>
            </a:xfrm>
            <a:custGeom>
              <a:avLst>
                <a:gd name="f1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>
                <a:alpha val="78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351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맑은 고딕" pitchFamily="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0612586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1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2956A2D-F475-4AF7-B6B9-307C60864B9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132609" y="1089004"/>
            <a:ext cx="2879994" cy="4679999"/>
          </a:xfrm>
          <a:solidFill>
            <a:srgbClr val="000000"/>
          </a:solidFill>
        </p:spPr>
        <p:txBody>
          <a:bodyPr anchor="ctr" anchorCtr="1"/>
          <a:lstStyle>
            <a:lvl1pPr marL="0" indent="0" algn="ctr">
              <a:buNone/>
              <a:defRPr lang="en-US" sz="1200">
                <a:latin typeface="Arial"/>
                <a:cs typeface="Arial" pitchFamily="34"/>
              </a:defRPr>
            </a:lvl1pPr>
          </a:lstStyle>
          <a:p>
            <a:pPr lvl="0"/>
            <a:r>
              <a:rPr lang="en-US" dirty="0"/>
              <a:t>Your Picture Here </a:t>
            </a:r>
          </a:p>
        </p:txBody>
      </p:sp>
    </p:spTree>
    <p:extLst>
      <p:ext uri="{BB962C8B-B14F-4D97-AF65-F5344CB8AC3E}">
        <p14:creationId xmlns:p14="http://schemas.microsoft.com/office/powerpoint/2010/main" val="220396001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hyperlink" Target="https://plantillaspowerpoint.org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71" r:id="rId3"/>
    <p:sldLayoutId id="2147483666" r:id="rId4"/>
    <p:sldLayoutId id="2147483659" r:id="rId5"/>
    <p:sldLayoutId id="2147483665" r:id="rId6"/>
    <p:sldLayoutId id="2147483667" r:id="rId7"/>
    <p:sldLayoutId id="2147483669" r:id="rId8"/>
    <p:sldLayoutId id="2147483662" r:id="rId9"/>
    <p:sldLayoutId id="2147483663" r:id="rId10"/>
    <p:sldLayoutId id="2147483668" r:id="rId11"/>
    <p:sldLayoutId id="2147483674" r:id="rId12"/>
    <p:sldLayoutId id="2147483670" r:id="rId13"/>
    <p:sldLayoutId id="2147483672" r:id="rId14"/>
    <p:sldLayoutId id="2147483673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retrato de mujer joven hermosa ingeniero trabajando en el edificio de la fábrica. - ingenieria industrial fotografías e imágenes de stock">
            <a:extLst>
              <a:ext uri="{FF2B5EF4-FFF2-40B4-BE49-F238E27FC236}">
                <a16:creationId xmlns:a16="http://schemas.microsoft.com/office/drawing/2014/main" id="{529C2AD3-C01E-4ACD-B3D3-B8F8A87FAB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8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3">
            <a:extLst>
              <a:ext uri="{FF2B5EF4-FFF2-40B4-BE49-F238E27FC236}">
                <a16:creationId xmlns:a16="http://schemas.microsoft.com/office/drawing/2014/main" id="{2D1221F2-B439-4DF2-8614-A3A55F975F97}"/>
              </a:ext>
            </a:extLst>
          </p:cNvPr>
          <p:cNvSpPr/>
          <p:nvPr/>
        </p:nvSpPr>
        <p:spPr>
          <a:xfrm>
            <a:off x="245973" y="235631"/>
            <a:ext cx="11700486" cy="6386736"/>
          </a:xfrm>
          <a:prstGeom prst="rect">
            <a:avLst/>
          </a:prstGeom>
          <a:solidFill>
            <a:schemeClr val="tx1">
              <a:alpha val="60000"/>
            </a:schemeClr>
          </a:solidFill>
          <a:ln w="38100" cap="flat">
            <a:solidFill>
              <a:srgbClr val="F86F5C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B8A633-0307-4323-B99F-724CE2EAA58E}"/>
              </a:ext>
            </a:extLst>
          </p:cNvPr>
          <p:cNvSpPr txBox="1"/>
          <p:nvPr/>
        </p:nvSpPr>
        <p:spPr>
          <a:xfrm>
            <a:off x="1307079" y="3351556"/>
            <a:ext cx="4645607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4800" b="1" i="0" u="none" strike="noStrike" kern="1200" cap="none" spc="0" baseline="0" dirty="0">
                <a:solidFill>
                  <a:srgbClr val="FFFFFF"/>
                </a:solidFill>
                <a:uFillTx/>
                <a:latin typeface="Oswald" pitchFamily="2"/>
              </a:rPr>
              <a:t>INDUSTRIAL ENGINEERING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F505F7C-4B83-4494-B7D2-5B0808EC0093}"/>
              </a:ext>
            </a:extLst>
          </p:cNvPr>
          <p:cNvSpPr txBox="1"/>
          <p:nvPr/>
        </p:nvSpPr>
        <p:spPr>
          <a:xfrm>
            <a:off x="1450391" y="5243448"/>
            <a:ext cx="4645606" cy="3385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2000" b="0" i="0" u="none" strike="noStrike" kern="1200" cap="none" spc="0" baseline="0" dirty="0">
                <a:solidFill>
                  <a:srgbClr val="F86F5C"/>
                </a:solidFill>
                <a:uFillTx/>
                <a:latin typeface="Oswald" pitchFamily="2"/>
                <a:ea typeface="Open Sans" pitchFamily="34"/>
                <a:cs typeface="Open Sans" pitchFamily="34"/>
              </a:rPr>
              <a:t>Include your personal presentation if necessary. </a:t>
            </a:r>
          </a:p>
        </p:txBody>
      </p:sp>
      <p:sp>
        <p:nvSpPr>
          <p:cNvPr id="5" name="Rectángulo 10">
            <a:extLst>
              <a:ext uri="{FF2B5EF4-FFF2-40B4-BE49-F238E27FC236}">
                <a16:creationId xmlns:a16="http://schemas.microsoft.com/office/drawing/2014/main" id="{85588139-7DA9-46C1-B048-4A8BA7C02ACC}"/>
              </a:ext>
            </a:extLst>
          </p:cNvPr>
          <p:cNvSpPr/>
          <p:nvPr/>
        </p:nvSpPr>
        <p:spPr>
          <a:xfrm>
            <a:off x="2666234" y="4931889"/>
            <a:ext cx="1927308" cy="74743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CuadroTexto 12">
            <a:extLst>
              <a:ext uri="{FF2B5EF4-FFF2-40B4-BE49-F238E27FC236}">
                <a16:creationId xmlns:a16="http://schemas.microsoft.com/office/drawing/2014/main" id="{98CD1BA3-1FC6-4FFE-81F9-2B6A91F0864C}"/>
              </a:ext>
            </a:extLst>
          </p:cNvPr>
          <p:cNvSpPr txBox="1"/>
          <p:nvPr/>
        </p:nvSpPr>
        <p:spPr>
          <a:xfrm>
            <a:off x="2537294" y="5763426"/>
            <a:ext cx="2185178" cy="400114"/>
          </a:xfrm>
          <a:prstGeom prst="rect">
            <a:avLst/>
          </a:prstGeom>
          <a:solidFill>
            <a:srgbClr val="F86F5C"/>
          </a:solidFill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 smtClean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THEME</a:t>
            </a:r>
            <a:r>
              <a:rPr lang="en-US" sz="2000" b="0" i="0" u="none" strike="noStrike" kern="1200" cap="none" spc="0" dirty="0" smtClean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 PPT</a:t>
            </a:r>
            <a:endParaRPr lang="en-US" sz="2000" b="0" i="0" u="none" strike="noStrike" kern="1200" cap="none" spc="0" baseline="0" dirty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08A16730-F49B-46C5-BCF5-07436441EF6A}"/>
              </a:ext>
            </a:extLst>
          </p:cNvPr>
          <p:cNvGrpSpPr/>
          <p:nvPr/>
        </p:nvGrpSpPr>
        <p:grpSpPr>
          <a:xfrm>
            <a:off x="2799514" y="1191111"/>
            <a:ext cx="1922958" cy="1881085"/>
            <a:chOff x="5003404" y="636057"/>
            <a:chExt cx="2324368" cy="2273755"/>
          </a:xfrm>
          <a:solidFill>
            <a:schemeClr val="bg1"/>
          </a:solidFill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8AD162EA-FC75-40EF-A6BA-8F6314479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601" y="636057"/>
              <a:ext cx="1184171" cy="2273755"/>
            </a:xfrm>
            <a:custGeom>
              <a:avLst/>
              <a:gdLst>
                <a:gd name="T0" fmla="*/ 0 w 741"/>
                <a:gd name="T1" fmla="*/ 256 h 1425"/>
                <a:gd name="T2" fmla="*/ 0 w 741"/>
                <a:gd name="T3" fmla="*/ 163 h 1425"/>
                <a:gd name="T4" fmla="*/ 18 w 741"/>
                <a:gd name="T5" fmla="*/ 145 h 1425"/>
                <a:gd name="T6" fmla="*/ 94 w 741"/>
                <a:gd name="T7" fmla="*/ 150 h 1425"/>
                <a:gd name="T8" fmla="*/ 113 w 741"/>
                <a:gd name="T9" fmla="*/ 138 h 1425"/>
                <a:gd name="T10" fmla="*/ 165 w 741"/>
                <a:gd name="T11" fmla="*/ 8 h 1425"/>
                <a:gd name="T12" fmla="*/ 178 w 741"/>
                <a:gd name="T13" fmla="*/ 2 h 1425"/>
                <a:gd name="T14" fmla="*/ 363 w 741"/>
                <a:gd name="T15" fmla="*/ 64 h 1425"/>
                <a:gd name="T16" fmla="*/ 382 w 741"/>
                <a:gd name="T17" fmla="*/ 71 h 1425"/>
                <a:gd name="T18" fmla="*/ 387 w 741"/>
                <a:gd name="T19" fmla="*/ 82 h 1425"/>
                <a:gd name="T20" fmla="*/ 338 w 741"/>
                <a:gd name="T21" fmla="*/ 200 h 1425"/>
                <a:gd name="T22" fmla="*/ 349 w 741"/>
                <a:gd name="T23" fmla="*/ 247 h 1425"/>
                <a:gd name="T24" fmla="*/ 421 w 741"/>
                <a:gd name="T25" fmla="*/ 308 h 1425"/>
                <a:gd name="T26" fmla="*/ 476 w 741"/>
                <a:gd name="T27" fmla="*/ 374 h 1425"/>
                <a:gd name="T28" fmla="*/ 487 w 741"/>
                <a:gd name="T29" fmla="*/ 378 h 1425"/>
                <a:gd name="T30" fmla="*/ 631 w 741"/>
                <a:gd name="T31" fmla="*/ 312 h 1425"/>
                <a:gd name="T32" fmla="*/ 647 w 741"/>
                <a:gd name="T33" fmla="*/ 318 h 1425"/>
                <a:gd name="T34" fmla="*/ 726 w 741"/>
                <a:gd name="T35" fmla="*/ 491 h 1425"/>
                <a:gd name="T36" fmla="*/ 738 w 741"/>
                <a:gd name="T37" fmla="*/ 519 h 1425"/>
                <a:gd name="T38" fmla="*/ 734 w 741"/>
                <a:gd name="T39" fmla="*/ 529 h 1425"/>
                <a:gd name="T40" fmla="*/ 639 w 741"/>
                <a:gd name="T41" fmla="*/ 570 h 1425"/>
                <a:gd name="T42" fmla="*/ 585 w 741"/>
                <a:gd name="T43" fmla="*/ 593 h 1425"/>
                <a:gd name="T44" fmla="*/ 580 w 741"/>
                <a:gd name="T45" fmla="*/ 603 h 1425"/>
                <a:gd name="T46" fmla="*/ 586 w 741"/>
                <a:gd name="T47" fmla="*/ 744 h 1425"/>
                <a:gd name="T48" fmla="*/ 584 w 741"/>
                <a:gd name="T49" fmla="*/ 788 h 1425"/>
                <a:gd name="T50" fmla="*/ 592 w 741"/>
                <a:gd name="T51" fmla="*/ 801 h 1425"/>
                <a:gd name="T52" fmla="*/ 729 w 741"/>
                <a:gd name="T53" fmla="*/ 860 h 1425"/>
                <a:gd name="T54" fmla="*/ 737 w 741"/>
                <a:gd name="T55" fmla="*/ 878 h 1425"/>
                <a:gd name="T56" fmla="*/ 669 w 741"/>
                <a:gd name="T57" fmla="*/ 1068 h 1425"/>
                <a:gd name="T58" fmla="*/ 656 w 741"/>
                <a:gd name="T59" fmla="*/ 1073 h 1425"/>
                <a:gd name="T60" fmla="*/ 590 w 741"/>
                <a:gd name="T61" fmla="*/ 1049 h 1425"/>
                <a:gd name="T62" fmla="*/ 513 w 741"/>
                <a:gd name="T63" fmla="*/ 1018 h 1425"/>
                <a:gd name="T64" fmla="*/ 496 w 741"/>
                <a:gd name="T65" fmla="*/ 1023 h 1425"/>
                <a:gd name="T66" fmla="*/ 378 w 741"/>
                <a:gd name="T67" fmla="*/ 1156 h 1425"/>
                <a:gd name="T68" fmla="*/ 369 w 741"/>
                <a:gd name="T69" fmla="*/ 1162 h 1425"/>
                <a:gd name="T70" fmla="*/ 363 w 741"/>
                <a:gd name="T71" fmla="*/ 1187 h 1425"/>
                <a:gd name="T72" fmla="*/ 428 w 741"/>
                <a:gd name="T73" fmla="*/ 1326 h 1425"/>
                <a:gd name="T74" fmla="*/ 424 w 741"/>
                <a:gd name="T75" fmla="*/ 1338 h 1425"/>
                <a:gd name="T76" fmla="*/ 356 w 741"/>
                <a:gd name="T77" fmla="*/ 1369 h 1425"/>
                <a:gd name="T78" fmla="*/ 238 w 741"/>
                <a:gd name="T79" fmla="*/ 1422 h 1425"/>
                <a:gd name="T80" fmla="*/ 224 w 741"/>
                <a:gd name="T81" fmla="*/ 1416 h 1425"/>
                <a:gd name="T82" fmla="*/ 169 w 741"/>
                <a:gd name="T83" fmla="*/ 1285 h 1425"/>
                <a:gd name="T84" fmla="*/ 137 w 741"/>
                <a:gd name="T85" fmla="*/ 1267 h 1425"/>
                <a:gd name="T86" fmla="*/ 12 w 741"/>
                <a:gd name="T87" fmla="*/ 1276 h 1425"/>
                <a:gd name="T88" fmla="*/ 0 w 741"/>
                <a:gd name="T89" fmla="*/ 1263 h 1425"/>
                <a:gd name="T90" fmla="*/ 0 w 741"/>
                <a:gd name="T91" fmla="*/ 1079 h 1425"/>
                <a:gd name="T92" fmla="*/ 13 w 741"/>
                <a:gd name="T93" fmla="*/ 1066 h 1425"/>
                <a:gd name="T94" fmla="*/ 188 w 741"/>
                <a:gd name="T95" fmla="*/ 1021 h 1425"/>
                <a:gd name="T96" fmla="*/ 323 w 741"/>
                <a:gd name="T97" fmla="*/ 885 h 1425"/>
                <a:gd name="T98" fmla="*/ 367 w 741"/>
                <a:gd name="T99" fmla="*/ 718 h 1425"/>
                <a:gd name="T100" fmla="*/ 283 w 741"/>
                <a:gd name="T101" fmla="*/ 489 h 1425"/>
                <a:gd name="T102" fmla="*/ 37 w 741"/>
                <a:gd name="T103" fmla="*/ 367 h 1425"/>
                <a:gd name="T104" fmla="*/ 14 w 741"/>
                <a:gd name="T105" fmla="*/ 366 h 1425"/>
                <a:gd name="T106" fmla="*/ 0 w 741"/>
                <a:gd name="T107" fmla="*/ 352 h 1425"/>
                <a:gd name="T108" fmla="*/ 0 w 741"/>
                <a:gd name="T109" fmla="*/ 256 h 1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41" h="1425">
                  <a:moveTo>
                    <a:pt x="0" y="256"/>
                  </a:moveTo>
                  <a:cubicBezTo>
                    <a:pt x="0" y="225"/>
                    <a:pt x="0" y="194"/>
                    <a:pt x="0" y="163"/>
                  </a:cubicBezTo>
                  <a:cubicBezTo>
                    <a:pt x="0" y="145"/>
                    <a:pt x="0" y="146"/>
                    <a:pt x="18" y="145"/>
                  </a:cubicBezTo>
                  <a:cubicBezTo>
                    <a:pt x="43" y="145"/>
                    <a:pt x="69" y="147"/>
                    <a:pt x="94" y="150"/>
                  </a:cubicBezTo>
                  <a:cubicBezTo>
                    <a:pt x="104" y="151"/>
                    <a:pt x="109" y="148"/>
                    <a:pt x="113" y="138"/>
                  </a:cubicBezTo>
                  <a:cubicBezTo>
                    <a:pt x="131" y="95"/>
                    <a:pt x="151" y="53"/>
                    <a:pt x="165" y="8"/>
                  </a:cubicBezTo>
                  <a:cubicBezTo>
                    <a:pt x="168" y="1"/>
                    <a:pt x="171" y="0"/>
                    <a:pt x="178" y="2"/>
                  </a:cubicBezTo>
                  <a:cubicBezTo>
                    <a:pt x="242" y="17"/>
                    <a:pt x="302" y="42"/>
                    <a:pt x="363" y="64"/>
                  </a:cubicBezTo>
                  <a:cubicBezTo>
                    <a:pt x="370" y="67"/>
                    <a:pt x="376" y="69"/>
                    <a:pt x="382" y="71"/>
                  </a:cubicBezTo>
                  <a:cubicBezTo>
                    <a:pt x="389" y="73"/>
                    <a:pt x="390" y="77"/>
                    <a:pt x="387" y="82"/>
                  </a:cubicBezTo>
                  <a:cubicBezTo>
                    <a:pt x="368" y="120"/>
                    <a:pt x="354" y="160"/>
                    <a:pt x="338" y="200"/>
                  </a:cubicBezTo>
                  <a:cubicBezTo>
                    <a:pt x="327" y="228"/>
                    <a:pt x="327" y="228"/>
                    <a:pt x="349" y="247"/>
                  </a:cubicBezTo>
                  <a:cubicBezTo>
                    <a:pt x="373" y="268"/>
                    <a:pt x="398" y="286"/>
                    <a:pt x="421" y="308"/>
                  </a:cubicBezTo>
                  <a:cubicBezTo>
                    <a:pt x="442" y="328"/>
                    <a:pt x="460" y="350"/>
                    <a:pt x="476" y="374"/>
                  </a:cubicBezTo>
                  <a:cubicBezTo>
                    <a:pt x="479" y="379"/>
                    <a:pt x="481" y="381"/>
                    <a:pt x="487" y="378"/>
                  </a:cubicBezTo>
                  <a:cubicBezTo>
                    <a:pt x="535" y="356"/>
                    <a:pt x="583" y="334"/>
                    <a:pt x="631" y="312"/>
                  </a:cubicBezTo>
                  <a:cubicBezTo>
                    <a:pt x="639" y="308"/>
                    <a:pt x="643" y="309"/>
                    <a:pt x="647" y="318"/>
                  </a:cubicBezTo>
                  <a:cubicBezTo>
                    <a:pt x="673" y="376"/>
                    <a:pt x="700" y="433"/>
                    <a:pt x="726" y="491"/>
                  </a:cubicBezTo>
                  <a:cubicBezTo>
                    <a:pt x="730" y="500"/>
                    <a:pt x="734" y="509"/>
                    <a:pt x="738" y="519"/>
                  </a:cubicBezTo>
                  <a:cubicBezTo>
                    <a:pt x="741" y="524"/>
                    <a:pt x="739" y="527"/>
                    <a:pt x="734" y="529"/>
                  </a:cubicBezTo>
                  <a:cubicBezTo>
                    <a:pt x="702" y="543"/>
                    <a:pt x="671" y="556"/>
                    <a:pt x="639" y="570"/>
                  </a:cubicBezTo>
                  <a:cubicBezTo>
                    <a:pt x="621" y="577"/>
                    <a:pt x="603" y="585"/>
                    <a:pt x="585" y="593"/>
                  </a:cubicBezTo>
                  <a:cubicBezTo>
                    <a:pt x="579" y="595"/>
                    <a:pt x="579" y="598"/>
                    <a:pt x="580" y="603"/>
                  </a:cubicBezTo>
                  <a:cubicBezTo>
                    <a:pt x="585" y="650"/>
                    <a:pt x="587" y="697"/>
                    <a:pt x="586" y="744"/>
                  </a:cubicBezTo>
                  <a:cubicBezTo>
                    <a:pt x="586" y="759"/>
                    <a:pt x="585" y="774"/>
                    <a:pt x="584" y="788"/>
                  </a:cubicBezTo>
                  <a:cubicBezTo>
                    <a:pt x="583" y="795"/>
                    <a:pt x="586" y="798"/>
                    <a:pt x="592" y="801"/>
                  </a:cubicBezTo>
                  <a:cubicBezTo>
                    <a:pt x="637" y="821"/>
                    <a:pt x="683" y="841"/>
                    <a:pt x="729" y="860"/>
                  </a:cubicBezTo>
                  <a:cubicBezTo>
                    <a:pt x="738" y="865"/>
                    <a:pt x="740" y="869"/>
                    <a:pt x="737" y="878"/>
                  </a:cubicBezTo>
                  <a:cubicBezTo>
                    <a:pt x="714" y="941"/>
                    <a:pt x="691" y="1005"/>
                    <a:pt x="669" y="1068"/>
                  </a:cubicBezTo>
                  <a:cubicBezTo>
                    <a:pt x="666" y="1075"/>
                    <a:pt x="662" y="1075"/>
                    <a:pt x="656" y="1073"/>
                  </a:cubicBezTo>
                  <a:cubicBezTo>
                    <a:pt x="634" y="1065"/>
                    <a:pt x="612" y="1057"/>
                    <a:pt x="590" y="1049"/>
                  </a:cubicBezTo>
                  <a:cubicBezTo>
                    <a:pt x="565" y="1039"/>
                    <a:pt x="539" y="1029"/>
                    <a:pt x="513" y="1018"/>
                  </a:cubicBezTo>
                  <a:cubicBezTo>
                    <a:pt x="505" y="1015"/>
                    <a:pt x="501" y="1015"/>
                    <a:pt x="496" y="1023"/>
                  </a:cubicBezTo>
                  <a:cubicBezTo>
                    <a:pt x="462" y="1072"/>
                    <a:pt x="425" y="1119"/>
                    <a:pt x="378" y="1156"/>
                  </a:cubicBezTo>
                  <a:cubicBezTo>
                    <a:pt x="375" y="1158"/>
                    <a:pt x="372" y="1160"/>
                    <a:pt x="369" y="1162"/>
                  </a:cubicBezTo>
                  <a:cubicBezTo>
                    <a:pt x="355" y="1171"/>
                    <a:pt x="355" y="1171"/>
                    <a:pt x="363" y="1187"/>
                  </a:cubicBezTo>
                  <a:cubicBezTo>
                    <a:pt x="385" y="1233"/>
                    <a:pt x="406" y="1280"/>
                    <a:pt x="428" y="1326"/>
                  </a:cubicBezTo>
                  <a:cubicBezTo>
                    <a:pt x="431" y="1332"/>
                    <a:pt x="430" y="1335"/>
                    <a:pt x="424" y="1338"/>
                  </a:cubicBezTo>
                  <a:cubicBezTo>
                    <a:pt x="401" y="1348"/>
                    <a:pt x="379" y="1359"/>
                    <a:pt x="356" y="1369"/>
                  </a:cubicBezTo>
                  <a:cubicBezTo>
                    <a:pt x="317" y="1387"/>
                    <a:pt x="277" y="1404"/>
                    <a:pt x="238" y="1422"/>
                  </a:cubicBezTo>
                  <a:cubicBezTo>
                    <a:pt x="230" y="1425"/>
                    <a:pt x="227" y="1423"/>
                    <a:pt x="224" y="1416"/>
                  </a:cubicBezTo>
                  <a:cubicBezTo>
                    <a:pt x="206" y="1373"/>
                    <a:pt x="187" y="1329"/>
                    <a:pt x="169" y="1285"/>
                  </a:cubicBezTo>
                  <a:cubicBezTo>
                    <a:pt x="160" y="1264"/>
                    <a:pt x="160" y="1264"/>
                    <a:pt x="137" y="1267"/>
                  </a:cubicBezTo>
                  <a:cubicBezTo>
                    <a:pt x="96" y="1274"/>
                    <a:pt x="54" y="1276"/>
                    <a:pt x="12" y="1276"/>
                  </a:cubicBezTo>
                  <a:cubicBezTo>
                    <a:pt x="3" y="1276"/>
                    <a:pt x="0" y="1272"/>
                    <a:pt x="0" y="1263"/>
                  </a:cubicBezTo>
                  <a:cubicBezTo>
                    <a:pt x="0" y="1201"/>
                    <a:pt x="0" y="1140"/>
                    <a:pt x="0" y="1079"/>
                  </a:cubicBezTo>
                  <a:cubicBezTo>
                    <a:pt x="0" y="1069"/>
                    <a:pt x="3" y="1066"/>
                    <a:pt x="13" y="1066"/>
                  </a:cubicBezTo>
                  <a:cubicBezTo>
                    <a:pt x="76" y="1067"/>
                    <a:pt x="134" y="1051"/>
                    <a:pt x="188" y="1021"/>
                  </a:cubicBezTo>
                  <a:cubicBezTo>
                    <a:pt x="246" y="989"/>
                    <a:pt x="291" y="944"/>
                    <a:pt x="323" y="885"/>
                  </a:cubicBezTo>
                  <a:cubicBezTo>
                    <a:pt x="352" y="833"/>
                    <a:pt x="367" y="778"/>
                    <a:pt x="367" y="718"/>
                  </a:cubicBezTo>
                  <a:cubicBezTo>
                    <a:pt x="367" y="631"/>
                    <a:pt x="339" y="555"/>
                    <a:pt x="283" y="489"/>
                  </a:cubicBezTo>
                  <a:cubicBezTo>
                    <a:pt x="218" y="413"/>
                    <a:pt x="135" y="374"/>
                    <a:pt x="37" y="367"/>
                  </a:cubicBezTo>
                  <a:cubicBezTo>
                    <a:pt x="29" y="367"/>
                    <a:pt x="21" y="366"/>
                    <a:pt x="14" y="366"/>
                  </a:cubicBezTo>
                  <a:cubicBezTo>
                    <a:pt x="0" y="366"/>
                    <a:pt x="0" y="366"/>
                    <a:pt x="0" y="352"/>
                  </a:cubicBezTo>
                  <a:cubicBezTo>
                    <a:pt x="0" y="320"/>
                    <a:pt x="0" y="288"/>
                    <a:pt x="0" y="2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761C30EC-5C31-4F67-A00D-0BD06B1508A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003404" y="636058"/>
              <a:ext cx="1184172" cy="2273754"/>
            </a:xfrm>
            <a:custGeom>
              <a:avLst/>
              <a:gdLst>
                <a:gd name="T0" fmla="*/ 0 w 741"/>
                <a:gd name="T1" fmla="*/ 256 h 1425"/>
                <a:gd name="T2" fmla="*/ 0 w 741"/>
                <a:gd name="T3" fmla="*/ 163 h 1425"/>
                <a:gd name="T4" fmla="*/ 18 w 741"/>
                <a:gd name="T5" fmla="*/ 145 h 1425"/>
                <a:gd name="T6" fmla="*/ 94 w 741"/>
                <a:gd name="T7" fmla="*/ 150 h 1425"/>
                <a:gd name="T8" fmla="*/ 113 w 741"/>
                <a:gd name="T9" fmla="*/ 138 h 1425"/>
                <a:gd name="T10" fmla="*/ 165 w 741"/>
                <a:gd name="T11" fmla="*/ 8 h 1425"/>
                <a:gd name="T12" fmla="*/ 178 w 741"/>
                <a:gd name="T13" fmla="*/ 2 h 1425"/>
                <a:gd name="T14" fmla="*/ 363 w 741"/>
                <a:gd name="T15" fmla="*/ 64 h 1425"/>
                <a:gd name="T16" fmla="*/ 382 w 741"/>
                <a:gd name="T17" fmla="*/ 71 h 1425"/>
                <a:gd name="T18" fmla="*/ 387 w 741"/>
                <a:gd name="T19" fmla="*/ 82 h 1425"/>
                <a:gd name="T20" fmla="*/ 338 w 741"/>
                <a:gd name="T21" fmla="*/ 200 h 1425"/>
                <a:gd name="T22" fmla="*/ 349 w 741"/>
                <a:gd name="T23" fmla="*/ 247 h 1425"/>
                <a:gd name="T24" fmla="*/ 421 w 741"/>
                <a:gd name="T25" fmla="*/ 308 h 1425"/>
                <a:gd name="T26" fmla="*/ 476 w 741"/>
                <a:gd name="T27" fmla="*/ 374 h 1425"/>
                <a:gd name="T28" fmla="*/ 487 w 741"/>
                <a:gd name="T29" fmla="*/ 378 h 1425"/>
                <a:gd name="T30" fmla="*/ 631 w 741"/>
                <a:gd name="T31" fmla="*/ 312 h 1425"/>
                <a:gd name="T32" fmla="*/ 647 w 741"/>
                <a:gd name="T33" fmla="*/ 318 h 1425"/>
                <a:gd name="T34" fmla="*/ 726 w 741"/>
                <a:gd name="T35" fmla="*/ 491 h 1425"/>
                <a:gd name="T36" fmla="*/ 738 w 741"/>
                <a:gd name="T37" fmla="*/ 519 h 1425"/>
                <a:gd name="T38" fmla="*/ 734 w 741"/>
                <a:gd name="T39" fmla="*/ 529 h 1425"/>
                <a:gd name="T40" fmla="*/ 639 w 741"/>
                <a:gd name="T41" fmla="*/ 570 h 1425"/>
                <a:gd name="T42" fmla="*/ 585 w 741"/>
                <a:gd name="T43" fmla="*/ 593 h 1425"/>
                <a:gd name="T44" fmla="*/ 580 w 741"/>
                <a:gd name="T45" fmla="*/ 603 h 1425"/>
                <a:gd name="T46" fmla="*/ 586 w 741"/>
                <a:gd name="T47" fmla="*/ 744 h 1425"/>
                <a:gd name="T48" fmla="*/ 584 w 741"/>
                <a:gd name="T49" fmla="*/ 788 h 1425"/>
                <a:gd name="T50" fmla="*/ 592 w 741"/>
                <a:gd name="T51" fmla="*/ 801 h 1425"/>
                <a:gd name="T52" fmla="*/ 729 w 741"/>
                <a:gd name="T53" fmla="*/ 860 h 1425"/>
                <a:gd name="T54" fmla="*/ 737 w 741"/>
                <a:gd name="T55" fmla="*/ 878 h 1425"/>
                <a:gd name="T56" fmla="*/ 669 w 741"/>
                <a:gd name="T57" fmla="*/ 1068 h 1425"/>
                <a:gd name="T58" fmla="*/ 656 w 741"/>
                <a:gd name="T59" fmla="*/ 1073 h 1425"/>
                <a:gd name="T60" fmla="*/ 590 w 741"/>
                <a:gd name="T61" fmla="*/ 1049 h 1425"/>
                <a:gd name="T62" fmla="*/ 513 w 741"/>
                <a:gd name="T63" fmla="*/ 1018 h 1425"/>
                <a:gd name="T64" fmla="*/ 496 w 741"/>
                <a:gd name="T65" fmla="*/ 1023 h 1425"/>
                <a:gd name="T66" fmla="*/ 378 w 741"/>
                <a:gd name="T67" fmla="*/ 1156 h 1425"/>
                <a:gd name="T68" fmla="*/ 369 w 741"/>
                <a:gd name="T69" fmla="*/ 1162 h 1425"/>
                <a:gd name="T70" fmla="*/ 363 w 741"/>
                <a:gd name="T71" fmla="*/ 1187 h 1425"/>
                <a:gd name="T72" fmla="*/ 428 w 741"/>
                <a:gd name="T73" fmla="*/ 1326 h 1425"/>
                <a:gd name="T74" fmla="*/ 424 w 741"/>
                <a:gd name="T75" fmla="*/ 1338 h 1425"/>
                <a:gd name="T76" fmla="*/ 356 w 741"/>
                <a:gd name="T77" fmla="*/ 1369 h 1425"/>
                <a:gd name="T78" fmla="*/ 238 w 741"/>
                <a:gd name="T79" fmla="*/ 1422 h 1425"/>
                <a:gd name="T80" fmla="*/ 224 w 741"/>
                <a:gd name="T81" fmla="*/ 1416 h 1425"/>
                <a:gd name="T82" fmla="*/ 169 w 741"/>
                <a:gd name="T83" fmla="*/ 1285 h 1425"/>
                <a:gd name="T84" fmla="*/ 137 w 741"/>
                <a:gd name="T85" fmla="*/ 1267 h 1425"/>
                <a:gd name="T86" fmla="*/ 12 w 741"/>
                <a:gd name="T87" fmla="*/ 1276 h 1425"/>
                <a:gd name="T88" fmla="*/ 0 w 741"/>
                <a:gd name="T89" fmla="*/ 1263 h 1425"/>
                <a:gd name="T90" fmla="*/ 0 w 741"/>
                <a:gd name="T91" fmla="*/ 1079 h 1425"/>
                <a:gd name="T92" fmla="*/ 13 w 741"/>
                <a:gd name="T93" fmla="*/ 1066 h 1425"/>
                <a:gd name="T94" fmla="*/ 188 w 741"/>
                <a:gd name="T95" fmla="*/ 1021 h 1425"/>
                <a:gd name="T96" fmla="*/ 323 w 741"/>
                <a:gd name="T97" fmla="*/ 885 h 1425"/>
                <a:gd name="T98" fmla="*/ 367 w 741"/>
                <a:gd name="T99" fmla="*/ 718 h 1425"/>
                <a:gd name="T100" fmla="*/ 283 w 741"/>
                <a:gd name="T101" fmla="*/ 489 h 1425"/>
                <a:gd name="T102" fmla="*/ 37 w 741"/>
                <a:gd name="T103" fmla="*/ 367 h 1425"/>
                <a:gd name="T104" fmla="*/ 14 w 741"/>
                <a:gd name="T105" fmla="*/ 366 h 1425"/>
                <a:gd name="T106" fmla="*/ 0 w 741"/>
                <a:gd name="T107" fmla="*/ 352 h 1425"/>
                <a:gd name="T108" fmla="*/ 0 w 741"/>
                <a:gd name="T109" fmla="*/ 256 h 1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41" h="1425">
                  <a:moveTo>
                    <a:pt x="0" y="256"/>
                  </a:moveTo>
                  <a:cubicBezTo>
                    <a:pt x="0" y="225"/>
                    <a:pt x="0" y="194"/>
                    <a:pt x="0" y="163"/>
                  </a:cubicBezTo>
                  <a:cubicBezTo>
                    <a:pt x="0" y="145"/>
                    <a:pt x="0" y="146"/>
                    <a:pt x="18" y="145"/>
                  </a:cubicBezTo>
                  <a:cubicBezTo>
                    <a:pt x="43" y="145"/>
                    <a:pt x="69" y="147"/>
                    <a:pt x="94" y="150"/>
                  </a:cubicBezTo>
                  <a:cubicBezTo>
                    <a:pt x="104" y="151"/>
                    <a:pt x="109" y="148"/>
                    <a:pt x="113" y="138"/>
                  </a:cubicBezTo>
                  <a:cubicBezTo>
                    <a:pt x="131" y="95"/>
                    <a:pt x="151" y="53"/>
                    <a:pt x="165" y="8"/>
                  </a:cubicBezTo>
                  <a:cubicBezTo>
                    <a:pt x="168" y="1"/>
                    <a:pt x="171" y="0"/>
                    <a:pt x="178" y="2"/>
                  </a:cubicBezTo>
                  <a:cubicBezTo>
                    <a:pt x="242" y="17"/>
                    <a:pt x="302" y="42"/>
                    <a:pt x="363" y="64"/>
                  </a:cubicBezTo>
                  <a:cubicBezTo>
                    <a:pt x="370" y="67"/>
                    <a:pt x="376" y="69"/>
                    <a:pt x="382" y="71"/>
                  </a:cubicBezTo>
                  <a:cubicBezTo>
                    <a:pt x="389" y="73"/>
                    <a:pt x="390" y="77"/>
                    <a:pt x="387" y="82"/>
                  </a:cubicBezTo>
                  <a:cubicBezTo>
                    <a:pt x="368" y="120"/>
                    <a:pt x="354" y="160"/>
                    <a:pt x="338" y="200"/>
                  </a:cubicBezTo>
                  <a:cubicBezTo>
                    <a:pt x="327" y="228"/>
                    <a:pt x="327" y="228"/>
                    <a:pt x="349" y="247"/>
                  </a:cubicBezTo>
                  <a:cubicBezTo>
                    <a:pt x="373" y="268"/>
                    <a:pt x="398" y="286"/>
                    <a:pt x="421" y="308"/>
                  </a:cubicBezTo>
                  <a:cubicBezTo>
                    <a:pt x="442" y="328"/>
                    <a:pt x="460" y="350"/>
                    <a:pt x="476" y="374"/>
                  </a:cubicBezTo>
                  <a:cubicBezTo>
                    <a:pt x="479" y="379"/>
                    <a:pt x="481" y="381"/>
                    <a:pt x="487" y="378"/>
                  </a:cubicBezTo>
                  <a:cubicBezTo>
                    <a:pt x="535" y="356"/>
                    <a:pt x="583" y="334"/>
                    <a:pt x="631" y="312"/>
                  </a:cubicBezTo>
                  <a:cubicBezTo>
                    <a:pt x="639" y="308"/>
                    <a:pt x="643" y="309"/>
                    <a:pt x="647" y="318"/>
                  </a:cubicBezTo>
                  <a:cubicBezTo>
                    <a:pt x="673" y="376"/>
                    <a:pt x="700" y="433"/>
                    <a:pt x="726" y="491"/>
                  </a:cubicBezTo>
                  <a:cubicBezTo>
                    <a:pt x="730" y="500"/>
                    <a:pt x="734" y="509"/>
                    <a:pt x="738" y="519"/>
                  </a:cubicBezTo>
                  <a:cubicBezTo>
                    <a:pt x="741" y="524"/>
                    <a:pt x="739" y="527"/>
                    <a:pt x="734" y="529"/>
                  </a:cubicBezTo>
                  <a:cubicBezTo>
                    <a:pt x="702" y="543"/>
                    <a:pt x="671" y="556"/>
                    <a:pt x="639" y="570"/>
                  </a:cubicBezTo>
                  <a:cubicBezTo>
                    <a:pt x="621" y="577"/>
                    <a:pt x="603" y="585"/>
                    <a:pt x="585" y="593"/>
                  </a:cubicBezTo>
                  <a:cubicBezTo>
                    <a:pt x="579" y="595"/>
                    <a:pt x="579" y="598"/>
                    <a:pt x="580" y="603"/>
                  </a:cubicBezTo>
                  <a:cubicBezTo>
                    <a:pt x="585" y="650"/>
                    <a:pt x="587" y="697"/>
                    <a:pt x="586" y="744"/>
                  </a:cubicBezTo>
                  <a:cubicBezTo>
                    <a:pt x="586" y="759"/>
                    <a:pt x="585" y="774"/>
                    <a:pt x="584" y="788"/>
                  </a:cubicBezTo>
                  <a:cubicBezTo>
                    <a:pt x="583" y="795"/>
                    <a:pt x="586" y="798"/>
                    <a:pt x="592" y="801"/>
                  </a:cubicBezTo>
                  <a:cubicBezTo>
                    <a:pt x="637" y="821"/>
                    <a:pt x="683" y="841"/>
                    <a:pt x="729" y="860"/>
                  </a:cubicBezTo>
                  <a:cubicBezTo>
                    <a:pt x="738" y="865"/>
                    <a:pt x="740" y="869"/>
                    <a:pt x="737" y="878"/>
                  </a:cubicBezTo>
                  <a:cubicBezTo>
                    <a:pt x="714" y="941"/>
                    <a:pt x="691" y="1005"/>
                    <a:pt x="669" y="1068"/>
                  </a:cubicBezTo>
                  <a:cubicBezTo>
                    <a:pt x="666" y="1075"/>
                    <a:pt x="662" y="1075"/>
                    <a:pt x="656" y="1073"/>
                  </a:cubicBezTo>
                  <a:cubicBezTo>
                    <a:pt x="634" y="1065"/>
                    <a:pt x="612" y="1057"/>
                    <a:pt x="590" y="1049"/>
                  </a:cubicBezTo>
                  <a:cubicBezTo>
                    <a:pt x="565" y="1039"/>
                    <a:pt x="539" y="1029"/>
                    <a:pt x="513" y="1018"/>
                  </a:cubicBezTo>
                  <a:cubicBezTo>
                    <a:pt x="505" y="1015"/>
                    <a:pt x="501" y="1015"/>
                    <a:pt x="496" y="1023"/>
                  </a:cubicBezTo>
                  <a:cubicBezTo>
                    <a:pt x="462" y="1072"/>
                    <a:pt x="425" y="1119"/>
                    <a:pt x="378" y="1156"/>
                  </a:cubicBezTo>
                  <a:cubicBezTo>
                    <a:pt x="375" y="1158"/>
                    <a:pt x="372" y="1160"/>
                    <a:pt x="369" y="1162"/>
                  </a:cubicBezTo>
                  <a:cubicBezTo>
                    <a:pt x="355" y="1171"/>
                    <a:pt x="355" y="1171"/>
                    <a:pt x="363" y="1187"/>
                  </a:cubicBezTo>
                  <a:cubicBezTo>
                    <a:pt x="385" y="1233"/>
                    <a:pt x="406" y="1280"/>
                    <a:pt x="428" y="1326"/>
                  </a:cubicBezTo>
                  <a:cubicBezTo>
                    <a:pt x="431" y="1332"/>
                    <a:pt x="430" y="1335"/>
                    <a:pt x="424" y="1338"/>
                  </a:cubicBezTo>
                  <a:cubicBezTo>
                    <a:pt x="401" y="1348"/>
                    <a:pt x="379" y="1359"/>
                    <a:pt x="356" y="1369"/>
                  </a:cubicBezTo>
                  <a:cubicBezTo>
                    <a:pt x="317" y="1387"/>
                    <a:pt x="277" y="1404"/>
                    <a:pt x="238" y="1422"/>
                  </a:cubicBezTo>
                  <a:cubicBezTo>
                    <a:pt x="230" y="1425"/>
                    <a:pt x="227" y="1423"/>
                    <a:pt x="224" y="1416"/>
                  </a:cubicBezTo>
                  <a:cubicBezTo>
                    <a:pt x="206" y="1373"/>
                    <a:pt x="187" y="1329"/>
                    <a:pt x="169" y="1285"/>
                  </a:cubicBezTo>
                  <a:cubicBezTo>
                    <a:pt x="160" y="1264"/>
                    <a:pt x="160" y="1264"/>
                    <a:pt x="137" y="1267"/>
                  </a:cubicBezTo>
                  <a:cubicBezTo>
                    <a:pt x="96" y="1274"/>
                    <a:pt x="54" y="1276"/>
                    <a:pt x="12" y="1276"/>
                  </a:cubicBezTo>
                  <a:cubicBezTo>
                    <a:pt x="3" y="1276"/>
                    <a:pt x="0" y="1272"/>
                    <a:pt x="0" y="1263"/>
                  </a:cubicBezTo>
                  <a:cubicBezTo>
                    <a:pt x="0" y="1201"/>
                    <a:pt x="0" y="1140"/>
                    <a:pt x="0" y="1079"/>
                  </a:cubicBezTo>
                  <a:cubicBezTo>
                    <a:pt x="0" y="1069"/>
                    <a:pt x="3" y="1066"/>
                    <a:pt x="13" y="1066"/>
                  </a:cubicBezTo>
                  <a:cubicBezTo>
                    <a:pt x="76" y="1067"/>
                    <a:pt x="134" y="1051"/>
                    <a:pt x="188" y="1021"/>
                  </a:cubicBezTo>
                  <a:cubicBezTo>
                    <a:pt x="246" y="989"/>
                    <a:pt x="291" y="944"/>
                    <a:pt x="323" y="885"/>
                  </a:cubicBezTo>
                  <a:cubicBezTo>
                    <a:pt x="352" y="833"/>
                    <a:pt x="367" y="778"/>
                    <a:pt x="367" y="718"/>
                  </a:cubicBezTo>
                  <a:cubicBezTo>
                    <a:pt x="367" y="631"/>
                    <a:pt x="339" y="555"/>
                    <a:pt x="283" y="489"/>
                  </a:cubicBezTo>
                  <a:cubicBezTo>
                    <a:pt x="218" y="413"/>
                    <a:pt x="135" y="374"/>
                    <a:pt x="37" y="367"/>
                  </a:cubicBezTo>
                  <a:cubicBezTo>
                    <a:pt x="29" y="367"/>
                    <a:pt x="21" y="366"/>
                    <a:pt x="14" y="366"/>
                  </a:cubicBezTo>
                  <a:cubicBezTo>
                    <a:pt x="0" y="366"/>
                    <a:pt x="0" y="366"/>
                    <a:pt x="0" y="352"/>
                  </a:cubicBezTo>
                  <a:cubicBezTo>
                    <a:pt x="0" y="320"/>
                    <a:pt x="0" y="288"/>
                    <a:pt x="0" y="2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</p:grpSp>
      <p:sp>
        <p:nvSpPr>
          <p:cNvPr id="18" name="Rectángulo 10">
            <a:extLst>
              <a:ext uri="{FF2B5EF4-FFF2-40B4-BE49-F238E27FC236}">
                <a16:creationId xmlns:a16="http://schemas.microsoft.com/office/drawing/2014/main" id="{A901AA43-B854-4230-8B59-2959FAFDC3B4}"/>
              </a:ext>
            </a:extLst>
          </p:cNvPr>
          <p:cNvSpPr/>
          <p:nvPr/>
        </p:nvSpPr>
        <p:spPr>
          <a:xfrm flipH="1">
            <a:off x="11223939" y="0"/>
            <a:ext cx="967188" cy="858914"/>
          </a:xfrm>
          <a:prstGeom prst="rect">
            <a:avLst/>
          </a:prstGeom>
          <a:solidFill>
            <a:srgbClr val="D55426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" name="Rectángulo 11">
            <a:extLst>
              <a:ext uri="{FF2B5EF4-FFF2-40B4-BE49-F238E27FC236}">
                <a16:creationId xmlns:a16="http://schemas.microsoft.com/office/drawing/2014/main" id="{7122D2B6-103F-4877-BDE9-BCF3B03EB1CF}"/>
              </a:ext>
            </a:extLst>
          </p:cNvPr>
          <p:cNvSpPr/>
          <p:nvPr/>
        </p:nvSpPr>
        <p:spPr>
          <a:xfrm flipH="1">
            <a:off x="11545559" y="235630"/>
            <a:ext cx="400900" cy="6311993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1" name="Picture 7" descr="retrato de mujer joven hermosa ingeniero trabajando en el edificio de la fábrica. - ingenieria industrial fotografías e imágenes de stock">
            <a:extLst>
              <a:ext uri="{FF2B5EF4-FFF2-40B4-BE49-F238E27FC236}">
                <a16:creationId xmlns:a16="http://schemas.microsoft.com/office/drawing/2014/main" id="{818393E3-E18F-45AF-AEA2-8FB9A08E91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76014" y="1463936"/>
            <a:ext cx="3319849" cy="3775240"/>
          </a:xfrm>
          <a:prstGeom prst="rect">
            <a:avLst/>
          </a:prstGeom>
          <a:noFill/>
          <a:ln w="57150">
            <a:solidFill>
              <a:srgbClr val="37456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rapecio 16">
            <a:extLst>
              <a:ext uri="{FF2B5EF4-FFF2-40B4-BE49-F238E27FC236}">
                <a16:creationId xmlns:a16="http://schemas.microsoft.com/office/drawing/2014/main" id="{EDCDF092-50B4-4BAB-989B-09C9137D349C}"/>
              </a:ext>
            </a:extLst>
          </p:cNvPr>
          <p:cNvSpPr/>
          <p:nvPr/>
        </p:nvSpPr>
        <p:spPr>
          <a:xfrm>
            <a:off x="7181170" y="4874708"/>
            <a:ext cx="3509536" cy="418303"/>
          </a:xfrm>
          <a:prstGeom prst="trapezoid">
            <a:avLst/>
          </a:pr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Trapecio 22">
            <a:extLst>
              <a:ext uri="{FF2B5EF4-FFF2-40B4-BE49-F238E27FC236}">
                <a16:creationId xmlns:a16="http://schemas.microsoft.com/office/drawing/2014/main" id="{F3320DBF-328C-4E8C-980B-EC70B02688F1}"/>
              </a:ext>
            </a:extLst>
          </p:cNvPr>
          <p:cNvSpPr/>
          <p:nvPr/>
        </p:nvSpPr>
        <p:spPr>
          <a:xfrm rot="10800000">
            <a:off x="7181170" y="1115376"/>
            <a:ext cx="3509536" cy="418303"/>
          </a:xfrm>
          <a:prstGeom prst="trapezoid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288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robotic arm in assembly manufacturing factory - ingenieria industrial fotografías e imágenes de stock">
            <a:extLst>
              <a:ext uri="{FF2B5EF4-FFF2-40B4-BE49-F238E27FC236}">
                <a16:creationId xmlns:a16="http://schemas.microsoft.com/office/drawing/2014/main" id="{9AA21073-EAD5-4104-8B71-0AE81B75D5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9233" y="252049"/>
            <a:ext cx="11661821" cy="660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FF1FDA4E-DF01-4D02-BE4F-950B8F39C2BD}"/>
              </a:ext>
            </a:extLst>
          </p:cNvPr>
          <p:cNvGrpSpPr/>
          <p:nvPr/>
        </p:nvGrpSpPr>
        <p:grpSpPr>
          <a:xfrm rot="16200000">
            <a:off x="5185060" y="-1635379"/>
            <a:ext cx="1819481" cy="12191852"/>
            <a:chOff x="7863840" y="1228255"/>
            <a:chExt cx="909828" cy="22860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75BF98B-6CE0-479F-B192-D0B65405D91E}"/>
                </a:ext>
              </a:extLst>
            </p:cNvPr>
            <p:cNvSpPr/>
            <p:nvPr/>
          </p:nvSpPr>
          <p:spPr>
            <a:xfrm>
              <a:off x="7863840" y="1228255"/>
              <a:ext cx="228600" cy="228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E689373-AF9D-48E9-912C-597D7E266311}"/>
                </a:ext>
              </a:extLst>
            </p:cNvPr>
            <p:cNvSpPr/>
            <p:nvPr/>
          </p:nvSpPr>
          <p:spPr>
            <a:xfrm>
              <a:off x="8090916" y="1228255"/>
              <a:ext cx="228600" cy="22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9A34452-B0CF-452A-A38C-0E75F4630101}"/>
                </a:ext>
              </a:extLst>
            </p:cNvPr>
            <p:cNvSpPr/>
            <p:nvPr/>
          </p:nvSpPr>
          <p:spPr>
            <a:xfrm>
              <a:off x="8317992" y="1228255"/>
              <a:ext cx="2286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810C2BA-7B37-4863-B1DB-843D5DBB60E2}"/>
                </a:ext>
              </a:extLst>
            </p:cNvPr>
            <p:cNvSpPr/>
            <p:nvPr/>
          </p:nvSpPr>
          <p:spPr>
            <a:xfrm>
              <a:off x="8545068" y="1228255"/>
              <a:ext cx="228600" cy="228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F4CB848E-1D16-4F7F-919F-6A9FB17B8BC0}"/>
              </a:ext>
            </a:extLst>
          </p:cNvPr>
          <p:cNvSpPr/>
          <p:nvPr/>
        </p:nvSpPr>
        <p:spPr>
          <a:xfrm>
            <a:off x="0" y="3550807"/>
            <a:ext cx="12192000" cy="1818164"/>
          </a:xfrm>
          <a:prstGeom prst="rect">
            <a:avLst/>
          </a:pr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C559B9-D98C-4A53-B487-921BAB20C290}"/>
              </a:ext>
            </a:extLst>
          </p:cNvPr>
          <p:cNvSpPr txBox="1"/>
          <p:nvPr/>
        </p:nvSpPr>
        <p:spPr>
          <a:xfrm>
            <a:off x="1" y="3859392"/>
            <a:ext cx="12192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dirty="0">
                <a:solidFill>
                  <a:schemeClr val="bg1"/>
                </a:solidFill>
                <a:cs typeface="Arial" pitchFamily="34" charset="0"/>
              </a:rPr>
              <a:t>Section Break</a:t>
            </a:r>
            <a:endParaRPr lang="ko-KR" altLang="en-US" sz="4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A9F188-90E6-40A2-9335-DDFC6839B870}"/>
              </a:ext>
            </a:extLst>
          </p:cNvPr>
          <p:cNvSpPr txBox="1"/>
          <p:nvPr/>
        </p:nvSpPr>
        <p:spPr>
          <a:xfrm>
            <a:off x="-1" y="4564440"/>
            <a:ext cx="1219185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3CBFF0E-5897-4AF6-9083-120D02669595}"/>
              </a:ext>
            </a:extLst>
          </p:cNvPr>
          <p:cNvSpPr/>
          <p:nvPr/>
        </p:nvSpPr>
        <p:spPr>
          <a:xfrm>
            <a:off x="-1" y="3417122"/>
            <a:ext cx="12191853" cy="70740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1A64975-1C0D-43DB-B28F-106A015F4420}"/>
              </a:ext>
            </a:extLst>
          </p:cNvPr>
          <p:cNvSpPr/>
          <p:nvPr/>
        </p:nvSpPr>
        <p:spPr>
          <a:xfrm>
            <a:off x="147" y="5426893"/>
            <a:ext cx="12191853" cy="70740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923DCB4C-B44A-4E10-8E2D-B48751D6DA2C}"/>
              </a:ext>
            </a:extLst>
          </p:cNvPr>
          <p:cNvSpPr>
            <a:spLocks noEditPoints="1"/>
          </p:cNvSpPr>
          <p:nvPr/>
        </p:nvSpPr>
        <p:spPr bwMode="auto">
          <a:xfrm>
            <a:off x="5046663" y="925513"/>
            <a:ext cx="2346325" cy="2336800"/>
          </a:xfrm>
          <a:custGeom>
            <a:avLst/>
            <a:gdLst>
              <a:gd name="T0" fmla="*/ 297 w 298"/>
              <a:gd name="T1" fmla="*/ 150 h 297"/>
              <a:gd name="T2" fmla="*/ 148 w 298"/>
              <a:gd name="T3" fmla="*/ 297 h 297"/>
              <a:gd name="T4" fmla="*/ 2 w 298"/>
              <a:gd name="T5" fmla="*/ 147 h 297"/>
              <a:gd name="T6" fmla="*/ 149 w 298"/>
              <a:gd name="T7" fmla="*/ 1 h 297"/>
              <a:gd name="T8" fmla="*/ 297 w 298"/>
              <a:gd name="T9" fmla="*/ 150 h 297"/>
              <a:gd name="T10" fmla="*/ 149 w 298"/>
              <a:gd name="T11" fmla="*/ 25 h 297"/>
              <a:gd name="T12" fmla="*/ 22 w 298"/>
              <a:gd name="T13" fmla="*/ 149 h 297"/>
              <a:gd name="T14" fmla="*/ 148 w 298"/>
              <a:gd name="T15" fmla="*/ 277 h 297"/>
              <a:gd name="T16" fmla="*/ 276 w 298"/>
              <a:gd name="T17" fmla="*/ 151 h 297"/>
              <a:gd name="T18" fmla="*/ 149 w 298"/>
              <a:gd name="T19" fmla="*/ 25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8" h="297">
                <a:moveTo>
                  <a:pt x="297" y="150"/>
                </a:moveTo>
                <a:cubicBezTo>
                  <a:pt x="297" y="232"/>
                  <a:pt x="231" y="297"/>
                  <a:pt x="148" y="297"/>
                </a:cubicBezTo>
                <a:cubicBezTo>
                  <a:pt x="66" y="297"/>
                  <a:pt x="0" y="230"/>
                  <a:pt x="2" y="147"/>
                </a:cubicBezTo>
                <a:cubicBezTo>
                  <a:pt x="3" y="65"/>
                  <a:pt x="64" y="2"/>
                  <a:pt x="149" y="1"/>
                </a:cubicBezTo>
                <a:cubicBezTo>
                  <a:pt x="234" y="0"/>
                  <a:pt x="298" y="69"/>
                  <a:pt x="297" y="150"/>
                </a:cubicBezTo>
                <a:close/>
                <a:moveTo>
                  <a:pt x="149" y="25"/>
                </a:moveTo>
                <a:cubicBezTo>
                  <a:pt x="80" y="23"/>
                  <a:pt x="23" y="84"/>
                  <a:pt x="22" y="149"/>
                </a:cubicBezTo>
                <a:cubicBezTo>
                  <a:pt x="22" y="217"/>
                  <a:pt x="76" y="277"/>
                  <a:pt x="148" y="277"/>
                </a:cubicBezTo>
                <a:cubicBezTo>
                  <a:pt x="219" y="278"/>
                  <a:pt x="275" y="221"/>
                  <a:pt x="276" y="151"/>
                </a:cubicBezTo>
                <a:cubicBezTo>
                  <a:pt x="276" y="81"/>
                  <a:pt x="219" y="25"/>
                  <a:pt x="149" y="25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A9CE074B-C5A8-4A3A-877E-0961C6E1A264}"/>
              </a:ext>
            </a:extLst>
          </p:cNvPr>
          <p:cNvSpPr>
            <a:spLocks noEditPoints="1"/>
          </p:cNvSpPr>
          <p:nvPr/>
        </p:nvSpPr>
        <p:spPr bwMode="auto">
          <a:xfrm>
            <a:off x="5432426" y="1327151"/>
            <a:ext cx="1558925" cy="1227138"/>
          </a:xfrm>
          <a:custGeom>
            <a:avLst/>
            <a:gdLst>
              <a:gd name="T0" fmla="*/ 61 w 198"/>
              <a:gd name="T1" fmla="*/ 155 h 156"/>
              <a:gd name="T2" fmla="*/ 10 w 198"/>
              <a:gd name="T3" fmla="*/ 155 h 156"/>
              <a:gd name="T4" fmla="*/ 1 w 198"/>
              <a:gd name="T5" fmla="*/ 144 h 156"/>
              <a:gd name="T6" fmla="*/ 50 w 198"/>
              <a:gd name="T7" fmla="*/ 81 h 156"/>
              <a:gd name="T8" fmla="*/ 60 w 198"/>
              <a:gd name="T9" fmla="*/ 72 h 156"/>
              <a:gd name="T10" fmla="*/ 97 w 198"/>
              <a:gd name="T11" fmla="*/ 15 h 156"/>
              <a:gd name="T12" fmla="*/ 134 w 198"/>
              <a:gd name="T13" fmla="*/ 5 h 156"/>
              <a:gd name="T14" fmla="*/ 158 w 198"/>
              <a:gd name="T15" fmla="*/ 30 h 156"/>
              <a:gd name="T16" fmla="*/ 175 w 198"/>
              <a:gd name="T17" fmla="*/ 67 h 156"/>
              <a:gd name="T18" fmla="*/ 185 w 198"/>
              <a:gd name="T19" fmla="*/ 111 h 156"/>
              <a:gd name="T20" fmla="*/ 191 w 198"/>
              <a:gd name="T21" fmla="*/ 126 h 156"/>
              <a:gd name="T22" fmla="*/ 194 w 198"/>
              <a:gd name="T23" fmla="*/ 144 h 156"/>
              <a:gd name="T24" fmla="*/ 187 w 198"/>
              <a:gd name="T25" fmla="*/ 151 h 156"/>
              <a:gd name="T26" fmla="*/ 182 w 198"/>
              <a:gd name="T27" fmla="*/ 143 h 156"/>
              <a:gd name="T28" fmla="*/ 176 w 198"/>
              <a:gd name="T29" fmla="*/ 124 h 156"/>
              <a:gd name="T30" fmla="*/ 172 w 198"/>
              <a:gd name="T31" fmla="*/ 121 h 156"/>
              <a:gd name="T32" fmla="*/ 168 w 198"/>
              <a:gd name="T33" fmla="*/ 126 h 156"/>
              <a:gd name="T34" fmla="*/ 172 w 198"/>
              <a:gd name="T35" fmla="*/ 144 h 156"/>
              <a:gd name="T36" fmla="*/ 173 w 198"/>
              <a:gd name="T37" fmla="*/ 153 h 156"/>
              <a:gd name="T38" fmla="*/ 164 w 198"/>
              <a:gd name="T39" fmla="*/ 150 h 156"/>
              <a:gd name="T40" fmla="*/ 158 w 198"/>
              <a:gd name="T41" fmla="*/ 126 h 156"/>
              <a:gd name="T42" fmla="*/ 150 w 198"/>
              <a:gd name="T43" fmla="*/ 85 h 156"/>
              <a:gd name="T44" fmla="*/ 136 w 198"/>
              <a:gd name="T45" fmla="*/ 61 h 156"/>
              <a:gd name="T46" fmla="*/ 129 w 198"/>
              <a:gd name="T47" fmla="*/ 60 h 156"/>
              <a:gd name="T48" fmla="*/ 105 w 198"/>
              <a:gd name="T49" fmla="*/ 97 h 156"/>
              <a:gd name="T50" fmla="*/ 107 w 198"/>
              <a:gd name="T51" fmla="*/ 108 h 156"/>
              <a:gd name="T52" fmla="*/ 121 w 198"/>
              <a:gd name="T53" fmla="*/ 143 h 156"/>
              <a:gd name="T54" fmla="*/ 110 w 198"/>
              <a:gd name="T55" fmla="*/ 155 h 156"/>
              <a:gd name="T56" fmla="*/ 108 w 198"/>
              <a:gd name="T57" fmla="*/ 155 h 156"/>
              <a:gd name="T58" fmla="*/ 61 w 198"/>
              <a:gd name="T59" fmla="*/ 155 h 156"/>
              <a:gd name="T60" fmla="*/ 61 w 198"/>
              <a:gd name="T61" fmla="*/ 155 h 156"/>
              <a:gd name="T62" fmla="*/ 122 w 198"/>
              <a:gd name="T63" fmla="*/ 14 h 156"/>
              <a:gd name="T64" fmla="*/ 110 w 198"/>
              <a:gd name="T65" fmla="*/ 27 h 156"/>
              <a:gd name="T66" fmla="*/ 123 w 198"/>
              <a:gd name="T67" fmla="*/ 40 h 156"/>
              <a:gd name="T68" fmla="*/ 135 w 198"/>
              <a:gd name="T69" fmla="*/ 27 h 156"/>
              <a:gd name="T70" fmla="*/ 122 w 198"/>
              <a:gd name="T71" fmla="*/ 14 h 156"/>
              <a:gd name="T72" fmla="*/ 48 w 198"/>
              <a:gd name="T73" fmla="*/ 114 h 156"/>
              <a:gd name="T74" fmla="*/ 61 w 198"/>
              <a:gd name="T75" fmla="*/ 129 h 156"/>
              <a:gd name="T76" fmla="*/ 73 w 198"/>
              <a:gd name="T77" fmla="*/ 116 h 156"/>
              <a:gd name="T78" fmla="*/ 61 w 198"/>
              <a:gd name="T79" fmla="*/ 103 h 156"/>
              <a:gd name="T80" fmla="*/ 48 w 198"/>
              <a:gd name="T81" fmla="*/ 114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98" h="156">
                <a:moveTo>
                  <a:pt x="61" y="155"/>
                </a:moveTo>
                <a:cubicBezTo>
                  <a:pt x="44" y="155"/>
                  <a:pt x="27" y="155"/>
                  <a:pt x="10" y="155"/>
                </a:cubicBezTo>
                <a:cubicBezTo>
                  <a:pt x="2" y="155"/>
                  <a:pt x="0" y="151"/>
                  <a:pt x="1" y="144"/>
                </a:cubicBezTo>
                <a:cubicBezTo>
                  <a:pt x="6" y="114"/>
                  <a:pt x="19" y="90"/>
                  <a:pt x="50" y="81"/>
                </a:cubicBezTo>
                <a:cubicBezTo>
                  <a:pt x="55" y="79"/>
                  <a:pt x="58" y="76"/>
                  <a:pt x="60" y="72"/>
                </a:cubicBezTo>
                <a:cubicBezTo>
                  <a:pt x="72" y="53"/>
                  <a:pt x="84" y="34"/>
                  <a:pt x="97" y="15"/>
                </a:cubicBezTo>
                <a:cubicBezTo>
                  <a:pt x="104" y="3"/>
                  <a:pt x="121" y="0"/>
                  <a:pt x="134" y="5"/>
                </a:cubicBezTo>
                <a:cubicBezTo>
                  <a:pt x="146" y="10"/>
                  <a:pt x="153" y="19"/>
                  <a:pt x="158" y="30"/>
                </a:cubicBezTo>
                <a:cubicBezTo>
                  <a:pt x="163" y="42"/>
                  <a:pt x="172" y="54"/>
                  <a:pt x="175" y="67"/>
                </a:cubicBezTo>
                <a:cubicBezTo>
                  <a:pt x="178" y="82"/>
                  <a:pt x="186" y="96"/>
                  <a:pt x="185" y="111"/>
                </a:cubicBezTo>
                <a:cubicBezTo>
                  <a:pt x="184" y="117"/>
                  <a:pt x="186" y="123"/>
                  <a:pt x="191" y="126"/>
                </a:cubicBezTo>
                <a:cubicBezTo>
                  <a:pt x="198" y="132"/>
                  <a:pt x="196" y="138"/>
                  <a:pt x="194" y="144"/>
                </a:cubicBezTo>
                <a:cubicBezTo>
                  <a:pt x="193" y="148"/>
                  <a:pt x="191" y="151"/>
                  <a:pt x="187" y="151"/>
                </a:cubicBezTo>
                <a:cubicBezTo>
                  <a:pt x="182" y="151"/>
                  <a:pt x="182" y="146"/>
                  <a:pt x="182" y="143"/>
                </a:cubicBezTo>
                <a:cubicBezTo>
                  <a:pt x="183" y="136"/>
                  <a:pt x="180" y="130"/>
                  <a:pt x="176" y="124"/>
                </a:cubicBezTo>
                <a:cubicBezTo>
                  <a:pt x="175" y="123"/>
                  <a:pt x="175" y="120"/>
                  <a:pt x="172" y="121"/>
                </a:cubicBezTo>
                <a:cubicBezTo>
                  <a:pt x="169" y="122"/>
                  <a:pt x="169" y="124"/>
                  <a:pt x="168" y="126"/>
                </a:cubicBezTo>
                <a:cubicBezTo>
                  <a:pt x="168" y="132"/>
                  <a:pt x="167" y="139"/>
                  <a:pt x="172" y="144"/>
                </a:cubicBezTo>
                <a:cubicBezTo>
                  <a:pt x="175" y="147"/>
                  <a:pt x="177" y="150"/>
                  <a:pt x="173" y="153"/>
                </a:cubicBezTo>
                <a:cubicBezTo>
                  <a:pt x="169" y="156"/>
                  <a:pt x="167" y="153"/>
                  <a:pt x="164" y="150"/>
                </a:cubicBezTo>
                <a:cubicBezTo>
                  <a:pt x="155" y="144"/>
                  <a:pt x="156" y="136"/>
                  <a:pt x="158" y="126"/>
                </a:cubicBezTo>
                <a:cubicBezTo>
                  <a:pt x="160" y="112"/>
                  <a:pt x="159" y="98"/>
                  <a:pt x="150" y="85"/>
                </a:cubicBezTo>
                <a:cubicBezTo>
                  <a:pt x="145" y="78"/>
                  <a:pt x="141" y="69"/>
                  <a:pt x="136" y="61"/>
                </a:cubicBezTo>
                <a:cubicBezTo>
                  <a:pt x="134" y="56"/>
                  <a:pt x="132" y="56"/>
                  <a:pt x="129" y="60"/>
                </a:cubicBezTo>
                <a:cubicBezTo>
                  <a:pt x="121" y="72"/>
                  <a:pt x="113" y="85"/>
                  <a:pt x="105" y="97"/>
                </a:cubicBezTo>
                <a:cubicBezTo>
                  <a:pt x="102" y="101"/>
                  <a:pt x="105" y="105"/>
                  <a:pt x="107" y="108"/>
                </a:cubicBezTo>
                <a:cubicBezTo>
                  <a:pt x="115" y="118"/>
                  <a:pt x="118" y="130"/>
                  <a:pt x="121" y="143"/>
                </a:cubicBezTo>
                <a:cubicBezTo>
                  <a:pt x="123" y="151"/>
                  <a:pt x="119" y="155"/>
                  <a:pt x="110" y="155"/>
                </a:cubicBezTo>
                <a:cubicBezTo>
                  <a:pt x="110" y="155"/>
                  <a:pt x="109" y="155"/>
                  <a:pt x="108" y="155"/>
                </a:cubicBezTo>
                <a:cubicBezTo>
                  <a:pt x="92" y="155"/>
                  <a:pt x="77" y="155"/>
                  <a:pt x="61" y="155"/>
                </a:cubicBezTo>
                <a:cubicBezTo>
                  <a:pt x="61" y="155"/>
                  <a:pt x="61" y="155"/>
                  <a:pt x="61" y="155"/>
                </a:cubicBezTo>
                <a:close/>
                <a:moveTo>
                  <a:pt x="122" y="14"/>
                </a:moveTo>
                <a:cubicBezTo>
                  <a:pt x="115" y="14"/>
                  <a:pt x="110" y="20"/>
                  <a:pt x="110" y="27"/>
                </a:cubicBezTo>
                <a:cubicBezTo>
                  <a:pt x="110" y="34"/>
                  <a:pt x="117" y="41"/>
                  <a:pt x="123" y="40"/>
                </a:cubicBezTo>
                <a:cubicBezTo>
                  <a:pt x="131" y="39"/>
                  <a:pt x="135" y="34"/>
                  <a:pt x="135" y="27"/>
                </a:cubicBezTo>
                <a:cubicBezTo>
                  <a:pt x="135" y="19"/>
                  <a:pt x="131" y="14"/>
                  <a:pt x="122" y="14"/>
                </a:cubicBezTo>
                <a:close/>
                <a:moveTo>
                  <a:pt x="48" y="114"/>
                </a:moveTo>
                <a:cubicBezTo>
                  <a:pt x="48" y="122"/>
                  <a:pt x="55" y="129"/>
                  <a:pt x="61" y="129"/>
                </a:cubicBezTo>
                <a:cubicBezTo>
                  <a:pt x="69" y="128"/>
                  <a:pt x="72" y="124"/>
                  <a:pt x="73" y="116"/>
                </a:cubicBezTo>
                <a:cubicBezTo>
                  <a:pt x="73" y="108"/>
                  <a:pt x="68" y="102"/>
                  <a:pt x="61" y="103"/>
                </a:cubicBezTo>
                <a:cubicBezTo>
                  <a:pt x="53" y="103"/>
                  <a:pt x="49" y="108"/>
                  <a:pt x="48" y="114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6071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Box 139">
            <a:extLst>
              <a:ext uri="{FF2B5EF4-FFF2-40B4-BE49-F238E27FC236}">
                <a16:creationId xmlns:a16="http://schemas.microsoft.com/office/drawing/2014/main" id="{13623931-15D2-4834-8280-54ACC1445BD1}"/>
              </a:ext>
            </a:extLst>
          </p:cNvPr>
          <p:cNvSpPr txBox="1"/>
          <p:nvPr/>
        </p:nvSpPr>
        <p:spPr>
          <a:xfrm>
            <a:off x="4864662" y="391514"/>
            <a:ext cx="6603439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rgbClr val="F86F5C"/>
                </a:solidFill>
                <a:cs typeface="Arial" pitchFamily="34" charset="0"/>
              </a:rPr>
              <a:t>Agenda</a:t>
            </a:r>
            <a:r>
              <a:rPr lang="en-US" altLang="ko-KR" sz="5400" dirty="0">
                <a:solidFill>
                  <a:schemeClr val="accent6"/>
                </a:solidFill>
                <a:cs typeface="Arial" pitchFamily="34" charset="0"/>
              </a:rPr>
              <a:t> </a:t>
            </a:r>
            <a:r>
              <a:rPr lang="en-US" altLang="ko-KR" sz="5400" dirty="0">
                <a:solidFill>
                  <a:srgbClr val="374562"/>
                </a:solidFill>
                <a:cs typeface="Arial" pitchFamily="34" charset="0"/>
              </a:rPr>
              <a:t>Style</a:t>
            </a:r>
            <a:endParaRPr lang="ko-KR" altLang="en-US" sz="5400" dirty="0">
              <a:solidFill>
                <a:srgbClr val="374562"/>
              </a:solidFill>
              <a:cs typeface="Arial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C8905E8-278A-4BD2-B75B-0CAAFBDB26F1}"/>
              </a:ext>
            </a:extLst>
          </p:cNvPr>
          <p:cNvSpPr txBox="1"/>
          <p:nvPr/>
        </p:nvSpPr>
        <p:spPr>
          <a:xfrm>
            <a:off x="4660065" y="1624437"/>
            <a:ext cx="958096" cy="646331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374562"/>
                </a:solidFill>
                <a:cs typeface="Arial" pitchFamily="34" charset="0"/>
              </a:rPr>
              <a:t>01</a:t>
            </a:r>
            <a:endParaRPr lang="ko-KR" altLang="en-US" sz="3600" b="1" dirty="0">
              <a:solidFill>
                <a:srgbClr val="374562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67D6A4-5513-4B78-82BC-5AE8CFA67E7E}"/>
              </a:ext>
            </a:extLst>
          </p:cNvPr>
          <p:cNvSpPr txBox="1"/>
          <p:nvPr/>
        </p:nvSpPr>
        <p:spPr>
          <a:xfrm>
            <a:off x="5940987" y="2231140"/>
            <a:ext cx="55271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EEEB66-0819-4EF7-B983-0AFE673F7D27}"/>
              </a:ext>
            </a:extLst>
          </p:cNvPr>
          <p:cNvSpPr txBox="1"/>
          <p:nvPr/>
        </p:nvSpPr>
        <p:spPr>
          <a:xfrm>
            <a:off x="5730920" y="1736115"/>
            <a:ext cx="5737181" cy="432792"/>
          </a:xfrm>
          <a:prstGeom prst="roundRect">
            <a:avLst>
              <a:gd name="adj" fmla="val 50000"/>
            </a:avLst>
          </a:prstGeom>
          <a:solidFill>
            <a:srgbClr val="F86F5C"/>
          </a:solidFill>
        </p:spPr>
        <p:txBody>
          <a:bodyPr wrap="square" lIns="274320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4E08AEC-260E-4620-A344-02DA4D7253FC}"/>
              </a:ext>
            </a:extLst>
          </p:cNvPr>
          <p:cNvSpPr txBox="1"/>
          <p:nvPr/>
        </p:nvSpPr>
        <p:spPr>
          <a:xfrm>
            <a:off x="4660065" y="2828487"/>
            <a:ext cx="958096" cy="646331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F86F5C"/>
                </a:solidFill>
                <a:cs typeface="Arial" pitchFamily="34" charset="0"/>
              </a:rPr>
              <a:t>02</a:t>
            </a:r>
            <a:endParaRPr lang="ko-KR" altLang="en-US" sz="3600" b="1" dirty="0">
              <a:solidFill>
                <a:srgbClr val="F86F5C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47AA3C-D7A9-417B-9843-A86F77CCD3B5}"/>
              </a:ext>
            </a:extLst>
          </p:cNvPr>
          <p:cNvSpPr txBox="1"/>
          <p:nvPr/>
        </p:nvSpPr>
        <p:spPr>
          <a:xfrm>
            <a:off x="5940987" y="3435190"/>
            <a:ext cx="55271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63675F2-9A72-4B96-9291-9F0BED2AF5D7}"/>
              </a:ext>
            </a:extLst>
          </p:cNvPr>
          <p:cNvSpPr txBox="1"/>
          <p:nvPr/>
        </p:nvSpPr>
        <p:spPr>
          <a:xfrm>
            <a:off x="5730920" y="2940165"/>
            <a:ext cx="5737181" cy="432792"/>
          </a:xfrm>
          <a:prstGeom prst="roundRect">
            <a:avLst>
              <a:gd name="adj" fmla="val 50000"/>
            </a:avLst>
          </a:prstGeom>
          <a:solidFill>
            <a:srgbClr val="374562"/>
          </a:solidFill>
        </p:spPr>
        <p:txBody>
          <a:bodyPr wrap="square" lIns="274320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C92E20-0B25-47A5-9ABF-8CBCF8F31CF5}"/>
              </a:ext>
            </a:extLst>
          </p:cNvPr>
          <p:cNvSpPr txBox="1"/>
          <p:nvPr/>
        </p:nvSpPr>
        <p:spPr>
          <a:xfrm>
            <a:off x="4660065" y="4032537"/>
            <a:ext cx="958096" cy="646331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374562"/>
                </a:solidFill>
                <a:cs typeface="Arial" pitchFamily="34" charset="0"/>
              </a:rPr>
              <a:t>03</a:t>
            </a:r>
            <a:endParaRPr lang="ko-KR" altLang="en-US" sz="3600" b="1" dirty="0">
              <a:solidFill>
                <a:srgbClr val="374562"/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39549C-B0C1-4F98-A44B-8A7A73279643}"/>
              </a:ext>
            </a:extLst>
          </p:cNvPr>
          <p:cNvSpPr txBox="1"/>
          <p:nvPr/>
        </p:nvSpPr>
        <p:spPr>
          <a:xfrm>
            <a:off x="5940987" y="4639240"/>
            <a:ext cx="55271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B2A0BE8-4E1C-478F-AE7B-D913C667D3CA}"/>
              </a:ext>
            </a:extLst>
          </p:cNvPr>
          <p:cNvSpPr txBox="1"/>
          <p:nvPr/>
        </p:nvSpPr>
        <p:spPr>
          <a:xfrm>
            <a:off x="5730920" y="4144215"/>
            <a:ext cx="5737181" cy="432792"/>
          </a:xfrm>
          <a:prstGeom prst="roundRect">
            <a:avLst>
              <a:gd name="adj" fmla="val 50000"/>
            </a:avLst>
          </a:prstGeom>
          <a:solidFill>
            <a:srgbClr val="F86F5C"/>
          </a:solidFill>
        </p:spPr>
        <p:txBody>
          <a:bodyPr wrap="square" lIns="274320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775E27B-4D35-43D7-8422-85D445BDB7E1}"/>
              </a:ext>
            </a:extLst>
          </p:cNvPr>
          <p:cNvSpPr txBox="1"/>
          <p:nvPr/>
        </p:nvSpPr>
        <p:spPr>
          <a:xfrm>
            <a:off x="4660065" y="5236587"/>
            <a:ext cx="958096" cy="646331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F86F5C"/>
                </a:solidFill>
                <a:cs typeface="Arial" pitchFamily="34" charset="0"/>
              </a:rPr>
              <a:t>04</a:t>
            </a:r>
            <a:endParaRPr lang="ko-KR" altLang="en-US" sz="3600" b="1" dirty="0">
              <a:solidFill>
                <a:srgbClr val="F86F5C"/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A086495-D0E6-4EDF-B0A3-3E7C7F8378EA}"/>
              </a:ext>
            </a:extLst>
          </p:cNvPr>
          <p:cNvSpPr txBox="1"/>
          <p:nvPr/>
        </p:nvSpPr>
        <p:spPr>
          <a:xfrm>
            <a:off x="5940987" y="5843290"/>
            <a:ext cx="552711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4AE23BF-9144-41BB-82CF-6D901195B783}"/>
              </a:ext>
            </a:extLst>
          </p:cNvPr>
          <p:cNvSpPr txBox="1"/>
          <p:nvPr/>
        </p:nvSpPr>
        <p:spPr>
          <a:xfrm>
            <a:off x="5730920" y="5348265"/>
            <a:ext cx="5737181" cy="432792"/>
          </a:xfrm>
          <a:prstGeom prst="roundRect">
            <a:avLst>
              <a:gd name="adj" fmla="val 50000"/>
            </a:avLst>
          </a:prstGeom>
          <a:solidFill>
            <a:srgbClr val="374562"/>
          </a:solidFill>
        </p:spPr>
        <p:txBody>
          <a:bodyPr wrap="square" lIns="274320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FE091781-7BE4-A830-34F5-2ACBFFF2D111}"/>
              </a:ext>
            </a:extLst>
          </p:cNvPr>
          <p:cNvGrpSpPr/>
          <p:nvPr/>
        </p:nvGrpSpPr>
        <p:grpSpPr>
          <a:xfrm>
            <a:off x="285750" y="1370013"/>
            <a:ext cx="3273425" cy="4154488"/>
            <a:chOff x="285750" y="1370013"/>
            <a:chExt cx="3273425" cy="415448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1053557-A2C3-47C5-94F2-E6FFFAB7F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50" y="2259013"/>
              <a:ext cx="1974850" cy="3265488"/>
            </a:xfrm>
            <a:custGeom>
              <a:avLst/>
              <a:gdLst>
                <a:gd name="T0" fmla="*/ 414 w 613"/>
                <a:gd name="T1" fmla="*/ 32 h 1014"/>
                <a:gd name="T2" fmla="*/ 401 w 613"/>
                <a:gd name="T3" fmla="*/ 74 h 1014"/>
                <a:gd name="T4" fmla="*/ 384 w 613"/>
                <a:gd name="T5" fmla="*/ 364 h 1014"/>
                <a:gd name="T6" fmla="*/ 395 w 613"/>
                <a:gd name="T7" fmla="*/ 388 h 1014"/>
                <a:gd name="T8" fmla="*/ 406 w 613"/>
                <a:gd name="T9" fmla="*/ 362 h 1014"/>
                <a:gd name="T10" fmla="*/ 437 w 613"/>
                <a:gd name="T11" fmla="*/ 57 h 1014"/>
                <a:gd name="T12" fmla="*/ 521 w 613"/>
                <a:gd name="T13" fmla="*/ 92 h 1014"/>
                <a:gd name="T14" fmla="*/ 576 w 613"/>
                <a:gd name="T15" fmla="*/ 349 h 1014"/>
                <a:gd name="T16" fmla="*/ 454 w 613"/>
                <a:gd name="T17" fmla="*/ 459 h 1014"/>
                <a:gd name="T18" fmla="*/ 450 w 613"/>
                <a:gd name="T19" fmla="*/ 427 h 1014"/>
                <a:gd name="T20" fmla="*/ 504 w 613"/>
                <a:gd name="T21" fmla="*/ 322 h 1014"/>
                <a:gd name="T22" fmla="*/ 481 w 613"/>
                <a:gd name="T23" fmla="*/ 201 h 1014"/>
                <a:gd name="T24" fmla="*/ 450 w 613"/>
                <a:gd name="T25" fmla="*/ 201 h 1014"/>
                <a:gd name="T26" fmla="*/ 444 w 613"/>
                <a:gd name="T27" fmla="*/ 798 h 1014"/>
                <a:gd name="T28" fmla="*/ 420 w 613"/>
                <a:gd name="T29" fmla="*/ 1011 h 1014"/>
                <a:gd name="T30" fmla="*/ 347 w 613"/>
                <a:gd name="T31" fmla="*/ 991 h 1014"/>
                <a:gd name="T32" fmla="*/ 347 w 613"/>
                <a:gd name="T33" fmla="*/ 543 h 1014"/>
                <a:gd name="T34" fmla="*/ 283 w 613"/>
                <a:gd name="T35" fmla="*/ 506 h 1014"/>
                <a:gd name="T36" fmla="*/ 261 w 613"/>
                <a:gd name="T37" fmla="*/ 986 h 1014"/>
                <a:gd name="T38" fmla="*/ 187 w 613"/>
                <a:gd name="T39" fmla="*/ 1011 h 1014"/>
                <a:gd name="T40" fmla="*/ 166 w 613"/>
                <a:gd name="T41" fmla="*/ 925 h 1014"/>
                <a:gd name="T42" fmla="*/ 158 w 613"/>
                <a:gd name="T43" fmla="*/ 200 h 1014"/>
                <a:gd name="T44" fmla="*/ 87 w 613"/>
                <a:gd name="T45" fmla="*/ 279 h 1014"/>
                <a:gd name="T46" fmla="*/ 148 w 613"/>
                <a:gd name="T47" fmla="*/ 362 h 1014"/>
                <a:gd name="T48" fmla="*/ 159 w 613"/>
                <a:gd name="T49" fmla="*/ 448 h 1014"/>
                <a:gd name="T50" fmla="*/ 24 w 613"/>
                <a:gd name="T51" fmla="*/ 338 h 1014"/>
                <a:gd name="T52" fmla="*/ 83 w 613"/>
                <a:gd name="T53" fmla="*/ 100 h 1014"/>
                <a:gd name="T54" fmla="*/ 172 w 613"/>
                <a:gd name="T55" fmla="*/ 56 h 1014"/>
                <a:gd name="T56" fmla="*/ 204 w 613"/>
                <a:gd name="T57" fmla="*/ 363 h 1014"/>
                <a:gd name="T58" fmla="*/ 216 w 613"/>
                <a:gd name="T59" fmla="*/ 388 h 1014"/>
                <a:gd name="T60" fmla="*/ 226 w 613"/>
                <a:gd name="T61" fmla="*/ 362 h 1014"/>
                <a:gd name="T62" fmla="*/ 197 w 613"/>
                <a:gd name="T63" fmla="*/ 53 h 1014"/>
                <a:gd name="T64" fmla="*/ 227 w 613"/>
                <a:gd name="T65" fmla="*/ 10 h 1014"/>
                <a:gd name="T66" fmla="*/ 240 w 613"/>
                <a:gd name="T67" fmla="*/ 1 h 1014"/>
                <a:gd name="T68" fmla="*/ 320 w 613"/>
                <a:gd name="T69" fmla="*/ 113 h 1014"/>
                <a:gd name="T70" fmla="*/ 373 w 613"/>
                <a:gd name="T71" fmla="*/ 0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3" h="1014">
                  <a:moveTo>
                    <a:pt x="373" y="0"/>
                  </a:moveTo>
                  <a:cubicBezTo>
                    <a:pt x="384" y="13"/>
                    <a:pt x="394" y="29"/>
                    <a:pt x="414" y="32"/>
                  </a:cubicBezTo>
                  <a:cubicBezTo>
                    <a:pt x="422" y="33"/>
                    <a:pt x="420" y="39"/>
                    <a:pt x="417" y="44"/>
                  </a:cubicBezTo>
                  <a:cubicBezTo>
                    <a:pt x="412" y="54"/>
                    <a:pt x="406" y="64"/>
                    <a:pt x="401" y="74"/>
                  </a:cubicBezTo>
                  <a:cubicBezTo>
                    <a:pt x="391" y="94"/>
                    <a:pt x="383" y="115"/>
                    <a:pt x="383" y="139"/>
                  </a:cubicBezTo>
                  <a:cubicBezTo>
                    <a:pt x="384" y="214"/>
                    <a:pt x="384" y="289"/>
                    <a:pt x="384" y="364"/>
                  </a:cubicBezTo>
                  <a:cubicBezTo>
                    <a:pt x="384" y="370"/>
                    <a:pt x="384" y="375"/>
                    <a:pt x="385" y="380"/>
                  </a:cubicBezTo>
                  <a:cubicBezTo>
                    <a:pt x="386" y="386"/>
                    <a:pt x="390" y="388"/>
                    <a:pt x="395" y="388"/>
                  </a:cubicBezTo>
                  <a:cubicBezTo>
                    <a:pt x="400" y="388"/>
                    <a:pt x="405" y="386"/>
                    <a:pt x="405" y="380"/>
                  </a:cubicBezTo>
                  <a:cubicBezTo>
                    <a:pt x="406" y="374"/>
                    <a:pt x="406" y="368"/>
                    <a:pt x="406" y="362"/>
                  </a:cubicBezTo>
                  <a:cubicBezTo>
                    <a:pt x="406" y="290"/>
                    <a:pt x="407" y="218"/>
                    <a:pt x="406" y="146"/>
                  </a:cubicBezTo>
                  <a:cubicBezTo>
                    <a:pt x="405" y="112"/>
                    <a:pt x="419" y="84"/>
                    <a:pt x="437" y="57"/>
                  </a:cubicBezTo>
                  <a:cubicBezTo>
                    <a:pt x="448" y="41"/>
                    <a:pt x="476" y="42"/>
                    <a:pt x="496" y="59"/>
                  </a:cubicBezTo>
                  <a:cubicBezTo>
                    <a:pt x="507" y="68"/>
                    <a:pt x="515" y="80"/>
                    <a:pt x="521" y="92"/>
                  </a:cubicBezTo>
                  <a:cubicBezTo>
                    <a:pt x="547" y="144"/>
                    <a:pt x="572" y="196"/>
                    <a:pt x="596" y="249"/>
                  </a:cubicBezTo>
                  <a:cubicBezTo>
                    <a:pt x="613" y="285"/>
                    <a:pt x="603" y="320"/>
                    <a:pt x="576" y="349"/>
                  </a:cubicBezTo>
                  <a:cubicBezTo>
                    <a:pt x="541" y="385"/>
                    <a:pt x="505" y="419"/>
                    <a:pt x="467" y="452"/>
                  </a:cubicBezTo>
                  <a:cubicBezTo>
                    <a:pt x="463" y="456"/>
                    <a:pt x="460" y="462"/>
                    <a:pt x="454" y="459"/>
                  </a:cubicBezTo>
                  <a:cubicBezTo>
                    <a:pt x="448" y="457"/>
                    <a:pt x="450" y="450"/>
                    <a:pt x="450" y="445"/>
                  </a:cubicBezTo>
                  <a:cubicBezTo>
                    <a:pt x="450" y="439"/>
                    <a:pt x="451" y="433"/>
                    <a:pt x="450" y="427"/>
                  </a:cubicBezTo>
                  <a:cubicBezTo>
                    <a:pt x="441" y="383"/>
                    <a:pt x="462" y="352"/>
                    <a:pt x="496" y="328"/>
                  </a:cubicBezTo>
                  <a:cubicBezTo>
                    <a:pt x="499" y="327"/>
                    <a:pt x="502" y="325"/>
                    <a:pt x="504" y="322"/>
                  </a:cubicBezTo>
                  <a:cubicBezTo>
                    <a:pt x="529" y="300"/>
                    <a:pt x="530" y="295"/>
                    <a:pt x="514" y="265"/>
                  </a:cubicBezTo>
                  <a:cubicBezTo>
                    <a:pt x="503" y="243"/>
                    <a:pt x="492" y="222"/>
                    <a:pt x="481" y="201"/>
                  </a:cubicBezTo>
                  <a:cubicBezTo>
                    <a:pt x="478" y="195"/>
                    <a:pt x="476" y="188"/>
                    <a:pt x="468" y="188"/>
                  </a:cubicBezTo>
                  <a:cubicBezTo>
                    <a:pt x="459" y="188"/>
                    <a:pt x="454" y="194"/>
                    <a:pt x="450" y="201"/>
                  </a:cubicBezTo>
                  <a:cubicBezTo>
                    <a:pt x="442" y="215"/>
                    <a:pt x="444" y="230"/>
                    <a:pt x="444" y="245"/>
                  </a:cubicBezTo>
                  <a:cubicBezTo>
                    <a:pt x="444" y="429"/>
                    <a:pt x="444" y="614"/>
                    <a:pt x="444" y="798"/>
                  </a:cubicBezTo>
                  <a:cubicBezTo>
                    <a:pt x="444" y="862"/>
                    <a:pt x="443" y="925"/>
                    <a:pt x="444" y="988"/>
                  </a:cubicBezTo>
                  <a:cubicBezTo>
                    <a:pt x="444" y="1007"/>
                    <a:pt x="440" y="1014"/>
                    <a:pt x="420" y="1011"/>
                  </a:cubicBezTo>
                  <a:cubicBezTo>
                    <a:pt x="402" y="1009"/>
                    <a:pt x="384" y="1009"/>
                    <a:pt x="366" y="1011"/>
                  </a:cubicBezTo>
                  <a:cubicBezTo>
                    <a:pt x="351" y="1011"/>
                    <a:pt x="346" y="1005"/>
                    <a:pt x="347" y="991"/>
                  </a:cubicBezTo>
                  <a:cubicBezTo>
                    <a:pt x="347" y="954"/>
                    <a:pt x="347" y="916"/>
                    <a:pt x="347" y="879"/>
                  </a:cubicBezTo>
                  <a:cubicBezTo>
                    <a:pt x="347" y="767"/>
                    <a:pt x="347" y="655"/>
                    <a:pt x="347" y="543"/>
                  </a:cubicBezTo>
                  <a:cubicBezTo>
                    <a:pt x="347" y="513"/>
                    <a:pt x="337" y="503"/>
                    <a:pt x="307" y="502"/>
                  </a:cubicBezTo>
                  <a:cubicBezTo>
                    <a:pt x="299" y="502"/>
                    <a:pt x="291" y="504"/>
                    <a:pt x="283" y="506"/>
                  </a:cubicBezTo>
                  <a:cubicBezTo>
                    <a:pt x="267" y="509"/>
                    <a:pt x="260" y="518"/>
                    <a:pt x="260" y="536"/>
                  </a:cubicBezTo>
                  <a:cubicBezTo>
                    <a:pt x="261" y="686"/>
                    <a:pt x="260" y="836"/>
                    <a:pt x="261" y="986"/>
                  </a:cubicBezTo>
                  <a:cubicBezTo>
                    <a:pt x="261" y="1005"/>
                    <a:pt x="256" y="1013"/>
                    <a:pt x="237" y="1011"/>
                  </a:cubicBezTo>
                  <a:cubicBezTo>
                    <a:pt x="220" y="1009"/>
                    <a:pt x="203" y="1009"/>
                    <a:pt x="187" y="1011"/>
                  </a:cubicBezTo>
                  <a:cubicBezTo>
                    <a:pt x="169" y="1012"/>
                    <a:pt x="165" y="1005"/>
                    <a:pt x="166" y="989"/>
                  </a:cubicBezTo>
                  <a:cubicBezTo>
                    <a:pt x="167" y="968"/>
                    <a:pt x="166" y="946"/>
                    <a:pt x="166" y="925"/>
                  </a:cubicBezTo>
                  <a:cubicBezTo>
                    <a:pt x="166" y="698"/>
                    <a:pt x="166" y="472"/>
                    <a:pt x="166" y="245"/>
                  </a:cubicBezTo>
                  <a:cubicBezTo>
                    <a:pt x="166" y="230"/>
                    <a:pt x="165" y="214"/>
                    <a:pt x="158" y="200"/>
                  </a:cubicBezTo>
                  <a:cubicBezTo>
                    <a:pt x="150" y="186"/>
                    <a:pt x="136" y="185"/>
                    <a:pt x="128" y="199"/>
                  </a:cubicBezTo>
                  <a:cubicBezTo>
                    <a:pt x="114" y="225"/>
                    <a:pt x="100" y="252"/>
                    <a:pt x="87" y="279"/>
                  </a:cubicBezTo>
                  <a:cubicBezTo>
                    <a:pt x="81" y="291"/>
                    <a:pt x="84" y="302"/>
                    <a:pt x="94" y="311"/>
                  </a:cubicBezTo>
                  <a:cubicBezTo>
                    <a:pt x="112" y="328"/>
                    <a:pt x="130" y="345"/>
                    <a:pt x="148" y="362"/>
                  </a:cubicBezTo>
                  <a:cubicBezTo>
                    <a:pt x="156" y="369"/>
                    <a:pt x="160" y="377"/>
                    <a:pt x="160" y="388"/>
                  </a:cubicBezTo>
                  <a:cubicBezTo>
                    <a:pt x="159" y="408"/>
                    <a:pt x="160" y="428"/>
                    <a:pt x="159" y="448"/>
                  </a:cubicBezTo>
                  <a:cubicBezTo>
                    <a:pt x="159" y="459"/>
                    <a:pt x="154" y="462"/>
                    <a:pt x="144" y="454"/>
                  </a:cubicBezTo>
                  <a:cubicBezTo>
                    <a:pt x="102" y="418"/>
                    <a:pt x="60" y="381"/>
                    <a:pt x="24" y="338"/>
                  </a:cubicBezTo>
                  <a:cubicBezTo>
                    <a:pt x="0" y="308"/>
                    <a:pt x="0" y="274"/>
                    <a:pt x="15" y="240"/>
                  </a:cubicBezTo>
                  <a:cubicBezTo>
                    <a:pt x="37" y="193"/>
                    <a:pt x="60" y="146"/>
                    <a:pt x="83" y="100"/>
                  </a:cubicBezTo>
                  <a:cubicBezTo>
                    <a:pt x="95" y="75"/>
                    <a:pt x="111" y="53"/>
                    <a:pt x="141" y="46"/>
                  </a:cubicBezTo>
                  <a:cubicBezTo>
                    <a:pt x="155" y="43"/>
                    <a:pt x="165" y="44"/>
                    <a:pt x="172" y="56"/>
                  </a:cubicBezTo>
                  <a:cubicBezTo>
                    <a:pt x="191" y="85"/>
                    <a:pt x="205" y="115"/>
                    <a:pt x="204" y="151"/>
                  </a:cubicBezTo>
                  <a:cubicBezTo>
                    <a:pt x="203" y="221"/>
                    <a:pt x="204" y="292"/>
                    <a:pt x="204" y="363"/>
                  </a:cubicBezTo>
                  <a:cubicBezTo>
                    <a:pt x="204" y="369"/>
                    <a:pt x="204" y="375"/>
                    <a:pt x="205" y="381"/>
                  </a:cubicBezTo>
                  <a:cubicBezTo>
                    <a:pt x="206" y="386"/>
                    <a:pt x="210" y="388"/>
                    <a:pt x="216" y="388"/>
                  </a:cubicBezTo>
                  <a:cubicBezTo>
                    <a:pt x="221" y="388"/>
                    <a:pt x="225" y="385"/>
                    <a:pt x="226" y="380"/>
                  </a:cubicBezTo>
                  <a:cubicBezTo>
                    <a:pt x="226" y="374"/>
                    <a:pt x="226" y="368"/>
                    <a:pt x="226" y="362"/>
                  </a:cubicBezTo>
                  <a:cubicBezTo>
                    <a:pt x="227" y="295"/>
                    <a:pt x="225" y="227"/>
                    <a:pt x="227" y="160"/>
                  </a:cubicBezTo>
                  <a:cubicBezTo>
                    <a:pt x="228" y="121"/>
                    <a:pt x="220" y="85"/>
                    <a:pt x="197" y="53"/>
                  </a:cubicBezTo>
                  <a:cubicBezTo>
                    <a:pt x="186" y="38"/>
                    <a:pt x="190" y="30"/>
                    <a:pt x="207" y="27"/>
                  </a:cubicBezTo>
                  <a:cubicBezTo>
                    <a:pt x="217" y="25"/>
                    <a:pt x="223" y="19"/>
                    <a:pt x="227" y="10"/>
                  </a:cubicBezTo>
                  <a:cubicBezTo>
                    <a:pt x="229" y="4"/>
                    <a:pt x="232" y="0"/>
                    <a:pt x="238" y="0"/>
                  </a:cubicBezTo>
                  <a:cubicBezTo>
                    <a:pt x="239" y="0"/>
                    <a:pt x="239" y="1"/>
                    <a:pt x="240" y="1"/>
                  </a:cubicBezTo>
                  <a:cubicBezTo>
                    <a:pt x="257" y="51"/>
                    <a:pt x="281" y="97"/>
                    <a:pt x="304" y="147"/>
                  </a:cubicBezTo>
                  <a:cubicBezTo>
                    <a:pt x="311" y="133"/>
                    <a:pt x="316" y="123"/>
                    <a:pt x="320" y="113"/>
                  </a:cubicBezTo>
                  <a:cubicBezTo>
                    <a:pt x="335" y="76"/>
                    <a:pt x="357" y="42"/>
                    <a:pt x="367" y="4"/>
                  </a:cubicBezTo>
                  <a:cubicBezTo>
                    <a:pt x="369" y="2"/>
                    <a:pt x="371" y="1"/>
                    <a:pt x="3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25D17B9-A671-49A3-A917-84304A2BA2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60550" y="4397375"/>
              <a:ext cx="1698625" cy="522288"/>
            </a:xfrm>
            <a:custGeom>
              <a:avLst/>
              <a:gdLst>
                <a:gd name="T0" fmla="*/ 264 w 527"/>
                <a:gd name="T1" fmla="*/ 161 h 162"/>
                <a:gd name="T2" fmla="*/ 26 w 527"/>
                <a:gd name="T3" fmla="*/ 162 h 162"/>
                <a:gd name="T4" fmla="*/ 1 w 527"/>
                <a:gd name="T5" fmla="*/ 137 h 162"/>
                <a:gd name="T6" fmla="*/ 1 w 527"/>
                <a:gd name="T7" fmla="*/ 75 h 162"/>
                <a:gd name="T8" fmla="*/ 73 w 527"/>
                <a:gd name="T9" fmla="*/ 1 h 162"/>
                <a:gd name="T10" fmla="*/ 450 w 527"/>
                <a:gd name="T11" fmla="*/ 1 h 162"/>
                <a:gd name="T12" fmla="*/ 524 w 527"/>
                <a:gd name="T13" fmla="*/ 69 h 162"/>
                <a:gd name="T14" fmla="*/ 525 w 527"/>
                <a:gd name="T15" fmla="*/ 141 h 162"/>
                <a:gd name="T16" fmla="*/ 502 w 527"/>
                <a:gd name="T17" fmla="*/ 162 h 162"/>
                <a:gd name="T18" fmla="*/ 264 w 527"/>
                <a:gd name="T19" fmla="*/ 161 h 162"/>
                <a:gd name="T20" fmla="*/ 264 w 527"/>
                <a:gd name="T21" fmla="*/ 161 h 162"/>
                <a:gd name="T22" fmla="*/ 26 w 527"/>
                <a:gd name="T23" fmla="*/ 63 h 162"/>
                <a:gd name="T24" fmla="*/ 109 w 527"/>
                <a:gd name="T25" fmla="*/ 20 h 162"/>
                <a:gd name="T26" fmla="*/ 26 w 527"/>
                <a:gd name="T27" fmla="*/ 63 h 162"/>
                <a:gd name="T28" fmla="*/ 501 w 527"/>
                <a:gd name="T29" fmla="*/ 63 h 162"/>
                <a:gd name="T30" fmla="*/ 420 w 527"/>
                <a:gd name="T31" fmla="*/ 21 h 162"/>
                <a:gd name="T32" fmla="*/ 501 w 527"/>
                <a:gd name="T33" fmla="*/ 6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7" h="162">
                  <a:moveTo>
                    <a:pt x="264" y="161"/>
                  </a:moveTo>
                  <a:cubicBezTo>
                    <a:pt x="185" y="161"/>
                    <a:pt x="106" y="161"/>
                    <a:pt x="26" y="162"/>
                  </a:cubicBezTo>
                  <a:cubicBezTo>
                    <a:pt x="8" y="162"/>
                    <a:pt x="0" y="156"/>
                    <a:pt x="1" y="137"/>
                  </a:cubicBezTo>
                  <a:cubicBezTo>
                    <a:pt x="2" y="116"/>
                    <a:pt x="1" y="95"/>
                    <a:pt x="1" y="75"/>
                  </a:cubicBezTo>
                  <a:cubicBezTo>
                    <a:pt x="3" y="32"/>
                    <a:pt x="30" y="2"/>
                    <a:pt x="73" y="1"/>
                  </a:cubicBezTo>
                  <a:cubicBezTo>
                    <a:pt x="198" y="0"/>
                    <a:pt x="324" y="0"/>
                    <a:pt x="450" y="1"/>
                  </a:cubicBezTo>
                  <a:cubicBezTo>
                    <a:pt x="493" y="2"/>
                    <a:pt x="517" y="26"/>
                    <a:pt x="524" y="69"/>
                  </a:cubicBezTo>
                  <a:cubicBezTo>
                    <a:pt x="527" y="93"/>
                    <a:pt x="525" y="117"/>
                    <a:pt x="525" y="141"/>
                  </a:cubicBezTo>
                  <a:cubicBezTo>
                    <a:pt x="525" y="157"/>
                    <a:pt x="518" y="162"/>
                    <a:pt x="502" y="162"/>
                  </a:cubicBezTo>
                  <a:cubicBezTo>
                    <a:pt x="423" y="161"/>
                    <a:pt x="343" y="161"/>
                    <a:pt x="264" y="161"/>
                  </a:cubicBezTo>
                  <a:cubicBezTo>
                    <a:pt x="264" y="161"/>
                    <a:pt x="264" y="161"/>
                    <a:pt x="264" y="161"/>
                  </a:cubicBezTo>
                  <a:close/>
                  <a:moveTo>
                    <a:pt x="26" y="63"/>
                  </a:moveTo>
                  <a:cubicBezTo>
                    <a:pt x="52" y="44"/>
                    <a:pt x="80" y="33"/>
                    <a:pt x="109" y="20"/>
                  </a:cubicBezTo>
                  <a:cubicBezTo>
                    <a:pt x="57" y="12"/>
                    <a:pt x="28" y="26"/>
                    <a:pt x="26" y="63"/>
                  </a:cubicBezTo>
                  <a:close/>
                  <a:moveTo>
                    <a:pt x="501" y="63"/>
                  </a:moveTo>
                  <a:cubicBezTo>
                    <a:pt x="503" y="29"/>
                    <a:pt x="462" y="8"/>
                    <a:pt x="420" y="21"/>
                  </a:cubicBezTo>
                  <a:cubicBezTo>
                    <a:pt x="449" y="32"/>
                    <a:pt x="476" y="45"/>
                    <a:pt x="501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C72F0E2-BC77-439A-B15F-2D3169F91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338" y="4897438"/>
              <a:ext cx="1533525" cy="617538"/>
            </a:xfrm>
            <a:custGeom>
              <a:avLst/>
              <a:gdLst>
                <a:gd name="T0" fmla="*/ 239 w 476"/>
                <a:gd name="T1" fmla="*/ 192 h 192"/>
                <a:gd name="T2" fmla="*/ 77 w 476"/>
                <a:gd name="T3" fmla="*/ 192 h 192"/>
                <a:gd name="T4" fmla="*/ 2 w 476"/>
                <a:gd name="T5" fmla="*/ 123 h 192"/>
                <a:gd name="T6" fmla="*/ 1 w 476"/>
                <a:gd name="T7" fmla="*/ 31 h 192"/>
                <a:gd name="T8" fmla="*/ 18 w 476"/>
                <a:gd name="T9" fmla="*/ 14 h 192"/>
                <a:gd name="T10" fmla="*/ 64 w 476"/>
                <a:gd name="T11" fmla="*/ 15 h 192"/>
                <a:gd name="T12" fmla="*/ 75 w 476"/>
                <a:gd name="T13" fmla="*/ 29 h 192"/>
                <a:gd name="T14" fmla="*/ 75 w 476"/>
                <a:gd name="T15" fmla="*/ 83 h 192"/>
                <a:gd name="T16" fmla="*/ 93 w 476"/>
                <a:gd name="T17" fmla="*/ 101 h 192"/>
                <a:gd name="T18" fmla="*/ 141 w 476"/>
                <a:gd name="T19" fmla="*/ 101 h 192"/>
                <a:gd name="T20" fmla="*/ 158 w 476"/>
                <a:gd name="T21" fmla="*/ 84 h 192"/>
                <a:gd name="T22" fmla="*/ 158 w 476"/>
                <a:gd name="T23" fmla="*/ 32 h 192"/>
                <a:gd name="T24" fmla="*/ 175 w 476"/>
                <a:gd name="T25" fmla="*/ 14 h 192"/>
                <a:gd name="T26" fmla="*/ 301 w 476"/>
                <a:gd name="T27" fmla="*/ 14 h 192"/>
                <a:gd name="T28" fmla="*/ 319 w 476"/>
                <a:gd name="T29" fmla="*/ 32 h 192"/>
                <a:gd name="T30" fmla="*/ 319 w 476"/>
                <a:gd name="T31" fmla="*/ 82 h 192"/>
                <a:gd name="T32" fmla="*/ 336 w 476"/>
                <a:gd name="T33" fmla="*/ 101 h 192"/>
                <a:gd name="T34" fmla="*/ 386 w 476"/>
                <a:gd name="T35" fmla="*/ 101 h 192"/>
                <a:gd name="T36" fmla="*/ 402 w 476"/>
                <a:gd name="T37" fmla="*/ 84 h 192"/>
                <a:gd name="T38" fmla="*/ 402 w 476"/>
                <a:gd name="T39" fmla="*/ 44 h 192"/>
                <a:gd name="T40" fmla="*/ 403 w 476"/>
                <a:gd name="T41" fmla="*/ 30 h 192"/>
                <a:gd name="T42" fmla="*/ 453 w 476"/>
                <a:gd name="T43" fmla="*/ 14 h 192"/>
                <a:gd name="T44" fmla="*/ 475 w 476"/>
                <a:gd name="T45" fmla="*/ 32 h 192"/>
                <a:gd name="T46" fmla="*/ 475 w 476"/>
                <a:gd name="T47" fmla="*/ 128 h 192"/>
                <a:gd name="T48" fmla="*/ 407 w 476"/>
                <a:gd name="T49" fmla="*/ 191 h 192"/>
                <a:gd name="T50" fmla="*/ 239 w 476"/>
                <a:gd name="T51" fmla="*/ 191 h 192"/>
                <a:gd name="T52" fmla="*/ 239 w 476"/>
                <a:gd name="T53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76" h="192">
                  <a:moveTo>
                    <a:pt x="239" y="192"/>
                  </a:moveTo>
                  <a:cubicBezTo>
                    <a:pt x="185" y="192"/>
                    <a:pt x="131" y="192"/>
                    <a:pt x="77" y="192"/>
                  </a:cubicBezTo>
                  <a:cubicBezTo>
                    <a:pt x="31" y="192"/>
                    <a:pt x="5" y="169"/>
                    <a:pt x="2" y="123"/>
                  </a:cubicBezTo>
                  <a:cubicBezTo>
                    <a:pt x="0" y="92"/>
                    <a:pt x="2" y="61"/>
                    <a:pt x="1" y="31"/>
                  </a:cubicBezTo>
                  <a:cubicBezTo>
                    <a:pt x="1" y="19"/>
                    <a:pt x="6" y="14"/>
                    <a:pt x="18" y="14"/>
                  </a:cubicBezTo>
                  <a:cubicBezTo>
                    <a:pt x="33" y="14"/>
                    <a:pt x="48" y="15"/>
                    <a:pt x="64" y="15"/>
                  </a:cubicBezTo>
                  <a:cubicBezTo>
                    <a:pt x="74" y="15"/>
                    <a:pt x="75" y="21"/>
                    <a:pt x="75" y="29"/>
                  </a:cubicBezTo>
                  <a:cubicBezTo>
                    <a:pt x="75" y="47"/>
                    <a:pt x="76" y="65"/>
                    <a:pt x="75" y="83"/>
                  </a:cubicBezTo>
                  <a:cubicBezTo>
                    <a:pt x="75" y="96"/>
                    <a:pt x="80" y="101"/>
                    <a:pt x="93" y="101"/>
                  </a:cubicBezTo>
                  <a:cubicBezTo>
                    <a:pt x="109" y="100"/>
                    <a:pt x="125" y="100"/>
                    <a:pt x="141" y="101"/>
                  </a:cubicBezTo>
                  <a:cubicBezTo>
                    <a:pt x="153" y="101"/>
                    <a:pt x="158" y="96"/>
                    <a:pt x="158" y="84"/>
                  </a:cubicBezTo>
                  <a:cubicBezTo>
                    <a:pt x="157" y="67"/>
                    <a:pt x="158" y="49"/>
                    <a:pt x="158" y="32"/>
                  </a:cubicBezTo>
                  <a:cubicBezTo>
                    <a:pt x="157" y="19"/>
                    <a:pt x="163" y="14"/>
                    <a:pt x="175" y="14"/>
                  </a:cubicBezTo>
                  <a:cubicBezTo>
                    <a:pt x="217" y="14"/>
                    <a:pt x="259" y="14"/>
                    <a:pt x="301" y="14"/>
                  </a:cubicBezTo>
                  <a:cubicBezTo>
                    <a:pt x="314" y="14"/>
                    <a:pt x="319" y="20"/>
                    <a:pt x="319" y="32"/>
                  </a:cubicBezTo>
                  <a:cubicBezTo>
                    <a:pt x="318" y="49"/>
                    <a:pt x="319" y="66"/>
                    <a:pt x="319" y="82"/>
                  </a:cubicBezTo>
                  <a:cubicBezTo>
                    <a:pt x="318" y="94"/>
                    <a:pt x="322" y="101"/>
                    <a:pt x="336" y="101"/>
                  </a:cubicBezTo>
                  <a:cubicBezTo>
                    <a:pt x="352" y="100"/>
                    <a:pt x="369" y="100"/>
                    <a:pt x="386" y="101"/>
                  </a:cubicBezTo>
                  <a:cubicBezTo>
                    <a:pt x="398" y="101"/>
                    <a:pt x="402" y="95"/>
                    <a:pt x="402" y="84"/>
                  </a:cubicBezTo>
                  <a:cubicBezTo>
                    <a:pt x="402" y="70"/>
                    <a:pt x="402" y="57"/>
                    <a:pt x="402" y="44"/>
                  </a:cubicBezTo>
                  <a:cubicBezTo>
                    <a:pt x="402" y="39"/>
                    <a:pt x="401" y="34"/>
                    <a:pt x="403" y="30"/>
                  </a:cubicBezTo>
                  <a:cubicBezTo>
                    <a:pt x="411" y="0"/>
                    <a:pt x="436" y="18"/>
                    <a:pt x="453" y="14"/>
                  </a:cubicBezTo>
                  <a:cubicBezTo>
                    <a:pt x="465" y="11"/>
                    <a:pt x="475" y="15"/>
                    <a:pt x="475" y="32"/>
                  </a:cubicBezTo>
                  <a:cubicBezTo>
                    <a:pt x="474" y="64"/>
                    <a:pt x="476" y="96"/>
                    <a:pt x="475" y="128"/>
                  </a:cubicBezTo>
                  <a:cubicBezTo>
                    <a:pt x="473" y="166"/>
                    <a:pt x="445" y="191"/>
                    <a:pt x="407" y="191"/>
                  </a:cubicBezTo>
                  <a:cubicBezTo>
                    <a:pt x="351" y="192"/>
                    <a:pt x="295" y="191"/>
                    <a:pt x="239" y="191"/>
                  </a:cubicBezTo>
                  <a:cubicBezTo>
                    <a:pt x="239" y="192"/>
                    <a:pt x="239" y="192"/>
                    <a:pt x="239" y="1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EDDBC3F-D97C-4393-A9F8-17B77F10A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038" y="1370013"/>
              <a:ext cx="876300" cy="544513"/>
            </a:xfrm>
            <a:custGeom>
              <a:avLst/>
              <a:gdLst>
                <a:gd name="T0" fmla="*/ 249 w 272"/>
                <a:gd name="T1" fmla="*/ 169 h 169"/>
                <a:gd name="T2" fmla="*/ 226 w 272"/>
                <a:gd name="T3" fmla="*/ 162 h 169"/>
                <a:gd name="T4" fmla="*/ 24 w 272"/>
                <a:gd name="T5" fmla="*/ 162 h 169"/>
                <a:gd name="T6" fmla="*/ 3 w 272"/>
                <a:gd name="T7" fmla="*/ 155 h 169"/>
                <a:gd name="T8" fmla="*/ 15 w 272"/>
                <a:gd name="T9" fmla="*/ 132 h 169"/>
                <a:gd name="T10" fmla="*/ 69 w 272"/>
                <a:gd name="T11" fmla="*/ 116 h 169"/>
                <a:gd name="T12" fmla="*/ 123 w 272"/>
                <a:gd name="T13" fmla="*/ 113 h 169"/>
                <a:gd name="T14" fmla="*/ 51 w 272"/>
                <a:gd name="T15" fmla="*/ 113 h 169"/>
                <a:gd name="T16" fmla="*/ 34 w 272"/>
                <a:gd name="T17" fmla="*/ 107 h 169"/>
                <a:gd name="T18" fmla="*/ 42 w 272"/>
                <a:gd name="T19" fmla="*/ 88 h 169"/>
                <a:gd name="T20" fmla="*/ 48 w 272"/>
                <a:gd name="T21" fmla="*/ 71 h 169"/>
                <a:gd name="T22" fmla="*/ 53 w 272"/>
                <a:gd name="T23" fmla="*/ 63 h 169"/>
                <a:gd name="T24" fmla="*/ 245 w 272"/>
                <a:gd name="T25" fmla="*/ 70 h 169"/>
                <a:gd name="T26" fmla="*/ 258 w 272"/>
                <a:gd name="T27" fmla="*/ 124 h 169"/>
                <a:gd name="T28" fmla="*/ 259 w 272"/>
                <a:gd name="T29" fmla="*/ 138 h 169"/>
                <a:gd name="T30" fmla="*/ 249 w 272"/>
                <a:gd name="T31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2" h="169">
                  <a:moveTo>
                    <a:pt x="249" y="169"/>
                  </a:moveTo>
                  <a:cubicBezTo>
                    <a:pt x="244" y="159"/>
                    <a:pt x="234" y="162"/>
                    <a:pt x="226" y="162"/>
                  </a:cubicBezTo>
                  <a:cubicBezTo>
                    <a:pt x="159" y="162"/>
                    <a:pt x="91" y="162"/>
                    <a:pt x="24" y="162"/>
                  </a:cubicBezTo>
                  <a:cubicBezTo>
                    <a:pt x="17" y="162"/>
                    <a:pt x="7" y="165"/>
                    <a:pt x="3" y="155"/>
                  </a:cubicBezTo>
                  <a:cubicBezTo>
                    <a:pt x="0" y="144"/>
                    <a:pt x="9" y="139"/>
                    <a:pt x="15" y="132"/>
                  </a:cubicBezTo>
                  <a:cubicBezTo>
                    <a:pt x="31" y="115"/>
                    <a:pt x="49" y="115"/>
                    <a:pt x="69" y="116"/>
                  </a:cubicBezTo>
                  <a:cubicBezTo>
                    <a:pt x="87" y="117"/>
                    <a:pt x="105" y="116"/>
                    <a:pt x="123" y="113"/>
                  </a:cubicBezTo>
                  <a:cubicBezTo>
                    <a:pt x="99" y="113"/>
                    <a:pt x="75" y="113"/>
                    <a:pt x="51" y="113"/>
                  </a:cubicBezTo>
                  <a:cubicBezTo>
                    <a:pt x="45" y="113"/>
                    <a:pt x="37" y="114"/>
                    <a:pt x="34" y="107"/>
                  </a:cubicBezTo>
                  <a:cubicBezTo>
                    <a:pt x="31" y="99"/>
                    <a:pt x="36" y="93"/>
                    <a:pt x="42" y="88"/>
                  </a:cubicBezTo>
                  <a:cubicBezTo>
                    <a:pt x="48" y="84"/>
                    <a:pt x="59" y="81"/>
                    <a:pt x="48" y="71"/>
                  </a:cubicBezTo>
                  <a:cubicBezTo>
                    <a:pt x="48" y="70"/>
                    <a:pt x="51" y="65"/>
                    <a:pt x="53" y="63"/>
                  </a:cubicBezTo>
                  <a:cubicBezTo>
                    <a:pt x="92" y="4"/>
                    <a:pt x="212" y="0"/>
                    <a:pt x="245" y="70"/>
                  </a:cubicBezTo>
                  <a:cubicBezTo>
                    <a:pt x="253" y="87"/>
                    <a:pt x="255" y="106"/>
                    <a:pt x="258" y="124"/>
                  </a:cubicBezTo>
                  <a:cubicBezTo>
                    <a:pt x="259" y="129"/>
                    <a:pt x="257" y="135"/>
                    <a:pt x="259" y="138"/>
                  </a:cubicBezTo>
                  <a:cubicBezTo>
                    <a:pt x="272" y="154"/>
                    <a:pt x="264" y="162"/>
                    <a:pt x="249" y="1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95E16A4-0ACA-4AD6-86C4-E823DCD64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25" y="1898650"/>
              <a:ext cx="685800" cy="469900"/>
            </a:xfrm>
            <a:custGeom>
              <a:avLst/>
              <a:gdLst>
                <a:gd name="T0" fmla="*/ 175 w 213"/>
                <a:gd name="T1" fmla="*/ 112 h 146"/>
                <a:gd name="T2" fmla="*/ 169 w 213"/>
                <a:gd name="T3" fmla="*/ 116 h 146"/>
                <a:gd name="T4" fmla="*/ 140 w 213"/>
                <a:gd name="T5" fmla="*/ 132 h 146"/>
                <a:gd name="T6" fmla="*/ 42 w 213"/>
                <a:gd name="T7" fmla="*/ 113 h 146"/>
                <a:gd name="T8" fmla="*/ 40 w 213"/>
                <a:gd name="T9" fmla="*/ 112 h 146"/>
                <a:gd name="T10" fmla="*/ 2 w 213"/>
                <a:gd name="T11" fmla="*/ 23 h 146"/>
                <a:gd name="T12" fmla="*/ 21 w 213"/>
                <a:gd name="T13" fmla="*/ 0 h 146"/>
                <a:gd name="T14" fmla="*/ 194 w 213"/>
                <a:gd name="T15" fmla="*/ 0 h 146"/>
                <a:gd name="T16" fmla="*/ 213 w 213"/>
                <a:gd name="T17" fmla="*/ 5 h 146"/>
                <a:gd name="T18" fmla="*/ 213 w 213"/>
                <a:gd name="T19" fmla="*/ 5 h 146"/>
                <a:gd name="T20" fmla="*/ 175 w 213"/>
                <a:gd name="T21" fmla="*/ 11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3" h="146">
                  <a:moveTo>
                    <a:pt x="175" y="112"/>
                  </a:moveTo>
                  <a:cubicBezTo>
                    <a:pt x="173" y="113"/>
                    <a:pt x="171" y="114"/>
                    <a:pt x="169" y="116"/>
                  </a:cubicBezTo>
                  <a:cubicBezTo>
                    <a:pt x="159" y="121"/>
                    <a:pt x="151" y="128"/>
                    <a:pt x="140" y="132"/>
                  </a:cubicBezTo>
                  <a:cubicBezTo>
                    <a:pt x="103" y="146"/>
                    <a:pt x="72" y="136"/>
                    <a:pt x="42" y="113"/>
                  </a:cubicBezTo>
                  <a:cubicBezTo>
                    <a:pt x="41" y="113"/>
                    <a:pt x="41" y="112"/>
                    <a:pt x="40" y="112"/>
                  </a:cubicBezTo>
                  <a:cubicBezTo>
                    <a:pt x="17" y="87"/>
                    <a:pt x="5" y="56"/>
                    <a:pt x="2" y="23"/>
                  </a:cubicBezTo>
                  <a:cubicBezTo>
                    <a:pt x="0" y="8"/>
                    <a:pt x="5" y="0"/>
                    <a:pt x="21" y="0"/>
                  </a:cubicBezTo>
                  <a:cubicBezTo>
                    <a:pt x="79" y="0"/>
                    <a:pt x="137" y="0"/>
                    <a:pt x="194" y="0"/>
                  </a:cubicBezTo>
                  <a:cubicBezTo>
                    <a:pt x="201" y="0"/>
                    <a:pt x="207" y="1"/>
                    <a:pt x="213" y="5"/>
                  </a:cubicBezTo>
                  <a:cubicBezTo>
                    <a:pt x="213" y="5"/>
                    <a:pt x="213" y="5"/>
                    <a:pt x="213" y="5"/>
                  </a:cubicBezTo>
                  <a:cubicBezTo>
                    <a:pt x="211" y="44"/>
                    <a:pt x="200" y="80"/>
                    <a:pt x="175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E9E2D025-20E9-4A51-B62A-4EF57572C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0138" y="4162425"/>
              <a:ext cx="676275" cy="228600"/>
            </a:xfrm>
            <a:custGeom>
              <a:avLst/>
              <a:gdLst>
                <a:gd name="T0" fmla="*/ 106 w 210"/>
                <a:gd name="T1" fmla="*/ 1 h 71"/>
                <a:gd name="T2" fmla="*/ 162 w 210"/>
                <a:gd name="T3" fmla="*/ 1 h 71"/>
                <a:gd name="T4" fmla="*/ 209 w 210"/>
                <a:gd name="T5" fmla="*/ 55 h 71"/>
                <a:gd name="T6" fmla="*/ 193 w 210"/>
                <a:gd name="T7" fmla="*/ 71 h 71"/>
                <a:gd name="T8" fmla="*/ 175 w 210"/>
                <a:gd name="T9" fmla="*/ 57 h 71"/>
                <a:gd name="T10" fmla="*/ 149 w 210"/>
                <a:gd name="T11" fmla="*/ 34 h 71"/>
                <a:gd name="T12" fmla="*/ 57 w 210"/>
                <a:gd name="T13" fmla="*/ 34 h 71"/>
                <a:gd name="T14" fmla="*/ 34 w 210"/>
                <a:gd name="T15" fmla="*/ 54 h 71"/>
                <a:gd name="T16" fmla="*/ 14 w 210"/>
                <a:gd name="T17" fmla="*/ 71 h 71"/>
                <a:gd name="T18" fmla="*/ 1 w 210"/>
                <a:gd name="T19" fmla="*/ 50 h 71"/>
                <a:gd name="T20" fmla="*/ 50 w 210"/>
                <a:gd name="T21" fmla="*/ 1 h 71"/>
                <a:gd name="T22" fmla="*/ 106 w 210"/>
                <a:gd name="T23" fmla="*/ 1 h 71"/>
                <a:gd name="T24" fmla="*/ 106 w 210"/>
                <a:gd name="T25" fmla="*/ 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0" h="71">
                  <a:moveTo>
                    <a:pt x="106" y="1"/>
                  </a:moveTo>
                  <a:cubicBezTo>
                    <a:pt x="125" y="1"/>
                    <a:pt x="143" y="0"/>
                    <a:pt x="162" y="1"/>
                  </a:cubicBezTo>
                  <a:cubicBezTo>
                    <a:pt x="191" y="3"/>
                    <a:pt x="210" y="26"/>
                    <a:pt x="209" y="55"/>
                  </a:cubicBezTo>
                  <a:cubicBezTo>
                    <a:pt x="208" y="65"/>
                    <a:pt x="204" y="71"/>
                    <a:pt x="193" y="71"/>
                  </a:cubicBezTo>
                  <a:cubicBezTo>
                    <a:pt x="183" y="71"/>
                    <a:pt x="175" y="69"/>
                    <a:pt x="175" y="57"/>
                  </a:cubicBezTo>
                  <a:cubicBezTo>
                    <a:pt x="176" y="38"/>
                    <a:pt x="165" y="33"/>
                    <a:pt x="149" y="34"/>
                  </a:cubicBezTo>
                  <a:cubicBezTo>
                    <a:pt x="118" y="34"/>
                    <a:pt x="88" y="34"/>
                    <a:pt x="57" y="34"/>
                  </a:cubicBezTo>
                  <a:cubicBezTo>
                    <a:pt x="43" y="34"/>
                    <a:pt x="33" y="39"/>
                    <a:pt x="34" y="54"/>
                  </a:cubicBezTo>
                  <a:cubicBezTo>
                    <a:pt x="35" y="71"/>
                    <a:pt x="25" y="71"/>
                    <a:pt x="14" y="71"/>
                  </a:cubicBezTo>
                  <a:cubicBezTo>
                    <a:pt x="0" y="70"/>
                    <a:pt x="0" y="60"/>
                    <a:pt x="1" y="50"/>
                  </a:cubicBezTo>
                  <a:cubicBezTo>
                    <a:pt x="2" y="22"/>
                    <a:pt x="21" y="2"/>
                    <a:pt x="50" y="1"/>
                  </a:cubicBezTo>
                  <a:cubicBezTo>
                    <a:pt x="69" y="0"/>
                    <a:pt x="87" y="1"/>
                    <a:pt x="106" y="1"/>
                  </a:cubicBezTo>
                  <a:cubicBezTo>
                    <a:pt x="106" y="1"/>
                    <a:pt x="106" y="1"/>
                    <a:pt x="1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0AC2C13-3A70-4309-879C-40A4EEFC9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9325" y="4916488"/>
              <a:ext cx="188913" cy="244475"/>
            </a:xfrm>
            <a:custGeom>
              <a:avLst/>
              <a:gdLst>
                <a:gd name="T0" fmla="*/ 52 w 59"/>
                <a:gd name="T1" fmla="*/ 42 h 76"/>
                <a:gd name="T2" fmla="*/ 26 w 59"/>
                <a:gd name="T3" fmla="*/ 76 h 76"/>
                <a:gd name="T4" fmla="*/ 2 w 59"/>
                <a:gd name="T5" fmla="*/ 51 h 76"/>
                <a:gd name="T6" fmla="*/ 2 w 59"/>
                <a:gd name="T7" fmla="*/ 35 h 76"/>
                <a:gd name="T8" fmla="*/ 43 w 59"/>
                <a:gd name="T9" fmla="*/ 10 h 76"/>
                <a:gd name="T10" fmla="*/ 52 w 59"/>
                <a:gd name="T11" fmla="*/ 4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76">
                  <a:moveTo>
                    <a:pt x="52" y="42"/>
                  </a:moveTo>
                  <a:cubicBezTo>
                    <a:pt x="52" y="73"/>
                    <a:pt x="49" y="76"/>
                    <a:pt x="26" y="76"/>
                  </a:cubicBezTo>
                  <a:cubicBezTo>
                    <a:pt x="9" y="76"/>
                    <a:pt x="0" y="68"/>
                    <a:pt x="2" y="51"/>
                  </a:cubicBezTo>
                  <a:cubicBezTo>
                    <a:pt x="2" y="46"/>
                    <a:pt x="2" y="40"/>
                    <a:pt x="2" y="35"/>
                  </a:cubicBezTo>
                  <a:cubicBezTo>
                    <a:pt x="3" y="12"/>
                    <a:pt x="22" y="0"/>
                    <a:pt x="43" y="10"/>
                  </a:cubicBezTo>
                  <a:cubicBezTo>
                    <a:pt x="59" y="17"/>
                    <a:pt x="50" y="32"/>
                    <a:pt x="52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A16713C-A108-4F03-AC63-EEB3279696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188" y="4913313"/>
              <a:ext cx="180975" cy="250825"/>
            </a:xfrm>
            <a:custGeom>
              <a:avLst/>
              <a:gdLst>
                <a:gd name="T0" fmla="*/ 50 w 56"/>
                <a:gd name="T1" fmla="*/ 42 h 78"/>
                <a:gd name="T2" fmla="*/ 27 w 56"/>
                <a:gd name="T3" fmla="*/ 77 h 78"/>
                <a:gd name="T4" fmla="*/ 0 w 56"/>
                <a:gd name="T5" fmla="*/ 51 h 78"/>
                <a:gd name="T6" fmla="*/ 0 w 56"/>
                <a:gd name="T7" fmla="*/ 37 h 78"/>
                <a:gd name="T8" fmla="*/ 43 w 56"/>
                <a:gd name="T9" fmla="*/ 12 h 78"/>
                <a:gd name="T10" fmla="*/ 50 w 56"/>
                <a:gd name="T11" fmla="*/ 4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78">
                  <a:moveTo>
                    <a:pt x="50" y="42"/>
                  </a:moveTo>
                  <a:cubicBezTo>
                    <a:pt x="50" y="72"/>
                    <a:pt x="47" y="77"/>
                    <a:pt x="27" y="77"/>
                  </a:cubicBezTo>
                  <a:cubicBezTo>
                    <a:pt x="6" y="78"/>
                    <a:pt x="1" y="72"/>
                    <a:pt x="0" y="51"/>
                  </a:cubicBezTo>
                  <a:cubicBezTo>
                    <a:pt x="0" y="46"/>
                    <a:pt x="0" y="41"/>
                    <a:pt x="0" y="37"/>
                  </a:cubicBezTo>
                  <a:cubicBezTo>
                    <a:pt x="1" y="12"/>
                    <a:pt x="21" y="0"/>
                    <a:pt x="43" y="12"/>
                  </a:cubicBezTo>
                  <a:cubicBezTo>
                    <a:pt x="56" y="20"/>
                    <a:pt x="48" y="33"/>
                    <a:pt x="50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2796102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Our Team Infographic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34274854-A74B-4738-ABA0-47BC4F7604DE}"/>
              </a:ext>
            </a:extLst>
          </p:cNvPr>
          <p:cNvSpPr txBox="1">
            <a:spLocks/>
          </p:cNvSpPr>
          <p:nvPr/>
        </p:nvSpPr>
        <p:spPr>
          <a:xfrm>
            <a:off x="902289" y="5826221"/>
            <a:ext cx="2955610" cy="43204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400" dirty="0">
                <a:solidFill>
                  <a:srgbClr val="F86F5C"/>
                </a:solidFill>
              </a:rPr>
              <a:t>MICHAEL DOE</a:t>
            </a:r>
          </a:p>
        </p:txBody>
      </p:sp>
      <p:sp>
        <p:nvSpPr>
          <p:cNvPr id="15" name="Text Placeholder 27">
            <a:extLst>
              <a:ext uri="{FF2B5EF4-FFF2-40B4-BE49-F238E27FC236}">
                <a16:creationId xmlns:a16="http://schemas.microsoft.com/office/drawing/2014/main" id="{C08A53CC-A87B-436E-9C6E-B6E0332F55C5}"/>
              </a:ext>
            </a:extLst>
          </p:cNvPr>
          <p:cNvSpPr txBox="1">
            <a:spLocks/>
          </p:cNvSpPr>
          <p:nvPr/>
        </p:nvSpPr>
        <p:spPr>
          <a:xfrm>
            <a:off x="4453362" y="3924291"/>
            <a:ext cx="2520280" cy="288032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>
                <a:solidFill>
                  <a:srgbClr val="F86F5C"/>
                </a:solidFill>
              </a:rPr>
              <a:t>Work Experience</a:t>
            </a:r>
          </a:p>
        </p:txBody>
      </p:sp>
      <p:sp>
        <p:nvSpPr>
          <p:cNvPr id="17" name="직사각형 1">
            <a:extLst>
              <a:ext uri="{FF2B5EF4-FFF2-40B4-BE49-F238E27FC236}">
                <a16:creationId xmlns:a16="http://schemas.microsoft.com/office/drawing/2014/main" id="{F9FB7E50-D9F2-4AD2-9841-6E5D7F065103}"/>
              </a:ext>
            </a:extLst>
          </p:cNvPr>
          <p:cNvSpPr/>
          <p:nvPr/>
        </p:nvSpPr>
        <p:spPr>
          <a:xfrm>
            <a:off x="4453362" y="2609309"/>
            <a:ext cx="68700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I hope and I believe that this Template will your Time, Money and Reputation. Easy to change colors, photos and Text. 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8" name="직사각형 22">
            <a:extLst>
              <a:ext uri="{FF2B5EF4-FFF2-40B4-BE49-F238E27FC236}">
                <a16:creationId xmlns:a16="http://schemas.microsoft.com/office/drawing/2014/main" id="{E5E1DE78-BE42-4CEC-A429-4AF1E6731396}"/>
              </a:ext>
            </a:extLst>
          </p:cNvPr>
          <p:cNvSpPr/>
          <p:nvPr/>
        </p:nvSpPr>
        <p:spPr>
          <a:xfrm>
            <a:off x="4453363" y="4253388"/>
            <a:ext cx="3183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2013 ~ 2014  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</a:t>
            </a:r>
          </a:p>
        </p:txBody>
      </p:sp>
      <p:sp>
        <p:nvSpPr>
          <p:cNvPr id="19" name="직사각형 5">
            <a:extLst>
              <a:ext uri="{FF2B5EF4-FFF2-40B4-BE49-F238E27FC236}">
                <a16:creationId xmlns:a16="http://schemas.microsoft.com/office/drawing/2014/main" id="{694A1AB0-3E00-4400-93FE-4A7E4CC82F9C}"/>
              </a:ext>
            </a:extLst>
          </p:cNvPr>
          <p:cNvSpPr/>
          <p:nvPr/>
        </p:nvSpPr>
        <p:spPr>
          <a:xfrm>
            <a:off x="4453363" y="4940783"/>
            <a:ext cx="3183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2014 ~ 2016Text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</a:t>
            </a:r>
          </a:p>
        </p:txBody>
      </p:sp>
      <p:sp>
        <p:nvSpPr>
          <p:cNvPr id="20" name="직사각형 24">
            <a:extLst>
              <a:ext uri="{FF2B5EF4-FFF2-40B4-BE49-F238E27FC236}">
                <a16:creationId xmlns:a16="http://schemas.microsoft.com/office/drawing/2014/main" id="{5F7ABEEF-8CF5-4E8A-82FE-1669C074E07F}"/>
              </a:ext>
            </a:extLst>
          </p:cNvPr>
          <p:cNvSpPr/>
          <p:nvPr/>
        </p:nvSpPr>
        <p:spPr>
          <a:xfrm>
            <a:off x="4453363" y="5628179"/>
            <a:ext cx="3183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2016 ~ 2019  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6BD70B8-B7EC-4B8B-8315-69D8115178CD}"/>
              </a:ext>
            </a:extLst>
          </p:cNvPr>
          <p:cNvSpPr txBox="1"/>
          <p:nvPr/>
        </p:nvSpPr>
        <p:spPr>
          <a:xfrm>
            <a:off x="4487053" y="1763603"/>
            <a:ext cx="5319004" cy="738664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</a:t>
            </a:r>
          </a:p>
          <a:p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Professional Presentation</a:t>
            </a:r>
            <a:endParaRPr lang="ko-KR" altLang="en-US" sz="2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27" name="Marcador de posición de imagen 26">
            <a:extLst>
              <a:ext uri="{FF2B5EF4-FFF2-40B4-BE49-F238E27FC236}">
                <a16:creationId xmlns:a16="http://schemas.microsoft.com/office/drawing/2014/main" id="{DE057335-5D4A-4DB7-8610-0F38F7D5B77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2" name="Text Placeholder 27">
            <a:extLst>
              <a:ext uri="{FF2B5EF4-FFF2-40B4-BE49-F238E27FC236}">
                <a16:creationId xmlns:a16="http://schemas.microsoft.com/office/drawing/2014/main" id="{08BB6CA2-5464-42A1-8F1E-677A1645B59B}"/>
              </a:ext>
            </a:extLst>
          </p:cNvPr>
          <p:cNvSpPr txBox="1">
            <a:spLocks/>
          </p:cNvSpPr>
          <p:nvPr/>
        </p:nvSpPr>
        <p:spPr>
          <a:xfrm>
            <a:off x="8713520" y="3965355"/>
            <a:ext cx="2520280" cy="288032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dirty="0">
                <a:solidFill>
                  <a:srgbClr val="F86F5C"/>
                </a:solidFill>
              </a:rPr>
              <a:t>Work Experience</a:t>
            </a:r>
          </a:p>
        </p:txBody>
      </p:sp>
      <p:sp>
        <p:nvSpPr>
          <p:cNvPr id="24" name="직사각형 22">
            <a:extLst>
              <a:ext uri="{FF2B5EF4-FFF2-40B4-BE49-F238E27FC236}">
                <a16:creationId xmlns:a16="http://schemas.microsoft.com/office/drawing/2014/main" id="{AA8766FD-AE16-41AA-BCD3-C7E7D0406BFC}"/>
              </a:ext>
            </a:extLst>
          </p:cNvPr>
          <p:cNvSpPr/>
          <p:nvPr/>
        </p:nvSpPr>
        <p:spPr>
          <a:xfrm>
            <a:off x="8713521" y="4294452"/>
            <a:ext cx="3183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2013 ~ 2014  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</a:t>
            </a:r>
          </a:p>
        </p:txBody>
      </p:sp>
      <p:sp>
        <p:nvSpPr>
          <p:cNvPr id="25" name="직사각형 5">
            <a:extLst>
              <a:ext uri="{FF2B5EF4-FFF2-40B4-BE49-F238E27FC236}">
                <a16:creationId xmlns:a16="http://schemas.microsoft.com/office/drawing/2014/main" id="{D56C2774-5A59-4490-A443-0D9A0561F621}"/>
              </a:ext>
            </a:extLst>
          </p:cNvPr>
          <p:cNvSpPr/>
          <p:nvPr/>
        </p:nvSpPr>
        <p:spPr>
          <a:xfrm>
            <a:off x="8713521" y="4981847"/>
            <a:ext cx="3183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2014 ~ 2016Text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</a:t>
            </a:r>
          </a:p>
        </p:txBody>
      </p:sp>
      <p:sp>
        <p:nvSpPr>
          <p:cNvPr id="26" name="직사각형 24">
            <a:extLst>
              <a:ext uri="{FF2B5EF4-FFF2-40B4-BE49-F238E27FC236}">
                <a16:creationId xmlns:a16="http://schemas.microsoft.com/office/drawing/2014/main" id="{955F5BFD-7CB4-491F-A325-989DF1B6C57A}"/>
              </a:ext>
            </a:extLst>
          </p:cNvPr>
          <p:cNvSpPr/>
          <p:nvPr/>
        </p:nvSpPr>
        <p:spPr>
          <a:xfrm>
            <a:off x="8713521" y="5669243"/>
            <a:ext cx="3183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2016 ~ 2019  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</a:t>
            </a:r>
          </a:p>
        </p:txBody>
      </p:sp>
    </p:spTree>
    <p:extLst>
      <p:ext uri="{BB962C8B-B14F-4D97-AF65-F5344CB8AC3E}">
        <p14:creationId xmlns:p14="http://schemas.microsoft.com/office/powerpoint/2010/main" val="2147542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D761BA5B-F237-441C-AE34-A44475ADE2C4}"/>
              </a:ext>
            </a:extLst>
          </p:cNvPr>
          <p:cNvSpPr txBox="1"/>
          <p:nvPr/>
        </p:nvSpPr>
        <p:spPr>
          <a:xfrm>
            <a:off x="496958" y="559091"/>
            <a:ext cx="5083999" cy="18722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916" tIns="60963" rIns="121916" bIns="60963" anchor="ctr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0" cap="none" spc="0" baseline="0" dirty="0">
                <a:solidFill>
                  <a:srgbClr val="374562"/>
                </a:solidFill>
                <a:uFillTx/>
                <a:latin typeface="Arial"/>
                <a:ea typeface="맑은 고딕" pitchFamily="34"/>
                <a:cs typeface="Arial" pitchFamily="34"/>
              </a:rPr>
              <a:t>Portfolio</a:t>
            </a:r>
            <a:r>
              <a:rPr lang="en-US" sz="3600" b="1" i="0" u="none" strike="noStrike" kern="0" cap="none" spc="0" baseline="0" dirty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 pitchFamily="34"/>
              </a:rPr>
              <a:t> </a:t>
            </a:r>
            <a:r>
              <a:rPr lang="en-US" sz="3600" b="1" i="0" u="none" strike="noStrike" kern="0" cap="none" spc="0" baseline="0" dirty="0">
                <a:solidFill>
                  <a:srgbClr val="F86F5C"/>
                </a:solidFill>
                <a:uFillTx/>
                <a:latin typeface="Arial"/>
                <a:ea typeface="맑은 고딕" pitchFamily="34"/>
                <a:cs typeface="Arial" pitchFamily="34"/>
              </a:rPr>
              <a:t>Presentation</a:t>
            </a:r>
            <a:r>
              <a:rPr lang="en-US" sz="3600" b="1" i="0" u="none" strike="noStrike" kern="0" cap="none" spc="0" baseline="0" dirty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 pitchFamily="34"/>
              </a:rPr>
              <a:t> Designed</a:t>
            </a:r>
          </a:p>
        </p:txBody>
      </p:sp>
      <p:sp>
        <p:nvSpPr>
          <p:cNvPr id="3" name="TextBox 32">
            <a:extLst>
              <a:ext uri="{FF2B5EF4-FFF2-40B4-BE49-F238E27FC236}">
                <a16:creationId xmlns:a16="http://schemas.microsoft.com/office/drawing/2014/main" id="{10453420-9B91-4588-82DF-6CE62138174F}"/>
              </a:ext>
            </a:extLst>
          </p:cNvPr>
          <p:cNvSpPr txBox="1"/>
          <p:nvPr/>
        </p:nvSpPr>
        <p:spPr>
          <a:xfrm>
            <a:off x="3096012" y="6052943"/>
            <a:ext cx="2195337" cy="338556"/>
          </a:xfrm>
          <a:prstGeom prst="rect">
            <a:avLst/>
          </a:prstGeom>
          <a:solidFill>
            <a:srgbClr val="D55426"/>
          </a:solidFill>
          <a:ln cap="flat">
            <a:noFill/>
          </a:ln>
        </p:spPr>
        <p:txBody>
          <a:bodyPr vert="horz" wrap="square" lIns="121916" tIns="60963" rIns="121916" bIns="60963" anchor="ctr" anchorCtr="1" compatLnSpc="1">
            <a:sp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0" cap="none" spc="0" baseline="0" dirty="0">
                <a:solidFill>
                  <a:srgbClr val="FFFFFF"/>
                </a:solidFill>
                <a:uFillTx/>
                <a:latin typeface="Arial"/>
                <a:ea typeface="Arial"/>
                <a:cs typeface="Arial" pitchFamily="34"/>
              </a:rPr>
              <a:t>Modern PowerPoint</a:t>
            </a:r>
          </a:p>
        </p:txBody>
      </p:sp>
      <p:sp>
        <p:nvSpPr>
          <p:cNvPr id="4" name="TextBox 33">
            <a:extLst>
              <a:ext uri="{FF2B5EF4-FFF2-40B4-BE49-F238E27FC236}">
                <a16:creationId xmlns:a16="http://schemas.microsoft.com/office/drawing/2014/main" id="{66625E59-AA44-4B04-B807-B942694B8AB2}"/>
              </a:ext>
            </a:extLst>
          </p:cNvPr>
          <p:cNvSpPr txBox="1"/>
          <p:nvPr/>
        </p:nvSpPr>
        <p:spPr>
          <a:xfrm>
            <a:off x="665180" y="1831479"/>
            <a:ext cx="4747555" cy="38164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916" tIns="60963" rIns="121916" bIns="60963" anchor="t" anchorCtr="0" compatLnSpc="1">
            <a:spAutoFit/>
          </a:bodyPr>
          <a:lstStyle/>
          <a:p>
            <a:pPr marL="0" marR="0" lvl="0" indent="0" algn="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 pitchFamily="34"/>
              </a:rPr>
              <a:t>Get a modern PowerPoint  Presentation that is beautifully designed. I hope and I believe that this Template will your Time, Money and Reputation. Easy to change colors, photos and Text. You can simply impress your audience and add a unique zing and appeal to your Presentations.. . I hope and I believe that this Template will your Time, Money and Reputation. Get a modern PowerPoint  Presentation that is beautifully designed. You can simply impress your audience and add a unique zing and appeal to your Presentations. </a:t>
            </a:r>
          </a:p>
          <a:p>
            <a:pPr marL="0" marR="0" lvl="0" indent="0" algn="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Arial"/>
              <a:cs typeface="Arial" pitchFamily="34"/>
            </a:endParaRPr>
          </a:p>
          <a:p>
            <a:pPr marL="0" marR="0" lvl="0" indent="0" algn="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 pitchFamily="34"/>
              </a:rPr>
              <a:t>Get a modern PowerPoint  Presentation that is beautifully designed. Easy to change colors, photos and Text. 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AA76C38-6A10-4024-B3CE-1145E9E0F7C4}"/>
              </a:ext>
            </a:extLst>
          </p:cNvPr>
          <p:cNvSpPr txBox="1"/>
          <p:nvPr/>
        </p:nvSpPr>
        <p:spPr>
          <a:xfrm>
            <a:off x="9123983" y="5748494"/>
            <a:ext cx="2934711" cy="9474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916" tIns="60963" rIns="121916" bIns="60963" anchor="ctr" anchorCtr="0" compatLnSpc="1">
            <a:noAutofit/>
          </a:bodyPr>
          <a:lstStyle/>
          <a:p>
            <a:pPr marL="0" marR="0" lvl="0" indent="0" algn="r" defTabSz="1219169" rtl="0" fontAlgn="auto" hangingPunct="1">
              <a:lnSpc>
                <a:spcPct val="110000"/>
              </a:lnSpc>
              <a:spcBef>
                <a:spcPts val="66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0" cap="none" spc="0" baseline="0" dirty="0">
                <a:solidFill>
                  <a:srgbClr val="374562"/>
                </a:solidFill>
                <a:uFillTx/>
                <a:latin typeface="Arial"/>
                <a:ea typeface="맑은 고딕" pitchFamily="34"/>
                <a:cs typeface="Arial" pitchFamily="34"/>
              </a:rPr>
              <a:t>Portfolio Presentation</a:t>
            </a:r>
          </a:p>
        </p:txBody>
      </p:sp>
      <p:pic>
        <p:nvPicPr>
          <p:cNvPr id="6" name="Picture 2" descr="las manos de un preso en barras de celda de prisión - pena de muerte fotografías e imágenes de stock">
            <a:extLst>
              <a:ext uri="{FF2B5EF4-FFF2-40B4-BE49-F238E27FC236}">
                <a16:creationId xmlns:a16="http://schemas.microsoft.com/office/drawing/2014/main" id="{17E058FA-F5E4-4664-981C-E3FF58145E02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43263" y="1495190"/>
            <a:ext cx="4231257" cy="4083408"/>
          </a:xfrm>
          <a:solidFill>
            <a:srgbClr val="374562"/>
          </a:solidFill>
          <a:ln w="9528">
            <a:solidFill>
              <a:srgbClr val="FFFFFF"/>
            </a:solidFill>
            <a:prstDash val="solid"/>
          </a:ln>
        </p:spPr>
      </p:pic>
      <p:sp>
        <p:nvSpPr>
          <p:cNvPr id="7" name="원형: 비어 있음 1">
            <a:extLst>
              <a:ext uri="{FF2B5EF4-FFF2-40B4-BE49-F238E27FC236}">
                <a16:creationId xmlns:a16="http://schemas.microsoft.com/office/drawing/2014/main" id="{C317F3D2-648E-4885-87A1-44860A2E2528}"/>
              </a:ext>
            </a:extLst>
          </p:cNvPr>
          <p:cNvSpPr/>
          <p:nvPr/>
        </p:nvSpPr>
        <p:spPr>
          <a:xfrm>
            <a:off x="6598648" y="1495190"/>
            <a:ext cx="4083408" cy="408340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21600000"/>
              <a:gd name="f10" fmla="val 1850"/>
              <a:gd name="f11" fmla="+- 0 0 -360"/>
              <a:gd name="f12" fmla="+- 0 0 -180"/>
              <a:gd name="f13" fmla="abs f4"/>
              <a:gd name="f14" fmla="abs f5"/>
              <a:gd name="f15" fmla="abs f6"/>
              <a:gd name="f16" fmla="+- 2700000 f2 0"/>
              <a:gd name="f17" fmla="*/ f11 f1 1"/>
              <a:gd name="f18" fmla="*/ f12 f1 1"/>
              <a:gd name="f19" fmla="?: f13 f4 1"/>
              <a:gd name="f20" fmla="?: f14 f5 1"/>
              <a:gd name="f21" fmla="?: f15 f6 1"/>
              <a:gd name="f22" fmla="+- f16 0 f2"/>
              <a:gd name="f23" fmla="*/ f17 1 f3"/>
              <a:gd name="f24" fmla="*/ f18 1 f3"/>
              <a:gd name="f25" fmla="*/ f19 1 21600"/>
              <a:gd name="f26" fmla="*/ f20 1 21600"/>
              <a:gd name="f27" fmla="*/ 21600 f19 1"/>
              <a:gd name="f28" fmla="*/ 21600 f20 1"/>
              <a:gd name="f29" fmla="+- f22 f2 0"/>
              <a:gd name="f30" fmla="+- f23 0 f2"/>
              <a:gd name="f31" fmla="+- f24 0 f2"/>
              <a:gd name="f32" fmla="min f26 f25"/>
              <a:gd name="f33" fmla="*/ f27 1 f21"/>
              <a:gd name="f34" fmla="*/ f28 1 f21"/>
              <a:gd name="f35" fmla="*/ f29 f8 1"/>
              <a:gd name="f36" fmla="val f33"/>
              <a:gd name="f37" fmla="val f34"/>
              <a:gd name="f38" fmla="*/ f35 1 f1"/>
              <a:gd name="f39" fmla="*/ f7 f32 1"/>
              <a:gd name="f40" fmla="+- f37 0 f7"/>
              <a:gd name="f41" fmla="+- f36 0 f7"/>
              <a:gd name="f42" fmla="+- 0 0 f38"/>
              <a:gd name="f43" fmla="*/ f40 1 2"/>
              <a:gd name="f44" fmla="*/ f41 1 2"/>
              <a:gd name="f45" fmla="min f41 f40"/>
              <a:gd name="f46" fmla="+- 0 0 f42"/>
              <a:gd name="f47" fmla="+- f7 f43 0"/>
              <a:gd name="f48" fmla="+- f7 f44 0"/>
              <a:gd name="f49" fmla="*/ f45 f10 1"/>
              <a:gd name="f50" fmla="*/ f46 f1 1"/>
              <a:gd name="f51" fmla="*/ f44 f32 1"/>
              <a:gd name="f52" fmla="*/ f43 f32 1"/>
              <a:gd name="f53" fmla="*/ f49 1 100000"/>
              <a:gd name="f54" fmla="*/ f50 1 f8"/>
              <a:gd name="f55" fmla="*/ f47 f32 1"/>
              <a:gd name="f56" fmla="+- f54 0 f2"/>
              <a:gd name="f57" fmla="+- f44 0 f53"/>
              <a:gd name="f58" fmla="+- f43 0 f53"/>
              <a:gd name="f59" fmla="*/ f53 f32 1"/>
              <a:gd name="f60" fmla="cos 1 f56"/>
              <a:gd name="f61" fmla="sin 1 f56"/>
              <a:gd name="f62" fmla="*/ f57 f32 1"/>
              <a:gd name="f63" fmla="*/ f58 f32 1"/>
              <a:gd name="f64" fmla="+- 0 0 f60"/>
              <a:gd name="f65" fmla="+- 0 0 f61"/>
              <a:gd name="f66" fmla="+- 0 0 f64"/>
              <a:gd name="f67" fmla="+- 0 0 f65"/>
              <a:gd name="f68" fmla="val f66"/>
              <a:gd name="f69" fmla="val f67"/>
              <a:gd name="f70" fmla="*/ f68 f44 1"/>
              <a:gd name="f71" fmla="*/ f69 f43 1"/>
              <a:gd name="f72" fmla="+- f48 0 f70"/>
              <a:gd name="f73" fmla="+- f48 f70 0"/>
              <a:gd name="f74" fmla="+- f47 0 f71"/>
              <a:gd name="f75" fmla="+- f47 f71 0"/>
              <a:gd name="f76" fmla="*/ f72 f32 1"/>
              <a:gd name="f77" fmla="*/ f74 f32 1"/>
              <a:gd name="f78" fmla="*/ f73 f32 1"/>
              <a:gd name="f79" fmla="*/ f75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76" y="f77"/>
              </a:cxn>
              <a:cxn ang="f31">
                <a:pos x="f76" y="f79"/>
              </a:cxn>
              <a:cxn ang="f31">
                <a:pos x="f78" y="f79"/>
              </a:cxn>
              <a:cxn ang="f30">
                <a:pos x="f78" y="f77"/>
              </a:cxn>
            </a:cxnLst>
            <a:rect l="f76" t="f77" r="f78" b="f79"/>
            <a:pathLst>
              <a:path>
                <a:moveTo>
                  <a:pt x="f39" y="f55"/>
                </a:moveTo>
                <a:arcTo wR="f51" hR="f52" stAng="f1" swAng="f0"/>
                <a:close/>
                <a:moveTo>
                  <a:pt x="f59" y="f55"/>
                </a:moveTo>
                <a:arcTo wR="f62" hR="f63" stAng="f1" swAng="f9"/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700" b="0" i="0" u="none" strike="noStrike" kern="0" cap="none" spc="0" baseline="0" dirty="0">
              <a:solidFill>
                <a:srgbClr val="FFFFFF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8" name="Rectángulo 10">
            <a:extLst>
              <a:ext uri="{FF2B5EF4-FFF2-40B4-BE49-F238E27FC236}">
                <a16:creationId xmlns:a16="http://schemas.microsoft.com/office/drawing/2014/main" id="{A5B648CC-7CB6-4A4F-B3A7-ACC35A9E8E4C}"/>
              </a:ext>
            </a:extLst>
          </p:cNvPr>
          <p:cNvSpPr/>
          <p:nvPr/>
        </p:nvSpPr>
        <p:spPr>
          <a:xfrm flipH="1">
            <a:off x="11223939" y="0"/>
            <a:ext cx="967188" cy="858914"/>
          </a:xfrm>
          <a:prstGeom prst="rect">
            <a:avLst/>
          </a:prstGeom>
          <a:solidFill>
            <a:srgbClr val="D55426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Rectángulo 11">
            <a:extLst>
              <a:ext uri="{FF2B5EF4-FFF2-40B4-BE49-F238E27FC236}">
                <a16:creationId xmlns:a16="http://schemas.microsoft.com/office/drawing/2014/main" id="{89518CE4-D99B-4284-A3B4-F9AA52B90641}"/>
              </a:ext>
            </a:extLst>
          </p:cNvPr>
          <p:cNvSpPr/>
          <p:nvPr/>
        </p:nvSpPr>
        <p:spPr>
          <a:xfrm flipH="1">
            <a:off x="11926272" y="748536"/>
            <a:ext cx="264846" cy="2830909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" name="Rectángulo 12">
            <a:extLst>
              <a:ext uri="{FF2B5EF4-FFF2-40B4-BE49-F238E27FC236}">
                <a16:creationId xmlns:a16="http://schemas.microsoft.com/office/drawing/2014/main" id="{9829E1D6-38E3-4AAA-A17B-BF5E49ED11AE}"/>
              </a:ext>
            </a:extLst>
          </p:cNvPr>
          <p:cNvSpPr/>
          <p:nvPr/>
        </p:nvSpPr>
        <p:spPr>
          <a:xfrm>
            <a:off x="0" y="5225796"/>
            <a:ext cx="271841" cy="1632204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4E5AA9AE-4C8C-4143-AD16-6C4C116E2437}"/>
              </a:ext>
            </a:extLst>
          </p:cNvPr>
          <p:cNvSpPr>
            <a:spLocks/>
          </p:cNvSpPr>
          <p:nvPr/>
        </p:nvSpPr>
        <p:spPr bwMode="auto">
          <a:xfrm>
            <a:off x="8594726" y="2382838"/>
            <a:ext cx="2359025" cy="3859213"/>
          </a:xfrm>
          <a:custGeom>
            <a:avLst/>
            <a:gdLst>
              <a:gd name="T0" fmla="*/ 625 w 625"/>
              <a:gd name="T1" fmla="*/ 338 h 1023"/>
              <a:gd name="T2" fmla="*/ 625 w 625"/>
              <a:gd name="T3" fmla="*/ 510 h 1023"/>
              <a:gd name="T4" fmla="*/ 482 w 625"/>
              <a:gd name="T5" fmla="*/ 659 h 1023"/>
              <a:gd name="T6" fmla="*/ 164 w 625"/>
              <a:gd name="T7" fmla="*/ 663 h 1023"/>
              <a:gd name="T8" fmla="*/ 137 w 625"/>
              <a:gd name="T9" fmla="*/ 691 h 1023"/>
              <a:gd name="T10" fmla="*/ 136 w 625"/>
              <a:gd name="T11" fmla="*/ 947 h 1023"/>
              <a:gd name="T12" fmla="*/ 73 w 625"/>
              <a:gd name="T13" fmla="*/ 1019 h 1023"/>
              <a:gd name="T14" fmla="*/ 2 w 625"/>
              <a:gd name="T15" fmla="*/ 951 h 1023"/>
              <a:gd name="T16" fmla="*/ 3 w 625"/>
              <a:gd name="T17" fmla="*/ 805 h 1023"/>
              <a:gd name="T18" fmla="*/ 1 w 625"/>
              <a:gd name="T19" fmla="*/ 611 h 1023"/>
              <a:gd name="T20" fmla="*/ 81 w 625"/>
              <a:gd name="T21" fmla="*/ 530 h 1023"/>
              <a:gd name="T22" fmla="*/ 249 w 625"/>
              <a:gd name="T23" fmla="*/ 531 h 1023"/>
              <a:gd name="T24" fmla="*/ 267 w 625"/>
              <a:gd name="T25" fmla="*/ 514 h 1023"/>
              <a:gd name="T26" fmla="*/ 267 w 625"/>
              <a:gd name="T27" fmla="*/ 478 h 1023"/>
              <a:gd name="T28" fmla="*/ 292 w 625"/>
              <a:gd name="T29" fmla="*/ 453 h 1023"/>
              <a:gd name="T30" fmla="*/ 436 w 625"/>
              <a:gd name="T31" fmla="*/ 453 h 1023"/>
              <a:gd name="T32" fmla="*/ 510 w 625"/>
              <a:gd name="T33" fmla="*/ 384 h 1023"/>
              <a:gd name="T34" fmla="*/ 510 w 625"/>
              <a:gd name="T35" fmla="*/ 152 h 1023"/>
              <a:gd name="T36" fmla="*/ 450 w 625"/>
              <a:gd name="T37" fmla="*/ 99 h 1023"/>
              <a:gd name="T38" fmla="*/ 392 w 625"/>
              <a:gd name="T39" fmla="*/ 155 h 1023"/>
              <a:gd name="T40" fmla="*/ 392 w 625"/>
              <a:gd name="T41" fmla="*/ 301 h 1023"/>
              <a:gd name="T42" fmla="*/ 357 w 625"/>
              <a:gd name="T43" fmla="*/ 335 h 1023"/>
              <a:gd name="T44" fmla="*/ 285 w 625"/>
              <a:gd name="T45" fmla="*/ 335 h 1023"/>
              <a:gd name="T46" fmla="*/ 267 w 625"/>
              <a:gd name="T47" fmla="*/ 321 h 1023"/>
              <a:gd name="T48" fmla="*/ 271 w 625"/>
              <a:gd name="T49" fmla="*/ 127 h 1023"/>
              <a:gd name="T50" fmla="*/ 278 w 625"/>
              <a:gd name="T51" fmla="*/ 105 h 1023"/>
              <a:gd name="T52" fmla="*/ 309 w 625"/>
              <a:gd name="T53" fmla="*/ 92 h 1023"/>
              <a:gd name="T54" fmla="*/ 434 w 625"/>
              <a:gd name="T55" fmla="*/ 24 h 1023"/>
              <a:gd name="T56" fmla="*/ 464 w 625"/>
              <a:gd name="T57" fmla="*/ 3 h 1023"/>
              <a:gd name="T58" fmla="*/ 610 w 625"/>
              <a:gd name="T59" fmla="*/ 100 h 1023"/>
              <a:gd name="T60" fmla="*/ 625 w 625"/>
              <a:gd name="T61" fmla="*/ 168 h 1023"/>
              <a:gd name="T62" fmla="*/ 625 w 625"/>
              <a:gd name="T63" fmla="*/ 338 h 1023"/>
              <a:gd name="T64" fmla="*/ 625 w 625"/>
              <a:gd name="T65" fmla="*/ 338 h 1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25" h="1023">
                <a:moveTo>
                  <a:pt x="625" y="338"/>
                </a:moveTo>
                <a:cubicBezTo>
                  <a:pt x="625" y="395"/>
                  <a:pt x="624" y="453"/>
                  <a:pt x="625" y="510"/>
                </a:cubicBezTo>
                <a:cubicBezTo>
                  <a:pt x="625" y="587"/>
                  <a:pt x="552" y="656"/>
                  <a:pt x="482" y="659"/>
                </a:cubicBezTo>
                <a:cubicBezTo>
                  <a:pt x="376" y="665"/>
                  <a:pt x="270" y="661"/>
                  <a:pt x="164" y="663"/>
                </a:cubicBezTo>
                <a:cubicBezTo>
                  <a:pt x="137" y="664"/>
                  <a:pt x="137" y="663"/>
                  <a:pt x="137" y="691"/>
                </a:cubicBezTo>
                <a:cubicBezTo>
                  <a:pt x="136" y="776"/>
                  <a:pt x="137" y="861"/>
                  <a:pt x="136" y="947"/>
                </a:cubicBezTo>
                <a:cubicBezTo>
                  <a:pt x="136" y="986"/>
                  <a:pt x="110" y="1014"/>
                  <a:pt x="73" y="1019"/>
                </a:cubicBezTo>
                <a:cubicBezTo>
                  <a:pt x="41" y="1023"/>
                  <a:pt x="2" y="989"/>
                  <a:pt x="2" y="951"/>
                </a:cubicBezTo>
                <a:cubicBezTo>
                  <a:pt x="3" y="902"/>
                  <a:pt x="3" y="854"/>
                  <a:pt x="3" y="805"/>
                </a:cubicBezTo>
                <a:cubicBezTo>
                  <a:pt x="2" y="740"/>
                  <a:pt x="1" y="676"/>
                  <a:pt x="1" y="611"/>
                </a:cubicBezTo>
                <a:cubicBezTo>
                  <a:pt x="0" y="556"/>
                  <a:pt x="26" y="530"/>
                  <a:pt x="81" y="530"/>
                </a:cubicBezTo>
                <a:cubicBezTo>
                  <a:pt x="137" y="530"/>
                  <a:pt x="193" y="530"/>
                  <a:pt x="249" y="531"/>
                </a:cubicBezTo>
                <a:cubicBezTo>
                  <a:pt x="262" y="531"/>
                  <a:pt x="268" y="527"/>
                  <a:pt x="267" y="514"/>
                </a:cubicBezTo>
                <a:cubicBezTo>
                  <a:pt x="267" y="502"/>
                  <a:pt x="268" y="490"/>
                  <a:pt x="267" y="478"/>
                </a:cubicBezTo>
                <a:cubicBezTo>
                  <a:pt x="265" y="459"/>
                  <a:pt x="272" y="452"/>
                  <a:pt x="292" y="453"/>
                </a:cubicBezTo>
                <a:cubicBezTo>
                  <a:pt x="340" y="454"/>
                  <a:pt x="388" y="452"/>
                  <a:pt x="436" y="453"/>
                </a:cubicBezTo>
                <a:cubicBezTo>
                  <a:pt x="490" y="455"/>
                  <a:pt x="507" y="435"/>
                  <a:pt x="510" y="384"/>
                </a:cubicBezTo>
                <a:cubicBezTo>
                  <a:pt x="513" y="307"/>
                  <a:pt x="512" y="230"/>
                  <a:pt x="510" y="152"/>
                </a:cubicBezTo>
                <a:cubicBezTo>
                  <a:pt x="510" y="120"/>
                  <a:pt x="483" y="98"/>
                  <a:pt x="450" y="99"/>
                </a:cubicBezTo>
                <a:cubicBezTo>
                  <a:pt x="416" y="99"/>
                  <a:pt x="393" y="121"/>
                  <a:pt x="392" y="155"/>
                </a:cubicBezTo>
                <a:cubicBezTo>
                  <a:pt x="391" y="203"/>
                  <a:pt x="392" y="252"/>
                  <a:pt x="392" y="301"/>
                </a:cubicBezTo>
                <a:cubicBezTo>
                  <a:pt x="392" y="335"/>
                  <a:pt x="392" y="335"/>
                  <a:pt x="357" y="335"/>
                </a:cubicBezTo>
                <a:cubicBezTo>
                  <a:pt x="333" y="335"/>
                  <a:pt x="309" y="335"/>
                  <a:pt x="285" y="335"/>
                </a:cubicBezTo>
                <a:cubicBezTo>
                  <a:pt x="275" y="335"/>
                  <a:pt x="267" y="333"/>
                  <a:pt x="267" y="321"/>
                </a:cubicBezTo>
                <a:cubicBezTo>
                  <a:pt x="269" y="257"/>
                  <a:pt x="263" y="192"/>
                  <a:pt x="271" y="127"/>
                </a:cubicBezTo>
                <a:cubicBezTo>
                  <a:pt x="272" y="119"/>
                  <a:pt x="275" y="112"/>
                  <a:pt x="278" y="105"/>
                </a:cubicBezTo>
                <a:cubicBezTo>
                  <a:pt x="284" y="88"/>
                  <a:pt x="291" y="85"/>
                  <a:pt x="309" y="92"/>
                </a:cubicBezTo>
                <a:cubicBezTo>
                  <a:pt x="361" y="114"/>
                  <a:pt x="420" y="82"/>
                  <a:pt x="434" y="24"/>
                </a:cubicBezTo>
                <a:cubicBezTo>
                  <a:pt x="438" y="4"/>
                  <a:pt x="446" y="0"/>
                  <a:pt x="464" y="3"/>
                </a:cubicBezTo>
                <a:cubicBezTo>
                  <a:pt x="528" y="12"/>
                  <a:pt x="580" y="40"/>
                  <a:pt x="610" y="100"/>
                </a:cubicBezTo>
                <a:cubicBezTo>
                  <a:pt x="620" y="122"/>
                  <a:pt x="625" y="144"/>
                  <a:pt x="625" y="168"/>
                </a:cubicBezTo>
                <a:cubicBezTo>
                  <a:pt x="625" y="225"/>
                  <a:pt x="625" y="281"/>
                  <a:pt x="625" y="338"/>
                </a:cubicBezTo>
                <a:cubicBezTo>
                  <a:pt x="625" y="338"/>
                  <a:pt x="625" y="338"/>
                  <a:pt x="625" y="338"/>
                </a:cubicBezTo>
                <a:close/>
              </a:path>
            </a:pathLst>
          </a:custGeom>
          <a:solidFill>
            <a:srgbClr val="3745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539DE91A-4314-45B8-A536-955425267E85}"/>
              </a:ext>
            </a:extLst>
          </p:cNvPr>
          <p:cNvSpPr>
            <a:spLocks/>
          </p:cNvSpPr>
          <p:nvPr/>
        </p:nvSpPr>
        <p:spPr bwMode="auto">
          <a:xfrm>
            <a:off x="6996113" y="2960688"/>
            <a:ext cx="1889125" cy="1579563"/>
          </a:xfrm>
          <a:custGeom>
            <a:avLst/>
            <a:gdLst>
              <a:gd name="T0" fmla="*/ 469 w 501"/>
              <a:gd name="T1" fmla="*/ 177 h 419"/>
              <a:gd name="T2" fmla="*/ 490 w 501"/>
              <a:gd name="T3" fmla="*/ 214 h 419"/>
              <a:gd name="T4" fmla="*/ 497 w 501"/>
              <a:gd name="T5" fmla="*/ 231 h 419"/>
              <a:gd name="T6" fmla="*/ 489 w 501"/>
              <a:gd name="T7" fmla="*/ 253 h 419"/>
              <a:gd name="T8" fmla="*/ 449 w 501"/>
              <a:gd name="T9" fmla="*/ 278 h 419"/>
              <a:gd name="T10" fmla="*/ 433 w 501"/>
              <a:gd name="T11" fmla="*/ 287 h 419"/>
              <a:gd name="T12" fmla="*/ 390 w 501"/>
              <a:gd name="T13" fmla="*/ 336 h 419"/>
              <a:gd name="T14" fmla="*/ 385 w 501"/>
              <a:gd name="T15" fmla="*/ 361 h 419"/>
              <a:gd name="T16" fmla="*/ 374 w 501"/>
              <a:gd name="T17" fmla="*/ 391 h 419"/>
              <a:gd name="T18" fmla="*/ 341 w 501"/>
              <a:gd name="T19" fmla="*/ 406 h 419"/>
              <a:gd name="T20" fmla="*/ 320 w 501"/>
              <a:gd name="T21" fmla="*/ 398 h 419"/>
              <a:gd name="T22" fmla="*/ 290 w 501"/>
              <a:gd name="T23" fmla="*/ 383 h 419"/>
              <a:gd name="T24" fmla="*/ 232 w 501"/>
              <a:gd name="T25" fmla="*/ 385 h 419"/>
              <a:gd name="T26" fmla="*/ 208 w 501"/>
              <a:gd name="T27" fmla="*/ 403 h 419"/>
              <a:gd name="T28" fmla="*/ 185 w 501"/>
              <a:gd name="T29" fmla="*/ 414 h 419"/>
              <a:gd name="T30" fmla="*/ 147 w 501"/>
              <a:gd name="T31" fmla="*/ 401 h 419"/>
              <a:gd name="T32" fmla="*/ 137 w 501"/>
              <a:gd name="T33" fmla="*/ 381 h 419"/>
              <a:gd name="T34" fmla="*/ 126 w 501"/>
              <a:gd name="T35" fmla="*/ 348 h 419"/>
              <a:gd name="T36" fmla="*/ 86 w 501"/>
              <a:gd name="T37" fmla="*/ 313 h 419"/>
              <a:gd name="T38" fmla="*/ 55 w 501"/>
              <a:gd name="T39" fmla="*/ 305 h 419"/>
              <a:gd name="T40" fmla="*/ 31 w 501"/>
              <a:gd name="T41" fmla="*/ 296 h 419"/>
              <a:gd name="T42" fmla="*/ 20 w 501"/>
              <a:gd name="T43" fmla="*/ 273 h 419"/>
              <a:gd name="T44" fmla="*/ 30 w 501"/>
              <a:gd name="T45" fmla="*/ 234 h 419"/>
              <a:gd name="T46" fmla="*/ 37 w 501"/>
              <a:gd name="T47" fmla="*/ 212 h 419"/>
              <a:gd name="T48" fmla="*/ 33 w 501"/>
              <a:gd name="T49" fmla="*/ 151 h 419"/>
              <a:gd name="T50" fmla="*/ 17 w 501"/>
              <a:gd name="T51" fmla="*/ 126 h 419"/>
              <a:gd name="T52" fmla="*/ 6 w 501"/>
              <a:gd name="T53" fmla="*/ 104 h 419"/>
              <a:gd name="T54" fmla="*/ 13 w 501"/>
              <a:gd name="T55" fmla="*/ 81 h 419"/>
              <a:gd name="T56" fmla="*/ 49 w 501"/>
              <a:gd name="T57" fmla="*/ 61 h 419"/>
              <a:gd name="T58" fmla="*/ 68 w 501"/>
              <a:gd name="T59" fmla="*/ 50 h 419"/>
              <a:gd name="T60" fmla="*/ 102 w 501"/>
              <a:gd name="T61" fmla="*/ 9 h 419"/>
              <a:gd name="T62" fmla="*/ 125 w 501"/>
              <a:gd name="T63" fmla="*/ 14 h 419"/>
              <a:gd name="T64" fmla="*/ 160 w 501"/>
              <a:gd name="T65" fmla="*/ 88 h 419"/>
              <a:gd name="T66" fmla="*/ 159 w 501"/>
              <a:gd name="T67" fmla="*/ 117 h 419"/>
              <a:gd name="T68" fmla="*/ 166 w 501"/>
              <a:gd name="T69" fmla="*/ 232 h 419"/>
              <a:gd name="T70" fmla="*/ 265 w 501"/>
              <a:gd name="T71" fmla="*/ 274 h 419"/>
              <a:gd name="T72" fmla="*/ 351 w 501"/>
              <a:gd name="T73" fmla="*/ 195 h 419"/>
              <a:gd name="T74" fmla="*/ 380 w 501"/>
              <a:gd name="T75" fmla="*/ 161 h 419"/>
              <a:gd name="T76" fmla="*/ 447 w 501"/>
              <a:gd name="T77" fmla="*/ 129 h 419"/>
              <a:gd name="T78" fmla="*/ 466 w 501"/>
              <a:gd name="T79" fmla="*/ 139 h 419"/>
              <a:gd name="T80" fmla="*/ 469 w 501"/>
              <a:gd name="T81" fmla="*/ 177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01" h="419">
                <a:moveTo>
                  <a:pt x="469" y="177"/>
                </a:moveTo>
                <a:cubicBezTo>
                  <a:pt x="462" y="197"/>
                  <a:pt x="468" y="209"/>
                  <a:pt x="490" y="214"/>
                </a:cubicBezTo>
                <a:cubicBezTo>
                  <a:pt x="500" y="216"/>
                  <a:pt x="501" y="223"/>
                  <a:pt x="497" y="231"/>
                </a:cubicBezTo>
                <a:cubicBezTo>
                  <a:pt x="494" y="238"/>
                  <a:pt x="491" y="246"/>
                  <a:pt x="489" y="253"/>
                </a:cubicBezTo>
                <a:cubicBezTo>
                  <a:pt x="479" y="282"/>
                  <a:pt x="479" y="283"/>
                  <a:pt x="449" y="278"/>
                </a:cubicBezTo>
                <a:cubicBezTo>
                  <a:pt x="439" y="276"/>
                  <a:pt x="437" y="281"/>
                  <a:pt x="433" y="287"/>
                </a:cubicBezTo>
                <a:cubicBezTo>
                  <a:pt x="423" y="307"/>
                  <a:pt x="408" y="323"/>
                  <a:pt x="390" y="336"/>
                </a:cubicBezTo>
                <a:cubicBezTo>
                  <a:pt x="380" y="344"/>
                  <a:pt x="378" y="351"/>
                  <a:pt x="385" y="361"/>
                </a:cubicBezTo>
                <a:cubicBezTo>
                  <a:pt x="396" y="376"/>
                  <a:pt x="392" y="385"/>
                  <a:pt x="374" y="391"/>
                </a:cubicBezTo>
                <a:cubicBezTo>
                  <a:pt x="362" y="394"/>
                  <a:pt x="352" y="400"/>
                  <a:pt x="341" y="406"/>
                </a:cubicBezTo>
                <a:cubicBezTo>
                  <a:pt x="330" y="412"/>
                  <a:pt x="324" y="409"/>
                  <a:pt x="320" y="398"/>
                </a:cubicBezTo>
                <a:cubicBezTo>
                  <a:pt x="315" y="383"/>
                  <a:pt x="304" y="380"/>
                  <a:pt x="290" y="383"/>
                </a:cubicBezTo>
                <a:cubicBezTo>
                  <a:pt x="271" y="388"/>
                  <a:pt x="251" y="386"/>
                  <a:pt x="232" y="385"/>
                </a:cubicBezTo>
                <a:cubicBezTo>
                  <a:pt x="219" y="385"/>
                  <a:pt x="211" y="389"/>
                  <a:pt x="208" y="403"/>
                </a:cubicBezTo>
                <a:cubicBezTo>
                  <a:pt x="206" y="417"/>
                  <a:pt x="198" y="419"/>
                  <a:pt x="185" y="414"/>
                </a:cubicBezTo>
                <a:cubicBezTo>
                  <a:pt x="173" y="409"/>
                  <a:pt x="160" y="405"/>
                  <a:pt x="147" y="401"/>
                </a:cubicBezTo>
                <a:cubicBezTo>
                  <a:pt x="135" y="398"/>
                  <a:pt x="131" y="392"/>
                  <a:pt x="137" y="381"/>
                </a:cubicBezTo>
                <a:cubicBezTo>
                  <a:pt x="146" y="366"/>
                  <a:pt x="140" y="356"/>
                  <a:pt x="126" y="348"/>
                </a:cubicBezTo>
                <a:cubicBezTo>
                  <a:pt x="111" y="339"/>
                  <a:pt x="97" y="327"/>
                  <a:pt x="86" y="313"/>
                </a:cubicBezTo>
                <a:cubicBezTo>
                  <a:pt x="77" y="300"/>
                  <a:pt x="68" y="297"/>
                  <a:pt x="55" y="305"/>
                </a:cubicBezTo>
                <a:cubicBezTo>
                  <a:pt x="43" y="313"/>
                  <a:pt x="35" y="310"/>
                  <a:pt x="31" y="296"/>
                </a:cubicBezTo>
                <a:cubicBezTo>
                  <a:pt x="28" y="288"/>
                  <a:pt x="24" y="280"/>
                  <a:pt x="20" y="273"/>
                </a:cubicBezTo>
                <a:cubicBezTo>
                  <a:pt x="11" y="257"/>
                  <a:pt x="2" y="242"/>
                  <a:pt x="30" y="234"/>
                </a:cubicBezTo>
                <a:cubicBezTo>
                  <a:pt x="40" y="232"/>
                  <a:pt x="40" y="222"/>
                  <a:pt x="37" y="212"/>
                </a:cubicBezTo>
                <a:cubicBezTo>
                  <a:pt x="31" y="192"/>
                  <a:pt x="29" y="171"/>
                  <a:pt x="33" y="151"/>
                </a:cubicBezTo>
                <a:cubicBezTo>
                  <a:pt x="35" y="137"/>
                  <a:pt x="31" y="129"/>
                  <a:pt x="17" y="126"/>
                </a:cubicBezTo>
                <a:cubicBezTo>
                  <a:pt x="4" y="123"/>
                  <a:pt x="0" y="117"/>
                  <a:pt x="6" y="104"/>
                </a:cubicBezTo>
                <a:cubicBezTo>
                  <a:pt x="10" y="96"/>
                  <a:pt x="11" y="88"/>
                  <a:pt x="13" y="81"/>
                </a:cubicBezTo>
                <a:cubicBezTo>
                  <a:pt x="22" y="55"/>
                  <a:pt x="22" y="54"/>
                  <a:pt x="49" y="61"/>
                </a:cubicBezTo>
                <a:cubicBezTo>
                  <a:pt x="59" y="63"/>
                  <a:pt x="64" y="57"/>
                  <a:pt x="68" y="50"/>
                </a:cubicBezTo>
                <a:cubicBezTo>
                  <a:pt x="77" y="35"/>
                  <a:pt x="89" y="22"/>
                  <a:pt x="102" y="9"/>
                </a:cubicBezTo>
                <a:cubicBezTo>
                  <a:pt x="112" y="0"/>
                  <a:pt x="120" y="1"/>
                  <a:pt x="125" y="14"/>
                </a:cubicBezTo>
                <a:cubicBezTo>
                  <a:pt x="137" y="38"/>
                  <a:pt x="148" y="63"/>
                  <a:pt x="160" y="88"/>
                </a:cubicBezTo>
                <a:cubicBezTo>
                  <a:pt x="165" y="98"/>
                  <a:pt x="165" y="107"/>
                  <a:pt x="159" y="117"/>
                </a:cubicBezTo>
                <a:cubicBezTo>
                  <a:pt x="136" y="157"/>
                  <a:pt x="139" y="196"/>
                  <a:pt x="166" y="232"/>
                </a:cubicBezTo>
                <a:cubicBezTo>
                  <a:pt x="190" y="264"/>
                  <a:pt x="225" y="281"/>
                  <a:pt x="265" y="274"/>
                </a:cubicBezTo>
                <a:cubicBezTo>
                  <a:pt x="309" y="266"/>
                  <a:pt x="341" y="240"/>
                  <a:pt x="351" y="195"/>
                </a:cubicBezTo>
                <a:cubicBezTo>
                  <a:pt x="356" y="177"/>
                  <a:pt x="365" y="168"/>
                  <a:pt x="380" y="161"/>
                </a:cubicBezTo>
                <a:cubicBezTo>
                  <a:pt x="403" y="151"/>
                  <a:pt x="425" y="140"/>
                  <a:pt x="447" y="129"/>
                </a:cubicBezTo>
                <a:cubicBezTo>
                  <a:pt x="458" y="123"/>
                  <a:pt x="464" y="126"/>
                  <a:pt x="466" y="139"/>
                </a:cubicBezTo>
                <a:cubicBezTo>
                  <a:pt x="467" y="151"/>
                  <a:pt x="468" y="164"/>
                  <a:pt x="469" y="177"/>
                </a:cubicBezTo>
                <a:close/>
              </a:path>
            </a:pathLst>
          </a:custGeom>
          <a:solidFill>
            <a:srgbClr val="3745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865A717E-210B-4E8C-AEEE-8460FB3AEC29}"/>
              </a:ext>
            </a:extLst>
          </p:cNvPr>
          <p:cNvSpPr>
            <a:spLocks/>
          </p:cNvSpPr>
          <p:nvPr/>
        </p:nvSpPr>
        <p:spPr bwMode="auto">
          <a:xfrm>
            <a:off x="6708776" y="1093788"/>
            <a:ext cx="1293813" cy="4752975"/>
          </a:xfrm>
          <a:custGeom>
            <a:avLst/>
            <a:gdLst>
              <a:gd name="T0" fmla="*/ 29 w 343"/>
              <a:gd name="T1" fmla="*/ 48 h 1260"/>
              <a:gd name="T2" fmla="*/ 29 w 343"/>
              <a:gd name="T3" fmla="*/ 164 h 1260"/>
              <a:gd name="T4" fmla="*/ 29 w 343"/>
              <a:gd name="T5" fmla="*/ 1200 h 1260"/>
              <a:gd name="T6" fmla="*/ 60 w 343"/>
              <a:gd name="T7" fmla="*/ 1230 h 1260"/>
              <a:gd name="T8" fmla="*/ 288 w 343"/>
              <a:gd name="T9" fmla="*/ 1231 h 1260"/>
              <a:gd name="T10" fmla="*/ 312 w 343"/>
              <a:gd name="T11" fmla="*/ 1207 h 1260"/>
              <a:gd name="T12" fmla="*/ 312 w 343"/>
              <a:gd name="T13" fmla="*/ 949 h 1260"/>
              <a:gd name="T14" fmla="*/ 315 w 343"/>
              <a:gd name="T15" fmla="*/ 928 h 1260"/>
              <a:gd name="T16" fmla="*/ 332 w 343"/>
              <a:gd name="T17" fmla="*/ 925 h 1260"/>
              <a:gd name="T18" fmla="*/ 341 w 343"/>
              <a:gd name="T19" fmla="*/ 940 h 1260"/>
              <a:gd name="T20" fmla="*/ 341 w 343"/>
              <a:gd name="T21" fmla="*/ 1034 h 1260"/>
              <a:gd name="T22" fmla="*/ 342 w 343"/>
              <a:gd name="T23" fmla="*/ 1236 h 1260"/>
              <a:gd name="T24" fmla="*/ 317 w 343"/>
              <a:gd name="T25" fmla="*/ 1260 h 1260"/>
              <a:gd name="T26" fmla="*/ 27 w 343"/>
              <a:gd name="T27" fmla="*/ 1260 h 1260"/>
              <a:gd name="T28" fmla="*/ 0 w 343"/>
              <a:gd name="T29" fmla="*/ 1231 h 1260"/>
              <a:gd name="T30" fmla="*/ 0 w 343"/>
              <a:gd name="T31" fmla="*/ 549 h 1260"/>
              <a:gd name="T32" fmla="*/ 0 w 343"/>
              <a:gd name="T33" fmla="*/ 31 h 1260"/>
              <a:gd name="T34" fmla="*/ 1 w 343"/>
              <a:gd name="T35" fmla="*/ 15 h 1260"/>
              <a:gd name="T36" fmla="*/ 17 w 343"/>
              <a:gd name="T37" fmla="*/ 6 h 1260"/>
              <a:gd name="T38" fmla="*/ 148 w 343"/>
              <a:gd name="T39" fmla="*/ 77 h 1260"/>
              <a:gd name="T40" fmla="*/ 316 w 343"/>
              <a:gd name="T41" fmla="*/ 166 h 1260"/>
              <a:gd name="T42" fmla="*/ 342 w 343"/>
              <a:gd name="T43" fmla="*/ 210 h 1260"/>
              <a:gd name="T44" fmla="*/ 341 w 343"/>
              <a:gd name="T45" fmla="*/ 412 h 1260"/>
              <a:gd name="T46" fmla="*/ 329 w 343"/>
              <a:gd name="T47" fmla="*/ 432 h 1260"/>
              <a:gd name="T48" fmla="*/ 312 w 343"/>
              <a:gd name="T49" fmla="*/ 412 h 1260"/>
              <a:gd name="T50" fmla="*/ 313 w 343"/>
              <a:gd name="T51" fmla="*/ 244 h 1260"/>
              <a:gd name="T52" fmla="*/ 273 w 343"/>
              <a:gd name="T53" fmla="*/ 176 h 1260"/>
              <a:gd name="T54" fmla="*/ 55 w 343"/>
              <a:gd name="T55" fmla="*/ 59 h 1260"/>
              <a:gd name="T56" fmla="*/ 29 w 343"/>
              <a:gd name="T57" fmla="*/ 48 h 1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43" h="1260">
                <a:moveTo>
                  <a:pt x="29" y="48"/>
                </a:moveTo>
                <a:cubicBezTo>
                  <a:pt x="29" y="88"/>
                  <a:pt x="29" y="126"/>
                  <a:pt x="29" y="164"/>
                </a:cubicBezTo>
                <a:cubicBezTo>
                  <a:pt x="29" y="509"/>
                  <a:pt x="29" y="854"/>
                  <a:pt x="29" y="1200"/>
                </a:cubicBezTo>
                <a:cubicBezTo>
                  <a:pt x="29" y="1230"/>
                  <a:pt x="29" y="1230"/>
                  <a:pt x="60" y="1230"/>
                </a:cubicBezTo>
                <a:cubicBezTo>
                  <a:pt x="136" y="1230"/>
                  <a:pt x="212" y="1230"/>
                  <a:pt x="288" y="1231"/>
                </a:cubicBezTo>
                <a:cubicBezTo>
                  <a:pt x="306" y="1231"/>
                  <a:pt x="312" y="1225"/>
                  <a:pt x="312" y="1207"/>
                </a:cubicBezTo>
                <a:cubicBezTo>
                  <a:pt x="311" y="1121"/>
                  <a:pt x="312" y="1035"/>
                  <a:pt x="312" y="949"/>
                </a:cubicBezTo>
                <a:cubicBezTo>
                  <a:pt x="312" y="942"/>
                  <a:pt x="310" y="934"/>
                  <a:pt x="315" y="928"/>
                </a:cubicBezTo>
                <a:cubicBezTo>
                  <a:pt x="320" y="923"/>
                  <a:pt x="326" y="923"/>
                  <a:pt x="332" y="925"/>
                </a:cubicBezTo>
                <a:cubicBezTo>
                  <a:pt x="340" y="926"/>
                  <a:pt x="341" y="933"/>
                  <a:pt x="341" y="940"/>
                </a:cubicBezTo>
                <a:cubicBezTo>
                  <a:pt x="341" y="971"/>
                  <a:pt x="341" y="1003"/>
                  <a:pt x="341" y="1034"/>
                </a:cubicBezTo>
                <a:cubicBezTo>
                  <a:pt x="341" y="1101"/>
                  <a:pt x="341" y="1169"/>
                  <a:pt x="342" y="1236"/>
                </a:cubicBezTo>
                <a:cubicBezTo>
                  <a:pt x="342" y="1255"/>
                  <a:pt x="335" y="1260"/>
                  <a:pt x="317" y="1260"/>
                </a:cubicBezTo>
                <a:cubicBezTo>
                  <a:pt x="221" y="1260"/>
                  <a:pt x="124" y="1260"/>
                  <a:pt x="27" y="1260"/>
                </a:cubicBezTo>
                <a:cubicBezTo>
                  <a:pt x="1" y="1260"/>
                  <a:pt x="0" y="1259"/>
                  <a:pt x="0" y="1231"/>
                </a:cubicBezTo>
                <a:cubicBezTo>
                  <a:pt x="0" y="1003"/>
                  <a:pt x="0" y="776"/>
                  <a:pt x="0" y="549"/>
                </a:cubicBezTo>
                <a:cubicBezTo>
                  <a:pt x="0" y="376"/>
                  <a:pt x="0" y="203"/>
                  <a:pt x="0" y="31"/>
                </a:cubicBezTo>
                <a:cubicBezTo>
                  <a:pt x="0" y="25"/>
                  <a:pt x="0" y="20"/>
                  <a:pt x="1" y="15"/>
                </a:cubicBezTo>
                <a:cubicBezTo>
                  <a:pt x="1" y="3"/>
                  <a:pt x="5" y="0"/>
                  <a:pt x="17" y="6"/>
                </a:cubicBezTo>
                <a:cubicBezTo>
                  <a:pt x="60" y="30"/>
                  <a:pt x="105" y="53"/>
                  <a:pt x="148" y="77"/>
                </a:cubicBezTo>
                <a:cubicBezTo>
                  <a:pt x="204" y="107"/>
                  <a:pt x="259" y="138"/>
                  <a:pt x="316" y="166"/>
                </a:cubicBezTo>
                <a:cubicBezTo>
                  <a:pt x="335" y="176"/>
                  <a:pt x="342" y="188"/>
                  <a:pt x="342" y="210"/>
                </a:cubicBezTo>
                <a:cubicBezTo>
                  <a:pt x="340" y="277"/>
                  <a:pt x="341" y="344"/>
                  <a:pt x="341" y="412"/>
                </a:cubicBezTo>
                <a:cubicBezTo>
                  <a:pt x="341" y="421"/>
                  <a:pt x="343" y="431"/>
                  <a:pt x="329" y="432"/>
                </a:cubicBezTo>
                <a:cubicBezTo>
                  <a:pt x="313" y="434"/>
                  <a:pt x="312" y="423"/>
                  <a:pt x="312" y="412"/>
                </a:cubicBezTo>
                <a:cubicBezTo>
                  <a:pt x="312" y="356"/>
                  <a:pt x="309" y="300"/>
                  <a:pt x="313" y="244"/>
                </a:cubicBezTo>
                <a:cubicBezTo>
                  <a:pt x="315" y="210"/>
                  <a:pt x="303" y="191"/>
                  <a:pt x="273" y="176"/>
                </a:cubicBezTo>
                <a:cubicBezTo>
                  <a:pt x="199" y="139"/>
                  <a:pt x="127" y="98"/>
                  <a:pt x="55" y="59"/>
                </a:cubicBezTo>
                <a:cubicBezTo>
                  <a:pt x="47" y="55"/>
                  <a:pt x="39" y="53"/>
                  <a:pt x="29" y="48"/>
                </a:cubicBezTo>
                <a:close/>
              </a:path>
            </a:pathLst>
          </a:custGeom>
          <a:solidFill>
            <a:srgbClr val="3745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CD592EF2-EB63-476B-B3DE-525D38E4E005}"/>
              </a:ext>
            </a:extLst>
          </p:cNvPr>
          <p:cNvSpPr>
            <a:spLocks/>
          </p:cNvSpPr>
          <p:nvPr/>
        </p:nvSpPr>
        <p:spPr bwMode="auto">
          <a:xfrm>
            <a:off x="8923338" y="2809875"/>
            <a:ext cx="1546225" cy="1228725"/>
          </a:xfrm>
          <a:custGeom>
            <a:avLst/>
            <a:gdLst>
              <a:gd name="T0" fmla="*/ 201 w 410"/>
              <a:gd name="T1" fmla="*/ 326 h 326"/>
              <a:gd name="T2" fmla="*/ 47 w 410"/>
              <a:gd name="T3" fmla="*/ 326 h 326"/>
              <a:gd name="T4" fmla="*/ 0 w 410"/>
              <a:gd name="T5" fmla="*/ 281 h 326"/>
              <a:gd name="T6" fmla="*/ 47 w 410"/>
              <a:gd name="T7" fmla="*/ 236 h 326"/>
              <a:gd name="T8" fmla="*/ 289 w 410"/>
              <a:gd name="T9" fmla="*/ 236 h 326"/>
              <a:gd name="T10" fmla="*/ 316 w 410"/>
              <a:gd name="T11" fmla="*/ 208 h 326"/>
              <a:gd name="T12" fmla="*/ 316 w 410"/>
              <a:gd name="T13" fmla="*/ 54 h 326"/>
              <a:gd name="T14" fmla="*/ 363 w 410"/>
              <a:gd name="T15" fmla="*/ 1 h 326"/>
              <a:gd name="T16" fmla="*/ 410 w 410"/>
              <a:gd name="T17" fmla="*/ 54 h 326"/>
              <a:gd name="T18" fmla="*/ 410 w 410"/>
              <a:gd name="T19" fmla="*/ 268 h 326"/>
              <a:gd name="T20" fmla="*/ 351 w 410"/>
              <a:gd name="T21" fmla="*/ 326 h 326"/>
              <a:gd name="T22" fmla="*/ 201 w 410"/>
              <a:gd name="T23" fmla="*/ 326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0" h="326">
                <a:moveTo>
                  <a:pt x="201" y="326"/>
                </a:moveTo>
                <a:cubicBezTo>
                  <a:pt x="150" y="326"/>
                  <a:pt x="99" y="326"/>
                  <a:pt x="47" y="326"/>
                </a:cubicBezTo>
                <a:cubicBezTo>
                  <a:pt x="17" y="326"/>
                  <a:pt x="0" y="310"/>
                  <a:pt x="0" y="281"/>
                </a:cubicBezTo>
                <a:cubicBezTo>
                  <a:pt x="0" y="254"/>
                  <a:pt x="18" y="236"/>
                  <a:pt x="47" y="236"/>
                </a:cubicBezTo>
                <a:cubicBezTo>
                  <a:pt x="128" y="235"/>
                  <a:pt x="208" y="236"/>
                  <a:pt x="289" y="236"/>
                </a:cubicBezTo>
                <a:cubicBezTo>
                  <a:pt x="316" y="236"/>
                  <a:pt x="316" y="236"/>
                  <a:pt x="316" y="208"/>
                </a:cubicBezTo>
                <a:cubicBezTo>
                  <a:pt x="316" y="156"/>
                  <a:pt x="316" y="105"/>
                  <a:pt x="316" y="54"/>
                </a:cubicBezTo>
                <a:cubicBezTo>
                  <a:pt x="316" y="21"/>
                  <a:pt x="333" y="2"/>
                  <a:pt x="363" y="1"/>
                </a:cubicBezTo>
                <a:cubicBezTo>
                  <a:pt x="390" y="0"/>
                  <a:pt x="410" y="22"/>
                  <a:pt x="410" y="54"/>
                </a:cubicBezTo>
                <a:cubicBezTo>
                  <a:pt x="410" y="126"/>
                  <a:pt x="410" y="197"/>
                  <a:pt x="410" y="268"/>
                </a:cubicBezTo>
                <a:cubicBezTo>
                  <a:pt x="409" y="306"/>
                  <a:pt x="389" y="326"/>
                  <a:pt x="351" y="326"/>
                </a:cubicBezTo>
                <a:cubicBezTo>
                  <a:pt x="301" y="326"/>
                  <a:pt x="251" y="326"/>
                  <a:pt x="201" y="326"/>
                </a:cubicBezTo>
                <a:close/>
              </a:path>
            </a:pathLst>
          </a:custGeom>
          <a:solidFill>
            <a:srgbClr val="3745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A329508C-F1B1-4D44-8B90-2EA54E320336}"/>
              </a:ext>
            </a:extLst>
          </p:cNvPr>
          <p:cNvSpPr>
            <a:spLocks/>
          </p:cNvSpPr>
          <p:nvPr/>
        </p:nvSpPr>
        <p:spPr bwMode="auto">
          <a:xfrm>
            <a:off x="8866188" y="1327150"/>
            <a:ext cx="1336675" cy="822325"/>
          </a:xfrm>
          <a:custGeom>
            <a:avLst/>
            <a:gdLst>
              <a:gd name="T0" fmla="*/ 237 w 354"/>
              <a:gd name="T1" fmla="*/ 0 h 218"/>
              <a:gd name="T2" fmla="*/ 333 w 354"/>
              <a:gd name="T3" fmla="*/ 67 h 218"/>
              <a:gd name="T4" fmla="*/ 349 w 354"/>
              <a:gd name="T5" fmla="*/ 124 h 218"/>
              <a:gd name="T6" fmla="*/ 298 w 354"/>
              <a:gd name="T7" fmla="*/ 144 h 218"/>
              <a:gd name="T8" fmla="*/ 36 w 354"/>
              <a:gd name="T9" fmla="*/ 215 h 218"/>
              <a:gd name="T10" fmla="*/ 27 w 354"/>
              <a:gd name="T11" fmla="*/ 217 h 218"/>
              <a:gd name="T12" fmla="*/ 3 w 354"/>
              <a:gd name="T13" fmla="*/ 203 h 218"/>
              <a:gd name="T14" fmla="*/ 15 w 354"/>
              <a:gd name="T15" fmla="*/ 183 h 218"/>
              <a:gd name="T16" fmla="*/ 59 w 354"/>
              <a:gd name="T17" fmla="*/ 170 h 218"/>
              <a:gd name="T18" fmla="*/ 77 w 354"/>
              <a:gd name="T19" fmla="*/ 144 h 218"/>
              <a:gd name="T20" fmla="*/ 120 w 354"/>
              <a:gd name="T21" fmla="*/ 35 h 218"/>
              <a:gd name="T22" fmla="*/ 189 w 354"/>
              <a:gd name="T23" fmla="*/ 10 h 218"/>
              <a:gd name="T24" fmla="*/ 237 w 354"/>
              <a:gd name="T25" fmla="*/ 0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54" h="218">
                <a:moveTo>
                  <a:pt x="237" y="0"/>
                </a:moveTo>
                <a:cubicBezTo>
                  <a:pt x="277" y="1"/>
                  <a:pt x="319" y="29"/>
                  <a:pt x="333" y="67"/>
                </a:cubicBezTo>
                <a:cubicBezTo>
                  <a:pt x="341" y="86"/>
                  <a:pt x="354" y="107"/>
                  <a:pt x="349" y="124"/>
                </a:cubicBezTo>
                <a:cubicBezTo>
                  <a:pt x="342" y="141"/>
                  <a:pt x="316" y="139"/>
                  <a:pt x="298" y="144"/>
                </a:cubicBezTo>
                <a:cubicBezTo>
                  <a:pt x="211" y="168"/>
                  <a:pt x="124" y="191"/>
                  <a:pt x="36" y="215"/>
                </a:cubicBezTo>
                <a:cubicBezTo>
                  <a:pt x="33" y="216"/>
                  <a:pt x="30" y="217"/>
                  <a:pt x="27" y="217"/>
                </a:cubicBezTo>
                <a:cubicBezTo>
                  <a:pt x="15" y="218"/>
                  <a:pt x="7" y="214"/>
                  <a:pt x="3" y="203"/>
                </a:cubicBezTo>
                <a:cubicBezTo>
                  <a:pt x="0" y="193"/>
                  <a:pt x="7" y="186"/>
                  <a:pt x="15" y="183"/>
                </a:cubicBezTo>
                <a:cubicBezTo>
                  <a:pt x="30" y="177"/>
                  <a:pt x="44" y="172"/>
                  <a:pt x="59" y="170"/>
                </a:cubicBezTo>
                <a:cubicBezTo>
                  <a:pt x="75" y="167"/>
                  <a:pt x="80" y="161"/>
                  <a:pt x="77" y="144"/>
                </a:cubicBezTo>
                <a:cubicBezTo>
                  <a:pt x="71" y="100"/>
                  <a:pt x="83" y="63"/>
                  <a:pt x="120" y="35"/>
                </a:cubicBezTo>
                <a:cubicBezTo>
                  <a:pt x="140" y="19"/>
                  <a:pt x="165" y="17"/>
                  <a:pt x="189" y="10"/>
                </a:cubicBezTo>
                <a:cubicBezTo>
                  <a:pt x="204" y="5"/>
                  <a:pt x="220" y="0"/>
                  <a:pt x="237" y="0"/>
                </a:cubicBezTo>
                <a:close/>
              </a:path>
            </a:pathLst>
          </a:custGeom>
          <a:solidFill>
            <a:srgbClr val="3745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20" name="Freeform 10">
            <a:extLst>
              <a:ext uri="{FF2B5EF4-FFF2-40B4-BE49-F238E27FC236}">
                <a16:creationId xmlns:a16="http://schemas.microsoft.com/office/drawing/2014/main" id="{82353411-6B18-4100-A067-78C48A59CF37}"/>
              </a:ext>
            </a:extLst>
          </p:cNvPr>
          <p:cNvSpPr>
            <a:spLocks/>
          </p:cNvSpPr>
          <p:nvPr/>
        </p:nvSpPr>
        <p:spPr bwMode="auto">
          <a:xfrm>
            <a:off x="9217026" y="1866900"/>
            <a:ext cx="1060450" cy="833438"/>
          </a:xfrm>
          <a:custGeom>
            <a:avLst/>
            <a:gdLst>
              <a:gd name="T0" fmla="*/ 280 w 281"/>
              <a:gd name="T1" fmla="*/ 59 h 221"/>
              <a:gd name="T2" fmla="*/ 180 w 281"/>
              <a:gd name="T3" fmla="*/ 206 h 221"/>
              <a:gd name="T4" fmla="*/ 31 w 281"/>
              <a:gd name="T5" fmla="*/ 150 h 221"/>
              <a:gd name="T6" fmla="*/ 2 w 281"/>
              <a:gd name="T7" fmla="*/ 87 h 221"/>
              <a:gd name="T8" fmla="*/ 13 w 281"/>
              <a:gd name="T9" fmla="*/ 68 h 221"/>
              <a:gd name="T10" fmla="*/ 173 w 281"/>
              <a:gd name="T11" fmla="*/ 25 h 221"/>
              <a:gd name="T12" fmla="*/ 252 w 281"/>
              <a:gd name="T13" fmla="*/ 4 h 221"/>
              <a:gd name="T14" fmla="*/ 273 w 281"/>
              <a:gd name="T15" fmla="*/ 17 h 221"/>
              <a:gd name="T16" fmla="*/ 280 w 281"/>
              <a:gd name="T17" fmla="*/ 59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1" h="221">
                <a:moveTo>
                  <a:pt x="280" y="59"/>
                </a:moveTo>
                <a:cubicBezTo>
                  <a:pt x="280" y="131"/>
                  <a:pt x="239" y="189"/>
                  <a:pt x="180" y="206"/>
                </a:cubicBezTo>
                <a:cubicBezTo>
                  <a:pt x="128" y="221"/>
                  <a:pt x="61" y="196"/>
                  <a:pt x="31" y="150"/>
                </a:cubicBezTo>
                <a:cubicBezTo>
                  <a:pt x="18" y="130"/>
                  <a:pt x="6" y="110"/>
                  <a:pt x="2" y="87"/>
                </a:cubicBezTo>
                <a:cubicBezTo>
                  <a:pt x="0" y="76"/>
                  <a:pt x="2" y="70"/>
                  <a:pt x="13" y="68"/>
                </a:cubicBezTo>
                <a:cubicBezTo>
                  <a:pt x="67" y="54"/>
                  <a:pt x="120" y="39"/>
                  <a:pt x="173" y="25"/>
                </a:cubicBezTo>
                <a:cubicBezTo>
                  <a:pt x="200" y="18"/>
                  <a:pt x="226" y="11"/>
                  <a:pt x="252" y="4"/>
                </a:cubicBezTo>
                <a:cubicBezTo>
                  <a:pt x="265" y="0"/>
                  <a:pt x="271" y="4"/>
                  <a:pt x="273" y="17"/>
                </a:cubicBezTo>
                <a:cubicBezTo>
                  <a:pt x="275" y="32"/>
                  <a:pt x="281" y="47"/>
                  <a:pt x="280" y="59"/>
                </a:cubicBezTo>
                <a:close/>
              </a:path>
            </a:pathLst>
          </a:custGeom>
          <a:solidFill>
            <a:srgbClr val="3745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21" name="Freeform 11">
            <a:extLst>
              <a:ext uri="{FF2B5EF4-FFF2-40B4-BE49-F238E27FC236}">
                <a16:creationId xmlns:a16="http://schemas.microsoft.com/office/drawing/2014/main" id="{C998332B-2395-480C-937F-E47760E39712}"/>
              </a:ext>
            </a:extLst>
          </p:cNvPr>
          <p:cNvSpPr>
            <a:spLocks/>
          </p:cNvSpPr>
          <p:nvPr/>
        </p:nvSpPr>
        <p:spPr bwMode="auto">
          <a:xfrm>
            <a:off x="7215188" y="2428875"/>
            <a:ext cx="1719263" cy="1343025"/>
          </a:xfrm>
          <a:custGeom>
            <a:avLst/>
            <a:gdLst>
              <a:gd name="T0" fmla="*/ 127 w 456"/>
              <a:gd name="T1" fmla="*/ 64 h 356"/>
              <a:gd name="T2" fmla="*/ 123 w 456"/>
              <a:gd name="T3" fmla="*/ 86 h 356"/>
              <a:gd name="T4" fmla="*/ 125 w 456"/>
              <a:gd name="T5" fmla="*/ 132 h 356"/>
              <a:gd name="T6" fmla="*/ 191 w 456"/>
              <a:gd name="T7" fmla="*/ 271 h 356"/>
              <a:gd name="T8" fmla="*/ 217 w 456"/>
              <a:gd name="T9" fmla="*/ 276 h 356"/>
              <a:gd name="T10" fmla="*/ 416 w 456"/>
              <a:gd name="T11" fmla="*/ 180 h 356"/>
              <a:gd name="T12" fmla="*/ 440 w 456"/>
              <a:gd name="T13" fmla="*/ 183 h 356"/>
              <a:gd name="T14" fmla="*/ 434 w 456"/>
              <a:gd name="T15" fmla="*/ 216 h 356"/>
              <a:gd name="T16" fmla="*/ 248 w 456"/>
              <a:gd name="T17" fmla="*/ 304 h 356"/>
              <a:gd name="T18" fmla="*/ 161 w 456"/>
              <a:gd name="T19" fmla="*/ 348 h 356"/>
              <a:gd name="T20" fmla="*/ 139 w 456"/>
              <a:gd name="T21" fmla="*/ 338 h 356"/>
              <a:gd name="T22" fmla="*/ 141 w 456"/>
              <a:gd name="T23" fmla="*/ 313 h 356"/>
              <a:gd name="T24" fmla="*/ 151 w 456"/>
              <a:gd name="T25" fmla="*/ 277 h 356"/>
              <a:gd name="T26" fmla="*/ 81 w 456"/>
              <a:gd name="T27" fmla="*/ 136 h 356"/>
              <a:gd name="T28" fmla="*/ 59 w 456"/>
              <a:gd name="T29" fmla="*/ 120 h 356"/>
              <a:gd name="T30" fmla="*/ 17 w 456"/>
              <a:gd name="T31" fmla="*/ 37 h 356"/>
              <a:gd name="T32" fmla="*/ 84 w 456"/>
              <a:gd name="T33" fmla="*/ 7 h 356"/>
              <a:gd name="T34" fmla="*/ 127 w 456"/>
              <a:gd name="T35" fmla="*/ 64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6" h="356">
                <a:moveTo>
                  <a:pt x="127" y="64"/>
                </a:moveTo>
                <a:cubicBezTo>
                  <a:pt x="127" y="72"/>
                  <a:pt x="128" y="80"/>
                  <a:pt x="123" y="86"/>
                </a:cubicBezTo>
                <a:cubicBezTo>
                  <a:pt x="108" y="102"/>
                  <a:pt x="117" y="116"/>
                  <a:pt x="125" y="132"/>
                </a:cubicBezTo>
                <a:cubicBezTo>
                  <a:pt x="148" y="178"/>
                  <a:pt x="170" y="224"/>
                  <a:pt x="191" y="271"/>
                </a:cubicBezTo>
                <a:cubicBezTo>
                  <a:pt x="198" y="286"/>
                  <a:pt x="206" y="281"/>
                  <a:pt x="217" y="276"/>
                </a:cubicBezTo>
                <a:cubicBezTo>
                  <a:pt x="283" y="244"/>
                  <a:pt x="349" y="212"/>
                  <a:pt x="416" y="180"/>
                </a:cubicBezTo>
                <a:cubicBezTo>
                  <a:pt x="424" y="177"/>
                  <a:pt x="433" y="166"/>
                  <a:pt x="440" y="183"/>
                </a:cubicBezTo>
                <a:cubicBezTo>
                  <a:pt x="446" y="196"/>
                  <a:pt x="456" y="207"/>
                  <a:pt x="434" y="216"/>
                </a:cubicBezTo>
                <a:cubicBezTo>
                  <a:pt x="372" y="245"/>
                  <a:pt x="310" y="275"/>
                  <a:pt x="248" y="304"/>
                </a:cubicBezTo>
                <a:cubicBezTo>
                  <a:pt x="219" y="318"/>
                  <a:pt x="189" y="332"/>
                  <a:pt x="161" y="348"/>
                </a:cubicBezTo>
                <a:cubicBezTo>
                  <a:pt x="146" y="356"/>
                  <a:pt x="144" y="346"/>
                  <a:pt x="139" y="338"/>
                </a:cubicBezTo>
                <a:cubicBezTo>
                  <a:pt x="134" y="329"/>
                  <a:pt x="127" y="319"/>
                  <a:pt x="141" y="313"/>
                </a:cubicBezTo>
                <a:cubicBezTo>
                  <a:pt x="163" y="305"/>
                  <a:pt x="159" y="293"/>
                  <a:pt x="151" y="277"/>
                </a:cubicBezTo>
                <a:cubicBezTo>
                  <a:pt x="126" y="231"/>
                  <a:pt x="106" y="182"/>
                  <a:pt x="81" y="136"/>
                </a:cubicBezTo>
                <a:cubicBezTo>
                  <a:pt x="75" y="125"/>
                  <a:pt x="68" y="122"/>
                  <a:pt x="59" y="120"/>
                </a:cubicBezTo>
                <a:cubicBezTo>
                  <a:pt x="19" y="110"/>
                  <a:pt x="0" y="72"/>
                  <a:pt x="17" y="37"/>
                </a:cubicBezTo>
                <a:cubicBezTo>
                  <a:pt x="29" y="11"/>
                  <a:pt x="55" y="0"/>
                  <a:pt x="84" y="7"/>
                </a:cubicBezTo>
                <a:cubicBezTo>
                  <a:pt x="109" y="13"/>
                  <a:pt x="127" y="37"/>
                  <a:pt x="127" y="64"/>
                </a:cubicBezTo>
                <a:close/>
              </a:path>
            </a:pathLst>
          </a:custGeom>
          <a:solidFill>
            <a:srgbClr val="3745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30A13372-E726-4243-96E7-66974F4F4565}"/>
              </a:ext>
            </a:extLst>
          </p:cNvPr>
          <p:cNvSpPr>
            <a:spLocks/>
          </p:cNvSpPr>
          <p:nvPr/>
        </p:nvSpPr>
        <p:spPr bwMode="auto">
          <a:xfrm>
            <a:off x="6554788" y="5872163"/>
            <a:ext cx="1543050" cy="361950"/>
          </a:xfrm>
          <a:custGeom>
            <a:avLst/>
            <a:gdLst>
              <a:gd name="T0" fmla="*/ 207 w 409"/>
              <a:gd name="T1" fmla="*/ 0 h 96"/>
              <a:gd name="T2" fmla="*/ 382 w 409"/>
              <a:gd name="T3" fmla="*/ 0 h 96"/>
              <a:gd name="T4" fmla="*/ 409 w 409"/>
              <a:gd name="T5" fmla="*/ 27 h 96"/>
              <a:gd name="T6" fmla="*/ 409 w 409"/>
              <a:gd name="T7" fmla="*/ 79 h 96"/>
              <a:gd name="T8" fmla="*/ 393 w 409"/>
              <a:gd name="T9" fmla="*/ 94 h 96"/>
              <a:gd name="T10" fmla="*/ 373 w 409"/>
              <a:gd name="T11" fmla="*/ 94 h 96"/>
              <a:gd name="T12" fmla="*/ 349 w 409"/>
              <a:gd name="T13" fmla="*/ 70 h 96"/>
              <a:gd name="T14" fmla="*/ 334 w 409"/>
              <a:gd name="T15" fmla="*/ 49 h 96"/>
              <a:gd name="T16" fmla="*/ 322 w 409"/>
              <a:gd name="T17" fmla="*/ 70 h 96"/>
              <a:gd name="T18" fmla="*/ 299 w 409"/>
              <a:gd name="T19" fmla="*/ 94 h 96"/>
              <a:gd name="T20" fmla="*/ 277 w 409"/>
              <a:gd name="T21" fmla="*/ 70 h 96"/>
              <a:gd name="T22" fmla="*/ 260 w 409"/>
              <a:gd name="T23" fmla="*/ 49 h 96"/>
              <a:gd name="T24" fmla="*/ 246 w 409"/>
              <a:gd name="T25" fmla="*/ 70 h 96"/>
              <a:gd name="T26" fmla="*/ 229 w 409"/>
              <a:gd name="T27" fmla="*/ 93 h 96"/>
              <a:gd name="T28" fmla="*/ 213 w 409"/>
              <a:gd name="T29" fmla="*/ 70 h 96"/>
              <a:gd name="T30" fmla="*/ 196 w 409"/>
              <a:gd name="T31" fmla="*/ 49 h 96"/>
              <a:gd name="T32" fmla="*/ 182 w 409"/>
              <a:gd name="T33" fmla="*/ 70 h 96"/>
              <a:gd name="T34" fmla="*/ 166 w 409"/>
              <a:gd name="T35" fmla="*/ 94 h 96"/>
              <a:gd name="T36" fmla="*/ 148 w 409"/>
              <a:gd name="T37" fmla="*/ 69 h 96"/>
              <a:gd name="T38" fmla="*/ 133 w 409"/>
              <a:gd name="T39" fmla="*/ 49 h 96"/>
              <a:gd name="T40" fmla="*/ 119 w 409"/>
              <a:gd name="T41" fmla="*/ 70 h 96"/>
              <a:gd name="T42" fmla="*/ 101 w 409"/>
              <a:gd name="T43" fmla="*/ 94 h 96"/>
              <a:gd name="T44" fmla="*/ 85 w 409"/>
              <a:gd name="T45" fmla="*/ 72 h 96"/>
              <a:gd name="T46" fmla="*/ 76 w 409"/>
              <a:gd name="T47" fmla="*/ 50 h 96"/>
              <a:gd name="T48" fmla="*/ 54 w 409"/>
              <a:gd name="T49" fmla="*/ 69 h 96"/>
              <a:gd name="T50" fmla="*/ 23 w 409"/>
              <a:gd name="T51" fmla="*/ 94 h 96"/>
              <a:gd name="T52" fmla="*/ 1 w 409"/>
              <a:gd name="T53" fmla="*/ 68 h 96"/>
              <a:gd name="T54" fmla="*/ 1 w 409"/>
              <a:gd name="T55" fmla="*/ 26 h 96"/>
              <a:gd name="T56" fmla="*/ 27 w 409"/>
              <a:gd name="T57" fmla="*/ 0 h 96"/>
              <a:gd name="T58" fmla="*/ 207 w 409"/>
              <a:gd name="T59" fmla="*/ 0 h 96"/>
              <a:gd name="T60" fmla="*/ 207 w 409"/>
              <a:gd name="T61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09" h="96">
                <a:moveTo>
                  <a:pt x="207" y="0"/>
                </a:moveTo>
                <a:cubicBezTo>
                  <a:pt x="265" y="0"/>
                  <a:pt x="324" y="0"/>
                  <a:pt x="382" y="0"/>
                </a:cubicBezTo>
                <a:cubicBezTo>
                  <a:pt x="408" y="0"/>
                  <a:pt x="409" y="0"/>
                  <a:pt x="409" y="27"/>
                </a:cubicBezTo>
                <a:cubicBezTo>
                  <a:pt x="409" y="44"/>
                  <a:pt x="409" y="61"/>
                  <a:pt x="409" y="79"/>
                </a:cubicBezTo>
                <a:cubicBezTo>
                  <a:pt x="409" y="89"/>
                  <a:pt x="405" y="95"/>
                  <a:pt x="393" y="94"/>
                </a:cubicBezTo>
                <a:cubicBezTo>
                  <a:pt x="387" y="93"/>
                  <a:pt x="380" y="93"/>
                  <a:pt x="373" y="94"/>
                </a:cubicBezTo>
                <a:cubicBezTo>
                  <a:pt x="355" y="96"/>
                  <a:pt x="348" y="88"/>
                  <a:pt x="349" y="70"/>
                </a:cubicBezTo>
                <a:cubicBezTo>
                  <a:pt x="350" y="59"/>
                  <a:pt x="349" y="49"/>
                  <a:pt x="334" y="49"/>
                </a:cubicBezTo>
                <a:cubicBezTo>
                  <a:pt x="320" y="50"/>
                  <a:pt x="321" y="61"/>
                  <a:pt x="322" y="70"/>
                </a:cubicBezTo>
                <a:cubicBezTo>
                  <a:pt x="323" y="86"/>
                  <a:pt x="318" y="94"/>
                  <a:pt x="299" y="94"/>
                </a:cubicBezTo>
                <a:cubicBezTo>
                  <a:pt x="282" y="94"/>
                  <a:pt x="275" y="87"/>
                  <a:pt x="277" y="70"/>
                </a:cubicBezTo>
                <a:cubicBezTo>
                  <a:pt x="278" y="58"/>
                  <a:pt x="276" y="49"/>
                  <a:pt x="260" y="49"/>
                </a:cubicBezTo>
                <a:cubicBezTo>
                  <a:pt x="245" y="50"/>
                  <a:pt x="246" y="60"/>
                  <a:pt x="246" y="70"/>
                </a:cubicBezTo>
                <a:cubicBezTo>
                  <a:pt x="246" y="82"/>
                  <a:pt x="247" y="94"/>
                  <a:pt x="229" y="93"/>
                </a:cubicBezTo>
                <a:cubicBezTo>
                  <a:pt x="212" y="93"/>
                  <a:pt x="213" y="81"/>
                  <a:pt x="213" y="70"/>
                </a:cubicBezTo>
                <a:cubicBezTo>
                  <a:pt x="213" y="58"/>
                  <a:pt x="212" y="49"/>
                  <a:pt x="196" y="49"/>
                </a:cubicBezTo>
                <a:cubicBezTo>
                  <a:pt x="180" y="50"/>
                  <a:pt x="183" y="61"/>
                  <a:pt x="182" y="70"/>
                </a:cubicBezTo>
                <a:cubicBezTo>
                  <a:pt x="182" y="82"/>
                  <a:pt x="184" y="93"/>
                  <a:pt x="166" y="94"/>
                </a:cubicBezTo>
                <a:cubicBezTo>
                  <a:pt x="148" y="94"/>
                  <a:pt x="148" y="82"/>
                  <a:pt x="148" y="69"/>
                </a:cubicBezTo>
                <a:cubicBezTo>
                  <a:pt x="149" y="58"/>
                  <a:pt x="147" y="50"/>
                  <a:pt x="133" y="49"/>
                </a:cubicBezTo>
                <a:cubicBezTo>
                  <a:pt x="117" y="49"/>
                  <a:pt x="119" y="60"/>
                  <a:pt x="119" y="70"/>
                </a:cubicBezTo>
                <a:cubicBezTo>
                  <a:pt x="119" y="82"/>
                  <a:pt x="120" y="94"/>
                  <a:pt x="101" y="94"/>
                </a:cubicBezTo>
                <a:cubicBezTo>
                  <a:pt x="85" y="93"/>
                  <a:pt x="85" y="83"/>
                  <a:pt x="85" y="72"/>
                </a:cubicBezTo>
                <a:cubicBezTo>
                  <a:pt x="84" y="64"/>
                  <a:pt x="88" y="54"/>
                  <a:pt x="76" y="50"/>
                </a:cubicBezTo>
                <a:cubicBezTo>
                  <a:pt x="62" y="46"/>
                  <a:pt x="55" y="52"/>
                  <a:pt x="54" y="69"/>
                </a:cubicBezTo>
                <a:cubicBezTo>
                  <a:pt x="53" y="94"/>
                  <a:pt x="53" y="93"/>
                  <a:pt x="23" y="94"/>
                </a:cubicBezTo>
                <a:cubicBezTo>
                  <a:pt x="3" y="95"/>
                  <a:pt x="0" y="84"/>
                  <a:pt x="1" y="68"/>
                </a:cubicBezTo>
                <a:cubicBezTo>
                  <a:pt x="2" y="54"/>
                  <a:pt x="1" y="40"/>
                  <a:pt x="1" y="26"/>
                </a:cubicBezTo>
                <a:cubicBezTo>
                  <a:pt x="1" y="1"/>
                  <a:pt x="2" y="0"/>
                  <a:pt x="27" y="0"/>
                </a:cubicBezTo>
                <a:cubicBezTo>
                  <a:pt x="87" y="0"/>
                  <a:pt x="147" y="0"/>
                  <a:pt x="207" y="0"/>
                </a:cubicBezTo>
                <a:cubicBezTo>
                  <a:pt x="207" y="0"/>
                  <a:pt x="207" y="0"/>
                  <a:pt x="207" y="0"/>
                </a:cubicBezTo>
                <a:close/>
              </a:path>
            </a:pathLst>
          </a:custGeom>
          <a:solidFill>
            <a:srgbClr val="3745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7892F740-38E9-458F-BEE1-52715EC1512B}"/>
              </a:ext>
            </a:extLst>
          </p:cNvPr>
          <p:cNvSpPr>
            <a:spLocks/>
          </p:cNvSpPr>
          <p:nvPr/>
        </p:nvSpPr>
        <p:spPr bwMode="auto">
          <a:xfrm>
            <a:off x="7747001" y="2662238"/>
            <a:ext cx="814388" cy="611188"/>
          </a:xfrm>
          <a:custGeom>
            <a:avLst/>
            <a:gdLst>
              <a:gd name="T0" fmla="*/ 58 w 216"/>
              <a:gd name="T1" fmla="*/ 30 h 162"/>
              <a:gd name="T2" fmla="*/ 97 w 216"/>
              <a:gd name="T3" fmla="*/ 7 h 162"/>
              <a:gd name="T4" fmla="*/ 108 w 216"/>
              <a:gd name="T5" fmla="*/ 2 h 162"/>
              <a:gd name="T6" fmla="*/ 159 w 216"/>
              <a:gd name="T7" fmla="*/ 18 h 162"/>
              <a:gd name="T8" fmla="*/ 163 w 216"/>
              <a:gd name="T9" fmla="*/ 40 h 162"/>
              <a:gd name="T10" fmla="*/ 173 w 216"/>
              <a:gd name="T11" fmla="*/ 67 h 162"/>
              <a:gd name="T12" fmla="*/ 210 w 216"/>
              <a:gd name="T13" fmla="*/ 100 h 162"/>
              <a:gd name="T14" fmla="*/ 207 w 216"/>
              <a:gd name="T15" fmla="*/ 117 h 162"/>
              <a:gd name="T16" fmla="*/ 121 w 216"/>
              <a:gd name="T17" fmla="*/ 159 h 162"/>
              <a:gd name="T18" fmla="*/ 104 w 216"/>
              <a:gd name="T19" fmla="*/ 157 h 162"/>
              <a:gd name="T20" fmla="*/ 86 w 216"/>
              <a:gd name="T21" fmla="*/ 150 h 162"/>
              <a:gd name="T22" fmla="*/ 29 w 216"/>
              <a:gd name="T23" fmla="*/ 103 h 162"/>
              <a:gd name="T24" fmla="*/ 5 w 216"/>
              <a:gd name="T25" fmla="*/ 53 h 162"/>
              <a:gd name="T26" fmla="*/ 15 w 216"/>
              <a:gd name="T27" fmla="*/ 34 h 162"/>
              <a:gd name="T28" fmla="*/ 58 w 216"/>
              <a:gd name="T29" fmla="*/ 3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6" h="162">
                <a:moveTo>
                  <a:pt x="58" y="30"/>
                </a:moveTo>
                <a:cubicBezTo>
                  <a:pt x="75" y="34"/>
                  <a:pt x="92" y="32"/>
                  <a:pt x="97" y="7"/>
                </a:cubicBezTo>
                <a:cubicBezTo>
                  <a:pt x="98" y="2"/>
                  <a:pt x="102" y="0"/>
                  <a:pt x="108" y="2"/>
                </a:cubicBezTo>
                <a:cubicBezTo>
                  <a:pt x="126" y="5"/>
                  <a:pt x="142" y="11"/>
                  <a:pt x="159" y="18"/>
                </a:cubicBezTo>
                <a:cubicBezTo>
                  <a:pt x="171" y="23"/>
                  <a:pt x="167" y="33"/>
                  <a:pt x="163" y="40"/>
                </a:cubicBezTo>
                <a:cubicBezTo>
                  <a:pt x="156" y="53"/>
                  <a:pt x="160" y="60"/>
                  <a:pt x="173" y="67"/>
                </a:cubicBezTo>
                <a:cubicBezTo>
                  <a:pt x="187" y="76"/>
                  <a:pt x="199" y="87"/>
                  <a:pt x="210" y="100"/>
                </a:cubicBezTo>
                <a:cubicBezTo>
                  <a:pt x="216" y="108"/>
                  <a:pt x="215" y="113"/>
                  <a:pt x="207" y="117"/>
                </a:cubicBezTo>
                <a:cubicBezTo>
                  <a:pt x="178" y="131"/>
                  <a:pt x="150" y="145"/>
                  <a:pt x="121" y="159"/>
                </a:cubicBezTo>
                <a:cubicBezTo>
                  <a:pt x="115" y="162"/>
                  <a:pt x="109" y="160"/>
                  <a:pt x="104" y="157"/>
                </a:cubicBezTo>
                <a:cubicBezTo>
                  <a:pt x="98" y="154"/>
                  <a:pt x="92" y="149"/>
                  <a:pt x="86" y="150"/>
                </a:cubicBezTo>
                <a:cubicBezTo>
                  <a:pt x="53" y="150"/>
                  <a:pt x="40" y="129"/>
                  <a:pt x="29" y="103"/>
                </a:cubicBezTo>
                <a:cubicBezTo>
                  <a:pt x="22" y="86"/>
                  <a:pt x="13" y="70"/>
                  <a:pt x="5" y="53"/>
                </a:cubicBezTo>
                <a:cubicBezTo>
                  <a:pt x="0" y="42"/>
                  <a:pt x="2" y="36"/>
                  <a:pt x="15" y="34"/>
                </a:cubicBezTo>
                <a:cubicBezTo>
                  <a:pt x="28" y="31"/>
                  <a:pt x="41" y="30"/>
                  <a:pt x="58" y="30"/>
                </a:cubicBezTo>
                <a:close/>
              </a:path>
            </a:pathLst>
          </a:custGeom>
          <a:solidFill>
            <a:srgbClr val="3745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24" name="Freeform 14">
            <a:extLst>
              <a:ext uri="{FF2B5EF4-FFF2-40B4-BE49-F238E27FC236}">
                <a16:creationId xmlns:a16="http://schemas.microsoft.com/office/drawing/2014/main" id="{16C62CB2-D732-4824-B79E-8D5F68754FA0}"/>
              </a:ext>
            </a:extLst>
          </p:cNvPr>
          <p:cNvSpPr>
            <a:spLocks/>
          </p:cNvSpPr>
          <p:nvPr/>
        </p:nvSpPr>
        <p:spPr bwMode="auto">
          <a:xfrm>
            <a:off x="8893176" y="2809875"/>
            <a:ext cx="441325" cy="441325"/>
          </a:xfrm>
          <a:custGeom>
            <a:avLst/>
            <a:gdLst>
              <a:gd name="T0" fmla="*/ 116 w 117"/>
              <a:gd name="T1" fmla="*/ 59 h 117"/>
              <a:gd name="T2" fmla="*/ 59 w 117"/>
              <a:gd name="T3" fmla="*/ 117 h 117"/>
              <a:gd name="T4" fmla="*/ 0 w 117"/>
              <a:gd name="T5" fmla="*/ 59 h 117"/>
              <a:gd name="T6" fmla="*/ 58 w 117"/>
              <a:gd name="T7" fmla="*/ 1 h 117"/>
              <a:gd name="T8" fmla="*/ 116 w 117"/>
              <a:gd name="T9" fmla="*/ 59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" h="117">
                <a:moveTo>
                  <a:pt x="116" y="59"/>
                </a:moveTo>
                <a:cubicBezTo>
                  <a:pt x="117" y="90"/>
                  <a:pt x="90" y="116"/>
                  <a:pt x="59" y="117"/>
                </a:cubicBezTo>
                <a:cubicBezTo>
                  <a:pt x="27" y="117"/>
                  <a:pt x="0" y="91"/>
                  <a:pt x="0" y="59"/>
                </a:cubicBezTo>
                <a:cubicBezTo>
                  <a:pt x="0" y="26"/>
                  <a:pt x="26" y="0"/>
                  <a:pt x="58" y="1"/>
                </a:cubicBezTo>
                <a:cubicBezTo>
                  <a:pt x="91" y="1"/>
                  <a:pt x="116" y="27"/>
                  <a:pt x="116" y="59"/>
                </a:cubicBezTo>
                <a:close/>
              </a:path>
            </a:pathLst>
          </a:custGeom>
          <a:solidFill>
            <a:srgbClr val="3745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685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3ADC52C1-59CB-4D96-9BD2-37D33A345347}"/>
              </a:ext>
            </a:extLst>
          </p:cNvPr>
          <p:cNvSpPr/>
          <p:nvPr/>
        </p:nvSpPr>
        <p:spPr>
          <a:xfrm>
            <a:off x="4939470" y="1333144"/>
            <a:ext cx="2313062" cy="5524856"/>
          </a:xfrm>
          <a:prstGeom prst="round2SameRect">
            <a:avLst>
              <a:gd name="adj1" fmla="val 24056"/>
              <a:gd name="adj2" fmla="val 0"/>
            </a:avLst>
          </a:pr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CA5133F-96A6-4712-BAE1-471195350FDE}"/>
              </a:ext>
            </a:extLst>
          </p:cNvPr>
          <p:cNvSpPr/>
          <p:nvPr/>
        </p:nvSpPr>
        <p:spPr>
          <a:xfrm>
            <a:off x="7852361" y="5239646"/>
            <a:ext cx="376186" cy="35214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F0D56D0-A692-4E9C-91A1-66EB2CF7BF9C}"/>
              </a:ext>
            </a:extLst>
          </p:cNvPr>
          <p:cNvSpPr/>
          <p:nvPr/>
        </p:nvSpPr>
        <p:spPr>
          <a:xfrm>
            <a:off x="7925082" y="2451856"/>
            <a:ext cx="230741" cy="399317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8622594E-8FA6-47E5-8C77-44A8A871913E}"/>
              </a:ext>
            </a:extLst>
          </p:cNvPr>
          <p:cNvSpPr/>
          <p:nvPr/>
        </p:nvSpPr>
        <p:spPr>
          <a:xfrm>
            <a:off x="7817295" y="3902349"/>
            <a:ext cx="446317" cy="262535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853C9C-65B4-4732-BCD6-AD8EF421077E}"/>
              </a:ext>
            </a:extLst>
          </p:cNvPr>
          <p:cNvGrpSpPr/>
          <p:nvPr/>
        </p:nvGrpSpPr>
        <p:grpSpPr>
          <a:xfrm>
            <a:off x="8538896" y="2222424"/>
            <a:ext cx="3046352" cy="858180"/>
            <a:chOff x="2113657" y="4283314"/>
            <a:chExt cx="3647460" cy="85818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B1F5CC0-82B6-42F6-843E-261B6B599197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36A9ABE-DDA4-4752-801C-37B639C929D9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9CBD197-1431-4287-BDE5-A57A1C4B988A}"/>
              </a:ext>
            </a:extLst>
          </p:cNvPr>
          <p:cNvGrpSpPr/>
          <p:nvPr/>
        </p:nvGrpSpPr>
        <p:grpSpPr>
          <a:xfrm>
            <a:off x="8538896" y="3604526"/>
            <a:ext cx="3046352" cy="858180"/>
            <a:chOff x="2113657" y="4283314"/>
            <a:chExt cx="3647460" cy="85818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FD0258A-AA0C-4788-B090-CEA42BD31AB1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91C3B9-E49C-4F86-B49C-61B01305BA4E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42CA898-076B-4587-8F31-CFF6D37C0ADA}"/>
              </a:ext>
            </a:extLst>
          </p:cNvPr>
          <p:cNvGrpSpPr/>
          <p:nvPr/>
        </p:nvGrpSpPr>
        <p:grpSpPr>
          <a:xfrm>
            <a:off x="8538896" y="4986627"/>
            <a:ext cx="3046352" cy="858180"/>
            <a:chOff x="2113657" y="4283314"/>
            <a:chExt cx="3647460" cy="85818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C27BCAD-57A2-42AC-979D-E55FDA61A012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AC94CF7-7F32-45FA-9505-126341C56203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" name="Oval 21">
            <a:extLst>
              <a:ext uri="{FF2B5EF4-FFF2-40B4-BE49-F238E27FC236}">
                <a16:creationId xmlns:a16="http://schemas.microsoft.com/office/drawing/2014/main" id="{14674B9F-A6F7-41D9-9CD2-ADB722D0899D}"/>
              </a:ext>
            </a:extLst>
          </p:cNvPr>
          <p:cNvSpPr>
            <a:spLocks noChangeAspect="1"/>
          </p:cNvSpPr>
          <p:nvPr/>
        </p:nvSpPr>
        <p:spPr>
          <a:xfrm>
            <a:off x="3987308" y="2440432"/>
            <a:ext cx="418667" cy="42216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ko-KR" altLang="en-US" sz="2701"/>
          </a:p>
        </p:txBody>
      </p:sp>
      <p:sp>
        <p:nvSpPr>
          <p:cNvPr id="20" name="Rounded Rectangle 27">
            <a:extLst>
              <a:ext uri="{FF2B5EF4-FFF2-40B4-BE49-F238E27FC236}">
                <a16:creationId xmlns:a16="http://schemas.microsoft.com/office/drawing/2014/main" id="{557FD289-ADC1-434E-BEDD-CD84DECD29C0}"/>
              </a:ext>
            </a:extLst>
          </p:cNvPr>
          <p:cNvSpPr/>
          <p:nvPr/>
        </p:nvSpPr>
        <p:spPr>
          <a:xfrm>
            <a:off x="3987340" y="5254947"/>
            <a:ext cx="418599" cy="321541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ko-KR" altLang="en-US" sz="2701"/>
          </a:p>
        </p:txBody>
      </p:sp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19EC62D7-9165-4E25-866D-C1557EFBB5A6}"/>
              </a:ext>
            </a:extLst>
          </p:cNvPr>
          <p:cNvSpPr/>
          <p:nvPr/>
        </p:nvSpPr>
        <p:spPr>
          <a:xfrm>
            <a:off x="3999187" y="3863218"/>
            <a:ext cx="394904" cy="34079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ko-KR" altLang="en-US" sz="2701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7BCB261-7182-47A0-93F7-E727EBD0C7B3}"/>
              </a:ext>
            </a:extLst>
          </p:cNvPr>
          <p:cNvGrpSpPr/>
          <p:nvPr/>
        </p:nvGrpSpPr>
        <p:grpSpPr>
          <a:xfrm>
            <a:off x="606751" y="2222424"/>
            <a:ext cx="3046353" cy="858180"/>
            <a:chOff x="2113657" y="4283314"/>
            <a:chExt cx="3647460" cy="85818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6B45D3-E966-4847-9C42-4246EBCA537F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5DBFEDD-40A3-4B1F-AB64-A1C7DFAF9713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721617D-9919-4012-9E92-DE60F53FAD0C}"/>
              </a:ext>
            </a:extLst>
          </p:cNvPr>
          <p:cNvGrpSpPr/>
          <p:nvPr/>
        </p:nvGrpSpPr>
        <p:grpSpPr>
          <a:xfrm>
            <a:off x="606751" y="3604526"/>
            <a:ext cx="3046353" cy="858180"/>
            <a:chOff x="2113657" y="4283314"/>
            <a:chExt cx="3647460" cy="85818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FD8D8B2-8B2E-4E47-97AB-6DF3BC8AD804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D379FFC-8245-4C94-A0E1-3F68ECE10940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A00DC88-379A-45EB-806B-57D03443E23D}"/>
              </a:ext>
            </a:extLst>
          </p:cNvPr>
          <p:cNvGrpSpPr/>
          <p:nvPr/>
        </p:nvGrpSpPr>
        <p:grpSpPr>
          <a:xfrm>
            <a:off x="606751" y="4986627"/>
            <a:ext cx="3046353" cy="858180"/>
            <a:chOff x="2113657" y="4283314"/>
            <a:chExt cx="3647460" cy="85818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69D39D2-3514-4DE3-86CE-301FBF748458}"/>
                </a:ext>
              </a:extLst>
            </p:cNvPr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D1CDC86-0D75-4D4D-AD38-3D0C20EDF1F8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283B061F-DC80-4165-A6CF-5DB3470E1BA1}"/>
              </a:ext>
            </a:extLst>
          </p:cNvPr>
          <p:cNvSpPr txBox="1"/>
          <p:nvPr/>
        </p:nvSpPr>
        <p:spPr>
          <a:xfrm>
            <a:off x="4939470" y="6364602"/>
            <a:ext cx="2313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Industrial automation</a:t>
            </a:r>
            <a:endParaRPr lang="ko-KR" alt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ángulo 12">
            <a:extLst>
              <a:ext uri="{FF2B5EF4-FFF2-40B4-BE49-F238E27FC236}">
                <a16:creationId xmlns:a16="http://schemas.microsoft.com/office/drawing/2014/main" id="{1E4C4C9E-60D3-4F47-95AE-BF5DC619E4AE}"/>
              </a:ext>
            </a:extLst>
          </p:cNvPr>
          <p:cNvSpPr/>
          <p:nvPr/>
        </p:nvSpPr>
        <p:spPr>
          <a:xfrm>
            <a:off x="0" y="0"/>
            <a:ext cx="331467" cy="6858000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Rectángulo 10">
            <a:extLst>
              <a:ext uri="{FF2B5EF4-FFF2-40B4-BE49-F238E27FC236}">
                <a16:creationId xmlns:a16="http://schemas.microsoft.com/office/drawing/2014/main" id="{ADCDCB46-B103-43E0-AB89-380E1FAF704C}"/>
              </a:ext>
            </a:extLst>
          </p:cNvPr>
          <p:cNvSpPr/>
          <p:nvPr/>
        </p:nvSpPr>
        <p:spPr>
          <a:xfrm flipH="1">
            <a:off x="440052" y="9253"/>
            <a:ext cx="640080" cy="384810"/>
          </a:xfrm>
          <a:prstGeom prst="rect">
            <a:avLst/>
          </a:prstGeom>
          <a:solidFill>
            <a:srgbClr val="D55426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" name="Rectángulo 10">
            <a:extLst>
              <a:ext uri="{FF2B5EF4-FFF2-40B4-BE49-F238E27FC236}">
                <a16:creationId xmlns:a16="http://schemas.microsoft.com/office/drawing/2014/main" id="{09224EDF-AE9C-441B-A6E0-88030D4C5763}"/>
              </a:ext>
            </a:extLst>
          </p:cNvPr>
          <p:cNvSpPr/>
          <p:nvPr/>
        </p:nvSpPr>
        <p:spPr>
          <a:xfrm flipH="1">
            <a:off x="1179191" y="9253"/>
            <a:ext cx="144779" cy="384810"/>
          </a:xfrm>
          <a:prstGeom prst="rect">
            <a:avLst/>
          </a:prstGeom>
          <a:solidFill>
            <a:srgbClr val="D55426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795D6218-519E-495B-A8D2-1DE627626D85}"/>
              </a:ext>
            </a:extLst>
          </p:cNvPr>
          <p:cNvGrpSpPr/>
          <p:nvPr/>
        </p:nvGrpSpPr>
        <p:grpSpPr>
          <a:xfrm rot="10800000">
            <a:off x="10872671" y="9253"/>
            <a:ext cx="1323970" cy="6858000"/>
            <a:chOff x="10757527" y="-339509"/>
            <a:chExt cx="1323970" cy="6858000"/>
          </a:xfrm>
        </p:grpSpPr>
        <p:sp>
          <p:nvSpPr>
            <p:cNvPr id="39" name="Rectángulo 12">
              <a:extLst>
                <a:ext uri="{FF2B5EF4-FFF2-40B4-BE49-F238E27FC236}">
                  <a16:creationId xmlns:a16="http://schemas.microsoft.com/office/drawing/2014/main" id="{10DCB182-6D3B-4BF5-AE5E-8789A8B89040}"/>
                </a:ext>
              </a:extLst>
            </p:cNvPr>
            <p:cNvSpPr/>
            <p:nvPr/>
          </p:nvSpPr>
          <p:spPr>
            <a:xfrm>
              <a:off x="10757527" y="-339509"/>
              <a:ext cx="331467" cy="6858000"/>
            </a:xfrm>
            <a:prstGeom prst="rect">
              <a:avLst/>
            </a:pr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40" name="Rectángulo 10">
              <a:extLst>
                <a:ext uri="{FF2B5EF4-FFF2-40B4-BE49-F238E27FC236}">
                  <a16:creationId xmlns:a16="http://schemas.microsoft.com/office/drawing/2014/main" id="{9AFDE705-F18D-4CC1-94BE-06BC0C78B4DE}"/>
                </a:ext>
              </a:extLst>
            </p:cNvPr>
            <p:cNvSpPr/>
            <p:nvPr/>
          </p:nvSpPr>
          <p:spPr>
            <a:xfrm flipH="1">
              <a:off x="11197579" y="-330256"/>
              <a:ext cx="640080" cy="384810"/>
            </a:xfrm>
            <a:prstGeom prst="rect">
              <a:avLst/>
            </a:prstGeom>
            <a:solidFill>
              <a:srgbClr val="D55426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41" name="Rectángulo 10">
              <a:extLst>
                <a:ext uri="{FF2B5EF4-FFF2-40B4-BE49-F238E27FC236}">
                  <a16:creationId xmlns:a16="http://schemas.microsoft.com/office/drawing/2014/main" id="{7F281CAF-81A0-49B8-B5AA-F95158B04252}"/>
                </a:ext>
              </a:extLst>
            </p:cNvPr>
            <p:cNvSpPr/>
            <p:nvPr/>
          </p:nvSpPr>
          <p:spPr>
            <a:xfrm flipH="1">
              <a:off x="11936718" y="-330256"/>
              <a:ext cx="144779" cy="384810"/>
            </a:xfrm>
            <a:prstGeom prst="rect">
              <a:avLst/>
            </a:prstGeom>
            <a:solidFill>
              <a:srgbClr val="D55426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178" name="Grupo 177">
            <a:extLst>
              <a:ext uri="{FF2B5EF4-FFF2-40B4-BE49-F238E27FC236}">
                <a16:creationId xmlns:a16="http://schemas.microsoft.com/office/drawing/2014/main" id="{013CC824-FFC1-49A9-B6E2-DE46F5F5A963}"/>
              </a:ext>
            </a:extLst>
          </p:cNvPr>
          <p:cNvGrpSpPr/>
          <p:nvPr/>
        </p:nvGrpSpPr>
        <p:grpSpPr>
          <a:xfrm rot="5400000">
            <a:off x="3739505" y="3013754"/>
            <a:ext cx="4686665" cy="1735542"/>
            <a:chOff x="2089150" y="-4008438"/>
            <a:chExt cx="7412038" cy="2744788"/>
          </a:xfrm>
        </p:grpSpPr>
        <p:sp>
          <p:nvSpPr>
            <p:cNvPr id="113" name="Freeform 73">
              <a:extLst>
                <a:ext uri="{FF2B5EF4-FFF2-40B4-BE49-F238E27FC236}">
                  <a16:creationId xmlns:a16="http://schemas.microsoft.com/office/drawing/2014/main" id="{6D21B855-8653-4269-A654-80C5ED27ED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32075" y="-3748088"/>
              <a:ext cx="2192338" cy="2197100"/>
            </a:xfrm>
            <a:custGeom>
              <a:avLst/>
              <a:gdLst>
                <a:gd name="T0" fmla="*/ 119 w 582"/>
                <a:gd name="T1" fmla="*/ 58 h 581"/>
                <a:gd name="T2" fmla="*/ 125 w 582"/>
                <a:gd name="T3" fmla="*/ 66 h 581"/>
                <a:gd name="T4" fmla="*/ 170 w 582"/>
                <a:gd name="T5" fmla="*/ 73 h 581"/>
                <a:gd name="T6" fmla="*/ 227 w 582"/>
                <a:gd name="T7" fmla="*/ 50 h 581"/>
                <a:gd name="T8" fmla="*/ 247 w 582"/>
                <a:gd name="T9" fmla="*/ 26 h 581"/>
                <a:gd name="T10" fmla="*/ 271 w 582"/>
                <a:gd name="T11" fmla="*/ 2 h 581"/>
                <a:gd name="T12" fmla="*/ 313 w 582"/>
                <a:gd name="T13" fmla="*/ 2 h 581"/>
                <a:gd name="T14" fmla="*/ 332 w 582"/>
                <a:gd name="T15" fmla="*/ 21 h 581"/>
                <a:gd name="T16" fmla="*/ 355 w 582"/>
                <a:gd name="T17" fmla="*/ 51 h 581"/>
                <a:gd name="T18" fmla="*/ 424 w 582"/>
                <a:gd name="T19" fmla="*/ 82 h 581"/>
                <a:gd name="T20" fmla="*/ 446 w 582"/>
                <a:gd name="T21" fmla="*/ 75 h 581"/>
                <a:gd name="T22" fmla="*/ 483 w 582"/>
                <a:gd name="T23" fmla="*/ 75 h 581"/>
                <a:gd name="T24" fmla="*/ 509 w 582"/>
                <a:gd name="T25" fmla="*/ 101 h 581"/>
                <a:gd name="T26" fmla="*/ 509 w 582"/>
                <a:gd name="T27" fmla="*/ 131 h 581"/>
                <a:gd name="T28" fmla="*/ 506 w 582"/>
                <a:gd name="T29" fmla="*/ 168 h 581"/>
                <a:gd name="T30" fmla="*/ 531 w 582"/>
                <a:gd name="T31" fmla="*/ 231 h 581"/>
                <a:gd name="T32" fmla="*/ 554 w 582"/>
                <a:gd name="T33" fmla="*/ 249 h 581"/>
                <a:gd name="T34" fmla="*/ 580 w 582"/>
                <a:gd name="T35" fmla="*/ 275 h 581"/>
                <a:gd name="T36" fmla="*/ 580 w 582"/>
                <a:gd name="T37" fmla="*/ 295 h 581"/>
                <a:gd name="T38" fmla="*/ 546 w 582"/>
                <a:gd name="T39" fmla="*/ 335 h 581"/>
                <a:gd name="T40" fmla="*/ 532 w 582"/>
                <a:gd name="T41" fmla="*/ 346 h 581"/>
                <a:gd name="T42" fmla="*/ 504 w 582"/>
                <a:gd name="T43" fmla="*/ 416 h 581"/>
                <a:gd name="T44" fmla="*/ 510 w 582"/>
                <a:gd name="T45" fmla="*/ 451 h 581"/>
                <a:gd name="T46" fmla="*/ 508 w 582"/>
                <a:gd name="T47" fmla="*/ 481 h 581"/>
                <a:gd name="T48" fmla="*/ 477 w 582"/>
                <a:gd name="T49" fmla="*/ 512 h 581"/>
                <a:gd name="T50" fmla="*/ 451 w 582"/>
                <a:gd name="T51" fmla="*/ 512 h 581"/>
                <a:gd name="T52" fmla="*/ 412 w 582"/>
                <a:gd name="T53" fmla="*/ 507 h 581"/>
                <a:gd name="T54" fmla="*/ 351 w 582"/>
                <a:gd name="T55" fmla="*/ 531 h 581"/>
                <a:gd name="T56" fmla="*/ 332 w 582"/>
                <a:gd name="T57" fmla="*/ 556 h 581"/>
                <a:gd name="T58" fmla="*/ 308 w 582"/>
                <a:gd name="T59" fmla="*/ 579 h 581"/>
                <a:gd name="T60" fmla="*/ 288 w 582"/>
                <a:gd name="T61" fmla="*/ 579 h 581"/>
                <a:gd name="T62" fmla="*/ 247 w 582"/>
                <a:gd name="T63" fmla="*/ 546 h 581"/>
                <a:gd name="T64" fmla="*/ 234 w 582"/>
                <a:gd name="T65" fmla="*/ 533 h 581"/>
                <a:gd name="T66" fmla="*/ 157 w 582"/>
                <a:gd name="T67" fmla="*/ 501 h 581"/>
                <a:gd name="T68" fmla="*/ 132 w 582"/>
                <a:gd name="T69" fmla="*/ 509 h 581"/>
                <a:gd name="T70" fmla="*/ 99 w 582"/>
                <a:gd name="T71" fmla="*/ 509 h 581"/>
                <a:gd name="T72" fmla="*/ 68 w 582"/>
                <a:gd name="T73" fmla="*/ 481 h 581"/>
                <a:gd name="T74" fmla="*/ 68 w 582"/>
                <a:gd name="T75" fmla="*/ 451 h 581"/>
                <a:gd name="T76" fmla="*/ 73 w 582"/>
                <a:gd name="T77" fmla="*/ 412 h 581"/>
                <a:gd name="T78" fmla="*/ 48 w 582"/>
                <a:gd name="T79" fmla="*/ 352 h 581"/>
                <a:gd name="T80" fmla="*/ 25 w 582"/>
                <a:gd name="T81" fmla="*/ 334 h 581"/>
                <a:gd name="T82" fmla="*/ 2 w 582"/>
                <a:gd name="T83" fmla="*/ 311 h 581"/>
                <a:gd name="T84" fmla="*/ 2 w 582"/>
                <a:gd name="T85" fmla="*/ 285 h 581"/>
                <a:gd name="T86" fmla="*/ 34 w 582"/>
                <a:gd name="T87" fmla="*/ 249 h 581"/>
                <a:gd name="T88" fmla="*/ 47 w 582"/>
                <a:gd name="T89" fmla="*/ 237 h 581"/>
                <a:gd name="T90" fmla="*/ 81 w 582"/>
                <a:gd name="T91" fmla="*/ 156 h 581"/>
                <a:gd name="T92" fmla="*/ 76 w 582"/>
                <a:gd name="T93" fmla="*/ 137 h 581"/>
                <a:gd name="T94" fmla="*/ 78 w 582"/>
                <a:gd name="T95" fmla="*/ 95 h 581"/>
                <a:gd name="T96" fmla="*/ 107 w 582"/>
                <a:gd name="T97" fmla="*/ 66 h 581"/>
                <a:gd name="T98" fmla="*/ 119 w 582"/>
                <a:gd name="T99" fmla="*/ 58 h 581"/>
                <a:gd name="T100" fmla="*/ 284 w 582"/>
                <a:gd name="T101" fmla="*/ 458 h 581"/>
                <a:gd name="T102" fmla="*/ 363 w 582"/>
                <a:gd name="T103" fmla="*/ 443 h 581"/>
                <a:gd name="T104" fmla="*/ 423 w 582"/>
                <a:gd name="T105" fmla="*/ 189 h 581"/>
                <a:gd name="T106" fmla="*/ 232 w 582"/>
                <a:gd name="T107" fmla="*/ 132 h 581"/>
                <a:gd name="T108" fmla="*/ 151 w 582"/>
                <a:gd name="T109" fmla="*/ 195 h 581"/>
                <a:gd name="T110" fmla="*/ 121 w 582"/>
                <a:gd name="T111" fmla="*/ 295 h 581"/>
                <a:gd name="T112" fmla="*/ 153 w 582"/>
                <a:gd name="T113" fmla="*/ 377 h 581"/>
                <a:gd name="T114" fmla="*/ 163 w 582"/>
                <a:gd name="T115" fmla="*/ 394 h 581"/>
                <a:gd name="T116" fmla="*/ 187 w 582"/>
                <a:gd name="T117" fmla="*/ 425 h 581"/>
                <a:gd name="T118" fmla="*/ 284 w 582"/>
                <a:gd name="T119" fmla="*/ 458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82" h="581">
                  <a:moveTo>
                    <a:pt x="119" y="58"/>
                  </a:moveTo>
                  <a:cubicBezTo>
                    <a:pt x="121" y="60"/>
                    <a:pt x="123" y="63"/>
                    <a:pt x="125" y="66"/>
                  </a:cubicBezTo>
                  <a:cubicBezTo>
                    <a:pt x="138" y="84"/>
                    <a:pt x="152" y="88"/>
                    <a:pt x="170" y="73"/>
                  </a:cubicBezTo>
                  <a:cubicBezTo>
                    <a:pt x="187" y="61"/>
                    <a:pt x="207" y="55"/>
                    <a:pt x="227" y="50"/>
                  </a:cubicBezTo>
                  <a:cubicBezTo>
                    <a:pt x="241" y="47"/>
                    <a:pt x="249" y="41"/>
                    <a:pt x="247" y="26"/>
                  </a:cubicBezTo>
                  <a:cubicBezTo>
                    <a:pt x="245" y="7"/>
                    <a:pt x="254" y="0"/>
                    <a:pt x="271" y="2"/>
                  </a:cubicBezTo>
                  <a:cubicBezTo>
                    <a:pt x="285" y="2"/>
                    <a:pt x="299" y="2"/>
                    <a:pt x="313" y="2"/>
                  </a:cubicBezTo>
                  <a:cubicBezTo>
                    <a:pt x="327" y="1"/>
                    <a:pt x="334" y="7"/>
                    <a:pt x="332" y="21"/>
                  </a:cubicBezTo>
                  <a:cubicBezTo>
                    <a:pt x="329" y="39"/>
                    <a:pt x="338" y="48"/>
                    <a:pt x="355" y="51"/>
                  </a:cubicBezTo>
                  <a:cubicBezTo>
                    <a:pt x="380" y="57"/>
                    <a:pt x="403" y="66"/>
                    <a:pt x="424" y="82"/>
                  </a:cubicBezTo>
                  <a:cubicBezTo>
                    <a:pt x="435" y="91"/>
                    <a:pt x="442" y="81"/>
                    <a:pt x="446" y="75"/>
                  </a:cubicBezTo>
                  <a:cubicBezTo>
                    <a:pt x="460" y="56"/>
                    <a:pt x="471" y="60"/>
                    <a:pt x="483" y="75"/>
                  </a:cubicBezTo>
                  <a:cubicBezTo>
                    <a:pt x="491" y="85"/>
                    <a:pt x="499" y="93"/>
                    <a:pt x="509" y="101"/>
                  </a:cubicBezTo>
                  <a:cubicBezTo>
                    <a:pt x="522" y="111"/>
                    <a:pt x="522" y="121"/>
                    <a:pt x="509" y="131"/>
                  </a:cubicBezTo>
                  <a:cubicBezTo>
                    <a:pt x="495" y="143"/>
                    <a:pt x="495" y="154"/>
                    <a:pt x="506" y="168"/>
                  </a:cubicBezTo>
                  <a:cubicBezTo>
                    <a:pt x="520" y="186"/>
                    <a:pt x="526" y="208"/>
                    <a:pt x="531" y="231"/>
                  </a:cubicBezTo>
                  <a:cubicBezTo>
                    <a:pt x="534" y="244"/>
                    <a:pt x="541" y="250"/>
                    <a:pt x="554" y="249"/>
                  </a:cubicBezTo>
                  <a:cubicBezTo>
                    <a:pt x="575" y="246"/>
                    <a:pt x="582" y="256"/>
                    <a:pt x="580" y="275"/>
                  </a:cubicBezTo>
                  <a:cubicBezTo>
                    <a:pt x="579" y="282"/>
                    <a:pt x="580" y="288"/>
                    <a:pt x="580" y="295"/>
                  </a:cubicBezTo>
                  <a:cubicBezTo>
                    <a:pt x="580" y="329"/>
                    <a:pt x="580" y="330"/>
                    <a:pt x="546" y="335"/>
                  </a:cubicBezTo>
                  <a:cubicBezTo>
                    <a:pt x="539" y="336"/>
                    <a:pt x="534" y="338"/>
                    <a:pt x="532" y="346"/>
                  </a:cubicBezTo>
                  <a:cubicBezTo>
                    <a:pt x="528" y="371"/>
                    <a:pt x="518" y="395"/>
                    <a:pt x="504" y="416"/>
                  </a:cubicBezTo>
                  <a:cubicBezTo>
                    <a:pt x="496" y="430"/>
                    <a:pt x="497" y="441"/>
                    <a:pt x="510" y="451"/>
                  </a:cubicBezTo>
                  <a:cubicBezTo>
                    <a:pt x="523" y="461"/>
                    <a:pt x="521" y="471"/>
                    <a:pt x="508" y="481"/>
                  </a:cubicBezTo>
                  <a:cubicBezTo>
                    <a:pt x="497" y="491"/>
                    <a:pt x="487" y="501"/>
                    <a:pt x="477" y="512"/>
                  </a:cubicBezTo>
                  <a:cubicBezTo>
                    <a:pt x="468" y="523"/>
                    <a:pt x="459" y="522"/>
                    <a:pt x="451" y="512"/>
                  </a:cubicBezTo>
                  <a:cubicBezTo>
                    <a:pt x="439" y="496"/>
                    <a:pt x="429" y="495"/>
                    <a:pt x="412" y="507"/>
                  </a:cubicBezTo>
                  <a:cubicBezTo>
                    <a:pt x="394" y="520"/>
                    <a:pt x="373" y="528"/>
                    <a:pt x="351" y="531"/>
                  </a:cubicBezTo>
                  <a:cubicBezTo>
                    <a:pt x="336" y="533"/>
                    <a:pt x="330" y="541"/>
                    <a:pt x="332" y="556"/>
                  </a:cubicBezTo>
                  <a:cubicBezTo>
                    <a:pt x="334" y="575"/>
                    <a:pt x="325" y="581"/>
                    <a:pt x="308" y="579"/>
                  </a:cubicBezTo>
                  <a:cubicBezTo>
                    <a:pt x="301" y="578"/>
                    <a:pt x="294" y="579"/>
                    <a:pt x="288" y="579"/>
                  </a:cubicBezTo>
                  <a:cubicBezTo>
                    <a:pt x="253" y="579"/>
                    <a:pt x="253" y="579"/>
                    <a:pt x="247" y="546"/>
                  </a:cubicBezTo>
                  <a:cubicBezTo>
                    <a:pt x="245" y="538"/>
                    <a:pt x="241" y="535"/>
                    <a:pt x="234" y="533"/>
                  </a:cubicBezTo>
                  <a:cubicBezTo>
                    <a:pt x="206" y="527"/>
                    <a:pt x="180" y="517"/>
                    <a:pt x="157" y="501"/>
                  </a:cubicBezTo>
                  <a:cubicBezTo>
                    <a:pt x="144" y="492"/>
                    <a:pt x="138" y="501"/>
                    <a:pt x="132" y="509"/>
                  </a:cubicBezTo>
                  <a:cubicBezTo>
                    <a:pt x="121" y="522"/>
                    <a:pt x="111" y="525"/>
                    <a:pt x="99" y="509"/>
                  </a:cubicBezTo>
                  <a:cubicBezTo>
                    <a:pt x="90" y="498"/>
                    <a:pt x="78" y="490"/>
                    <a:pt x="68" y="481"/>
                  </a:cubicBezTo>
                  <a:cubicBezTo>
                    <a:pt x="58" y="471"/>
                    <a:pt x="55" y="460"/>
                    <a:pt x="68" y="451"/>
                  </a:cubicBezTo>
                  <a:cubicBezTo>
                    <a:pt x="85" y="439"/>
                    <a:pt x="84" y="428"/>
                    <a:pt x="73" y="412"/>
                  </a:cubicBezTo>
                  <a:cubicBezTo>
                    <a:pt x="59" y="394"/>
                    <a:pt x="50" y="374"/>
                    <a:pt x="48" y="352"/>
                  </a:cubicBezTo>
                  <a:cubicBezTo>
                    <a:pt x="46" y="337"/>
                    <a:pt x="39" y="332"/>
                    <a:pt x="25" y="334"/>
                  </a:cubicBezTo>
                  <a:cubicBezTo>
                    <a:pt x="6" y="338"/>
                    <a:pt x="0" y="329"/>
                    <a:pt x="2" y="311"/>
                  </a:cubicBezTo>
                  <a:cubicBezTo>
                    <a:pt x="3" y="302"/>
                    <a:pt x="2" y="294"/>
                    <a:pt x="2" y="285"/>
                  </a:cubicBezTo>
                  <a:cubicBezTo>
                    <a:pt x="2" y="253"/>
                    <a:pt x="2" y="253"/>
                    <a:pt x="34" y="249"/>
                  </a:cubicBezTo>
                  <a:cubicBezTo>
                    <a:pt x="42" y="248"/>
                    <a:pt x="45" y="244"/>
                    <a:pt x="47" y="237"/>
                  </a:cubicBezTo>
                  <a:cubicBezTo>
                    <a:pt x="54" y="208"/>
                    <a:pt x="64" y="181"/>
                    <a:pt x="81" y="156"/>
                  </a:cubicBezTo>
                  <a:cubicBezTo>
                    <a:pt x="88" y="147"/>
                    <a:pt x="82" y="142"/>
                    <a:pt x="76" y="137"/>
                  </a:cubicBezTo>
                  <a:cubicBezTo>
                    <a:pt x="55" y="116"/>
                    <a:pt x="55" y="115"/>
                    <a:pt x="78" y="95"/>
                  </a:cubicBezTo>
                  <a:cubicBezTo>
                    <a:pt x="88" y="86"/>
                    <a:pt x="97" y="75"/>
                    <a:pt x="107" y="66"/>
                  </a:cubicBezTo>
                  <a:cubicBezTo>
                    <a:pt x="110" y="63"/>
                    <a:pt x="112" y="59"/>
                    <a:pt x="119" y="58"/>
                  </a:cubicBezTo>
                  <a:close/>
                  <a:moveTo>
                    <a:pt x="284" y="458"/>
                  </a:moveTo>
                  <a:cubicBezTo>
                    <a:pt x="317" y="458"/>
                    <a:pt x="344" y="452"/>
                    <a:pt x="363" y="443"/>
                  </a:cubicBezTo>
                  <a:cubicBezTo>
                    <a:pt x="460" y="395"/>
                    <a:pt x="489" y="272"/>
                    <a:pt x="423" y="189"/>
                  </a:cubicBezTo>
                  <a:cubicBezTo>
                    <a:pt x="377" y="130"/>
                    <a:pt x="304" y="107"/>
                    <a:pt x="232" y="132"/>
                  </a:cubicBezTo>
                  <a:cubicBezTo>
                    <a:pt x="199" y="144"/>
                    <a:pt x="173" y="166"/>
                    <a:pt x="151" y="195"/>
                  </a:cubicBezTo>
                  <a:cubicBezTo>
                    <a:pt x="129" y="224"/>
                    <a:pt x="122" y="260"/>
                    <a:pt x="121" y="295"/>
                  </a:cubicBezTo>
                  <a:cubicBezTo>
                    <a:pt x="121" y="324"/>
                    <a:pt x="126" y="356"/>
                    <a:pt x="153" y="377"/>
                  </a:cubicBezTo>
                  <a:cubicBezTo>
                    <a:pt x="159" y="382"/>
                    <a:pt x="161" y="388"/>
                    <a:pt x="163" y="394"/>
                  </a:cubicBezTo>
                  <a:cubicBezTo>
                    <a:pt x="167" y="408"/>
                    <a:pt x="176" y="418"/>
                    <a:pt x="187" y="425"/>
                  </a:cubicBezTo>
                  <a:cubicBezTo>
                    <a:pt x="218" y="445"/>
                    <a:pt x="250" y="460"/>
                    <a:pt x="284" y="4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14" name="Freeform 74">
              <a:extLst>
                <a:ext uri="{FF2B5EF4-FFF2-40B4-BE49-F238E27FC236}">
                  <a16:creationId xmlns:a16="http://schemas.microsoft.com/office/drawing/2014/main" id="{309D1F86-B087-436C-9B3E-4E1E30FD06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5150" y="-3649663"/>
              <a:ext cx="2035175" cy="2038350"/>
            </a:xfrm>
            <a:custGeom>
              <a:avLst/>
              <a:gdLst>
                <a:gd name="T0" fmla="*/ 513 w 540"/>
                <a:gd name="T1" fmla="*/ 212 h 539"/>
                <a:gd name="T2" fmla="*/ 517 w 540"/>
                <a:gd name="T3" fmla="*/ 230 h 539"/>
                <a:gd name="T4" fmla="*/ 538 w 540"/>
                <a:gd name="T5" fmla="*/ 273 h 539"/>
                <a:gd name="T6" fmla="*/ 497 w 540"/>
                <a:gd name="T7" fmla="*/ 317 h 539"/>
                <a:gd name="T8" fmla="*/ 528 w 540"/>
                <a:gd name="T9" fmla="*/ 340 h 539"/>
                <a:gd name="T10" fmla="*/ 513 w 540"/>
                <a:gd name="T11" fmla="*/ 381 h 539"/>
                <a:gd name="T12" fmla="*/ 462 w 540"/>
                <a:gd name="T13" fmla="*/ 398 h 539"/>
                <a:gd name="T14" fmla="*/ 468 w 540"/>
                <a:gd name="T15" fmla="*/ 448 h 539"/>
                <a:gd name="T16" fmla="*/ 408 w 540"/>
                <a:gd name="T17" fmla="*/ 464 h 539"/>
                <a:gd name="T18" fmla="*/ 398 w 540"/>
                <a:gd name="T19" fmla="*/ 474 h 539"/>
                <a:gd name="T20" fmla="*/ 351 w 540"/>
                <a:gd name="T21" fmla="*/ 524 h 539"/>
                <a:gd name="T22" fmla="*/ 316 w 540"/>
                <a:gd name="T23" fmla="*/ 498 h 539"/>
                <a:gd name="T24" fmla="*/ 303 w 540"/>
                <a:gd name="T25" fmla="*/ 534 h 539"/>
                <a:gd name="T26" fmla="*/ 256 w 540"/>
                <a:gd name="T27" fmla="*/ 536 h 539"/>
                <a:gd name="T28" fmla="*/ 223 w 540"/>
                <a:gd name="T29" fmla="*/ 498 h 539"/>
                <a:gd name="T30" fmla="*/ 179 w 540"/>
                <a:gd name="T31" fmla="*/ 521 h 539"/>
                <a:gd name="T32" fmla="*/ 142 w 540"/>
                <a:gd name="T33" fmla="*/ 472 h 539"/>
                <a:gd name="T34" fmla="*/ 129 w 540"/>
                <a:gd name="T35" fmla="*/ 465 h 539"/>
                <a:gd name="T36" fmla="*/ 74 w 540"/>
                <a:gd name="T37" fmla="*/ 450 h 539"/>
                <a:gd name="T38" fmla="*/ 78 w 540"/>
                <a:gd name="T39" fmla="*/ 397 h 539"/>
                <a:gd name="T40" fmla="*/ 25 w 540"/>
                <a:gd name="T41" fmla="*/ 376 h 539"/>
                <a:gd name="T42" fmla="*/ 33 w 540"/>
                <a:gd name="T43" fmla="*/ 324 h 539"/>
                <a:gd name="T44" fmla="*/ 29 w 540"/>
                <a:gd name="T45" fmla="*/ 309 h 539"/>
                <a:gd name="T46" fmla="*/ 2 w 540"/>
                <a:gd name="T47" fmla="*/ 258 h 539"/>
                <a:gd name="T48" fmla="*/ 43 w 540"/>
                <a:gd name="T49" fmla="*/ 223 h 539"/>
                <a:gd name="T50" fmla="*/ 18 w 540"/>
                <a:gd name="T51" fmla="*/ 179 h 539"/>
                <a:gd name="T52" fmla="*/ 66 w 540"/>
                <a:gd name="T53" fmla="*/ 141 h 539"/>
                <a:gd name="T54" fmla="*/ 75 w 540"/>
                <a:gd name="T55" fmla="*/ 129 h 539"/>
                <a:gd name="T56" fmla="*/ 90 w 540"/>
                <a:gd name="T57" fmla="*/ 71 h 539"/>
                <a:gd name="T58" fmla="*/ 140 w 540"/>
                <a:gd name="T59" fmla="*/ 76 h 539"/>
                <a:gd name="T60" fmla="*/ 159 w 540"/>
                <a:gd name="T61" fmla="*/ 26 h 539"/>
                <a:gd name="T62" fmla="*/ 216 w 540"/>
                <a:gd name="T63" fmla="*/ 34 h 539"/>
                <a:gd name="T64" fmla="*/ 230 w 540"/>
                <a:gd name="T65" fmla="*/ 30 h 539"/>
                <a:gd name="T66" fmla="*/ 246 w 540"/>
                <a:gd name="T67" fmla="*/ 2 h 539"/>
                <a:gd name="T68" fmla="*/ 310 w 540"/>
                <a:gd name="T69" fmla="*/ 22 h 539"/>
                <a:gd name="T70" fmla="*/ 329 w 540"/>
                <a:gd name="T71" fmla="*/ 26 h 539"/>
                <a:gd name="T72" fmla="*/ 378 w 540"/>
                <a:gd name="T73" fmla="*/ 24 h 539"/>
                <a:gd name="T74" fmla="*/ 399 w 540"/>
                <a:gd name="T75" fmla="*/ 76 h 539"/>
                <a:gd name="T76" fmla="*/ 420 w 540"/>
                <a:gd name="T77" fmla="*/ 63 h 539"/>
                <a:gd name="T78" fmla="*/ 471 w 540"/>
                <a:gd name="T79" fmla="*/ 91 h 539"/>
                <a:gd name="T80" fmla="*/ 463 w 540"/>
                <a:gd name="T81" fmla="*/ 141 h 539"/>
                <a:gd name="T82" fmla="*/ 511 w 540"/>
                <a:gd name="T83" fmla="*/ 152 h 539"/>
                <a:gd name="T84" fmla="*/ 289 w 540"/>
                <a:gd name="T85" fmla="*/ 104 h 539"/>
                <a:gd name="T86" fmla="*/ 146 w 540"/>
                <a:gd name="T87" fmla="*/ 378 h 539"/>
                <a:gd name="T88" fmla="*/ 178 w 540"/>
                <a:gd name="T89" fmla="*/ 395 h 539"/>
                <a:gd name="T90" fmla="*/ 390 w 540"/>
                <a:gd name="T91" fmla="*/ 383 h 539"/>
                <a:gd name="T92" fmla="*/ 289 w 540"/>
                <a:gd name="T93" fmla="*/ 104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40" h="539">
                  <a:moveTo>
                    <a:pt x="529" y="196"/>
                  </a:moveTo>
                  <a:cubicBezTo>
                    <a:pt x="529" y="208"/>
                    <a:pt x="519" y="208"/>
                    <a:pt x="513" y="212"/>
                  </a:cubicBezTo>
                  <a:cubicBezTo>
                    <a:pt x="507" y="216"/>
                    <a:pt x="496" y="215"/>
                    <a:pt x="498" y="225"/>
                  </a:cubicBezTo>
                  <a:cubicBezTo>
                    <a:pt x="500" y="234"/>
                    <a:pt x="511" y="231"/>
                    <a:pt x="517" y="230"/>
                  </a:cubicBezTo>
                  <a:cubicBezTo>
                    <a:pt x="533" y="229"/>
                    <a:pt x="540" y="235"/>
                    <a:pt x="538" y="251"/>
                  </a:cubicBezTo>
                  <a:cubicBezTo>
                    <a:pt x="538" y="258"/>
                    <a:pt x="538" y="266"/>
                    <a:pt x="538" y="273"/>
                  </a:cubicBezTo>
                  <a:cubicBezTo>
                    <a:pt x="539" y="304"/>
                    <a:pt x="539" y="304"/>
                    <a:pt x="507" y="309"/>
                  </a:cubicBezTo>
                  <a:cubicBezTo>
                    <a:pt x="502" y="310"/>
                    <a:pt x="498" y="311"/>
                    <a:pt x="497" y="317"/>
                  </a:cubicBezTo>
                  <a:cubicBezTo>
                    <a:pt x="497" y="322"/>
                    <a:pt x="501" y="323"/>
                    <a:pt x="504" y="326"/>
                  </a:cubicBezTo>
                  <a:cubicBezTo>
                    <a:pt x="512" y="331"/>
                    <a:pt x="527" y="328"/>
                    <a:pt x="528" y="340"/>
                  </a:cubicBezTo>
                  <a:cubicBezTo>
                    <a:pt x="528" y="349"/>
                    <a:pt x="522" y="358"/>
                    <a:pt x="519" y="366"/>
                  </a:cubicBezTo>
                  <a:cubicBezTo>
                    <a:pt x="517" y="371"/>
                    <a:pt x="515" y="376"/>
                    <a:pt x="513" y="381"/>
                  </a:cubicBezTo>
                  <a:cubicBezTo>
                    <a:pt x="502" y="406"/>
                    <a:pt x="502" y="406"/>
                    <a:pt x="476" y="398"/>
                  </a:cubicBezTo>
                  <a:cubicBezTo>
                    <a:pt x="471" y="396"/>
                    <a:pt x="465" y="392"/>
                    <a:pt x="462" y="398"/>
                  </a:cubicBezTo>
                  <a:cubicBezTo>
                    <a:pt x="459" y="404"/>
                    <a:pt x="465" y="408"/>
                    <a:pt x="469" y="411"/>
                  </a:cubicBezTo>
                  <a:cubicBezTo>
                    <a:pt x="486" y="430"/>
                    <a:pt x="486" y="430"/>
                    <a:pt x="468" y="448"/>
                  </a:cubicBezTo>
                  <a:cubicBezTo>
                    <a:pt x="464" y="452"/>
                    <a:pt x="460" y="457"/>
                    <a:pt x="456" y="461"/>
                  </a:cubicBezTo>
                  <a:cubicBezTo>
                    <a:pt x="433" y="482"/>
                    <a:pt x="433" y="482"/>
                    <a:pt x="408" y="464"/>
                  </a:cubicBezTo>
                  <a:cubicBezTo>
                    <a:pt x="405" y="462"/>
                    <a:pt x="403" y="457"/>
                    <a:pt x="398" y="461"/>
                  </a:cubicBezTo>
                  <a:cubicBezTo>
                    <a:pt x="393" y="465"/>
                    <a:pt x="396" y="469"/>
                    <a:pt x="398" y="474"/>
                  </a:cubicBezTo>
                  <a:cubicBezTo>
                    <a:pt x="402" y="488"/>
                    <a:pt x="409" y="501"/>
                    <a:pt x="389" y="511"/>
                  </a:cubicBezTo>
                  <a:cubicBezTo>
                    <a:pt x="377" y="517"/>
                    <a:pt x="363" y="517"/>
                    <a:pt x="351" y="524"/>
                  </a:cubicBezTo>
                  <a:cubicBezTo>
                    <a:pt x="333" y="534"/>
                    <a:pt x="328" y="517"/>
                    <a:pt x="323" y="504"/>
                  </a:cubicBezTo>
                  <a:cubicBezTo>
                    <a:pt x="322" y="501"/>
                    <a:pt x="320" y="498"/>
                    <a:pt x="316" y="498"/>
                  </a:cubicBezTo>
                  <a:cubicBezTo>
                    <a:pt x="312" y="499"/>
                    <a:pt x="311" y="503"/>
                    <a:pt x="310" y="506"/>
                  </a:cubicBezTo>
                  <a:cubicBezTo>
                    <a:pt x="308" y="515"/>
                    <a:pt x="313" y="528"/>
                    <a:pt x="303" y="534"/>
                  </a:cubicBezTo>
                  <a:cubicBezTo>
                    <a:pt x="294" y="539"/>
                    <a:pt x="281" y="536"/>
                    <a:pt x="270" y="536"/>
                  </a:cubicBezTo>
                  <a:cubicBezTo>
                    <a:pt x="265" y="536"/>
                    <a:pt x="261" y="536"/>
                    <a:pt x="256" y="536"/>
                  </a:cubicBezTo>
                  <a:cubicBezTo>
                    <a:pt x="239" y="538"/>
                    <a:pt x="230" y="531"/>
                    <a:pt x="230" y="513"/>
                  </a:cubicBezTo>
                  <a:cubicBezTo>
                    <a:pt x="230" y="507"/>
                    <a:pt x="232" y="499"/>
                    <a:pt x="223" y="498"/>
                  </a:cubicBezTo>
                  <a:cubicBezTo>
                    <a:pt x="216" y="497"/>
                    <a:pt x="212" y="504"/>
                    <a:pt x="211" y="510"/>
                  </a:cubicBezTo>
                  <a:cubicBezTo>
                    <a:pt x="207" y="533"/>
                    <a:pt x="193" y="527"/>
                    <a:pt x="179" y="521"/>
                  </a:cubicBezTo>
                  <a:cubicBezTo>
                    <a:pt x="173" y="518"/>
                    <a:pt x="168" y="515"/>
                    <a:pt x="162" y="513"/>
                  </a:cubicBezTo>
                  <a:cubicBezTo>
                    <a:pt x="136" y="501"/>
                    <a:pt x="136" y="501"/>
                    <a:pt x="142" y="472"/>
                  </a:cubicBezTo>
                  <a:cubicBezTo>
                    <a:pt x="143" y="468"/>
                    <a:pt x="145" y="464"/>
                    <a:pt x="141" y="461"/>
                  </a:cubicBezTo>
                  <a:cubicBezTo>
                    <a:pt x="136" y="457"/>
                    <a:pt x="133" y="462"/>
                    <a:pt x="129" y="465"/>
                  </a:cubicBezTo>
                  <a:cubicBezTo>
                    <a:pt x="107" y="483"/>
                    <a:pt x="107" y="483"/>
                    <a:pt x="86" y="463"/>
                  </a:cubicBezTo>
                  <a:cubicBezTo>
                    <a:pt x="82" y="459"/>
                    <a:pt x="78" y="454"/>
                    <a:pt x="74" y="450"/>
                  </a:cubicBezTo>
                  <a:cubicBezTo>
                    <a:pt x="54" y="431"/>
                    <a:pt x="54" y="431"/>
                    <a:pt x="72" y="410"/>
                  </a:cubicBezTo>
                  <a:cubicBezTo>
                    <a:pt x="75" y="407"/>
                    <a:pt x="82" y="403"/>
                    <a:pt x="78" y="397"/>
                  </a:cubicBezTo>
                  <a:cubicBezTo>
                    <a:pt x="74" y="391"/>
                    <a:pt x="68" y="395"/>
                    <a:pt x="63" y="396"/>
                  </a:cubicBezTo>
                  <a:cubicBezTo>
                    <a:pt x="35" y="404"/>
                    <a:pt x="35" y="404"/>
                    <a:pt x="25" y="376"/>
                  </a:cubicBezTo>
                  <a:cubicBezTo>
                    <a:pt x="23" y="371"/>
                    <a:pt x="22" y="365"/>
                    <a:pt x="19" y="361"/>
                  </a:cubicBezTo>
                  <a:cubicBezTo>
                    <a:pt x="8" y="343"/>
                    <a:pt x="9" y="330"/>
                    <a:pt x="33" y="324"/>
                  </a:cubicBezTo>
                  <a:cubicBezTo>
                    <a:pt x="37" y="323"/>
                    <a:pt x="43" y="321"/>
                    <a:pt x="42" y="315"/>
                  </a:cubicBezTo>
                  <a:cubicBezTo>
                    <a:pt x="41" y="307"/>
                    <a:pt x="34" y="309"/>
                    <a:pt x="29" y="309"/>
                  </a:cubicBezTo>
                  <a:cubicBezTo>
                    <a:pt x="0" y="312"/>
                    <a:pt x="2" y="300"/>
                    <a:pt x="2" y="280"/>
                  </a:cubicBezTo>
                  <a:cubicBezTo>
                    <a:pt x="2" y="273"/>
                    <a:pt x="3" y="265"/>
                    <a:pt x="2" y="258"/>
                  </a:cubicBezTo>
                  <a:cubicBezTo>
                    <a:pt x="0" y="238"/>
                    <a:pt x="6" y="227"/>
                    <a:pt x="28" y="230"/>
                  </a:cubicBezTo>
                  <a:cubicBezTo>
                    <a:pt x="34" y="231"/>
                    <a:pt x="42" y="231"/>
                    <a:pt x="43" y="223"/>
                  </a:cubicBezTo>
                  <a:cubicBezTo>
                    <a:pt x="45" y="214"/>
                    <a:pt x="36" y="213"/>
                    <a:pt x="30" y="212"/>
                  </a:cubicBezTo>
                  <a:cubicBezTo>
                    <a:pt x="11" y="206"/>
                    <a:pt x="8" y="196"/>
                    <a:pt x="18" y="179"/>
                  </a:cubicBezTo>
                  <a:cubicBezTo>
                    <a:pt x="21" y="174"/>
                    <a:pt x="23" y="167"/>
                    <a:pt x="25" y="161"/>
                  </a:cubicBezTo>
                  <a:cubicBezTo>
                    <a:pt x="37" y="131"/>
                    <a:pt x="37" y="131"/>
                    <a:pt x="66" y="141"/>
                  </a:cubicBezTo>
                  <a:cubicBezTo>
                    <a:pt x="70" y="142"/>
                    <a:pt x="74" y="145"/>
                    <a:pt x="77" y="141"/>
                  </a:cubicBezTo>
                  <a:cubicBezTo>
                    <a:pt x="82" y="136"/>
                    <a:pt x="77" y="133"/>
                    <a:pt x="75" y="129"/>
                  </a:cubicBezTo>
                  <a:cubicBezTo>
                    <a:pt x="57" y="105"/>
                    <a:pt x="57" y="105"/>
                    <a:pt x="78" y="83"/>
                  </a:cubicBezTo>
                  <a:cubicBezTo>
                    <a:pt x="82" y="79"/>
                    <a:pt x="87" y="75"/>
                    <a:pt x="90" y="71"/>
                  </a:cubicBezTo>
                  <a:cubicBezTo>
                    <a:pt x="103" y="55"/>
                    <a:pt x="114" y="52"/>
                    <a:pt x="127" y="70"/>
                  </a:cubicBezTo>
                  <a:cubicBezTo>
                    <a:pt x="130" y="74"/>
                    <a:pt x="134" y="79"/>
                    <a:pt x="140" y="76"/>
                  </a:cubicBezTo>
                  <a:cubicBezTo>
                    <a:pt x="147" y="72"/>
                    <a:pt x="145" y="65"/>
                    <a:pt x="142" y="60"/>
                  </a:cubicBezTo>
                  <a:cubicBezTo>
                    <a:pt x="130" y="39"/>
                    <a:pt x="139" y="30"/>
                    <a:pt x="159" y="26"/>
                  </a:cubicBezTo>
                  <a:cubicBezTo>
                    <a:pt x="164" y="25"/>
                    <a:pt x="168" y="22"/>
                    <a:pt x="172" y="20"/>
                  </a:cubicBezTo>
                  <a:cubicBezTo>
                    <a:pt x="200" y="8"/>
                    <a:pt x="200" y="8"/>
                    <a:pt x="216" y="34"/>
                  </a:cubicBezTo>
                  <a:cubicBezTo>
                    <a:pt x="218" y="37"/>
                    <a:pt x="220" y="41"/>
                    <a:pt x="225" y="40"/>
                  </a:cubicBezTo>
                  <a:cubicBezTo>
                    <a:pt x="229" y="39"/>
                    <a:pt x="230" y="34"/>
                    <a:pt x="230" y="30"/>
                  </a:cubicBezTo>
                  <a:cubicBezTo>
                    <a:pt x="230" y="26"/>
                    <a:pt x="230" y="21"/>
                    <a:pt x="230" y="16"/>
                  </a:cubicBezTo>
                  <a:cubicBezTo>
                    <a:pt x="230" y="5"/>
                    <a:pt x="235" y="1"/>
                    <a:pt x="246" y="2"/>
                  </a:cubicBezTo>
                  <a:cubicBezTo>
                    <a:pt x="260" y="2"/>
                    <a:pt x="274" y="3"/>
                    <a:pt x="288" y="2"/>
                  </a:cubicBezTo>
                  <a:cubicBezTo>
                    <a:pt x="304" y="0"/>
                    <a:pt x="312" y="5"/>
                    <a:pt x="310" y="22"/>
                  </a:cubicBezTo>
                  <a:cubicBezTo>
                    <a:pt x="310" y="29"/>
                    <a:pt x="307" y="39"/>
                    <a:pt x="317" y="40"/>
                  </a:cubicBezTo>
                  <a:cubicBezTo>
                    <a:pt x="325" y="42"/>
                    <a:pt x="326" y="32"/>
                    <a:pt x="329" y="26"/>
                  </a:cubicBezTo>
                  <a:cubicBezTo>
                    <a:pt x="335" y="11"/>
                    <a:pt x="344" y="8"/>
                    <a:pt x="358" y="16"/>
                  </a:cubicBezTo>
                  <a:cubicBezTo>
                    <a:pt x="364" y="19"/>
                    <a:pt x="371" y="23"/>
                    <a:pt x="378" y="24"/>
                  </a:cubicBezTo>
                  <a:cubicBezTo>
                    <a:pt x="401" y="30"/>
                    <a:pt x="414" y="40"/>
                    <a:pt x="398" y="65"/>
                  </a:cubicBezTo>
                  <a:cubicBezTo>
                    <a:pt x="396" y="68"/>
                    <a:pt x="395" y="73"/>
                    <a:pt x="399" y="76"/>
                  </a:cubicBezTo>
                  <a:cubicBezTo>
                    <a:pt x="404" y="79"/>
                    <a:pt x="407" y="75"/>
                    <a:pt x="410" y="73"/>
                  </a:cubicBezTo>
                  <a:cubicBezTo>
                    <a:pt x="413" y="70"/>
                    <a:pt x="417" y="66"/>
                    <a:pt x="420" y="63"/>
                  </a:cubicBezTo>
                  <a:cubicBezTo>
                    <a:pt x="427" y="54"/>
                    <a:pt x="434" y="53"/>
                    <a:pt x="442" y="63"/>
                  </a:cubicBezTo>
                  <a:cubicBezTo>
                    <a:pt x="450" y="73"/>
                    <a:pt x="461" y="82"/>
                    <a:pt x="471" y="91"/>
                  </a:cubicBezTo>
                  <a:cubicBezTo>
                    <a:pt x="483" y="102"/>
                    <a:pt x="486" y="112"/>
                    <a:pt x="471" y="123"/>
                  </a:cubicBezTo>
                  <a:cubicBezTo>
                    <a:pt x="466" y="127"/>
                    <a:pt x="457" y="132"/>
                    <a:pt x="463" y="141"/>
                  </a:cubicBezTo>
                  <a:cubicBezTo>
                    <a:pt x="469" y="150"/>
                    <a:pt x="476" y="143"/>
                    <a:pt x="482" y="140"/>
                  </a:cubicBezTo>
                  <a:cubicBezTo>
                    <a:pt x="498" y="131"/>
                    <a:pt x="506" y="136"/>
                    <a:pt x="511" y="152"/>
                  </a:cubicBezTo>
                  <a:cubicBezTo>
                    <a:pt x="516" y="167"/>
                    <a:pt x="523" y="182"/>
                    <a:pt x="529" y="196"/>
                  </a:cubicBezTo>
                  <a:close/>
                  <a:moveTo>
                    <a:pt x="289" y="104"/>
                  </a:moveTo>
                  <a:cubicBezTo>
                    <a:pt x="202" y="104"/>
                    <a:pt x="144" y="139"/>
                    <a:pt x="117" y="205"/>
                  </a:cubicBezTo>
                  <a:cubicBezTo>
                    <a:pt x="92" y="267"/>
                    <a:pt x="101" y="327"/>
                    <a:pt x="146" y="378"/>
                  </a:cubicBezTo>
                  <a:cubicBezTo>
                    <a:pt x="152" y="385"/>
                    <a:pt x="157" y="404"/>
                    <a:pt x="175" y="392"/>
                  </a:cubicBezTo>
                  <a:cubicBezTo>
                    <a:pt x="177" y="390"/>
                    <a:pt x="178" y="393"/>
                    <a:pt x="178" y="395"/>
                  </a:cubicBezTo>
                  <a:cubicBezTo>
                    <a:pt x="180" y="419"/>
                    <a:pt x="201" y="419"/>
                    <a:pt x="218" y="425"/>
                  </a:cubicBezTo>
                  <a:cubicBezTo>
                    <a:pt x="283" y="447"/>
                    <a:pt x="342" y="433"/>
                    <a:pt x="390" y="383"/>
                  </a:cubicBezTo>
                  <a:cubicBezTo>
                    <a:pt x="438" y="332"/>
                    <a:pt x="451" y="270"/>
                    <a:pt x="422" y="204"/>
                  </a:cubicBezTo>
                  <a:cubicBezTo>
                    <a:pt x="394" y="139"/>
                    <a:pt x="341" y="106"/>
                    <a:pt x="289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15" name="Freeform 75">
              <a:extLst>
                <a:ext uri="{FF2B5EF4-FFF2-40B4-BE49-F238E27FC236}">
                  <a16:creationId xmlns:a16="http://schemas.microsoft.com/office/drawing/2014/main" id="{93A06DA8-31C4-48D1-A7AB-50C654F5A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5300" y="-3986213"/>
              <a:ext cx="338138" cy="212725"/>
            </a:xfrm>
            <a:custGeom>
              <a:avLst/>
              <a:gdLst>
                <a:gd name="T0" fmla="*/ 65 w 90"/>
                <a:gd name="T1" fmla="*/ 4 h 56"/>
                <a:gd name="T2" fmla="*/ 86 w 90"/>
                <a:gd name="T3" fmla="*/ 8 h 56"/>
                <a:gd name="T4" fmla="*/ 74 w 90"/>
                <a:gd name="T5" fmla="*/ 29 h 56"/>
                <a:gd name="T6" fmla="*/ 16 w 90"/>
                <a:gd name="T7" fmla="*/ 54 h 56"/>
                <a:gd name="T8" fmla="*/ 8 w 90"/>
                <a:gd name="T9" fmla="*/ 40 h 56"/>
                <a:gd name="T10" fmla="*/ 65 w 90"/>
                <a:gd name="T11" fmla="*/ 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56">
                  <a:moveTo>
                    <a:pt x="65" y="4"/>
                  </a:moveTo>
                  <a:cubicBezTo>
                    <a:pt x="71" y="6"/>
                    <a:pt x="83" y="0"/>
                    <a:pt x="86" y="8"/>
                  </a:cubicBezTo>
                  <a:cubicBezTo>
                    <a:pt x="90" y="16"/>
                    <a:pt x="78" y="22"/>
                    <a:pt x="74" y="29"/>
                  </a:cubicBezTo>
                  <a:cubicBezTo>
                    <a:pt x="61" y="51"/>
                    <a:pt x="40" y="56"/>
                    <a:pt x="16" y="54"/>
                  </a:cubicBezTo>
                  <a:cubicBezTo>
                    <a:pt x="6" y="53"/>
                    <a:pt x="0" y="51"/>
                    <a:pt x="8" y="40"/>
                  </a:cubicBezTo>
                  <a:cubicBezTo>
                    <a:pt x="30" y="10"/>
                    <a:pt x="38" y="4"/>
                    <a:pt x="65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16" name="Freeform 76">
              <a:extLst>
                <a:ext uri="{FF2B5EF4-FFF2-40B4-BE49-F238E27FC236}">
                  <a16:creationId xmlns:a16="http://schemas.microsoft.com/office/drawing/2014/main" id="{ACA4E429-BDF5-445C-82F3-6F879660E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9563" y="-2073275"/>
              <a:ext cx="184150" cy="363538"/>
            </a:xfrm>
            <a:custGeom>
              <a:avLst/>
              <a:gdLst>
                <a:gd name="T0" fmla="*/ 0 w 49"/>
                <a:gd name="T1" fmla="*/ 44 h 96"/>
                <a:gd name="T2" fmla="*/ 18 w 49"/>
                <a:gd name="T3" fmla="*/ 4 h 96"/>
                <a:gd name="T4" fmla="*/ 38 w 49"/>
                <a:gd name="T5" fmla="*/ 30 h 96"/>
                <a:gd name="T6" fmla="*/ 27 w 49"/>
                <a:gd name="T7" fmla="*/ 93 h 96"/>
                <a:gd name="T8" fmla="*/ 20 w 49"/>
                <a:gd name="T9" fmla="*/ 92 h 96"/>
                <a:gd name="T10" fmla="*/ 0 w 49"/>
                <a:gd name="T11" fmla="*/ 4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96">
                  <a:moveTo>
                    <a:pt x="0" y="44"/>
                  </a:moveTo>
                  <a:cubicBezTo>
                    <a:pt x="5" y="28"/>
                    <a:pt x="6" y="9"/>
                    <a:pt x="18" y="4"/>
                  </a:cubicBezTo>
                  <a:cubicBezTo>
                    <a:pt x="27" y="0"/>
                    <a:pt x="32" y="20"/>
                    <a:pt x="38" y="30"/>
                  </a:cubicBezTo>
                  <a:cubicBezTo>
                    <a:pt x="49" y="48"/>
                    <a:pt x="43" y="80"/>
                    <a:pt x="27" y="93"/>
                  </a:cubicBezTo>
                  <a:cubicBezTo>
                    <a:pt x="24" y="95"/>
                    <a:pt x="21" y="96"/>
                    <a:pt x="20" y="92"/>
                  </a:cubicBezTo>
                  <a:cubicBezTo>
                    <a:pt x="13" y="76"/>
                    <a:pt x="6" y="59"/>
                    <a:pt x="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17" name="Freeform 77">
              <a:extLst>
                <a:ext uri="{FF2B5EF4-FFF2-40B4-BE49-F238E27FC236}">
                  <a16:creationId xmlns:a16="http://schemas.microsoft.com/office/drawing/2014/main" id="{3CF59703-689C-4D3E-8E58-C1D7004D8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0238" y="-1498600"/>
              <a:ext cx="334963" cy="219075"/>
            </a:xfrm>
            <a:custGeom>
              <a:avLst/>
              <a:gdLst>
                <a:gd name="T0" fmla="*/ 62 w 89"/>
                <a:gd name="T1" fmla="*/ 5 h 58"/>
                <a:gd name="T2" fmla="*/ 85 w 89"/>
                <a:gd name="T3" fmla="*/ 9 h 58"/>
                <a:gd name="T4" fmla="*/ 73 w 89"/>
                <a:gd name="T5" fmla="*/ 30 h 58"/>
                <a:gd name="T6" fmla="*/ 13 w 89"/>
                <a:gd name="T7" fmla="*/ 54 h 58"/>
                <a:gd name="T8" fmla="*/ 6 w 89"/>
                <a:gd name="T9" fmla="*/ 43 h 58"/>
                <a:gd name="T10" fmla="*/ 62 w 89"/>
                <a:gd name="T11" fmla="*/ 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58">
                  <a:moveTo>
                    <a:pt x="62" y="5"/>
                  </a:moveTo>
                  <a:cubicBezTo>
                    <a:pt x="70" y="7"/>
                    <a:pt x="82" y="1"/>
                    <a:pt x="85" y="9"/>
                  </a:cubicBezTo>
                  <a:cubicBezTo>
                    <a:pt x="89" y="17"/>
                    <a:pt x="77" y="22"/>
                    <a:pt x="73" y="30"/>
                  </a:cubicBezTo>
                  <a:cubicBezTo>
                    <a:pt x="59" y="53"/>
                    <a:pt x="38" y="58"/>
                    <a:pt x="13" y="54"/>
                  </a:cubicBezTo>
                  <a:cubicBezTo>
                    <a:pt x="6" y="53"/>
                    <a:pt x="0" y="50"/>
                    <a:pt x="6" y="43"/>
                  </a:cubicBezTo>
                  <a:cubicBezTo>
                    <a:pt x="21" y="26"/>
                    <a:pt x="31" y="0"/>
                    <a:pt x="62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18" name="Freeform 78">
              <a:extLst>
                <a:ext uri="{FF2B5EF4-FFF2-40B4-BE49-F238E27FC236}">
                  <a16:creationId xmlns:a16="http://schemas.microsoft.com/office/drawing/2014/main" id="{437BFD10-043A-4124-B994-09FC185ED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8613" y="-3992563"/>
              <a:ext cx="327025" cy="227013"/>
            </a:xfrm>
            <a:custGeom>
              <a:avLst/>
              <a:gdLst>
                <a:gd name="T0" fmla="*/ 28 w 87"/>
                <a:gd name="T1" fmla="*/ 55 h 60"/>
                <a:gd name="T2" fmla="*/ 16 w 87"/>
                <a:gd name="T3" fmla="*/ 55 h 60"/>
                <a:gd name="T4" fmla="*/ 2 w 87"/>
                <a:gd name="T5" fmla="*/ 50 h 60"/>
                <a:gd name="T6" fmla="*/ 7 w 87"/>
                <a:gd name="T7" fmla="*/ 38 h 60"/>
                <a:gd name="T8" fmla="*/ 72 w 87"/>
                <a:gd name="T9" fmla="*/ 6 h 60"/>
                <a:gd name="T10" fmla="*/ 78 w 87"/>
                <a:gd name="T11" fmla="*/ 21 h 60"/>
                <a:gd name="T12" fmla="*/ 28 w 87"/>
                <a:gd name="T13" fmla="*/ 5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60">
                  <a:moveTo>
                    <a:pt x="28" y="55"/>
                  </a:moveTo>
                  <a:cubicBezTo>
                    <a:pt x="22" y="55"/>
                    <a:pt x="19" y="55"/>
                    <a:pt x="16" y="55"/>
                  </a:cubicBezTo>
                  <a:cubicBezTo>
                    <a:pt x="11" y="55"/>
                    <a:pt x="4" y="56"/>
                    <a:pt x="2" y="50"/>
                  </a:cubicBezTo>
                  <a:cubicBezTo>
                    <a:pt x="0" y="45"/>
                    <a:pt x="5" y="42"/>
                    <a:pt x="7" y="38"/>
                  </a:cubicBezTo>
                  <a:cubicBezTo>
                    <a:pt x="23" y="17"/>
                    <a:pt x="41" y="0"/>
                    <a:pt x="72" y="6"/>
                  </a:cubicBezTo>
                  <a:cubicBezTo>
                    <a:pt x="82" y="8"/>
                    <a:pt x="87" y="11"/>
                    <a:pt x="78" y="21"/>
                  </a:cubicBezTo>
                  <a:cubicBezTo>
                    <a:pt x="64" y="37"/>
                    <a:pt x="54" y="60"/>
                    <a:pt x="28" y="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19" name="Freeform 79">
              <a:extLst>
                <a:ext uri="{FF2B5EF4-FFF2-40B4-BE49-F238E27FC236}">
                  <a16:creationId xmlns:a16="http://schemas.microsoft.com/office/drawing/2014/main" id="{9BDEAC80-8FB0-4D16-B627-13BD87227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6963" y="-1493838"/>
              <a:ext cx="331788" cy="203200"/>
            </a:xfrm>
            <a:custGeom>
              <a:avLst/>
              <a:gdLst>
                <a:gd name="T0" fmla="*/ 21 w 88"/>
                <a:gd name="T1" fmla="*/ 54 h 54"/>
                <a:gd name="T2" fmla="*/ 9 w 88"/>
                <a:gd name="T3" fmla="*/ 53 h 54"/>
                <a:gd name="T4" fmla="*/ 4 w 88"/>
                <a:gd name="T5" fmla="*/ 42 h 54"/>
                <a:gd name="T6" fmla="*/ 76 w 88"/>
                <a:gd name="T7" fmla="*/ 5 h 54"/>
                <a:gd name="T8" fmla="*/ 84 w 88"/>
                <a:gd name="T9" fmla="*/ 14 h 54"/>
                <a:gd name="T10" fmla="*/ 21 w 88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54">
                  <a:moveTo>
                    <a:pt x="21" y="54"/>
                  </a:moveTo>
                  <a:cubicBezTo>
                    <a:pt x="20" y="54"/>
                    <a:pt x="14" y="54"/>
                    <a:pt x="9" y="53"/>
                  </a:cubicBezTo>
                  <a:cubicBezTo>
                    <a:pt x="2" y="52"/>
                    <a:pt x="0" y="49"/>
                    <a:pt x="4" y="42"/>
                  </a:cubicBezTo>
                  <a:cubicBezTo>
                    <a:pt x="18" y="14"/>
                    <a:pt x="46" y="0"/>
                    <a:pt x="76" y="5"/>
                  </a:cubicBezTo>
                  <a:cubicBezTo>
                    <a:pt x="81" y="5"/>
                    <a:pt x="88" y="5"/>
                    <a:pt x="84" y="14"/>
                  </a:cubicBezTo>
                  <a:cubicBezTo>
                    <a:pt x="76" y="33"/>
                    <a:pt x="45" y="54"/>
                    <a:pt x="21" y="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20" name="Freeform 80">
              <a:extLst>
                <a:ext uri="{FF2B5EF4-FFF2-40B4-BE49-F238E27FC236}">
                  <a16:creationId xmlns:a16="http://schemas.microsoft.com/office/drawing/2014/main" id="{D2E48770-5973-4DA8-9398-6308D0406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8238" y="-3992563"/>
              <a:ext cx="320675" cy="233363"/>
            </a:xfrm>
            <a:custGeom>
              <a:avLst/>
              <a:gdLst>
                <a:gd name="T0" fmla="*/ 57 w 85"/>
                <a:gd name="T1" fmla="*/ 7 h 62"/>
                <a:gd name="T2" fmla="*/ 74 w 85"/>
                <a:gd name="T3" fmla="*/ 7 h 62"/>
                <a:gd name="T4" fmla="*/ 80 w 85"/>
                <a:gd name="T5" fmla="*/ 19 h 62"/>
                <a:gd name="T6" fmla="*/ 13 w 85"/>
                <a:gd name="T7" fmla="*/ 55 h 62"/>
                <a:gd name="T8" fmla="*/ 1 w 85"/>
                <a:gd name="T9" fmla="*/ 50 h 62"/>
                <a:gd name="T10" fmla="*/ 6 w 85"/>
                <a:gd name="T11" fmla="*/ 40 h 62"/>
                <a:gd name="T12" fmla="*/ 57 w 85"/>
                <a:gd name="T13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62">
                  <a:moveTo>
                    <a:pt x="57" y="7"/>
                  </a:moveTo>
                  <a:cubicBezTo>
                    <a:pt x="65" y="7"/>
                    <a:pt x="69" y="6"/>
                    <a:pt x="74" y="7"/>
                  </a:cubicBezTo>
                  <a:cubicBezTo>
                    <a:pt x="84" y="7"/>
                    <a:pt x="85" y="12"/>
                    <a:pt x="80" y="19"/>
                  </a:cubicBezTo>
                  <a:cubicBezTo>
                    <a:pt x="63" y="41"/>
                    <a:pt x="45" y="62"/>
                    <a:pt x="13" y="55"/>
                  </a:cubicBezTo>
                  <a:cubicBezTo>
                    <a:pt x="9" y="54"/>
                    <a:pt x="3" y="55"/>
                    <a:pt x="1" y="50"/>
                  </a:cubicBezTo>
                  <a:cubicBezTo>
                    <a:pt x="0" y="46"/>
                    <a:pt x="3" y="43"/>
                    <a:pt x="6" y="40"/>
                  </a:cubicBezTo>
                  <a:cubicBezTo>
                    <a:pt x="21" y="25"/>
                    <a:pt x="31" y="0"/>
                    <a:pt x="57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21" name="Freeform 81">
              <a:extLst>
                <a:ext uri="{FF2B5EF4-FFF2-40B4-BE49-F238E27FC236}">
                  <a16:creationId xmlns:a16="http://schemas.microsoft.com/office/drawing/2014/main" id="{4830B480-0337-475B-859D-D259B4338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663" y="-1501775"/>
              <a:ext cx="327025" cy="211138"/>
            </a:xfrm>
            <a:custGeom>
              <a:avLst/>
              <a:gdLst>
                <a:gd name="T0" fmla="*/ 25 w 87"/>
                <a:gd name="T1" fmla="*/ 55 h 56"/>
                <a:gd name="T2" fmla="*/ 11 w 87"/>
                <a:gd name="T3" fmla="*/ 55 h 56"/>
                <a:gd name="T4" fmla="*/ 5 w 87"/>
                <a:gd name="T5" fmla="*/ 42 h 56"/>
                <a:gd name="T6" fmla="*/ 78 w 87"/>
                <a:gd name="T7" fmla="*/ 7 h 56"/>
                <a:gd name="T8" fmla="*/ 84 w 87"/>
                <a:gd name="T9" fmla="*/ 15 h 56"/>
                <a:gd name="T10" fmla="*/ 25 w 87"/>
                <a:gd name="T11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56">
                  <a:moveTo>
                    <a:pt x="25" y="55"/>
                  </a:moveTo>
                  <a:cubicBezTo>
                    <a:pt x="20" y="55"/>
                    <a:pt x="16" y="56"/>
                    <a:pt x="11" y="55"/>
                  </a:cubicBezTo>
                  <a:cubicBezTo>
                    <a:pt x="2" y="55"/>
                    <a:pt x="0" y="51"/>
                    <a:pt x="5" y="42"/>
                  </a:cubicBezTo>
                  <a:cubicBezTo>
                    <a:pt x="19" y="16"/>
                    <a:pt x="50" y="0"/>
                    <a:pt x="78" y="7"/>
                  </a:cubicBezTo>
                  <a:cubicBezTo>
                    <a:pt x="83" y="8"/>
                    <a:pt x="87" y="8"/>
                    <a:pt x="84" y="15"/>
                  </a:cubicBezTo>
                  <a:cubicBezTo>
                    <a:pt x="75" y="35"/>
                    <a:pt x="46" y="56"/>
                    <a:pt x="25" y="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22" name="Freeform 82">
              <a:extLst>
                <a:ext uri="{FF2B5EF4-FFF2-40B4-BE49-F238E27FC236}">
                  <a16:creationId xmlns:a16="http://schemas.microsoft.com/office/drawing/2014/main" id="{9536002B-9193-4FDC-9A09-2B3CE9990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2213" y="-1501775"/>
              <a:ext cx="323850" cy="211138"/>
            </a:xfrm>
            <a:custGeom>
              <a:avLst/>
              <a:gdLst>
                <a:gd name="T0" fmla="*/ 25 w 86"/>
                <a:gd name="T1" fmla="*/ 55 h 56"/>
                <a:gd name="T2" fmla="*/ 9 w 86"/>
                <a:gd name="T3" fmla="*/ 55 h 56"/>
                <a:gd name="T4" fmla="*/ 4 w 86"/>
                <a:gd name="T5" fmla="*/ 44 h 56"/>
                <a:gd name="T6" fmla="*/ 77 w 86"/>
                <a:gd name="T7" fmla="*/ 7 h 56"/>
                <a:gd name="T8" fmla="*/ 83 w 86"/>
                <a:gd name="T9" fmla="*/ 15 h 56"/>
                <a:gd name="T10" fmla="*/ 25 w 86"/>
                <a:gd name="T11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56">
                  <a:moveTo>
                    <a:pt x="25" y="55"/>
                  </a:moveTo>
                  <a:cubicBezTo>
                    <a:pt x="19" y="55"/>
                    <a:pt x="14" y="56"/>
                    <a:pt x="9" y="55"/>
                  </a:cubicBezTo>
                  <a:cubicBezTo>
                    <a:pt x="2" y="54"/>
                    <a:pt x="0" y="51"/>
                    <a:pt x="4" y="44"/>
                  </a:cubicBezTo>
                  <a:cubicBezTo>
                    <a:pt x="17" y="17"/>
                    <a:pt x="49" y="0"/>
                    <a:pt x="77" y="7"/>
                  </a:cubicBezTo>
                  <a:cubicBezTo>
                    <a:pt x="83" y="8"/>
                    <a:pt x="86" y="8"/>
                    <a:pt x="83" y="15"/>
                  </a:cubicBezTo>
                  <a:cubicBezTo>
                    <a:pt x="75" y="35"/>
                    <a:pt x="45" y="56"/>
                    <a:pt x="25" y="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23" name="Freeform 83">
              <a:extLst>
                <a:ext uri="{FF2B5EF4-FFF2-40B4-BE49-F238E27FC236}">
                  <a16:creationId xmlns:a16="http://schemas.microsoft.com/office/drawing/2014/main" id="{C9656AE3-6D8E-4B9C-95F8-F6C821B87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275" y="-3989388"/>
              <a:ext cx="325438" cy="223838"/>
            </a:xfrm>
            <a:custGeom>
              <a:avLst/>
              <a:gdLst>
                <a:gd name="T0" fmla="*/ 30 w 86"/>
                <a:gd name="T1" fmla="*/ 54 h 59"/>
                <a:gd name="T2" fmla="*/ 7 w 86"/>
                <a:gd name="T3" fmla="*/ 53 h 59"/>
                <a:gd name="T4" fmla="*/ 2 w 86"/>
                <a:gd name="T5" fmla="*/ 43 h 59"/>
                <a:gd name="T6" fmla="*/ 74 w 86"/>
                <a:gd name="T7" fmla="*/ 6 h 59"/>
                <a:gd name="T8" fmla="*/ 80 w 86"/>
                <a:gd name="T9" fmla="*/ 16 h 59"/>
                <a:gd name="T10" fmla="*/ 30 w 86"/>
                <a:gd name="T11" fmla="*/ 5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59">
                  <a:moveTo>
                    <a:pt x="30" y="54"/>
                  </a:moveTo>
                  <a:cubicBezTo>
                    <a:pt x="19" y="54"/>
                    <a:pt x="13" y="54"/>
                    <a:pt x="7" y="53"/>
                  </a:cubicBezTo>
                  <a:cubicBezTo>
                    <a:pt x="1" y="53"/>
                    <a:pt x="0" y="49"/>
                    <a:pt x="2" y="43"/>
                  </a:cubicBezTo>
                  <a:cubicBezTo>
                    <a:pt x="13" y="18"/>
                    <a:pt x="47" y="0"/>
                    <a:pt x="74" y="6"/>
                  </a:cubicBezTo>
                  <a:cubicBezTo>
                    <a:pt x="80" y="7"/>
                    <a:pt x="86" y="9"/>
                    <a:pt x="80" y="16"/>
                  </a:cubicBezTo>
                  <a:cubicBezTo>
                    <a:pt x="65" y="33"/>
                    <a:pt x="56" y="59"/>
                    <a:pt x="30" y="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24" name="Freeform 84">
              <a:extLst>
                <a:ext uri="{FF2B5EF4-FFF2-40B4-BE49-F238E27FC236}">
                  <a16:creationId xmlns:a16="http://schemas.microsoft.com/office/drawing/2014/main" id="{6C3D551E-93B9-4D99-94CC-6952DA275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4175" y="-3036888"/>
              <a:ext cx="215900" cy="322263"/>
            </a:xfrm>
            <a:custGeom>
              <a:avLst/>
              <a:gdLst>
                <a:gd name="T0" fmla="*/ 53 w 57"/>
                <a:gd name="T1" fmla="*/ 59 h 85"/>
                <a:gd name="T2" fmla="*/ 50 w 57"/>
                <a:gd name="T3" fmla="*/ 81 h 85"/>
                <a:gd name="T4" fmla="*/ 29 w 57"/>
                <a:gd name="T5" fmla="*/ 68 h 85"/>
                <a:gd name="T6" fmla="*/ 3 w 57"/>
                <a:gd name="T7" fmla="*/ 11 h 85"/>
                <a:gd name="T8" fmla="*/ 14 w 57"/>
                <a:gd name="T9" fmla="*/ 3 h 85"/>
                <a:gd name="T10" fmla="*/ 53 w 57"/>
                <a:gd name="T11" fmla="*/ 5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85">
                  <a:moveTo>
                    <a:pt x="53" y="59"/>
                  </a:moveTo>
                  <a:cubicBezTo>
                    <a:pt x="52" y="66"/>
                    <a:pt x="57" y="77"/>
                    <a:pt x="50" y="81"/>
                  </a:cubicBezTo>
                  <a:cubicBezTo>
                    <a:pt x="41" y="85"/>
                    <a:pt x="36" y="73"/>
                    <a:pt x="29" y="68"/>
                  </a:cubicBezTo>
                  <a:cubicBezTo>
                    <a:pt x="8" y="55"/>
                    <a:pt x="0" y="36"/>
                    <a:pt x="3" y="11"/>
                  </a:cubicBezTo>
                  <a:cubicBezTo>
                    <a:pt x="4" y="4"/>
                    <a:pt x="6" y="0"/>
                    <a:pt x="14" y="3"/>
                  </a:cubicBezTo>
                  <a:cubicBezTo>
                    <a:pt x="37" y="11"/>
                    <a:pt x="53" y="34"/>
                    <a:pt x="53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25" name="Freeform 85">
              <a:extLst>
                <a:ext uri="{FF2B5EF4-FFF2-40B4-BE49-F238E27FC236}">
                  <a16:creationId xmlns:a16="http://schemas.microsoft.com/office/drawing/2014/main" id="{9DB3445E-BCB1-4714-A8DD-445AE1E73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688" y="-1509713"/>
              <a:ext cx="334963" cy="230188"/>
            </a:xfrm>
            <a:custGeom>
              <a:avLst/>
              <a:gdLst>
                <a:gd name="T0" fmla="*/ 57 w 89"/>
                <a:gd name="T1" fmla="*/ 9 h 61"/>
                <a:gd name="T2" fmla="*/ 66 w 89"/>
                <a:gd name="T3" fmla="*/ 9 h 61"/>
                <a:gd name="T4" fmla="*/ 85 w 89"/>
                <a:gd name="T5" fmla="*/ 12 h 61"/>
                <a:gd name="T6" fmla="*/ 75 w 89"/>
                <a:gd name="T7" fmla="*/ 29 h 61"/>
                <a:gd name="T8" fmla="*/ 15 w 89"/>
                <a:gd name="T9" fmla="*/ 57 h 61"/>
                <a:gd name="T10" fmla="*/ 3 w 89"/>
                <a:gd name="T11" fmla="*/ 52 h 61"/>
                <a:gd name="T12" fmla="*/ 8 w 89"/>
                <a:gd name="T13" fmla="*/ 41 h 61"/>
                <a:gd name="T14" fmla="*/ 57 w 89"/>
                <a:gd name="T15" fmla="*/ 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61">
                  <a:moveTo>
                    <a:pt x="57" y="9"/>
                  </a:moveTo>
                  <a:cubicBezTo>
                    <a:pt x="62" y="9"/>
                    <a:pt x="64" y="9"/>
                    <a:pt x="66" y="9"/>
                  </a:cubicBezTo>
                  <a:cubicBezTo>
                    <a:pt x="73" y="9"/>
                    <a:pt x="82" y="6"/>
                    <a:pt x="85" y="12"/>
                  </a:cubicBezTo>
                  <a:cubicBezTo>
                    <a:pt x="89" y="20"/>
                    <a:pt x="78" y="23"/>
                    <a:pt x="75" y="29"/>
                  </a:cubicBezTo>
                  <a:cubicBezTo>
                    <a:pt x="61" y="51"/>
                    <a:pt x="41" y="61"/>
                    <a:pt x="15" y="57"/>
                  </a:cubicBezTo>
                  <a:cubicBezTo>
                    <a:pt x="10" y="57"/>
                    <a:pt x="5" y="57"/>
                    <a:pt x="3" y="52"/>
                  </a:cubicBezTo>
                  <a:cubicBezTo>
                    <a:pt x="0" y="47"/>
                    <a:pt x="5" y="43"/>
                    <a:pt x="8" y="41"/>
                  </a:cubicBezTo>
                  <a:cubicBezTo>
                    <a:pt x="24" y="28"/>
                    <a:pt x="31" y="0"/>
                    <a:pt x="57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26" name="Freeform 86">
              <a:extLst>
                <a:ext uri="{FF2B5EF4-FFF2-40B4-BE49-F238E27FC236}">
                  <a16:creationId xmlns:a16="http://schemas.microsoft.com/office/drawing/2014/main" id="{656289BA-31D1-4382-AD7C-8D04D540C7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-1493838"/>
              <a:ext cx="319088" cy="203200"/>
            </a:xfrm>
            <a:custGeom>
              <a:avLst/>
              <a:gdLst>
                <a:gd name="T0" fmla="*/ 25 w 85"/>
                <a:gd name="T1" fmla="*/ 54 h 54"/>
                <a:gd name="T2" fmla="*/ 9 w 85"/>
                <a:gd name="T3" fmla="*/ 52 h 54"/>
                <a:gd name="T4" fmla="*/ 4 w 85"/>
                <a:gd name="T5" fmla="*/ 40 h 54"/>
                <a:gd name="T6" fmla="*/ 74 w 85"/>
                <a:gd name="T7" fmla="*/ 4 h 54"/>
                <a:gd name="T8" fmla="*/ 84 w 85"/>
                <a:gd name="T9" fmla="*/ 9 h 54"/>
                <a:gd name="T10" fmla="*/ 80 w 85"/>
                <a:gd name="T11" fmla="*/ 17 h 54"/>
                <a:gd name="T12" fmla="*/ 57 w 85"/>
                <a:gd name="T13" fmla="*/ 42 h 54"/>
                <a:gd name="T14" fmla="*/ 25 w 85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54">
                  <a:moveTo>
                    <a:pt x="25" y="54"/>
                  </a:moveTo>
                  <a:cubicBezTo>
                    <a:pt x="20" y="53"/>
                    <a:pt x="15" y="53"/>
                    <a:pt x="9" y="52"/>
                  </a:cubicBezTo>
                  <a:cubicBezTo>
                    <a:pt x="1" y="51"/>
                    <a:pt x="0" y="47"/>
                    <a:pt x="4" y="40"/>
                  </a:cubicBezTo>
                  <a:cubicBezTo>
                    <a:pt x="18" y="14"/>
                    <a:pt x="45" y="0"/>
                    <a:pt x="74" y="4"/>
                  </a:cubicBezTo>
                  <a:cubicBezTo>
                    <a:pt x="78" y="5"/>
                    <a:pt x="83" y="4"/>
                    <a:pt x="84" y="9"/>
                  </a:cubicBezTo>
                  <a:cubicBezTo>
                    <a:pt x="85" y="13"/>
                    <a:pt x="82" y="15"/>
                    <a:pt x="80" y="17"/>
                  </a:cubicBezTo>
                  <a:cubicBezTo>
                    <a:pt x="72" y="25"/>
                    <a:pt x="64" y="33"/>
                    <a:pt x="57" y="42"/>
                  </a:cubicBezTo>
                  <a:cubicBezTo>
                    <a:pt x="49" y="54"/>
                    <a:pt x="37" y="54"/>
                    <a:pt x="25" y="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27" name="Freeform 87">
              <a:extLst>
                <a:ext uri="{FF2B5EF4-FFF2-40B4-BE49-F238E27FC236}">
                  <a16:creationId xmlns:a16="http://schemas.microsoft.com/office/drawing/2014/main" id="{DDF699F7-E87F-46B5-8A68-98F2199D4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7200" y="-3981451"/>
              <a:ext cx="330200" cy="219075"/>
            </a:xfrm>
            <a:custGeom>
              <a:avLst/>
              <a:gdLst>
                <a:gd name="T0" fmla="*/ 24 w 88"/>
                <a:gd name="T1" fmla="*/ 52 h 58"/>
                <a:gd name="T2" fmla="*/ 4 w 88"/>
                <a:gd name="T3" fmla="*/ 49 h 58"/>
                <a:gd name="T4" fmla="*/ 13 w 88"/>
                <a:gd name="T5" fmla="*/ 29 h 58"/>
                <a:gd name="T6" fmla="*/ 73 w 88"/>
                <a:gd name="T7" fmla="*/ 3 h 58"/>
                <a:gd name="T8" fmla="*/ 81 w 88"/>
                <a:gd name="T9" fmla="*/ 13 h 58"/>
                <a:gd name="T10" fmla="*/ 24 w 88"/>
                <a:gd name="T11" fmla="*/ 5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58">
                  <a:moveTo>
                    <a:pt x="24" y="52"/>
                  </a:moveTo>
                  <a:cubicBezTo>
                    <a:pt x="17" y="51"/>
                    <a:pt x="7" y="55"/>
                    <a:pt x="4" y="49"/>
                  </a:cubicBezTo>
                  <a:cubicBezTo>
                    <a:pt x="0" y="41"/>
                    <a:pt x="9" y="35"/>
                    <a:pt x="13" y="29"/>
                  </a:cubicBezTo>
                  <a:cubicBezTo>
                    <a:pt x="27" y="6"/>
                    <a:pt x="48" y="0"/>
                    <a:pt x="73" y="3"/>
                  </a:cubicBezTo>
                  <a:cubicBezTo>
                    <a:pt x="78" y="4"/>
                    <a:pt x="88" y="5"/>
                    <a:pt x="81" y="13"/>
                  </a:cubicBezTo>
                  <a:cubicBezTo>
                    <a:pt x="65" y="30"/>
                    <a:pt x="56" y="58"/>
                    <a:pt x="24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28" name="Freeform 88">
              <a:extLst>
                <a:ext uri="{FF2B5EF4-FFF2-40B4-BE49-F238E27FC236}">
                  <a16:creationId xmlns:a16="http://schemas.microsoft.com/office/drawing/2014/main" id="{A0FD1A49-0B35-4840-9B8B-2CDFE7853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550" y="-3986213"/>
              <a:ext cx="323850" cy="201613"/>
            </a:xfrm>
            <a:custGeom>
              <a:avLst/>
              <a:gdLst>
                <a:gd name="T0" fmla="*/ 23 w 86"/>
                <a:gd name="T1" fmla="*/ 53 h 53"/>
                <a:gd name="T2" fmla="*/ 7 w 86"/>
                <a:gd name="T3" fmla="*/ 53 h 53"/>
                <a:gd name="T4" fmla="*/ 3 w 86"/>
                <a:gd name="T5" fmla="*/ 43 h 53"/>
                <a:gd name="T6" fmla="*/ 75 w 86"/>
                <a:gd name="T7" fmla="*/ 4 h 53"/>
                <a:gd name="T8" fmla="*/ 83 w 86"/>
                <a:gd name="T9" fmla="*/ 14 h 53"/>
                <a:gd name="T10" fmla="*/ 23 w 86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53">
                  <a:moveTo>
                    <a:pt x="23" y="53"/>
                  </a:moveTo>
                  <a:cubicBezTo>
                    <a:pt x="18" y="53"/>
                    <a:pt x="13" y="53"/>
                    <a:pt x="7" y="53"/>
                  </a:cubicBezTo>
                  <a:cubicBezTo>
                    <a:pt x="1" y="52"/>
                    <a:pt x="0" y="49"/>
                    <a:pt x="3" y="43"/>
                  </a:cubicBezTo>
                  <a:cubicBezTo>
                    <a:pt x="18" y="15"/>
                    <a:pt x="45" y="0"/>
                    <a:pt x="75" y="4"/>
                  </a:cubicBezTo>
                  <a:cubicBezTo>
                    <a:pt x="80" y="5"/>
                    <a:pt x="86" y="5"/>
                    <a:pt x="83" y="14"/>
                  </a:cubicBezTo>
                  <a:cubicBezTo>
                    <a:pt x="75" y="34"/>
                    <a:pt x="46" y="53"/>
                    <a:pt x="23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29" name="Freeform 89">
              <a:extLst>
                <a:ext uri="{FF2B5EF4-FFF2-40B4-BE49-F238E27FC236}">
                  <a16:creationId xmlns:a16="http://schemas.microsoft.com/office/drawing/2014/main" id="{113ED10C-74F0-4A7A-8509-A4395B720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1925" y="-3997326"/>
              <a:ext cx="320675" cy="231775"/>
            </a:xfrm>
            <a:custGeom>
              <a:avLst/>
              <a:gdLst>
                <a:gd name="T0" fmla="*/ 61 w 85"/>
                <a:gd name="T1" fmla="*/ 8 h 61"/>
                <a:gd name="T2" fmla="*/ 78 w 85"/>
                <a:gd name="T3" fmla="*/ 8 h 61"/>
                <a:gd name="T4" fmla="*/ 83 w 85"/>
                <a:gd name="T5" fmla="*/ 16 h 61"/>
                <a:gd name="T6" fmla="*/ 12 w 85"/>
                <a:gd name="T7" fmla="*/ 56 h 61"/>
                <a:gd name="T8" fmla="*/ 6 w 85"/>
                <a:gd name="T9" fmla="*/ 43 h 61"/>
                <a:gd name="T10" fmla="*/ 61 w 85"/>
                <a:gd name="T11" fmla="*/ 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61">
                  <a:moveTo>
                    <a:pt x="61" y="8"/>
                  </a:moveTo>
                  <a:cubicBezTo>
                    <a:pt x="68" y="8"/>
                    <a:pt x="73" y="7"/>
                    <a:pt x="78" y="8"/>
                  </a:cubicBezTo>
                  <a:cubicBezTo>
                    <a:pt x="83" y="8"/>
                    <a:pt x="85" y="11"/>
                    <a:pt x="83" y="16"/>
                  </a:cubicBezTo>
                  <a:cubicBezTo>
                    <a:pt x="73" y="41"/>
                    <a:pt x="38" y="61"/>
                    <a:pt x="12" y="56"/>
                  </a:cubicBezTo>
                  <a:cubicBezTo>
                    <a:pt x="3" y="54"/>
                    <a:pt x="0" y="49"/>
                    <a:pt x="6" y="43"/>
                  </a:cubicBezTo>
                  <a:cubicBezTo>
                    <a:pt x="22" y="27"/>
                    <a:pt x="32" y="0"/>
                    <a:pt x="61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30" name="Freeform 90">
              <a:extLst>
                <a:ext uri="{FF2B5EF4-FFF2-40B4-BE49-F238E27FC236}">
                  <a16:creationId xmlns:a16="http://schemas.microsoft.com/office/drawing/2014/main" id="{6FF4843B-140D-4CE9-9E4C-566774BE2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7238" y="-3989388"/>
              <a:ext cx="320675" cy="204788"/>
            </a:xfrm>
            <a:custGeom>
              <a:avLst/>
              <a:gdLst>
                <a:gd name="T0" fmla="*/ 24 w 85"/>
                <a:gd name="T1" fmla="*/ 54 h 54"/>
                <a:gd name="T2" fmla="*/ 8 w 85"/>
                <a:gd name="T3" fmla="*/ 53 h 54"/>
                <a:gd name="T4" fmla="*/ 2 w 85"/>
                <a:gd name="T5" fmla="*/ 44 h 54"/>
                <a:gd name="T6" fmla="*/ 73 w 85"/>
                <a:gd name="T7" fmla="*/ 6 h 54"/>
                <a:gd name="T8" fmla="*/ 84 w 85"/>
                <a:gd name="T9" fmla="*/ 11 h 54"/>
                <a:gd name="T10" fmla="*/ 78 w 85"/>
                <a:gd name="T11" fmla="*/ 20 h 54"/>
                <a:gd name="T12" fmla="*/ 60 w 85"/>
                <a:gd name="T13" fmla="*/ 38 h 54"/>
                <a:gd name="T14" fmla="*/ 24 w 85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54">
                  <a:moveTo>
                    <a:pt x="24" y="54"/>
                  </a:moveTo>
                  <a:cubicBezTo>
                    <a:pt x="19" y="54"/>
                    <a:pt x="13" y="54"/>
                    <a:pt x="8" y="53"/>
                  </a:cubicBezTo>
                  <a:cubicBezTo>
                    <a:pt x="3" y="53"/>
                    <a:pt x="0" y="50"/>
                    <a:pt x="2" y="44"/>
                  </a:cubicBezTo>
                  <a:cubicBezTo>
                    <a:pt x="11" y="20"/>
                    <a:pt x="48" y="0"/>
                    <a:pt x="73" y="6"/>
                  </a:cubicBezTo>
                  <a:cubicBezTo>
                    <a:pt x="77" y="6"/>
                    <a:pt x="82" y="6"/>
                    <a:pt x="84" y="11"/>
                  </a:cubicBezTo>
                  <a:cubicBezTo>
                    <a:pt x="85" y="15"/>
                    <a:pt x="80" y="17"/>
                    <a:pt x="78" y="20"/>
                  </a:cubicBezTo>
                  <a:cubicBezTo>
                    <a:pt x="72" y="26"/>
                    <a:pt x="66" y="32"/>
                    <a:pt x="60" y="38"/>
                  </a:cubicBezTo>
                  <a:cubicBezTo>
                    <a:pt x="45" y="54"/>
                    <a:pt x="45" y="54"/>
                    <a:pt x="24" y="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31" name="Freeform 91">
              <a:extLst>
                <a:ext uri="{FF2B5EF4-FFF2-40B4-BE49-F238E27FC236}">
                  <a16:creationId xmlns:a16="http://schemas.microsoft.com/office/drawing/2014/main" id="{3AEE522C-65A1-4CD7-9898-0047538EC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8525" y="-1504950"/>
              <a:ext cx="319088" cy="241300"/>
            </a:xfrm>
            <a:custGeom>
              <a:avLst/>
              <a:gdLst>
                <a:gd name="T0" fmla="*/ 58 w 85"/>
                <a:gd name="T1" fmla="*/ 8 h 64"/>
                <a:gd name="T2" fmla="*/ 73 w 85"/>
                <a:gd name="T3" fmla="*/ 8 h 64"/>
                <a:gd name="T4" fmla="*/ 78 w 85"/>
                <a:gd name="T5" fmla="*/ 20 h 64"/>
                <a:gd name="T6" fmla="*/ 13 w 85"/>
                <a:gd name="T7" fmla="*/ 57 h 64"/>
                <a:gd name="T8" fmla="*/ 1 w 85"/>
                <a:gd name="T9" fmla="*/ 51 h 64"/>
                <a:gd name="T10" fmla="*/ 7 w 85"/>
                <a:gd name="T11" fmla="*/ 41 h 64"/>
                <a:gd name="T12" fmla="*/ 58 w 85"/>
                <a:gd name="T13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64">
                  <a:moveTo>
                    <a:pt x="58" y="8"/>
                  </a:moveTo>
                  <a:cubicBezTo>
                    <a:pt x="65" y="8"/>
                    <a:pt x="69" y="7"/>
                    <a:pt x="73" y="8"/>
                  </a:cubicBezTo>
                  <a:cubicBezTo>
                    <a:pt x="84" y="8"/>
                    <a:pt x="85" y="11"/>
                    <a:pt x="78" y="20"/>
                  </a:cubicBezTo>
                  <a:cubicBezTo>
                    <a:pt x="62" y="43"/>
                    <a:pt x="45" y="64"/>
                    <a:pt x="13" y="57"/>
                  </a:cubicBezTo>
                  <a:cubicBezTo>
                    <a:pt x="8" y="56"/>
                    <a:pt x="3" y="56"/>
                    <a:pt x="1" y="51"/>
                  </a:cubicBezTo>
                  <a:cubicBezTo>
                    <a:pt x="0" y="46"/>
                    <a:pt x="4" y="43"/>
                    <a:pt x="7" y="41"/>
                  </a:cubicBezTo>
                  <a:cubicBezTo>
                    <a:pt x="23" y="27"/>
                    <a:pt x="31" y="0"/>
                    <a:pt x="58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32" name="Freeform 92">
              <a:extLst>
                <a:ext uri="{FF2B5EF4-FFF2-40B4-BE49-F238E27FC236}">
                  <a16:creationId xmlns:a16="http://schemas.microsoft.com/office/drawing/2014/main" id="{D71BDA8B-C82C-4A9E-A9A2-F84C4D8D2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8888" y="-1547813"/>
              <a:ext cx="373063" cy="219075"/>
            </a:xfrm>
            <a:custGeom>
              <a:avLst/>
              <a:gdLst>
                <a:gd name="T0" fmla="*/ 0 w 99"/>
                <a:gd name="T1" fmla="*/ 25 h 58"/>
                <a:gd name="T2" fmla="*/ 85 w 99"/>
                <a:gd name="T3" fmla="*/ 15 h 58"/>
                <a:gd name="T4" fmla="*/ 90 w 99"/>
                <a:gd name="T5" fmla="*/ 28 h 58"/>
                <a:gd name="T6" fmla="*/ 0 w 99"/>
                <a:gd name="T7" fmla="*/ 2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58">
                  <a:moveTo>
                    <a:pt x="0" y="25"/>
                  </a:moveTo>
                  <a:cubicBezTo>
                    <a:pt x="29" y="14"/>
                    <a:pt x="55" y="0"/>
                    <a:pt x="85" y="15"/>
                  </a:cubicBezTo>
                  <a:cubicBezTo>
                    <a:pt x="91" y="18"/>
                    <a:pt x="99" y="19"/>
                    <a:pt x="90" y="28"/>
                  </a:cubicBezTo>
                  <a:cubicBezTo>
                    <a:pt x="60" y="58"/>
                    <a:pt x="35" y="58"/>
                    <a:pt x="0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33" name="Freeform 93">
              <a:extLst>
                <a:ext uri="{FF2B5EF4-FFF2-40B4-BE49-F238E27FC236}">
                  <a16:creationId xmlns:a16="http://schemas.microsoft.com/office/drawing/2014/main" id="{84EDA9C0-C59D-41C4-9129-5F93C1939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0" y="-1501775"/>
              <a:ext cx="325438" cy="238125"/>
            </a:xfrm>
            <a:custGeom>
              <a:avLst/>
              <a:gdLst>
                <a:gd name="T0" fmla="*/ 58 w 86"/>
                <a:gd name="T1" fmla="*/ 6 h 63"/>
                <a:gd name="T2" fmla="*/ 72 w 86"/>
                <a:gd name="T3" fmla="*/ 7 h 63"/>
                <a:gd name="T4" fmla="*/ 83 w 86"/>
                <a:gd name="T5" fmla="*/ 10 h 63"/>
                <a:gd name="T6" fmla="*/ 78 w 86"/>
                <a:gd name="T7" fmla="*/ 20 h 63"/>
                <a:gd name="T8" fmla="*/ 14 w 86"/>
                <a:gd name="T9" fmla="*/ 56 h 63"/>
                <a:gd name="T10" fmla="*/ 2 w 86"/>
                <a:gd name="T11" fmla="*/ 51 h 63"/>
                <a:gd name="T12" fmla="*/ 7 w 86"/>
                <a:gd name="T13" fmla="*/ 40 h 63"/>
                <a:gd name="T14" fmla="*/ 58 w 86"/>
                <a:gd name="T15" fmla="*/ 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63">
                  <a:moveTo>
                    <a:pt x="58" y="6"/>
                  </a:moveTo>
                  <a:cubicBezTo>
                    <a:pt x="64" y="6"/>
                    <a:pt x="68" y="6"/>
                    <a:pt x="72" y="7"/>
                  </a:cubicBezTo>
                  <a:cubicBezTo>
                    <a:pt x="76" y="7"/>
                    <a:pt x="81" y="6"/>
                    <a:pt x="83" y="10"/>
                  </a:cubicBezTo>
                  <a:cubicBezTo>
                    <a:pt x="86" y="14"/>
                    <a:pt x="81" y="17"/>
                    <a:pt x="78" y="20"/>
                  </a:cubicBezTo>
                  <a:cubicBezTo>
                    <a:pt x="61" y="39"/>
                    <a:pt x="46" y="63"/>
                    <a:pt x="14" y="56"/>
                  </a:cubicBezTo>
                  <a:cubicBezTo>
                    <a:pt x="9" y="55"/>
                    <a:pt x="4" y="56"/>
                    <a:pt x="2" y="51"/>
                  </a:cubicBezTo>
                  <a:cubicBezTo>
                    <a:pt x="0" y="46"/>
                    <a:pt x="4" y="43"/>
                    <a:pt x="7" y="40"/>
                  </a:cubicBezTo>
                  <a:cubicBezTo>
                    <a:pt x="22" y="25"/>
                    <a:pt x="31" y="0"/>
                    <a:pt x="58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34" name="Freeform 94">
              <a:extLst>
                <a:ext uri="{FF2B5EF4-FFF2-40B4-BE49-F238E27FC236}">
                  <a16:creationId xmlns:a16="http://schemas.microsoft.com/office/drawing/2014/main" id="{FA8CCEC0-2B90-4EA8-B624-A3A9B21BD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8588" y="-1490663"/>
              <a:ext cx="320675" cy="215900"/>
            </a:xfrm>
            <a:custGeom>
              <a:avLst/>
              <a:gdLst>
                <a:gd name="T0" fmla="*/ 23 w 85"/>
                <a:gd name="T1" fmla="*/ 53 h 57"/>
                <a:gd name="T2" fmla="*/ 3 w 85"/>
                <a:gd name="T3" fmla="*/ 47 h 57"/>
                <a:gd name="T4" fmla="*/ 13 w 85"/>
                <a:gd name="T5" fmla="*/ 29 h 57"/>
                <a:gd name="T6" fmla="*/ 75 w 85"/>
                <a:gd name="T7" fmla="*/ 4 h 57"/>
                <a:gd name="T8" fmla="*/ 82 w 85"/>
                <a:gd name="T9" fmla="*/ 11 h 57"/>
                <a:gd name="T10" fmla="*/ 23 w 85"/>
                <a:gd name="T11" fmla="*/ 5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57">
                  <a:moveTo>
                    <a:pt x="23" y="53"/>
                  </a:moveTo>
                  <a:cubicBezTo>
                    <a:pt x="17" y="51"/>
                    <a:pt x="6" y="57"/>
                    <a:pt x="3" y="47"/>
                  </a:cubicBezTo>
                  <a:cubicBezTo>
                    <a:pt x="0" y="40"/>
                    <a:pt x="10" y="35"/>
                    <a:pt x="13" y="29"/>
                  </a:cubicBezTo>
                  <a:cubicBezTo>
                    <a:pt x="28" y="6"/>
                    <a:pt x="49" y="0"/>
                    <a:pt x="75" y="4"/>
                  </a:cubicBezTo>
                  <a:cubicBezTo>
                    <a:pt x="80" y="4"/>
                    <a:pt x="85" y="4"/>
                    <a:pt x="82" y="11"/>
                  </a:cubicBezTo>
                  <a:cubicBezTo>
                    <a:pt x="77" y="29"/>
                    <a:pt x="43" y="53"/>
                    <a:pt x="23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35" name="Freeform 95">
              <a:extLst>
                <a:ext uri="{FF2B5EF4-FFF2-40B4-BE49-F238E27FC236}">
                  <a16:creationId xmlns:a16="http://schemas.microsoft.com/office/drawing/2014/main" id="{3BCB9C7C-21A3-4BE6-A865-F8B23B5EC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038" y="-1490663"/>
              <a:ext cx="323850" cy="211138"/>
            </a:xfrm>
            <a:custGeom>
              <a:avLst/>
              <a:gdLst>
                <a:gd name="T0" fmla="*/ 24 w 86"/>
                <a:gd name="T1" fmla="*/ 53 h 56"/>
                <a:gd name="T2" fmla="*/ 3 w 86"/>
                <a:gd name="T3" fmla="*/ 48 h 56"/>
                <a:gd name="T4" fmla="*/ 15 w 86"/>
                <a:gd name="T5" fmla="*/ 27 h 56"/>
                <a:gd name="T6" fmla="*/ 76 w 86"/>
                <a:gd name="T7" fmla="*/ 4 h 56"/>
                <a:gd name="T8" fmla="*/ 83 w 86"/>
                <a:gd name="T9" fmla="*/ 11 h 56"/>
                <a:gd name="T10" fmla="*/ 24 w 86"/>
                <a:gd name="T11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56">
                  <a:moveTo>
                    <a:pt x="24" y="53"/>
                  </a:moveTo>
                  <a:cubicBezTo>
                    <a:pt x="18" y="51"/>
                    <a:pt x="6" y="56"/>
                    <a:pt x="3" y="48"/>
                  </a:cubicBezTo>
                  <a:cubicBezTo>
                    <a:pt x="0" y="40"/>
                    <a:pt x="10" y="34"/>
                    <a:pt x="15" y="27"/>
                  </a:cubicBezTo>
                  <a:cubicBezTo>
                    <a:pt x="30" y="5"/>
                    <a:pt x="51" y="0"/>
                    <a:pt x="76" y="4"/>
                  </a:cubicBezTo>
                  <a:cubicBezTo>
                    <a:pt x="81" y="4"/>
                    <a:pt x="86" y="4"/>
                    <a:pt x="83" y="11"/>
                  </a:cubicBezTo>
                  <a:cubicBezTo>
                    <a:pt x="78" y="27"/>
                    <a:pt x="42" y="53"/>
                    <a:pt x="24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36" name="Freeform 96">
              <a:extLst>
                <a:ext uri="{FF2B5EF4-FFF2-40B4-BE49-F238E27FC236}">
                  <a16:creationId xmlns:a16="http://schemas.microsoft.com/office/drawing/2014/main" id="{25585B7D-F408-4F8E-89CA-8D6A60C9D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9050" y="-3792538"/>
              <a:ext cx="339725" cy="207963"/>
            </a:xfrm>
            <a:custGeom>
              <a:avLst/>
              <a:gdLst>
                <a:gd name="T0" fmla="*/ 90 w 90"/>
                <a:gd name="T1" fmla="*/ 50 h 55"/>
                <a:gd name="T2" fmla="*/ 7 w 90"/>
                <a:gd name="T3" fmla="*/ 28 h 55"/>
                <a:gd name="T4" fmla="*/ 10 w 90"/>
                <a:gd name="T5" fmla="*/ 14 h 55"/>
                <a:gd name="T6" fmla="*/ 90 w 90"/>
                <a:gd name="T7" fmla="*/ 5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55">
                  <a:moveTo>
                    <a:pt x="90" y="50"/>
                  </a:moveTo>
                  <a:cubicBezTo>
                    <a:pt x="59" y="47"/>
                    <a:pt x="29" y="55"/>
                    <a:pt x="7" y="28"/>
                  </a:cubicBezTo>
                  <a:cubicBezTo>
                    <a:pt x="1" y="21"/>
                    <a:pt x="0" y="18"/>
                    <a:pt x="10" y="14"/>
                  </a:cubicBezTo>
                  <a:cubicBezTo>
                    <a:pt x="49" y="0"/>
                    <a:pt x="69" y="8"/>
                    <a:pt x="90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37" name="Freeform 97">
              <a:extLst>
                <a:ext uri="{FF2B5EF4-FFF2-40B4-BE49-F238E27FC236}">
                  <a16:creationId xmlns:a16="http://schemas.microsoft.com/office/drawing/2014/main" id="{C7617ACF-D257-4442-875C-33CCC7EBE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638" y="-3532188"/>
              <a:ext cx="184150" cy="382588"/>
            </a:xfrm>
            <a:custGeom>
              <a:avLst/>
              <a:gdLst>
                <a:gd name="T0" fmla="*/ 49 w 49"/>
                <a:gd name="T1" fmla="*/ 57 h 101"/>
                <a:gd name="T2" fmla="*/ 38 w 49"/>
                <a:gd name="T3" fmla="*/ 92 h 101"/>
                <a:gd name="T4" fmla="*/ 26 w 49"/>
                <a:gd name="T5" fmla="*/ 92 h 101"/>
                <a:gd name="T6" fmla="*/ 17 w 49"/>
                <a:gd name="T7" fmla="*/ 12 h 101"/>
                <a:gd name="T8" fmla="*/ 30 w 49"/>
                <a:gd name="T9" fmla="*/ 10 h 101"/>
                <a:gd name="T10" fmla="*/ 49 w 49"/>
                <a:gd name="T11" fmla="*/ 5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101">
                  <a:moveTo>
                    <a:pt x="49" y="57"/>
                  </a:moveTo>
                  <a:cubicBezTo>
                    <a:pt x="45" y="69"/>
                    <a:pt x="42" y="81"/>
                    <a:pt x="38" y="92"/>
                  </a:cubicBezTo>
                  <a:cubicBezTo>
                    <a:pt x="34" y="101"/>
                    <a:pt x="30" y="96"/>
                    <a:pt x="26" y="92"/>
                  </a:cubicBezTo>
                  <a:cubicBezTo>
                    <a:pt x="4" y="71"/>
                    <a:pt x="0" y="38"/>
                    <a:pt x="17" y="12"/>
                  </a:cubicBezTo>
                  <a:cubicBezTo>
                    <a:pt x="21" y="7"/>
                    <a:pt x="26" y="0"/>
                    <a:pt x="30" y="10"/>
                  </a:cubicBezTo>
                  <a:cubicBezTo>
                    <a:pt x="37" y="25"/>
                    <a:pt x="43" y="41"/>
                    <a:pt x="4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38" name="Freeform 98">
              <a:extLst>
                <a:ext uri="{FF2B5EF4-FFF2-40B4-BE49-F238E27FC236}">
                  <a16:creationId xmlns:a16="http://schemas.microsoft.com/office/drawing/2014/main" id="{8B11CC2B-61FA-44D0-8022-F62D4CDCB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9075" y="-1493838"/>
              <a:ext cx="323850" cy="214313"/>
            </a:xfrm>
            <a:custGeom>
              <a:avLst/>
              <a:gdLst>
                <a:gd name="T0" fmla="*/ 24 w 86"/>
                <a:gd name="T1" fmla="*/ 54 h 57"/>
                <a:gd name="T2" fmla="*/ 3 w 86"/>
                <a:gd name="T3" fmla="*/ 49 h 57"/>
                <a:gd name="T4" fmla="*/ 14 w 86"/>
                <a:gd name="T5" fmla="*/ 29 h 57"/>
                <a:gd name="T6" fmla="*/ 72 w 86"/>
                <a:gd name="T7" fmla="*/ 4 h 57"/>
                <a:gd name="T8" fmla="*/ 83 w 86"/>
                <a:gd name="T9" fmla="*/ 7 h 57"/>
                <a:gd name="T10" fmla="*/ 79 w 86"/>
                <a:gd name="T11" fmla="*/ 17 h 57"/>
                <a:gd name="T12" fmla="*/ 24 w 86"/>
                <a:gd name="T13" fmla="*/ 5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57">
                  <a:moveTo>
                    <a:pt x="24" y="54"/>
                  </a:moveTo>
                  <a:cubicBezTo>
                    <a:pt x="17" y="52"/>
                    <a:pt x="6" y="57"/>
                    <a:pt x="3" y="49"/>
                  </a:cubicBezTo>
                  <a:cubicBezTo>
                    <a:pt x="0" y="41"/>
                    <a:pt x="10" y="35"/>
                    <a:pt x="14" y="29"/>
                  </a:cubicBezTo>
                  <a:cubicBezTo>
                    <a:pt x="29" y="9"/>
                    <a:pt x="48" y="0"/>
                    <a:pt x="72" y="4"/>
                  </a:cubicBezTo>
                  <a:cubicBezTo>
                    <a:pt x="76" y="5"/>
                    <a:pt x="81" y="3"/>
                    <a:pt x="83" y="7"/>
                  </a:cubicBezTo>
                  <a:cubicBezTo>
                    <a:pt x="86" y="12"/>
                    <a:pt x="81" y="14"/>
                    <a:pt x="79" y="17"/>
                  </a:cubicBezTo>
                  <a:cubicBezTo>
                    <a:pt x="53" y="51"/>
                    <a:pt x="49" y="54"/>
                    <a:pt x="24" y="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39" name="Freeform 99">
              <a:extLst>
                <a:ext uri="{FF2B5EF4-FFF2-40B4-BE49-F238E27FC236}">
                  <a16:creationId xmlns:a16="http://schemas.microsoft.com/office/drawing/2014/main" id="{156CE106-6114-4E44-9230-3154AA87F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437" y="-2273300"/>
              <a:ext cx="263525" cy="276225"/>
            </a:xfrm>
            <a:custGeom>
              <a:avLst/>
              <a:gdLst>
                <a:gd name="T0" fmla="*/ 7 w 70"/>
                <a:gd name="T1" fmla="*/ 0 h 73"/>
                <a:gd name="T2" fmla="*/ 56 w 70"/>
                <a:gd name="T3" fmla="*/ 41 h 73"/>
                <a:gd name="T4" fmla="*/ 64 w 70"/>
                <a:gd name="T5" fmla="*/ 61 h 73"/>
                <a:gd name="T6" fmla="*/ 67 w 70"/>
                <a:gd name="T7" fmla="*/ 69 h 73"/>
                <a:gd name="T8" fmla="*/ 56 w 70"/>
                <a:gd name="T9" fmla="*/ 73 h 73"/>
                <a:gd name="T10" fmla="*/ 3 w 70"/>
                <a:gd name="T11" fmla="*/ 12 h 73"/>
                <a:gd name="T12" fmla="*/ 7 w 70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73">
                  <a:moveTo>
                    <a:pt x="7" y="0"/>
                  </a:moveTo>
                  <a:cubicBezTo>
                    <a:pt x="16" y="0"/>
                    <a:pt x="54" y="33"/>
                    <a:pt x="56" y="41"/>
                  </a:cubicBezTo>
                  <a:cubicBezTo>
                    <a:pt x="58" y="48"/>
                    <a:pt x="58" y="56"/>
                    <a:pt x="64" y="61"/>
                  </a:cubicBezTo>
                  <a:cubicBezTo>
                    <a:pt x="66" y="64"/>
                    <a:pt x="70" y="65"/>
                    <a:pt x="67" y="69"/>
                  </a:cubicBezTo>
                  <a:cubicBezTo>
                    <a:pt x="64" y="73"/>
                    <a:pt x="61" y="73"/>
                    <a:pt x="56" y="73"/>
                  </a:cubicBezTo>
                  <a:cubicBezTo>
                    <a:pt x="24" y="68"/>
                    <a:pt x="3" y="44"/>
                    <a:pt x="3" y="12"/>
                  </a:cubicBezTo>
                  <a:cubicBezTo>
                    <a:pt x="3" y="8"/>
                    <a:pt x="0" y="1"/>
                    <a:pt x="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40" name="Freeform 100">
              <a:extLst>
                <a:ext uri="{FF2B5EF4-FFF2-40B4-BE49-F238E27FC236}">
                  <a16:creationId xmlns:a16="http://schemas.microsoft.com/office/drawing/2014/main" id="{D5781B73-465F-41BA-9CC7-BF5C632DC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638" y="-1978025"/>
              <a:ext cx="285750" cy="238125"/>
            </a:xfrm>
            <a:custGeom>
              <a:avLst/>
              <a:gdLst>
                <a:gd name="T0" fmla="*/ 70 w 76"/>
                <a:gd name="T1" fmla="*/ 61 h 63"/>
                <a:gd name="T2" fmla="*/ 1 w 76"/>
                <a:gd name="T3" fmla="*/ 12 h 63"/>
                <a:gd name="T4" fmla="*/ 10 w 76"/>
                <a:gd name="T5" fmla="*/ 3 h 63"/>
                <a:gd name="T6" fmla="*/ 72 w 76"/>
                <a:gd name="T7" fmla="*/ 49 h 63"/>
                <a:gd name="T8" fmla="*/ 70 w 76"/>
                <a:gd name="T9" fmla="*/ 6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63">
                  <a:moveTo>
                    <a:pt x="70" y="61"/>
                  </a:moveTo>
                  <a:cubicBezTo>
                    <a:pt x="32" y="63"/>
                    <a:pt x="7" y="45"/>
                    <a:pt x="1" y="12"/>
                  </a:cubicBezTo>
                  <a:cubicBezTo>
                    <a:pt x="0" y="5"/>
                    <a:pt x="0" y="0"/>
                    <a:pt x="10" y="3"/>
                  </a:cubicBezTo>
                  <a:cubicBezTo>
                    <a:pt x="36" y="10"/>
                    <a:pt x="61" y="21"/>
                    <a:pt x="72" y="49"/>
                  </a:cubicBezTo>
                  <a:cubicBezTo>
                    <a:pt x="75" y="56"/>
                    <a:pt x="76" y="61"/>
                    <a:pt x="70" y="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41" name="Freeform 101">
              <a:extLst>
                <a:ext uri="{FF2B5EF4-FFF2-40B4-BE49-F238E27FC236}">
                  <a16:creationId xmlns:a16="http://schemas.microsoft.com/office/drawing/2014/main" id="{EB607DED-CD2F-4946-ADDD-27DB08604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6963" y="-3981451"/>
              <a:ext cx="320675" cy="219075"/>
            </a:xfrm>
            <a:custGeom>
              <a:avLst/>
              <a:gdLst>
                <a:gd name="T0" fmla="*/ 24 w 85"/>
                <a:gd name="T1" fmla="*/ 52 h 58"/>
                <a:gd name="T2" fmla="*/ 4 w 85"/>
                <a:gd name="T3" fmla="*/ 48 h 58"/>
                <a:gd name="T4" fmla="*/ 15 w 85"/>
                <a:gd name="T5" fmla="*/ 29 h 58"/>
                <a:gd name="T6" fmla="*/ 72 w 85"/>
                <a:gd name="T7" fmla="*/ 3 h 58"/>
                <a:gd name="T8" fmla="*/ 83 w 85"/>
                <a:gd name="T9" fmla="*/ 7 h 58"/>
                <a:gd name="T10" fmla="*/ 79 w 85"/>
                <a:gd name="T11" fmla="*/ 17 h 58"/>
                <a:gd name="T12" fmla="*/ 24 w 85"/>
                <a:gd name="T13" fmla="*/ 5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58">
                  <a:moveTo>
                    <a:pt x="24" y="52"/>
                  </a:moveTo>
                  <a:cubicBezTo>
                    <a:pt x="17" y="51"/>
                    <a:pt x="8" y="55"/>
                    <a:pt x="4" y="48"/>
                  </a:cubicBezTo>
                  <a:cubicBezTo>
                    <a:pt x="0" y="39"/>
                    <a:pt x="11" y="36"/>
                    <a:pt x="15" y="29"/>
                  </a:cubicBezTo>
                  <a:cubicBezTo>
                    <a:pt x="28" y="7"/>
                    <a:pt x="47" y="0"/>
                    <a:pt x="72" y="3"/>
                  </a:cubicBezTo>
                  <a:cubicBezTo>
                    <a:pt x="76" y="4"/>
                    <a:pt x="80" y="3"/>
                    <a:pt x="83" y="7"/>
                  </a:cubicBezTo>
                  <a:cubicBezTo>
                    <a:pt x="85" y="11"/>
                    <a:pt x="81" y="14"/>
                    <a:pt x="79" y="17"/>
                  </a:cubicBezTo>
                  <a:cubicBezTo>
                    <a:pt x="63" y="33"/>
                    <a:pt x="54" y="58"/>
                    <a:pt x="24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42" name="Freeform 102">
              <a:extLst>
                <a:ext uri="{FF2B5EF4-FFF2-40B4-BE49-F238E27FC236}">
                  <a16:creationId xmlns:a16="http://schemas.microsoft.com/office/drawing/2014/main" id="{4920E595-3007-4728-92C9-E743FF191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8150" y="-1501775"/>
              <a:ext cx="320675" cy="219075"/>
            </a:xfrm>
            <a:custGeom>
              <a:avLst/>
              <a:gdLst>
                <a:gd name="T0" fmla="*/ 85 w 85"/>
                <a:gd name="T1" fmla="*/ 10 h 58"/>
                <a:gd name="T2" fmla="*/ 63 w 85"/>
                <a:gd name="T3" fmla="*/ 37 h 58"/>
                <a:gd name="T4" fmla="*/ 12 w 85"/>
                <a:gd name="T5" fmla="*/ 55 h 58"/>
                <a:gd name="T6" fmla="*/ 4 w 85"/>
                <a:gd name="T7" fmla="*/ 42 h 58"/>
                <a:gd name="T8" fmla="*/ 85 w 85"/>
                <a:gd name="T9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8">
                  <a:moveTo>
                    <a:pt x="85" y="10"/>
                  </a:moveTo>
                  <a:cubicBezTo>
                    <a:pt x="77" y="20"/>
                    <a:pt x="70" y="28"/>
                    <a:pt x="63" y="37"/>
                  </a:cubicBezTo>
                  <a:cubicBezTo>
                    <a:pt x="50" y="55"/>
                    <a:pt x="32" y="58"/>
                    <a:pt x="12" y="55"/>
                  </a:cubicBezTo>
                  <a:cubicBezTo>
                    <a:pt x="3" y="54"/>
                    <a:pt x="0" y="51"/>
                    <a:pt x="4" y="42"/>
                  </a:cubicBezTo>
                  <a:cubicBezTo>
                    <a:pt x="21" y="11"/>
                    <a:pt x="47" y="0"/>
                    <a:pt x="85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43" name="Freeform 103">
              <a:extLst>
                <a:ext uri="{FF2B5EF4-FFF2-40B4-BE49-F238E27FC236}">
                  <a16:creationId xmlns:a16="http://schemas.microsoft.com/office/drawing/2014/main" id="{EB83ACF5-A037-42A2-BBC9-9F9049D9D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213" y="-1479550"/>
              <a:ext cx="323850" cy="200025"/>
            </a:xfrm>
            <a:custGeom>
              <a:avLst/>
              <a:gdLst>
                <a:gd name="T0" fmla="*/ 63 w 86"/>
                <a:gd name="T1" fmla="*/ 1 h 53"/>
                <a:gd name="T2" fmla="*/ 79 w 86"/>
                <a:gd name="T3" fmla="*/ 1 h 53"/>
                <a:gd name="T4" fmla="*/ 83 w 86"/>
                <a:gd name="T5" fmla="*/ 10 h 53"/>
                <a:gd name="T6" fmla="*/ 13 w 86"/>
                <a:gd name="T7" fmla="*/ 49 h 53"/>
                <a:gd name="T8" fmla="*/ 4 w 86"/>
                <a:gd name="T9" fmla="*/ 40 h 53"/>
                <a:gd name="T10" fmla="*/ 63 w 86"/>
                <a:gd name="T1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53">
                  <a:moveTo>
                    <a:pt x="63" y="1"/>
                  </a:moveTo>
                  <a:cubicBezTo>
                    <a:pt x="68" y="1"/>
                    <a:pt x="73" y="0"/>
                    <a:pt x="79" y="1"/>
                  </a:cubicBezTo>
                  <a:cubicBezTo>
                    <a:pt x="85" y="1"/>
                    <a:pt x="86" y="4"/>
                    <a:pt x="83" y="10"/>
                  </a:cubicBezTo>
                  <a:cubicBezTo>
                    <a:pt x="70" y="35"/>
                    <a:pt x="39" y="53"/>
                    <a:pt x="13" y="49"/>
                  </a:cubicBezTo>
                  <a:cubicBezTo>
                    <a:pt x="7" y="49"/>
                    <a:pt x="0" y="50"/>
                    <a:pt x="4" y="40"/>
                  </a:cubicBezTo>
                  <a:cubicBezTo>
                    <a:pt x="13" y="17"/>
                    <a:pt x="38" y="0"/>
                    <a:pt x="63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44" name="Freeform 104">
              <a:extLst>
                <a:ext uri="{FF2B5EF4-FFF2-40B4-BE49-F238E27FC236}">
                  <a16:creationId xmlns:a16="http://schemas.microsoft.com/office/drawing/2014/main" id="{F446F1B6-C9EF-4218-B0A7-C035AD4DE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7725" y="-1487488"/>
              <a:ext cx="301625" cy="207963"/>
            </a:xfrm>
            <a:custGeom>
              <a:avLst/>
              <a:gdLst>
                <a:gd name="T0" fmla="*/ 25 w 80"/>
                <a:gd name="T1" fmla="*/ 52 h 55"/>
                <a:gd name="T2" fmla="*/ 4 w 80"/>
                <a:gd name="T3" fmla="*/ 47 h 55"/>
                <a:gd name="T4" fmla="*/ 15 w 80"/>
                <a:gd name="T5" fmla="*/ 27 h 55"/>
                <a:gd name="T6" fmla="*/ 69 w 80"/>
                <a:gd name="T7" fmla="*/ 0 h 55"/>
                <a:gd name="T8" fmla="*/ 78 w 80"/>
                <a:gd name="T9" fmla="*/ 8 h 55"/>
                <a:gd name="T10" fmla="*/ 25 w 80"/>
                <a:gd name="T11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55">
                  <a:moveTo>
                    <a:pt x="25" y="52"/>
                  </a:moveTo>
                  <a:cubicBezTo>
                    <a:pt x="19" y="51"/>
                    <a:pt x="8" y="55"/>
                    <a:pt x="4" y="47"/>
                  </a:cubicBezTo>
                  <a:cubicBezTo>
                    <a:pt x="0" y="38"/>
                    <a:pt x="11" y="34"/>
                    <a:pt x="15" y="27"/>
                  </a:cubicBezTo>
                  <a:cubicBezTo>
                    <a:pt x="28" y="7"/>
                    <a:pt x="46" y="0"/>
                    <a:pt x="69" y="0"/>
                  </a:cubicBezTo>
                  <a:cubicBezTo>
                    <a:pt x="75" y="0"/>
                    <a:pt x="80" y="0"/>
                    <a:pt x="78" y="8"/>
                  </a:cubicBezTo>
                  <a:cubicBezTo>
                    <a:pt x="75" y="30"/>
                    <a:pt x="49" y="52"/>
                    <a:pt x="25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45" name="Freeform 105">
              <a:extLst>
                <a:ext uri="{FF2B5EF4-FFF2-40B4-BE49-F238E27FC236}">
                  <a16:creationId xmlns:a16="http://schemas.microsoft.com/office/drawing/2014/main" id="{E4AD5AD7-802A-4D53-9DA7-4D98F28D6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6875" y="-2749550"/>
              <a:ext cx="214313" cy="325438"/>
            </a:xfrm>
            <a:custGeom>
              <a:avLst/>
              <a:gdLst>
                <a:gd name="T0" fmla="*/ 50 w 57"/>
                <a:gd name="T1" fmla="*/ 60 h 86"/>
                <a:gd name="T2" fmla="*/ 50 w 57"/>
                <a:gd name="T3" fmla="*/ 78 h 86"/>
                <a:gd name="T4" fmla="*/ 42 w 57"/>
                <a:gd name="T5" fmla="*/ 84 h 86"/>
                <a:gd name="T6" fmla="*/ 1 w 57"/>
                <a:gd name="T7" fmla="*/ 18 h 86"/>
                <a:gd name="T8" fmla="*/ 5 w 57"/>
                <a:gd name="T9" fmla="*/ 4 h 86"/>
                <a:gd name="T10" fmla="*/ 18 w 57"/>
                <a:gd name="T11" fmla="*/ 10 h 86"/>
                <a:gd name="T12" fmla="*/ 50 w 57"/>
                <a:gd name="T13" fmla="*/ 6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86">
                  <a:moveTo>
                    <a:pt x="50" y="60"/>
                  </a:moveTo>
                  <a:cubicBezTo>
                    <a:pt x="50" y="67"/>
                    <a:pt x="50" y="73"/>
                    <a:pt x="50" y="78"/>
                  </a:cubicBezTo>
                  <a:cubicBezTo>
                    <a:pt x="50" y="82"/>
                    <a:pt x="48" y="86"/>
                    <a:pt x="42" y="84"/>
                  </a:cubicBezTo>
                  <a:cubicBezTo>
                    <a:pt x="23" y="78"/>
                    <a:pt x="0" y="41"/>
                    <a:pt x="1" y="18"/>
                  </a:cubicBezTo>
                  <a:cubicBezTo>
                    <a:pt x="1" y="13"/>
                    <a:pt x="0" y="7"/>
                    <a:pt x="5" y="4"/>
                  </a:cubicBezTo>
                  <a:cubicBezTo>
                    <a:pt x="11" y="0"/>
                    <a:pt x="15" y="6"/>
                    <a:pt x="18" y="10"/>
                  </a:cubicBezTo>
                  <a:cubicBezTo>
                    <a:pt x="34" y="24"/>
                    <a:pt x="57" y="34"/>
                    <a:pt x="50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46" name="Freeform 106">
              <a:extLst>
                <a:ext uri="{FF2B5EF4-FFF2-40B4-BE49-F238E27FC236}">
                  <a16:creationId xmlns:a16="http://schemas.microsoft.com/office/drawing/2014/main" id="{CA5C41A8-6BEF-4AEC-A4BB-8C5D38051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0650" y="-3992563"/>
              <a:ext cx="328613" cy="230188"/>
            </a:xfrm>
            <a:custGeom>
              <a:avLst/>
              <a:gdLst>
                <a:gd name="T0" fmla="*/ 28 w 87"/>
                <a:gd name="T1" fmla="*/ 55 h 61"/>
                <a:gd name="T2" fmla="*/ 17 w 87"/>
                <a:gd name="T3" fmla="*/ 56 h 61"/>
                <a:gd name="T4" fmla="*/ 3 w 87"/>
                <a:gd name="T5" fmla="*/ 52 h 61"/>
                <a:gd name="T6" fmla="*/ 9 w 87"/>
                <a:gd name="T7" fmla="*/ 39 h 61"/>
                <a:gd name="T8" fmla="*/ 73 w 87"/>
                <a:gd name="T9" fmla="*/ 7 h 61"/>
                <a:gd name="T10" fmla="*/ 80 w 87"/>
                <a:gd name="T11" fmla="*/ 17 h 61"/>
                <a:gd name="T12" fmla="*/ 28 w 87"/>
                <a:gd name="T13" fmla="*/ 5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61">
                  <a:moveTo>
                    <a:pt x="28" y="55"/>
                  </a:moveTo>
                  <a:cubicBezTo>
                    <a:pt x="23" y="55"/>
                    <a:pt x="20" y="56"/>
                    <a:pt x="17" y="56"/>
                  </a:cubicBezTo>
                  <a:cubicBezTo>
                    <a:pt x="12" y="56"/>
                    <a:pt x="6" y="57"/>
                    <a:pt x="3" y="52"/>
                  </a:cubicBezTo>
                  <a:cubicBezTo>
                    <a:pt x="0" y="46"/>
                    <a:pt x="6" y="43"/>
                    <a:pt x="9" y="39"/>
                  </a:cubicBezTo>
                  <a:cubicBezTo>
                    <a:pt x="24" y="16"/>
                    <a:pt x="43" y="0"/>
                    <a:pt x="73" y="7"/>
                  </a:cubicBezTo>
                  <a:cubicBezTo>
                    <a:pt x="79" y="8"/>
                    <a:pt x="87" y="9"/>
                    <a:pt x="80" y="17"/>
                  </a:cubicBezTo>
                  <a:cubicBezTo>
                    <a:pt x="65" y="34"/>
                    <a:pt x="56" y="61"/>
                    <a:pt x="28" y="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47" name="Freeform 107">
              <a:extLst>
                <a:ext uri="{FF2B5EF4-FFF2-40B4-BE49-F238E27FC236}">
                  <a16:creationId xmlns:a16="http://schemas.microsoft.com/office/drawing/2014/main" id="{C53E2B08-CE42-4A91-8C09-128D8D10F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3813" y="-3997326"/>
              <a:ext cx="327025" cy="227013"/>
            </a:xfrm>
            <a:custGeom>
              <a:avLst/>
              <a:gdLst>
                <a:gd name="T0" fmla="*/ 63 w 87"/>
                <a:gd name="T1" fmla="*/ 8 h 60"/>
                <a:gd name="T2" fmla="*/ 83 w 87"/>
                <a:gd name="T3" fmla="*/ 11 h 60"/>
                <a:gd name="T4" fmla="*/ 72 w 87"/>
                <a:gd name="T5" fmla="*/ 31 h 60"/>
                <a:gd name="T6" fmla="*/ 17 w 87"/>
                <a:gd name="T7" fmla="*/ 56 h 60"/>
                <a:gd name="T8" fmla="*/ 10 w 87"/>
                <a:gd name="T9" fmla="*/ 42 h 60"/>
                <a:gd name="T10" fmla="*/ 63 w 87"/>
                <a:gd name="T1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60">
                  <a:moveTo>
                    <a:pt x="63" y="8"/>
                  </a:moveTo>
                  <a:cubicBezTo>
                    <a:pt x="69" y="8"/>
                    <a:pt x="79" y="4"/>
                    <a:pt x="83" y="11"/>
                  </a:cubicBezTo>
                  <a:cubicBezTo>
                    <a:pt x="87" y="20"/>
                    <a:pt x="76" y="24"/>
                    <a:pt x="72" y="31"/>
                  </a:cubicBezTo>
                  <a:cubicBezTo>
                    <a:pt x="59" y="51"/>
                    <a:pt x="41" y="60"/>
                    <a:pt x="17" y="56"/>
                  </a:cubicBezTo>
                  <a:cubicBezTo>
                    <a:pt x="7" y="54"/>
                    <a:pt x="0" y="52"/>
                    <a:pt x="10" y="42"/>
                  </a:cubicBezTo>
                  <a:cubicBezTo>
                    <a:pt x="24" y="26"/>
                    <a:pt x="33" y="0"/>
                    <a:pt x="63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48" name="Freeform 108">
              <a:extLst>
                <a:ext uri="{FF2B5EF4-FFF2-40B4-BE49-F238E27FC236}">
                  <a16:creationId xmlns:a16="http://schemas.microsoft.com/office/drawing/2014/main" id="{8C5CBA14-B374-4861-8D4B-70066D3F9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788" y="-3997326"/>
              <a:ext cx="323850" cy="238125"/>
            </a:xfrm>
            <a:custGeom>
              <a:avLst/>
              <a:gdLst>
                <a:gd name="T0" fmla="*/ 26 w 86"/>
                <a:gd name="T1" fmla="*/ 56 h 63"/>
                <a:gd name="T2" fmla="*/ 8 w 86"/>
                <a:gd name="T3" fmla="*/ 56 h 63"/>
                <a:gd name="T4" fmla="*/ 4 w 86"/>
                <a:gd name="T5" fmla="*/ 46 h 63"/>
                <a:gd name="T6" fmla="*/ 72 w 86"/>
                <a:gd name="T7" fmla="*/ 7 h 63"/>
                <a:gd name="T8" fmla="*/ 84 w 86"/>
                <a:gd name="T9" fmla="*/ 11 h 63"/>
                <a:gd name="T10" fmla="*/ 79 w 86"/>
                <a:gd name="T11" fmla="*/ 21 h 63"/>
                <a:gd name="T12" fmla="*/ 26 w 86"/>
                <a:gd name="T13" fmla="*/ 5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3">
                  <a:moveTo>
                    <a:pt x="26" y="56"/>
                  </a:moveTo>
                  <a:cubicBezTo>
                    <a:pt x="19" y="56"/>
                    <a:pt x="14" y="56"/>
                    <a:pt x="8" y="56"/>
                  </a:cubicBezTo>
                  <a:cubicBezTo>
                    <a:pt x="2" y="55"/>
                    <a:pt x="0" y="51"/>
                    <a:pt x="4" y="46"/>
                  </a:cubicBezTo>
                  <a:cubicBezTo>
                    <a:pt x="23" y="26"/>
                    <a:pt x="37" y="0"/>
                    <a:pt x="72" y="7"/>
                  </a:cubicBezTo>
                  <a:cubicBezTo>
                    <a:pt x="76" y="8"/>
                    <a:pt x="82" y="6"/>
                    <a:pt x="84" y="11"/>
                  </a:cubicBezTo>
                  <a:cubicBezTo>
                    <a:pt x="86" y="16"/>
                    <a:pt x="82" y="19"/>
                    <a:pt x="79" y="21"/>
                  </a:cubicBezTo>
                  <a:cubicBezTo>
                    <a:pt x="63" y="37"/>
                    <a:pt x="54" y="63"/>
                    <a:pt x="26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49" name="Freeform 109">
              <a:extLst>
                <a:ext uri="{FF2B5EF4-FFF2-40B4-BE49-F238E27FC236}">
                  <a16:creationId xmlns:a16="http://schemas.microsoft.com/office/drawing/2014/main" id="{D09277C0-4806-416E-B481-3AA3B54A6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2763" y="-1479550"/>
              <a:ext cx="317500" cy="212725"/>
            </a:xfrm>
            <a:custGeom>
              <a:avLst/>
              <a:gdLst>
                <a:gd name="T0" fmla="*/ 60 w 84"/>
                <a:gd name="T1" fmla="*/ 1 h 56"/>
                <a:gd name="T2" fmla="*/ 76 w 84"/>
                <a:gd name="T3" fmla="*/ 1 h 56"/>
                <a:gd name="T4" fmla="*/ 82 w 84"/>
                <a:gd name="T5" fmla="*/ 8 h 56"/>
                <a:gd name="T6" fmla="*/ 8 w 84"/>
                <a:gd name="T7" fmla="*/ 48 h 56"/>
                <a:gd name="T8" fmla="*/ 2 w 84"/>
                <a:gd name="T9" fmla="*/ 39 h 56"/>
                <a:gd name="T10" fmla="*/ 60 w 84"/>
                <a:gd name="T11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6">
                  <a:moveTo>
                    <a:pt x="60" y="1"/>
                  </a:moveTo>
                  <a:cubicBezTo>
                    <a:pt x="66" y="1"/>
                    <a:pt x="71" y="0"/>
                    <a:pt x="76" y="1"/>
                  </a:cubicBezTo>
                  <a:cubicBezTo>
                    <a:pt x="81" y="1"/>
                    <a:pt x="84" y="3"/>
                    <a:pt x="82" y="8"/>
                  </a:cubicBezTo>
                  <a:cubicBezTo>
                    <a:pt x="74" y="33"/>
                    <a:pt x="33" y="56"/>
                    <a:pt x="8" y="48"/>
                  </a:cubicBezTo>
                  <a:cubicBezTo>
                    <a:pt x="2" y="47"/>
                    <a:pt x="0" y="45"/>
                    <a:pt x="2" y="39"/>
                  </a:cubicBezTo>
                  <a:cubicBezTo>
                    <a:pt x="8" y="23"/>
                    <a:pt x="43" y="0"/>
                    <a:pt x="60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50" name="Freeform 110">
              <a:extLst>
                <a:ext uri="{FF2B5EF4-FFF2-40B4-BE49-F238E27FC236}">
                  <a16:creationId xmlns:a16="http://schemas.microsoft.com/office/drawing/2014/main" id="{7A405315-28C7-4BF3-95C8-42A074A97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7825" y="-2336800"/>
              <a:ext cx="211138" cy="328613"/>
            </a:xfrm>
            <a:custGeom>
              <a:avLst/>
              <a:gdLst>
                <a:gd name="T0" fmla="*/ 5 w 56"/>
                <a:gd name="T1" fmla="*/ 28 h 87"/>
                <a:gd name="T2" fmla="*/ 5 w 56"/>
                <a:gd name="T3" fmla="*/ 18 h 87"/>
                <a:gd name="T4" fmla="*/ 11 w 56"/>
                <a:gd name="T5" fmla="*/ 2 h 87"/>
                <a:gd name="T6" fmla="*/ 26 w 56"/>
                <a:gd name="T7" fmla="*/ 10 h 87"/>
                <a:gd name="T8" fmla="*/ 46 w 56"/>
                <a:gd name="T9" fmla="*/ 74 h 87"/>
                <a:gd name="T10" fmla="*/ 39 w 56"/>
                <a:gd name="T11" fmla="*/ 85 h 87"/>
                <a:gd name="T12" fmla="*/ 28 w 56"/>
                <a:gd name="T13" fmla="*/ 76 h 87"/>
                <a:gd name="T14" fmla="*/ 5 w 56"/>
                <a:gd name="T15" fmla="*/ 2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87">
                  <a:moveTo>
                    <a:pt x="5" y="28"/>
                  </a:moveTo>
                  <a:cubicBezTo>
                    <a:pt x="5" y="25"/>
                    <a:pt x="5" y="21"/>
                    <a:pt x="5" y="18"/>
                  </a:cubicBezTo>
                  <a:cubicBezTo>
                    <a:pt x="6" y="12"/>
                    <a:pt x="5" y="5"/>
                    <a:pt x="11" y="2"/>
                  </a:cubicBezTo>
                  <a:cubicBezTo>
                    <a:pt x="17" y="0"/>
                    <a:pt x="21" y="6"/>
                    <a:pt x="26" y="10"/>
                  </a:cubicBezTo>
                  <a:cubicBezTo>
                    <a:pt x="48" y="26"/>
                    <a:pt x="56" y="47"/>
                    <a:pt x="46" y="74"/>
                  </a:cubicBezTo>
                  <a:cubicBezTo>
                    <a:pt x="45" y="78"/>
                    <a:pt x="44" y="84"/>
                    <a:pt x="39" y="85"/>
                  </a:cubicBezTo>
                  <a:cubicBezTo>
                    <a:pt x="33" y="87"/>
                    <a:pt x="30" y="81"/>
                    <a:pt x="28" y="76"/>
                  </a:cubicBezTo>
                  <a:cubicBezTo>
                    <a:pt x="20" y="60"/>
                    <a:pt x="0" y="50"/>
                    <a:pt x="5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51" name="Freeform 111">
              <a:extLst>
                <a:ext uri="{FF2B5EF4-FFF2-40B4-BE49-F238E27FC236}">
                  <a16:creationId xmlns:a16="http://schemas.microsoft.com/office/drawing/2014/main" id="{EDAF07A1-C801-4938-AE1F-7AF6D9BCC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3463" y="-1501775"/>
              <a:ext cx="323850" cy="230188"/>
            </a:xfrm>
            <a:custGeom>
              <a:avLst/>
              <a:gdLst>
                <a:gd name="T0" fmla="*/ 59 w 86"/>
                <a:gd name="T1" fmla="*/ 7 h 61"/>
                <a:gd name="T2" fmla="*/ 75 w 86"/>
                <a:gd name="T3" fmla="*/ 7 h 61"/>
                <a:gd name="T4" fmla="*/ 80 w 86"/>
                <a:gd name="T5" fmla="*/ 17 h 61"/>
                <a:gd name="T6" fmla="*/ 49 w 86"/>
                <a:gd name="T7" fmla="*/ 51 h 61"/>
                <a:gd name="T8" fmla="*/ 5 w 86"/>
                <a:gd name="T9" fmla="*/ 54 h 61"/>
                <a:gd name="T10" fmla="*/ 3 w 86"/>
                <a:gd name="T11" fmla="*/ 45 h 61"/>
                <a:gd name="T12" fmla="*/ 59 w 86"/>
                <a:gd name="T13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1">
                  <a:moveTo>
                    <a:pt x="59" y="7"/>
                  </a:moveTo>
                  <a:cubicBezTo>
                    <a:pt x="65" y="7"/>
                    <a:pt x="70" y="6"/>
                    <a:pt x="75" y="7"/>
                  </a:cubicBezTo>
                  <a:cubicBezTo>
                    <a:pt x="83" y="7"/>
                    <a:pt x="86" y="10"/>
                    <a:pt x="80" y="17"/>
                  </a:cubicBezTo>
                  <a:cubicBezTo>
                    <a:pt x="70" y="29"/>
                    <a:pt x="61" y="42"/>
                    <a:pt x="49" y="51"/>
                  </a:cubicBezTo>
                  <a:cubicBezTo>
                    <a:pt x="36" y="61"/>
                    <a:pt x="20" y="55"/>
                    <a:pt x="5" y="54"/>
                  </a:cubicBezTo>
                  <a:cubicBezTo>
                    <a:pt x="0" y="53"/>
                    <a:pt x="0" y="48"/>
                    <a:pt x="3" y="45"/>
                  </a:cubicBezTo>
                  <a:cubicBezTo>
                    <a:pt x="19" y="27"/>
                    <a:pt x="29" y="0"/>
                    <a:pt x="59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52" name="Freeform 112">
              <a:extLst>
                <a:ext uri="{FF2B5EF4-FFF2-40B4-BE49-F238E27FC236}">
                  <a16:creationId xmlns:a16="http://schemas.microsoft.com/office/drawing/2014/main" id="{483AC96E-3AF8-4BE6-B8AC-A4CE60E71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900" y="-1504950"/>
              <a:ext cx="320675" cy="238125"/>
            </a:xfrm>
            <a:custGeom>
              <a:avLst/>
              <a:gdLst>
                <a:gd name="T0" fmla="*/ 56 w 85"/>
                <a:gd name="T1" fmla="*/ 7 h 63"/>
                <a:gd name="T2" fmla="*/ 69 w 85"/>
                <a:gd name="T3" fmla="*/ 7 h 63"/>
                <a:gd name="T4" fmla="*/ 82 w 85"/>
                <a:gd name="T5" fmla="*/ 11 h 63"/>
                <a:gd name="T6" fmla="*/ 76 w 85"/>
                <a:gd name="T7" fmla="*/ 22 h 63"/>
                <a:gd name="T8" fmla="*/ 17 w 85"/>
                <a:gd name="T9" fmla="*/ 57 h 63"/>
                <a:gd name="T10" fmla="*/ 3 w 85"/>
                <a:gd name="T11" fmla="*/ 52 h 63"/>
                <a:gd name="T12" fmla="*/ 9 w 85"/>
                <a:gd name="T13" fmla="*/ 38 h 63"/>
                <a:gd name="T14" fmla="*/ 56 w 85"/>
                <a:gd name="T15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63">
                  <a:moveTo>
                    <a:pt x="56" y="7"/>
                  </a:moveTo>
                  <a:cubicBezTo>
                    <a:pt x="63" y="7"/>
                    <a:pt x="66" y="7"/>
                    <a:pt x="69" y="7"/>
                  </a:cubicBezTo>
                  <a:cubicBezTo>
                    <a:pt x="74" y="8"/>
                    <a:pt x="79" y="6"/>
                    <a:pt x="82" y="11"/>
                  </a:cubicBezTo>
                  <a:cubicBezTo>
                    <a:pt x="85" y="16"/>
                    <a:pt x="79" y="19"/>
                    <a:pt x="76" y="22"/>
                  </a:cubicBezTo>
                  <a:cubicBezTo>
                    <a:pt x="61" y="40"/>
                    <a:pt x="48" y="63"/>
                    <a:pt x="17" y="57"/>
                  </a:cubicBezTo>
                  <a:cubicBezTo>
                    <a:pt x="12" y="56"/>
                    <a:pt x="6" y="57"/>
                    <a:pt x="3" y="52"/>
                  </a:cubicBezTo>
                  <a:cubicBezTo>
                    <a:pt x="0" y="46"/>
                    <a:pt x="5" y="42"/>
                    <a:pt x="9" y="38"/>
                  </a:cubicBezTo>
                  <a:cubicBezTo>
                    <a:pt x="24" y="25"/>
                    <a:pt x="32" y="0"/>
                    <a:pt x="56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53" name="Freeform 113">
              <a:extLst>
                <a:ext uri="{FF2B5EF4-FFF2-40B4-BE49-F238E27FC236}">
                  <a16:creationId xmlns:a16="http://schemas.microsoft.com/office/drawing/2014/main" id="{2AF9ABF0-C5FC-45C6-9C73-D0332E6376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7175" y="-1501775"/>
              <a:ext cx="320675" cy="238125"/>
            </a:xfrm>
            <a:custGeom>
              <a:avLst/>
              <a:gdLst>
                <a:gd name="T0" fmla="*/ 56 w 85"/>
                <a:gd name="T1" fmla="*/ 6 h 63"/>
                <a:gd name="T2" fmla="*/ 69 w 85"/>
                <a:gd name="T3" fmla="*/ 6 h 63"/>
                <a:gd name="T4" fmla="*/ 82 w 85"/>
                <a:gd name="T5" fmla="*/ 10 h 63"/>
                <a:gd name="T6" fmla="*/ 77 w 85"/>
                <a:gd name="T7" fmla="*/ 21 h 63"/>
                <a:gd name="T8" fmla="*/ 15 w 85"/>
                <a:gd name="T9" fmla="*/ 56 h 63"/>
                <a:gd name="T10" fmla="*/ 2 w 85"/>
                <a:gd name="T11" fmla="*/ 52 h 63"/>
                <a:gd name="T12" fmla="*/ 7 w 85"/>
                <a:gd name="T13" fmla="*/ 40 h 63"/>
                <a:gd name="T14" fmla="*/ 56 w 85"/>
                <a:gd name="T15" fmla="*/ 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63">
                  <a:moveTo>
                    <a:pt x="56" y="6"/>
                  </a:moveTo>
                  <a:cubicBezTo>
                    <a:pt x="63" y="6"/>
                    <a:pt x="66" y="6"/>
                    <a:pt x="69" y="6"/>
                  </a:cubicBezTo>
                  <a:cubicBezTo>
                    <a:pt x="74" y="7"/>
                    <a:pt x="80" y="5"/>
                    <a:pt x="82" y="10"/>
                  </a:cubicBezTo>
                  <a:cubicBezTo>
                    <a:pt x="85" y="15"/>
                    <a:pt x="79" y="18"/>
                    <a:pt x="77" y="21"/>
                  </a:cubicBezTo>
                  <a:cubicBezTo>
                    <a:pt x="60" y="40"/>
                    <a:pt x="46" y="63"/>
                    <a:pt x="15" y="56"/>
                  </a:cubicBezTo>
                  <a:cubicBezTo>
                    <a:pt x="11" y="55"/>
                    <a:pt x="5" y="57"/>
                    <a:pt x="2" y="52"/>
                  </a:cubicBezTo>
                  <a:cubicBezTo>
                    <a:pt x="0" y="46"/>
                    <a:pt x="4" y="43"/>
                    <a:pt x="7" y="40"/>
                  </a:cubicBezTo>
                  <a:cubicBezTo>
                    <a:pt x="23" y="25"/>
                    <a:pt x="31" y="0"/>
                    <a:pt x="5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54" name="Freeform 114">
              <a:extLst>
                <a:ext uri="{FF2B5EF4-FFF2-40B4-BE49-F238E27FC236}">
                  <a16:creationId xmlns:a16="http://schemas.microsoft.com/office/drawing/2014/main" id="{A7D4C530-5AAC-4159-8901-97087069B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575" y="-1698625"/>
              <a:ext cx="320675" cy="185738"/>
            </a:xfrm>
            <a:custGeom>
              <a:avLst/>
              <a:gdLst>
                <a:gd name="T0" fmla="*/ 35 w 85"/>
                <a:gd name="T1" fmla="*/ 3 h 49"/>
                <a:gd name="T2" fmla="*/ 76 w 85"/>
                <a:gd name="T3" fmla="*/ 18 h 49"/>
                <a:gd name="T4" fmla="*/ 85 w 85"/>
                <a:gd name="T5" fmla="*/ 34 h 49"/>
                <a:gd name="T6" fmla="*/ 72 w 85"/>
                <a:gd name="T7" fmla="*/ 40 h 49"/>
                <a:gd name="T8" fmla="*/ 9 w 85"/>
                <a:gd name="T9" fmla="*/ 20 h 49"/>
                <a:gd name="T10" fmla="*/ 2 w 85"/>
                <a:gd name="T11" fmla="*/ 7 h 49"/>
                <a:gd name="T12" fmla="*/ 18 w 85"/>
                <a:gd name="T13" fmla="*/ 2 h 49"/>
                <a:gd name="T14" fmla="*/ 35 w 85"/>
                <a:gd name="T15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49">
                  <a:moveTo>
                    <a:pt x="35" y="3"/>
                  </a:moveTo>
                  <a:cubicBezTo>
                    <a:pt x="48" y="1"/>
                    <a:pt x="62" y="8"/>
                    <a:pt x="76" y="18"/>
                  </a:cubicBezTo>
                  <a:cubicBezTo>
                    <a:pt x="81" y="23"/>
                    <a:pt x="85" y="28"/>
                    <a:pt x="85" y="34"/>
                  </a:cubicBezTo>
                  <a:cubicBezTo>
                    <a:pt x="85" y="40"/>
                    <a:pt x="77" y="39"/>
                    <a:pt x="72" y="40"/>
                  </a:cubicBezTo>
                  <a:cubicBezTo>
                    <a:pt x="47" y="47"/>
                    <a:pt x="23" y="49"/>
                    <a:pt x="9" y="20"/>
                  </a:cubicBezTo>
                  <a:cubicBezTo>
                    <a:pt x="7" y="16"/>
                    <a:pt x="0" y="12"/>
                    <a:pt x="2" y="7"/>
                  </a:cubicBezTo>
                  <a:cubicBezTo>
                    <a:pt x="5" y="0"/>
                    <a:pt x="13" y="3"/>
                    <a:pt x="18" y="2"/>
                  </a:cubicBezTo>
                  <a:cubicBezTo>
                    <a:pt x="22" y="2"/>
                    <a:pt x="26" y="3"/>
                    <a:pt x="35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55" name="Freeform 115">
              <a:extLst>
                <a:ext uri="{FF2B5EF4-FFF2-40B4-BE49-F238E27FC236}">
                  <a16:creationId xmlns:a16="http://schemas.microsoft.com/office/drawing/2014/main" id="{BC849913-E638-45AB-ADB7-4E91AFBB8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1863" y="-3986213"/>
              <a:ext cx="320675" cy="215900"/>
            </a:xfrm>
            <a:custGeom>
              <a:avLst/>
              <a:gdLst>
                <a:gd name="T0" fmla="*/ 25 w 85"/>
                <a:gd name="T1" fmla="*/ 53 h 57"/>
                <a:gd name="T2" fmla="*/ 4 w 85"/>
                <a:gd name="T3" fmla="*/ 49 h 57"/>
                <a:gd name="T4" fmla="*/ 14 w 85"/>
                <a:gd name="T5" fmla="*/ 30 h 57"/>
                <a:gd name="T6" fmla="*/ 72 w 85"/>
                <a:gd name="T7" fmla="*/ 4 h 57"/>
                <a:gd name="T8" fmla="*/ 80 w 85"/>
                <a:gd name="T9" fmla="*/ 15 h 57"/>
                <a:gd name="T10" fmla="*/ 25 w 85"/>
                <a:gd name="T11" fmla="*/ 5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57">
                  <a:moveTo>
                    <a:pt x="25" y="53"/>
                  </a:moveTo>
                  <a:cubicBezTo>
                    <a:pt x="18" y="51"/>
                    <a:pt x="7" y="57"/>
                    <a:pt x="4" y="49"/>
                  </a:cubicBezTo>
                  <a:cubicBezTo>
                    <a:pt x="0" y="41"/>
                    <a:pt x="10" y="36"/>
                    <a:pt x="14" y="30"/>
                  </a:cubicBezTo>
                  <a:cubicBezTo>
                    <a:pt x="28" y="9"/>
                    <a:pt x="47" y="0"/>
                    <a:pt x="72" y="4"/>
                  </a:cubicBezTo>
                  <a:cubicBezTo>
                    <a:pt x="77" y="5"/>
                    <a:pt x="85" y="4"/>
                    <a:pt x="80" y="15"/>
                  </a:cubicBezTo>
                  <a:cubicBezTo>
                    <a:pt x="72" y="33"/>
                    <a:pt x="45" y="53"/>
                    <a:pt x="25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56" name="Freeform 116">
              <a:extLst>
                <a:ext uri="{FF2B5EF4-FFF2-40B4-BE49-F238E27FC236}">
                  <a16:creationId xmlns:a16="http://schemas.microsoft.com/office/drawing/2014/main" id="{B3DAAB27-437D-49A1-B84D-962DBA67A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0100" y="-1498600"/>
              <a:ext cx="327025" cy="234950"/>
            </a:xfrm>
            <a:custGeom>
              <a:avLst/>
              <a:gdLst>
                <a:gd name="T0" fmla="*/ 60 w 87"/>
                <a:gd name="T1" fmla="*/ 5 h 62"/>
                <a:gd name="T2" fmla="*/ 73 w 87"/>
                <a:gd name="T3" fmla="*/ 5 h 62"/>
                <a:gd name="T4" fmla="*/ 80 w 87"/>
                <a:gd name="T5" fmla="*/ 18 h 62"/>
                <a:gd name="T6" fmla="*/ 15 w 87"/>
                <a:gd name="T7" fmla="*/ 55 h 62"/>
                <a:gd name="T8" fmla="*/ 9 w 87"/>
                <a:gd name="T9" fmla="*/ 39 h 62"/>
                <a:gd name="T10" fmla="*/ 60 w 87"/>
                <a:gd name="T11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62">
                  <a:moveTo>
                    <a:pt x="60" y="5"/>
                  </a:moveTo>
                  <a:cubicBezTo>
                    <a:pt x="65" y="5"/>
                    <a:pt x="69" y="5"/>
                    <a:pt x="73" y="5"/>
                  </a:cubicBezTo>
                  <a:cubicBezTo>
                    <a:pt x="83" y="6"/>
                    <a:pt x="87" y="8"/>
                    <a:pt x="80" y="18"/>
                  </a:cubicBezTo>
                  <a:cubicBezTo>
                    <a:pt x="63" y="40"/>
                    <a:pt x="48" y="62"/>
                    <a:pt x="15" y="55"/>
                  </a:cubicBezTo>
                  <a:cubicBezTo>
                    <a:pt x="3" y="52"/>
                    <a:pt x="0" y="48"/>
                    <a:pt x="9" y="39"/>
                  </a:cubicBezTo>
                  <a:cubicBezTo>
                    <a:pt x="24" y="23"/>
                    <a:pt x="33" y="0"/>
                    <a:pt x="60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57" name="Freeform 117">
              <a:extLst>
                <a:ext uri="{FF2B5EF4-FFF2-40B4-BE49-F238E27FC236}">
                  <a16:creationId xmlns:a16="http://schemas.microsoft.com/office/drawing/2014/main" id="{40E37700-16AB-4CC1-BAC8-5AD288E37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1375" y="-3986213"/>
              <a:ext cx="320675" cy="204788"/>
            </a:xfrm>
            <a:custGeom>
              <a:avLst/>
              <a:gdLst>
                <a:gd name="T0" fmla="*/ 20 w 85"/>
                <a:gd name="T1" fmla="*/ 53 h 54"/>
                <a:gd name="T2" fmla="*/ 7 w 85"/>
                <a:gd name="T3" fmla="*/ 53 h 54"/>
                <a:gd name="T4" fmla="*/ 3 w 85"/>
                <a:gd name="T5" fmla="*/ 43 h 54"/>
                <a:gd name="T6" fmla="*/ 72 w 85"/>
                <a:gd name="T7" fmla="*/ 5 h 54"/>
                <a:gd name="T8" fmla="*/ 80 w 85"/>
                <a:gd name="T9" fmla="*/ 15 h 54"/>
                <a:gd name="T10" fmla="*/ 20 w 85"/>
                <a:gd name="T11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54">
                  <a:moveTo>
                    <a:pt x="20" y="53"/>
                  </a:moveTo>
                  <a:cubicBezTo>
                    <a:pt x="18" y="53"/>
                    <a:pt x="12" y="54"/>
                    <a:pt x="7" y="53"/>
                  </a:cubicBezTo>
                  <a:cubicBezTo>
                    <a:pt x="1" y="52"/>
                    <a:pt x="0" y="49"/>
                    <a:pt x="3" y="43"/>
                  </a:cubicBezTo>
                  <a:cubicBezTo>
                    <a:pt x="16" y="17"/>
                    <a:pt x="45" y="0"/>
                    <a:pt x="72" y="5"/>
                  </a:cubicBezTo>
                  <a:cubicBezTo>
                    <a:pt x="77" y="6"/>
                    <a:pt x="85" y="5"/>
                    <a:pt x="80" y="15"/>
                  </a:cubicBezTo>
                  <a:cubicBezTo>
                    <a:pt x="72" y="34"/>
                    <a:pt x="44" y="52"/>
                    <a:pt x="20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58" name="Freeform 118">
              <a:extLst>
                <a:ext uri="{FF2B5EF4-FFF2-40B4-BE49-F238E27FC236}">
                  <a16:creationId xmlns:a16="http://schemas.microsoft.com/office/drawing/2014/main" id="{07678921-64D4-4843-BE41-D79E2FE12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9238" y="-3989388"/>
              <a:ext cx="323850" cy="215900"/>
            </a:xfrm>
            <a:custGeom>
              <a:avLst/>
              <a:gdLst>
                <a:gd name="T0" fmla="*/ 62 w 86"/>
                <a:gd name="T1" fmla="*/ 6 h 57"/>
                <a:gd name="T2" fmla="*/ 79 w 86"/>
                <a:gd name="T3" fmla="*/ 6 h 57"/>
                <a:gd name="T4" fmla="*/ 83 w 86"/>
                <a:gd name="T5" fmla="*/ 15 h 57"/>
                <a:gd name="T6" fmla="*/ 16 w 86"/>
                <a:gd name="T7" fmla="*/ 54 h 57"/>
                <a:gd name="T8" fmla="*/ 7 w 86"/>
                <a:gd name="T9" fmla="*/ 43 h 57"/>
                <a:gd name="T10" fmla="*/ 62 w 86"/>
                <a:gd name="T11" fmla="*/ 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57">
                  <a:moveTo>
                    <a:pt x="62" y="6"/>
                  </a:moveTo>
                  <a:cubicBezTo>
                    <a:pt x="68" y="6"/>
                    <a:pt x="74" y="5"/>
                    <a:pt x="79" y="6"/>
                  </a:cubicBezTo>
                  <a:cubicBezTo>
                    <a:pt x="85" y="6"/>
                    <a:pt x="86" y="9"/>
                    <a:pt x="83" y="15"/>
                  </a:cubicBezTo>
                  <a:cubicBezTo>
                    <a:pt x="70" y="41"/>
                    <a:pt x="43" y="57"/>
                    <a:pt x="16" y="54"/>
                  </a:cubicBezTo>
                  <a:cubicBezTo>
                    <a:pt x="9" y="53"/>
                    <a:pt x="0" y="52"/>
                    <a:pt x="7" y="43"/>
                  </a:cubicBezTo>
                  <a:cubicBezTo>
                    <a:pt x="22" y="25"/>
                    <a:pt x="32" y="0"/>
                    <a:pt x="6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59" name="Freeform 119">
              <a:extLst>
                <a:ext uri="{FF2B5EF4-FFF2-40B4-BE49-F238E27FC236}">
                  <a16:creationId xmlns:a16="http://schemas.microsoft.com/office/drawing/2014/main" id="{824DC22D-AE0B-42BC-BCCB-670419517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0238" y="-3981451"/>
              <a:ext cx="315913" cy="215900"/>
            </a:xfrm>
            <a:custGeom>
              <a:avLst/>
              <a:gdLst>
                <a:gd name="T0" fmla="*/ 24 w 84"/>
                <a:gd name="T1" fmla="*/ 52 h 57"/>
                <a:gd name="T2" fmla="*/ 8 w 84"/>
                <a:gd name="T3" fmla="*/ 52 h 57"/>
                <a:gd name="T4" fmla="*/ 3 w 84"/>
                <a:gd name="T5" fmla="*/ 41 h 57"/>
                <a:gd name="T6" fmla="*/ 69 w 84"/>
                <a:gd name="T7" fmla="*/ 3 h 57"/>
                <a:gd name="T8" fmla="*/ 76 w 84"/>
                <a:gd name="T9" fmla="*/ 18 h 57"/>
                <a:gd name="T10" fmla="*/ 24 w 84"/>
                <a:gd name="T11" fmla="*/ 5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7">
                  <a:moveTo>
                    <a:pt x="24" y="52"/>
                  </a:moveTo>
                  <a:cubicBezTo>
                    <a:pt x="19" y="52"/>
                    <a:pt x="14" y="52"/>
                    <a:pt x="8" y="52"/>
                  </a:cubicBezTo>
                  <a:cubicBezTo>
                    <a:pt x="1" y="51"/>
                    <a:pt x="0" y="47"/>
                    <a:pt x="3" y="41"/>
                  </a:cubicBezTo>
                  <a:cubicBezTo>
                    <a:pt x="16" y="16"/>
                    <a:pt x="44" y="0"/>
                    <a:pt x="69" y="3"/>
                  </a:cubicBezTo>
                  <a:cubicBezTo>
                    <a:pt x="80" y="5"/>
                    <a:pt x="84" y="10"/>
                    <a:pt x="76" y="18"/>
                  </a:cubicBezTo>
                  <a:cubicBezTo>
                    <a:pt x="62" y="34"/>
                    <a:pt x="52" y="57"/>
                    <a:pt x="24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60" name="Freeform 120">
              <a:extLst>
                <a:ext uri="{FF2B5EF4-FFF2-40B4-BE49-F238E27FC236}">
                  <a16:creationId xmlns:a16="http://schemas.microsoft.com/office/drawing/2014/main" id="{783C8E01-D2C6-40FF-975E-BEECC0B44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0100" y="-3997326"/>
              <a:ext cx="320675" cy="242888"/>
            </a:xfrm>
            <a:custGeom>
              <a:avLst/>
              <a:gdLst>
                <a:gd name="T0" fmla="*/ 28 w 85"/>
                <a:gd name="T1" fmla="*/ 56 h 64"/>
                <a:gd name="T2" fmla="*/ 11 w 85"/>
                <a:gd name="T3" fmla="*/ 56 h 64"/>
                <a:gd name="T4" fmla="*/ 6 w 85"/>
                <a:gd name="T5" fmla="*/ 46 h 64"/>
                <a:gd name="T6" fmla="*/ 71 w 85"/>
                <a:gd name="T7" fmla="*/ 7 h 64"/>
                <a:gd name="T8" fmla="*/ 83 w 85"/>
                <a:gd name="T9" fmla="*/ 12 h 64"/>
                <a:gd name="T10" fmla="*/ 79 w 85"/>
                <a:gd name="T11" fmla="*/ 23 h 64"/>
                <a:gd name="T12" fmla="*/ 28 w 85"/>
                <a:gd name="T13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64">
                  <a:moveTo>
                    <a:pt x="28" y="56"/>
                  </a:moveTo>
                  <a:cubicBezTo>
                    <a:pt x="20" y="56"/>
                    <a:pt x="16" y="56"/>
                    <a:pt x="11" y="56"/>
                  </a:cubicBezTo>
                  <a:cubicBezTo>
                    <a:pt x="5" y="55"/>
                    <a:pt x="0" y="52"/>
                    <a:pt x="6" y="46"/>
                  </a:cubicBezTo>
                  <a:cubicBezTo>
                    <a:pt x="23" y="24"/>
                    <a:pt x="38" y="0"/>
                    <a:pt x="71" y="7"/>
                  </a:cubicBezTo>
                  <a:cubicBezTo>
                    <a:pt x="76" y="8"/>
                    <a:pt x="81" y="6"/>
                    <a:pt x="83" y="12"/>
                  </a:cubicBezTo>
                  <a:cubicBezTo>
                    <a:pt x="85" y="16"/>
                    <a:pt x="82" y="20"/>
                    <a:pt x="79" y="23"/>
                  </a:cubicBezTo>
                  <a:cubicBezTo>
                    <a:pt x="63" y="36"/>
                    <a:pt x="55" y="64"/>
                    <a:pt x="28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61" name="Freeform 121">
              <a:extLst>
                <a:ext uri="{FF2B5EF4-FFF2-40B4-BE49-F238E27FC236}">
                  <a16:creationId xmlns:a16="http://schemas.microsoft.com/office/drawing/2014/main" id="{16C53D9F-DB34-4BEC-8E70-E04ACC8AA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7750" y="-3940175"/>
              <a:ext cx="350838" cy="185738"/>
            </a:xfrm>
            <a:custGeom>
              <a:avLst/>
              <a:gdLst>
                <a:gd name="T0" fmla="*/ 38 w 93"/>
                <a:gd name="T1" fmla="*/ 49 h 49"/>
                <a:gd name="T2" fmla="*/ 21 w 93"/>
                <a:gd name="T3" fmla="*/ 43 h 49"/>
                <a:gd name="T4" fmla="*/ 2 w 93"/>
                <a:gd name="T5" fmla="*/ 37 h 49"/>
                <a:gd name="T6" fmla="*/ 15 w 93"/>
                <a:gd name="T7" fmla="*/ 19 h 49"/>
                <a:gd name="T8" fmla="*/ 86 w 93"/>
                <a:gd name="T9" fmla="*/ 20 h 49"/>
                <a:gd name="T10" fmla="*/ 86 w 93"/>
                <a:gd name="T11" fmla="*/ 30 h 49"/>
                <a:gd name="T12" fmla="*/ 38 w 93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49">
                  <a:moveTo>
                    <a:pt x="38" y="49"/>
                  </a:moveTo>
                  <a:cubicBezTo>
                    <a:pt x="32" y="47"/>
                    <a:pt x="26" y="45"/>
                    <a:pt x="21" y="43"/>
                  </a:cubicBezTo>
                  <a:cubicBezTo>
                    <a:pt x="14" y="41"/>
                    <a:pt x="3" y="45"/>
                    <a:pt x="2" y="37"/>
                  </a:cubicBezTo>
                  <a:cubicBezTo>
                    <a:pt x="0" y="29"/>
                    <a:pt x="9" y="24"/>
                    <a:pt x="15" y="19"/>
                  </a:cubicBezTo>
                  <a:cubicBezTo>
                    <a:pt x="36" y="0"/>
                    <a:pt x="65" y="1"/>
                    <a:pt x="86" y="20"/>
                  </a:cubicBezTo>
                  <a:cubicBezTo>
                    <a:pt x="90" y="23"/>
                    <a:pt x="93" y="27"/>
                    <a:pt x="86" y="30"/>
                  </a:cubicBezTo>
                  <a:cubicBezTo>
                    <a:pt x="70" y="37"/>
                    <a:pt x="54" y="43"/>
                    <a:pt x="38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62" name="Freeform 122">
              <a:extLst>
                <a:ext uri="{FF2B5EF4-FFF2-40B4-BE49-F238E27FC236}">
                  <a16:creationId xmlns:a16="http://schemas.microsoft.com/office/drawing/2014/main" id="{C522C149-79EA-4036-AE27-ADAC362E9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338" y="-1487488"/>
              <a:ext cx="339725" cy="215900"/>
            </a:xfrm>
            <a:custGeom>
              <a:avLst/>
              <a:gdLst>
                <a:gd name="T0" fmla="*/ 62 w 90"/>
                <a:gd name="T1" fmla="*/ 3 h 57"/>
                <a:gd name="T2" fmla="*/ 81 w 90"/>
                <a:gd name="T3" fmla="*/ 3 h 57"/>
                <a:gd name="T4" fmla="*/ 87 w 90"/>
                <a:gd name="T5" fmla="*/ 11 h 57"/>
                <a:gd name="T6" fmla="*/ 12 w 90"/>
                <a:gd name="T7" fmla="*/ 49 h 57"/>
                <a:gd name="T8" fmla="*/ 6 w 90"/>
                <a:gd name="T9" fmla="*/ 40 h 57"/>
                <a:gd name="T10" fmla="*/ 40 w 90"/>
                <a:gd name="T11" fmla="*/ 6 h 57"/>
                <a:gd name="T12" fmla="*/ 62 w 90"/>
                <a:gd name="T13" fmla="*/ 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7">
                  <a:moveTo>
                    <a:pt x="62" y="3"/>
                  </a:moveTo>
                  <a:cubicBezTo>
                    <a:pt x="71" y="3"/>
                    <a:pt x="76" y="2"/>
                    <a:pt x="81" y="3"/>
                  </a:cubicBezTo>
                  <a:cubicBezTo>
                    <a:pt x="87" y="3"/>
                    <a:pt x="90" y="5"/>
                    <a:pt x="87" y="11"/>
                  </a:cubicBezTo>
                  <a:cubicBezTo>
                    <a:pt x="73" y="41"/>
                    <a:pt x="43" y="57"/>
                    <a:pt x="12" y="49"/>
                  </a:cubicBezTo>
                  <a:cubicBezTo>
                    <a:pt x="7" y="48"/>
                    <a:pt x="0" y="47"/>
                    <a:pt x="6" y="40"/>
                  </a:cubicBezTo>
                  <a:cubicBezTo>
                    <a:pt x="17" y="28"/>
                    <a:pt x="28" y="17"/>
                    <a:pt x="40" y="6"/>
                  </a:cubicBezTo>
                  <a:cubicBezTo>
                    <a:pt x="47" y="0"/>
                    <a:pt x="57" y="3"/>
                    <a:pt x="62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63" name="Freeform 123">
              <a:extLst>
                <a:ext uri="{FF2B5EF4-FFF2-40B4-BE49-F238E27FC236}">
                  <a16:creationId xmlns:a16="http://schemas.microsoft.com/office/drawing/2014/main" id="{0DEEF854-B434-4B92-B3B1-F47E48F3F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4950" y="-4008438"/>
              <a:ext cx="285750" cy="242888"/>
            </a:xfrm>
            <a:custGeom>
              <a:avLst/>
              <a:gdLst>
                <a:gd name="T0" fmla="*/ 76 w 76"/>
                <a:gd name="T1" fmla="*/ 16 h 64"/>
                <a:gd name="T2" fmla="*/ 75 w 76"/>
                <a:gd name="T3" fmla="*/ 20 h 64"/>
                <a:gd name="T4" fmla="*/ 8 w 76"/>
                <a:gd name="T5" fmla="*/ 64 h 64"/>
                <a:gd name="T6" fmla="*/ 1 w 76"/>
                <a:gd name="T7" fmla="*/ 57 h 64"/>
                <a:gd name="T8" fmla="*/ 71 w 76"/>
                <a:gd name="T9" fmla="*/ 11 h 64"/>
                <a:gd name="T10" fmla="*/ 76 w 76"/>
                <a:gd name="T11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64">
                  <a:moveTo>
                    <a:pt x="76" y="16"/>
                  </a:moveTo>
                  <a:cubicBezTo>
                    <a:pt x="76" y="17"/>
                    <a:pt x="75" y="18"/>
                    <a:pt x="75" y="20"/>
                  </a:cubicBezTo>
                  <a:cubicBezTo>
                    <a:pt x="68" y="38"/>
                    <a:pt x="29" y="64"/>
                    <a:pt x="8" y="64"/>
                  </a:cubicBezTo>
                  <a:cubicBezTo>
                    <a:pt x="3" y="64"/>
                    <a:pt x="0" y="63"/>
                    <a:pt x="1" y="57"/>
                  </a:cubicBezTo>
                  <a:cubicBezTo>
                    <a:pt x="4" y="27"/>
                    <a:pt x="44" y="0"/>
                    <a:pt x="71" y="11"/>
                  </a:cubicBezTo>
                  <a:cubicBezTo>
                    <a:pt x="74" y="12"/>
                    <a:pt x="76" y="13"/>
                    <a:pt x="76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64" name="Freeform 124">
              <a:extLst>
                <a:ext uri="{FF2B5EF4-FFF2-40B4-BE49-F238E27FC236}">
                  <a16:creationId xmlns:a16="http://schemas.microsoft.com/office/drawing/2014/main" id="{A57042D6-8359-47F7-B39D-1660967675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4413" y="-3986213"/>
              <a:ext cx="309563" cy="201613"/>
            </a:xfrm>
            <a:custGeom>
              <a:avLst/>
              <a:gdLst>
                <a:gd name="T0" fmla="*/ 24 w 82"/>
                <a:gd name="T1" fmla="*/ 53 h 53"/>
                <a:gd name="T2" fmla="*/ 8 w 82"/>
                <a:gd name="T3" fmla="*/ 53 h 53"/>
                <a:gd name="T4" fmla="*/ 3 w 82"/>
                <a:gd name="T5" fmla="*/ 43 h 53"/>
                <a:gd name="T6" fmla="*/ 72 w 82"/>
                <a:gd name="T7" fmla="*/ 4 h 53"/>
                <a:gd name="T8" fmla="*/ 79 w 82"/>
                <a:gd name="T9" fmla="*/ 15 h 53"/>
                <a:gd name="T10" fmla="*/ 24 w 82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53">
                  <a:moveTo>
                    <a:pt x="24" y="53"/>
                  </a:moveTo>
                  <a:cubicBezTo>
                    <a:pt x="19" y="53"/>
                    <a:pt x="13" y="53"/>
                    <a:pt x="8" y="53"/>
                  </a:cubicBezTo>
                  <a:cubicBezTo>
                    <a:pt x="2" y="52"/>
                    <a:pt x="0" y="49"/>
                    <a:pt x="3" y="43"/>
                  </a:cubicBezTo>
                  <a:cubicBezTo>
                    <a:pt x="13" y="18"/>
                    <a:pt x="46" y="0"/>
                    <a:pt x="72" y="4"/>
                  </a:cubicBezTo>
                  <a:cubicBezTo>
                    <a:pt x="78" y="6"/>
                    <a:pt x="82" y="7"/>
                    <a:pt x="79" y="15"/>
                  </a:cubicBezTo>
                  <a:cubicBezTo>
                    <a:pt x="72" y="32"/>
                    <a:pt x="43" y="53"/>
                    <a:pt x="24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65" name="Freeform 125">
              <a:extLst>
                <a:ext uri="{FF2B5EF4-FFF2-40B4-BE49-F238E27FC236}">
                  <a16:creationId xmlns:a16="http://schemas.microsoft.com/office/drawing/2014/main" id="{A2D950CD-888F-4E5F-AA5E-AED5B6C6B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7638" y="-1816100"/>
              <a:ext cx="195263" cy="347663"/>
            </a:xfrm>
            <a:custGeom>
              <a:avLst/>
              <a:gdLst>
                <a:gd name="T0" fmla="*/ 8 w 52"/>
                <a:gd name="T1" fmla="*/ 70 h 92"/>
                <a:gd name="T2" fmla="*/ 24 w 52"/>
                <a:gd name="T3" fmla="*/ 8 h 92"/>
                <a:gd name="T4" fmla="*/ 38 w 52"/>
                <a:gd name="T5" fmla="*/ 9 h 92"/>
                <a:gd name="T6" fmla="*/ 28 w 52"/>
                <a:gd name="T7" fmla="*/ 78 h 92"/>
                <a:gd name="T8" fmla="*/ 11 w 52"/>
                <a:gd name="T9" fmla="*/ 90 h 92"/>
                <a:gd name="T10" fmla="*/ 8 w 52"/>
                <a:gd name="T11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92">
                  <a:moveTo>
                    <a:pt x="8" y="70"/>
                  </a:moveTo>
                  <a:cubicBezTo>
                    <a:pt x="0" y="46"/>
                    <a:pt x="9" y="26"/>
                    <a:pt x="24" y="8"/>
                  </a:cubicBezTo>
                  <a:cubicBezTo>
                    <a:pt x="30" y="0"/>
                    <a:pt x="34" y="1"/>
                    <a:pt x="38" y="9"/>
                  </a:cubicBezTo>
                  <a:cubicBezTo>
                    <a:pt x="52" y="39"/>
                    <a:pt x="50" y="56"/>
                    <a:pt x="28" y="78"/>
                  </a:cubicBezTo>
                  <a:cubicBezTo>
                    <a:pt x="23" y="83"/>
                    <a:pt x="18" y="92"/>
                    <a:pt x="11" y="90"/>
                  </a:cubicBezTo>
                  <a:cubicBezTo>
                    <a:pt x="3" y="87"/>
                    <a:pt x="9" y="77"/>
                    <a:pt x="8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66" name="Freeform 126">
              <a:extLst>
                <a:ext uri="{FF2B5EF4-FFF2-40B4-BE49-F238E27FC236}">
                  <a16:creationId xmlns:a16="http://schemas.microsoft.com/office/drawing/2014/main" id="{3F441CE9-4D51-46FB-9000-C0996BC8A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863" y="-3970338"/>
              <a:ext cx="312738" cy="204788"/>
            </a:xfrm>
            <a:custGeom>
              <a:avLst/>
              <a:gdLst>
                <a:gd name="T0" fmla="*/ 59 w 83"/>
                <a:gd name="T1" fmla="*/ 1 h 54"/>
                <a:gd name="T2" fmla="*/ 75 w 83"/>
                <a:gd name="T3" fmla="*/ 1 h 54"/>
                <a:gd name="T4" fmla="*/ 81 w 83"/>
                <a:gd name="T5" fmla="*/ 9 h 54"/>
                <a:gd name="T6" fmla="*/ 10 w 83"/>
                <a:gd name="T7" fmla="*/ 49 h 54"/>
                <a:gd name="T8" fmla="*/ 3 w 83"/>
                <a:gd name="T9" fmla="*/ 38 h 54"/>
                <a:gd name="T10" fmla="*/ 59 w 83"/>
                <a:gd name="T11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54">
                  <a:moveTo>
                    <a:pt x="59" y="1"/>
                  </a:moveTo>
                  <a:cubicBezTo>
                    <a:pt x="65" y="1"/>
                    <a:pt x="70" y="0"/>
                    <a:pt x="75" y="1"/>
                  </a:cubicBezTo>
                  <a:cubicBezTo>
                    <a:pt x="80" y="1"/>
                    <a:pt x="83" y="3"/>
                    <a:pt x="81" y="9"/>
                  </a:cubicBezTo>
                  <a:cubicBezTo>
                    <a:pt x="73" y="32"/>
                    <a:pt x="34" y="54"/>
                    <a:pt x="10" y="49"/>
                  </a:cubicBezTo>
                  <a:cubicBezTo>
                    <a:pt x="3" y="47"/>
                    <a:pt x="0" y="46"/>
                    <a:pt x="3" y="38"/>
                  </a:cubicBezTo>
                  <a:cubicBezTo>
                    <a:pt x="11" y="21"/>
                    <a:pt x="41" y="0"/>
                    <a:pt x="5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67" name="Freeform 127">
              <a:extLst>
                <a:ext uri="{FF2B5EF4-FFF2-40B4-BE49-F238E27FC236}">
                  <a16:creationId xmlns:a16="http://schemas.microsoft.com/office/drawing/2014/main" id="{7D04A742-6D56-46B7-A12C-C12638469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9725" y="-3305175"/>
              <a:ext cx="233363" cy="276225"/>
            </a:xfrm>
            <a:custGeom>
              <a:avLst/>
              <a:gdLst>
                <a:gd name="T0" fmla="*/ 61 w 62"/>
                <a:gd name="T1" fmla="*/ 59 h 73"/>
                <a:gd name="T2" fmla="*/ 51 w 62"/>
                <a:gd name="T3" fmla="*/ 68 h 73"/>
                <a:gd name="T4" fmla="*/ 1 w 62"/>
                <a:gd name="T5" fmla="*/ 11 h 73"/>
                <a:gd name="T6" fmla="*/ 9 w 62"/>
                <a:gd name="T7" fmla="*/ 0 h 73"/>
                <a:gd name="T8" fmla="*/ 61 w 62"/>
                <a:gd name="T9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3">
                  <a:moveTo>
                    <a:pt x="61" y="59"/>
                  </a:moveTo>
                  <a:cubicBezTo>
                    <a:pt x="61" y="65"/>
                    <a:pt x="61" y="73"/>
                    <a:pt x="51" y="68"/>
                  </a:cubicBezTo>
                  <a:cubicBezTo>
                    <a:pt x="28" y="55"/>
                    <a:pt x="4" y="42"/>
                    <a:pt x="1" y="11"/>
                  </a:cubicBezTo>
                  <a:cubicBezTo>
                    <a:pt x="0" y="4"/>
                    <a:pt x="0" y="0"/>
                    <a:pt x="9" y="0"/>
                  </a:cubicBezTo>
                  <a:cubicBezTo>
                    <a:pt x="37" y="3"/>
                    <a:pt x="62" y="30"/>
                    <a:pt x="61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68" name="Freeform 128">
              <a:extLst>
                <a:ext uri="{FF2B5EF4-FFF2-40B4-BE49-F238E27FC236}">
                  <a16:creationId xmlns:a16="http://schemas.microsoft.com/office/drawing/2014/main" id="{BC3EF432-35A7-4904-B519-D10BC7FBF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338" y="-3762375"/>
              <a:ext cx="184150" cy="344488"/>
            </a:xfrm>
            <a:custGeom>
              <a:avLst/>
              <a:gdLst>
                <a:gd name="T0" fmla="*/ 49 w 49"/>
                <a:gd name="T1" fmla="*/ 51 h 91"/>
                <a:gd name="T2" fmla="*/ 28 w 49"/>
                <a:gd name="T3" fmla="*/ 87 h 91"/>
                <a:gd name="T4" fmla="*/ 18 w 49"/>
                <a:gd name="T5" fmla="*/ 86 h 91"/>
                <a:gd name="T6" fmla="*/ 32 w 49"/>
                <a:gd name="T7" fmla="*/ 5 h 91"/>
                <a:gd name="T8" fmla="*/ 43 w 49"/>
                <a:gd name="T9" fmla="*/ 9 h 91"/>
                <a:gd name="T10" fmla="*/ 49 w 49"/>
                <a:gd name="T11" fmla="*/ 5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91">
                  <a:moveTo>
                    <a:pt x="49" y="51"/>
                  </a:moveTo>
                  <a:cubicBezTo>
                    <a:pt x="45" y="65"/>
                    <a:pt x="36" y="75"/>
                    <a:pt x="28" y="87"/>
                  </a:cubicBezTo>
                  <a:cubicBezTo>
                    <a:pt x="25" y="91"/>
                    <a:pt x="21" y="90"/>
                    <a:pt x="18" y="86"/>
                  </a:cubicBezTo>
                  <a:cubicBezTo>
                    <a:pt x="0" y="61"/>
                    <a:pt x="6" y="24"/>
                    <a:pt x="32" y="5"/>
                  </a:cubicBezTo>
                  <a:cubicBezTo>
                    <a:pt x="38" y="0"/>
                    <a:pt x="43" y="0"/>
                    <a:pt x="43" y="9"/>
                  </a:cubicBezTo>
                  <a:cubicBezTo>
                    <a:pt x="43" y="23"/>
                    <a:pt x="45" y="37"/>
                    <a:pt x="49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69" name="Freeform 129">
              <a:extLst>
                <a:ext uri="{FF2B5EF4-FFF2-40B4-BE49-F238E27FC236}">
                  <a16:creationId xmlns:a16="http://schemas.microsoft.com/office/drawing/2014/main" id="{6586E398-57D8-4056-B6E2-6415C577C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7775" y="-3924300"/>
              <a:ext cx="238125" cy="304800"/>
            </a:xfrm>
            <a:custGeom>
              <a:avLst/>
              <a:gdLst>
                <a:gd name="T0" fmla="*/ 63 w 63"/>
                <a:gd name="T1" fmla="*/ 0 h 81"/>
                <a:gd name="T2" fmla="*/ 23 w 63"/>
                <a:gd name="T3" fmla="*/ 72 h 81"/>
                <a:gd name="T4" fmla="*/ 9 w 63"/>
                <a:gd name="T5" fmla="*/ 69 h 81"/>
                <a:gd name="T6" fmla="*/ 63 w 63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1">
                  <a:moveTo>
                    <a:pt x="63" y="0"/>
                  </a:moveTo>
                  <a:cubicBezTo>
                    <a:pt x="53" y="26"/>
                    <a:pt x="53" y="57"/>
                    <a:pt x="23" y="72"/>
                  </a:cubicBezTo>
                  <a:cubicBezTo>
                    <a:pt x="17" y="75"/>
                    <a:pt x="12" y="81"/>
                    <a:pt x="9" y="69"/>
                  </a:cubicBezTo>
                  <a:cubicBezTo>
                    <a:pt x="0" y="33"/>
                    <a:pt x="22" y="3"/>
                    <a:pt x="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70" name="Freeform 130">
              <a:extLst>
                <a:ext uri="{FF2B5EF4-FFF2-40B4-BE49-F238E27FC236}">
                  <a16:creationId xmlns:a16="http://schemas.microsoft.com/office/drawing/2014/main" id="{0336F439-5866-4100-B594-395CCD6FB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5900" y="-3565525"/>
              <a:ext cx="288925" cy="233363"/>
            </a:xfrm>
            <a:custGeom>
              <a:avLst/>
              <a:gdLst>
                <a:gd name="T0" fmla="*/ 0 w 77"/>
                <a:gd name="T1" fmla="*/ 7 h 62"/>
                <a:gd name="T2" fmla="*/ 73 w 77"/>
                <a:gd name="T3" fmla="*/ 50 h 62"/>
                <a:gd name="T4" fmla="*/ 67 w 77"/>
                <a:gd name="T5" fmla="*/ 59 h 62"/>
                <a:gd name="T6" fmla="*/ 0 w 77"/>
                <a:gd name="T7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2">
                  <a:moveTo>
                    <a:pt x="0" y="7"/>
                  </a:moveTo>
                  <a:cubicBezTo>
                    <a:pt x="41" y="0"/>
                    <a:pt x="66" y="15"/>
                    <a:pt x="73" y="50"/>
                  </a:cubicBezTo>
                  <a:cubicBezTo>
                    <a:pt x="74" y="55"/>
                    <a:pt x="77" y="62"/>
                    <a:pt x="67" y="59"/>
                  </a:cubicBezTo>
                  <a:cubicBezTo>
                    <a:pt x="37" y="51"/>
                    <a:pt x="7" y="44"/>
                    <a:pt x="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71" name="Freeform 131">
              <a:extLst>
                <a:ext uri="{FF2B5EF4-FFF2-40B4-BE49-F238E27FC236}">
                  <a16:creationId xmlns:a16="http://schemas.microsoft.com/office/drawing/2014/main" id="{548604A9-6B30-4D00-B66C-73AF2A588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8200" y="-3214688"/>
              <a:ext cx="203200" cy="328613"/>
            </a:xfrm>
            <a:custGeom>
              <a:avLst/>
              <a:gdLst>
                <a:gd name="T0" fmla="*/ 51 w 54"/>
                <a:gd name="T1" fmla="*/ 50 h 87"/>
                <a:gd name="T2" fmla="*/ 42 w 54"/>
                <a:gd name="T3" fmla="*/ 84 h 87"/>
                <a:gd name="T4" fmla="*/ 15 w 54"/>
                <a:gd name="T5" fmla="*/ 63 h 87"/>
                <a:gd name="T6" fmla="*/ 10 w 54"/>
                <a:gd name="T7" fmla="*/ 5 h 87"/>
                <a:gd name="T8" fmla="*/ 17 w 54"/>
                <a:gd name="T9" fmla="*/ 3 h 87"/>
                <a:gd name="T10" fmla="*/ 51 w 54"/>
                <a:gd name="T11" fmla="*/ 5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87">
                  <a:moveTo>
                    <a:pt x="51" y="50"/>
                  </a:moveTo>
                  <a:cubicBezTo>
                    <a:pt x="44" y="62"/>
                    <a:pt x="54" y="80"/>
                    <a:pt x="42" y="84"/>
                  </a:cubicBezTo>
                  <a:cubicBezTo>
                    <a:pt x="32" y="87"/>
                    <a:pt x="23" y="72"/>
                    <a:pt x="15" y="63"/>
                  </a:cubicBezTo>
                  <a:cubicBezTo>
                    <a:pt x="2" y="48"/>
                    <a:pt x="0" y="22"/>
                    <a:pt x="10" y="5"/>
                  </a:cubicBezTo>
                  <a:cubicBezTo>
                    <a:pt x="12" y="1"/>
                    <a:pt x="15" y="0"/>
                    <a:pt x="17" y="3"/>
                  </a:cubicBezTo>
                  <a:cubicBezTo>
                    <a:pt x="29" y="18"/>
                    <a:pt x="44" y="32"/>
                    <a:pt x="51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72" name="Freeform 132">
              <a:extLst>
                <a:ext uri="{FF2B5EF4-FFF2-40B4-BE49-F238E27FC236}">
                  <a16:creationId xmlns:a16="http://schemas.microsoft.com/office/drawing/2014/main" id="{6705B29A-5FE3-4807-A298-C3DBE807D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7288" y="-1608138"/>
              <a:ext cx="230188" cy="284163"/>
            </a:xfrm>
            <a:custGeom>
              <a:avLst/>
              <a:gdLst>
                <a:gd name="T0" fmla="*/ 57 w 61"/>
                <a:gd name="T1" fmla="*/ 23 h 75"/>
                <a:gd name="T2" fmla="*/ 13 w 61"/>
                <a:gd name="T3" fmla="*/ 74 h 75"/>
                <a:gd name="T4" fmla="*/ 4 w 61"/>
                <a:gd name="T5" fmla="*/ 68 h 75"/>
                <a:gd name="T6" fmla="*/ 36 w 61"/>
                <a:gd name="T7" fmla="*/ 11 h 75"/>
                <a:gd name="T8" fmla="*/ 53 w 61"/>
                <a:gd name="T9" fmla="*/ 4 h 75"/>
                <a:gd name="T10" fmla="*/ 57 w 61"/>
                <a:gd name="T11" fmla="*/ 2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75">
                  <a:moveTo>
                    <a:pt x="57" y="23"/>
                  </a:moveTo>
                  <a:cubicBezTo>
                    <a:pt x="56" y="57"/>
                    <a:pt x="45" y="69"/>
                    <a:pt x="13" y="74"/>
                  </a:cubicBezTo>
                  <a:cubicBezTo>
                    <a:pt x="8" y="75"/>
                    <a:pt x="0" y="75"/>
                    <a:pt x="4" y="68"/>
                  </a:cubicBezTo>
                  <a:cubicBezTo>
                    <a:pt x="13" y="49"/>
                    <a:pt x="13" y="23"/>
                    <a:pt x="36" y="11"/>
                  </a:cubicBezTo>
                  <a:cubicBezTo>
                    <a:pt x="42" y="8"/>
                    <a:pt x="46" y="0"/>
                    <a:pt x="53" y="4"/>
                  </a:cubicBezTo>
                  <a:cubicBezTo>
                    <a:pt x="61" y="8"/>
                    <a:pt x="56" y="17"/>
                    <a:pt x="57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73" name="Freeform 133">
              <a:extLst>
                <a:ext uri="{FF2B5EF4-FFF2-40B4-BE49-F238E27FC236}">
                  <a16:creationId xmlns:a16="http://schemas.microsoft.com/office/drawing/2014/main" id="{EDF70CA1-3C44-4758-951E-4DB390418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9150" y="-2586038"/>
              <a:ext cx="222250" cy="320675"/>
            </a:xfrm>
            <a:custGeom>
              <a:avLst/>
              <a:gdLst>
                <a:gd name="T0" fmla="*/ 8 w 59"/>
                <a:gd name="T1" fmla="*/ 0 h 85"/>
                <a:gd name="T2" fmla="*/ 53 w 59"/>
                <a:gd name="T3" fmla="*/ 71 h 85"/>
                <a:gd name="T4" fmla="*/ 37 w 59"/>
                <a:gd name="T5" fmla="*/ 78 h 85"/>
                <a:gd name="T6" fmla="*/ 8 w 59"/>
                <a:gd name="T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85">
                  <a:moveTo>
                    <a:pt x="8" y="0"/>
                  </a:moveTo>
                  <a:cubicBezTo>
                    <a:pt x="32" y="19"/>
                    <a:pt x="59" y="34"/>
                    <a:pt x="53" y="71"/>
                  </a:cubicBezTo>
                  <a:cubicBezTo>
                    <a:pt x="50" y="85"/>
                    <a:pt x="47" y="85"/>
                    <a:pt x="37" y="78"/>
                  </a:cubicBezTo>
                  <a:cubicBezTo>
                    <a:pt x="8" y="61"/>
                    <a:pt x="0" y="35"/>
                    <a:pt x="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74" name="Freeform 134">
              <a:extLst>
                <a:ext uri="{FF2B5EF4-FFF2-40B4-BE49-F238E27FC236}">
                  <a16:creationId xmlns:a16="http://schemas.microsoft.com/office/drawing/2014/main" id="{1A89AFF8-EAB5-44F8-9BB6-6105B2408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9150" y="-2870200"/>
              <a:ext cx="200025" cy="314325"/>
            </a:xfrm>
            <a:custGeom>
              <a:avLst/>
              <a:gdLst>
                <a:gd name="T0" fmla="*/ 52 w 53"/>
                <a:gd name="T1" fmla="*/ 58 h 83"/>
                <a:gd name="T2" fmla="*/ 52 w 53"/>
                <a:gd name="T3" fmla="*/ 70 h 83"/>
                <a:gd name="T4" fmla="*/ 49 w 53"/>
                <a:gd name="T5" fmla="*/ 81 h 83"/>
                <a:gd name="T6" fmla="*/ 39 w 53"/>
                <a:gd name="T7" fmla="*/ 77 h 83"/>
                <a:gd name="T8" fmla="*/ 22 w 53"/>
                <a:gd name="T9" fmla="*/ 61 h 83"/>
                <a:gd name="T10" fmla="*/ 6 w 53"/>
                <a:gd name="T11" fmla="*/ 7 h 83"/>
                <a:gd name="T12" fmla="*/ 16 w 53"/>
                <a:gd name="T13" fmla="*/ 2 h 83"/>
                <a:gd name="T14" fmla="*/ 52 w 53"/>
                <a:gd name="T15" fmla="*/ 5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83">
                  <a:moveTo>
                    <a:pt x="52" y="58"/>
                  </a:moveTo>
                  <a:cubicBezTo>
                    <a:pt x="52" y="62"/>
                    <a:pt x="52" y="66"/>
                    <a:pt x="52" y="70"/>
                  </a:cubicBezTo>
                  <a:cubicBezTo>
                    <a:pt x="52" y="74"/>
                    <a:pt x="53" y="79"/>
                    <a:pt x="49" y="81"/>
                  </a:cubicBezTo>
                  <a:cubicBezTo>
                    <a:pt x="45" y="83"/>
                    <a:pt x="42" y="79"/>
                    <a:pt x="39" y="77"/>
                  </a:cubicBezTo>
                  <a:cubicBezTo>
                    <a:pt x="33" y="71"/>
                    <a:pt x="28" y="65"/>
                    <a:pt x="22" y="61"/>
                  </a:cubicBezTo>
                  <a:cubicBezTo>
                    <a:pt x="0" y="47"/>
                    <a:pt x="6" y="27"/>
                    <a:pt x="6" y="7"/>
                  </a:cubicBezTo>
                  <a:cubicBezTo>
                    <a:pt x="6" y="1"/>
                    <a:pt x="10" y="0"/>
                    <a:pt x="16" y="2"/>
                  </a:cubicBezTo>
                  <a:cubicBezTo>
                    <a:pt x="35" y="10"/>
                    <a:pt x="52" y="36"/>
                    <a:pt x="52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75" name="Freeform 135">
              <a:extLst>
                <a:ext uri="{FF2B5EF4-FFF2-40B4-BE49-F238E27FC236}">
                  <a16:creationId xmlns:a16="http://schemas.microsoft.com/office/drawing/2014/main" id="{624783E4-66DA-48A5-81CD-6BAFEADD51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4363" y="-3195638"/>
              <a:ext cx="1104900" cy="1092200"/>
            </a:xfrm>
            <a:custGeom>
              <a:avLst/>
              <a:gdLst>
                <a:gd name="T0" fmla="*/ 293 w 293"/>
                <a:gd name="T1" fmla="*/ 145 h 289"/>
                <a:gd name="T2" fmla="*/ 150 w 293"/>
                <a:gd name="T3" fmla="*/ 288 h 289"/>
                <a:gd name="T4" fmla="*/ 7 w 293"/>
                <a:gd name="T5" fmla="*/ 133 h 289"/>
                <a:gd name="T6" fmla="*/ 148 w 293"/>
                <a:gd name="T7" fmla="*/ 2 h 289"/>
                <a:gd name="T8" fmla="*/ 293 w 293"/>
                <a:gd name="T9" fmla="*/ 145 h 289"/>
                <a:gd name="T10" fmla="*/ 100 w 293"/>
                <a:gd name="T11" fmla="*/ 142 h 289"/>
                <a:gd name="T12" fmla="*/ 151 w 293"/>
                <a:gd name="T13" fmla="*/ 198 h 289"/>
                <a:gd name="T14" fmla="*/ 203 w 293"/>
                <a:gd name="T15" fmla="*/ 146 h 289"/>
                <a:gd name="T16" fmla="*/ 154 w 293"/>
                <a:gd name="T17" fmla="*/ 93 h 289"/>
                <a:gd name="T18" fmla="*/ 100 w 293"/>
                <a:gd name="T19" fmla="*/ 14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3" h="289">
                  <a:moveTo>
                    <a:pt x="293" y="145"/>
                  </a:moveTo>
                  <a:cubicBezTo>
                    <a:pt x="293" y="225"/>
                    <a:pt x="230" y="288"/>
                    <a:pt x="150" y="288"/>
                  </a:cubicBezTo>
                  <a:cubicBezTo>
                    <a:pt x="82" y="289"/>
                    <a:pt x="0" y="231"/>
                    <a:pt x="7" y="133"/>
                  </a:cubicBezTo>
                  <a:cubicBezTo>
                    <a:pt x="13" y="63"/>
                    <a:pt x="65" y="4"/>
                    <a:pt x="148" y="2"/>
                  </a:cubicBezTo>
                  <a:cubicBezTo>
                    <a:pt x="230" y="0"/>
                    <a:pt x="293" y="64"/>
                    <a:pt x="293" y="145"/>
                  </a:cubicBezTo>
                  <a:close/>
                  <a:moveTo>
                    <a:pt x="100" y="142"/>
                  </a:moveTo>
                  <a:cubicBezTo>
                    <a:pt x="99" y="173"/>
                    <a:pt x="121" y="197"/>
                    <a:pt x="151" y="198"/>
                  </a:cubicBezTo>
                  <a:cubicBezTo>
                    <a:pt x="177" y="199"/>
                    <a:pt x="202" y="174"/>
                    <a:pt x="203" y="146"/>
                  </a:cubicBezTo>
                  <a:cubicBezTo>
                    <a:pt x="203" y="117"/>
                    <a:pt x="181" y="94"/>
                    <a:pt x="154" y="93"/>
                  </a:cubicBezTo>
                  <a:cubicBezTo>
                    <a:pt x="124" y="92"/>
                    <a:pt x="101" y="113"/>
                    <a:pt x="100" y="1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76" name="Freeform 136">
              <a:extLst>
                <a:ext uri="{FF2B5EF4-FFF2-40B4-BE49-F238E27FC236}">
                  <a16:creationId xmlns:a16="http://schemas.microsoft.com/office/drawing/2014/main" id="{B2352142-685F-4667-8C49-DCA85EE4C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-2776538"/>
              <a:ext cx="754063" cy="612775"/>
            </a:xfrm>
            <a:custGeom>
              <a:avLst/>
              <a:gdLst>
                <a:gd name="T0" fmla="*/ 199 w 200"/>
                <a:gd name="T1" fmla="*/ 34 h 162"/>
                <a:gd name="T2" fmla="*/ 129 w 200"/>
                <a:gd name="T3" fmla="*/ 143 h 162"/>
                <a:gd name="T4" fmla="*/ 12 w 200"/>
                <a:gd name="T5" fmla="*/ 124 h 162"/>
                <a:gd name="T6" fmla="*/ 14 w 200"/>
                <a:gd name="T7" fmla="*/ 102 h 162"/>
                <a:gd name="T8" fmla="*/ 55 w 200"/>
                <a:gd name="T9" fmla="*/ 101 h 162"/>
                <a:gd name="T10" fmla="*/ 156 w 200"/>
                <a:gd name="T11" fmla="*/ 39 h 162"/>
                <a:gd name="T12" fmla="*/ 176 w 200"/>
                <a:gd name="T13" fmla="*/ 7 h 162"/>
                <a:gd name="T14" fmla="*/ 198 w 200"/>
                <a:gd name="T15" fmla="*/ 20 h 162"/>
                <a:gd name="T16" fmla="*/ 199 w 200"/>
                <a:gd name="T17" fmla="*/ 3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" h="162">
                  <a:moveTo>
                    <a:pt x="199" y="34"/>
                  </a:moveTo>
                  <a:cubicBezTo>
                    <a:pt x="200" y="89"/>
                    <a:pt x="174" y="122"/>
                    <a:pt x="129" y="143"/>
                  </a:cubicBezTo>
                  <a:cubicBezTo>
                    <a:pt x="86" y="162"/>
                    <a:pt x="48" y="151"/>
                    <a:pt x="12" y="124"/>
                  </a:cubicBezTo>
                  <a:cubicBezTo>
                    <a:pt x="0" y="116"/>
                    <a:pt x="2" y="110"/>
                    <a:pt x="14" y="102"/>
                  </a:cubicBezTo>
                  <a:cubicBezTo>
                    <a:pt x="27" y="94"/>
                    <a:pt x="37" y="90"/>
                    <a:pt x="55" y="101"/>
                  </a:cubicBezTo>
                  <a:cubicBezTo>
                    <a:pt x="95" y="124"/>
                    <a:pt x="155" y="99"/>
                    <a:pt x="156" y="39"/>
                  </a:cubicBezTo>
                  <a:cubicBezTo>
                    <a:pt x="156" y="21"/>
                    <a:pt x="160" y="14"/>
                    <a:pt x="176" y="7"/>
                  </a:cubicBezTo>
                  <a:cubicBezTo>
                    <a:pt x="193" y="0"/>
                    <a:pt x="197" y="6"/>
                    <a:pt x="198" y="20"/>
                  </a:cubicBezTo>
                  <a:cubicBezTo>
                    <a:pt x="199" y="25"/>
                    <a:pt x="199" y="31"/>
                    <a:pt x="199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77" name="Freeform 137">
              <a:extLst>
                <a:ext uri="{FF2B5EF4-FFF2-40B4-BE49-F238E27FC236}">
                  <a16:creationId xmlns:a16="http://schemas.microsoft.com/office/drawing/2014/main" id="{C4D2E043-E564-48F0-8B64-DA88CE3B6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288" y="-3094038"/>
              <a:ext cx="746125" cy="609600"/>
            </a:xfrm>
            <a:custGeom>
              <a:avLst/>
              <a:gdLst>
                <a:gd name="T0" fmla="*/ 0 w 198"/>
                <a:gd name="T1" fmla="*/ 122 h 161"/>
                <a:gd name="T2" fmla="*/ 72 w 198"/>
                <a:gd name="T3" fmla="*/ 15 h 161"/>
                <a:gd name="T4" fmla="*/ 188 w 198"/>
                <a:gd name="T5" fmla="*/ 36 h 161"/>
                <a:gd name="T6" fmla="*/ 186 w 198"/>
                <a:gd name="T7" fmla="*/ 57 h 161"/>
                <a:gd name="T8" fmla="*/ 145 w 198"/>
                <a:gd name="T9" fmla="*/ 60 h 161"/>
                <a:gd name="T10" fmla="*/ 43 w 198"/>
                <a:gd name="T11" fmla="*/ 117 h 161"/>
                <a:gd name="T12" fmla="*/ 30 w 198"/>
                <a:gd name="T13" fmla="*/ 148 h 161"/>
                <a:gd name="T14" fmla="*/ 0 w 198"/>
                <a:gd name="T15" fmla="*/ 132 h 161"/>
                <a:gd name="T16" fmla="*/ 0 w 198"/>
                <a:gd name="T17" fmla="*/ 12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161">
                  <a:moveTo>
                    <a:pt x="0" y="122"/>
                  </a:moveTo>
                  <a:cubicBezTo>
                    <a:pt x="0" y="70"/>
                    <a:pt x="26" y="35"/>
                    <a:pt x="72" y="15"/>
                  </a:cubicBezTo>
                  <a:cubicBezTo>
                    <a:pt x="107" y="0"/>
                    <a:pt x="160" y="10"/>
                    <a:pt x="188" y="36"/>
                  </a:cubicBezTo>
                  <a:cubicBezTo>
                    <a:pt x="197" y="44"/>
                    <a:pt x="198" y="49"/>
                    <a:pt x="186" y="57"/>
                  </a:cubicBezTo>
                  <a:cubicBezTo>
                    <a:pt x="172" y="67"/>
                    <a:pt x="161" y="69"/>
                    <a:pt x="145" y="60"/>
                  </a:cubicBezTo>
                  <a:cubicBezTo>
                    <a:pt x="101" y="33"/>
                    <a:pt x="45" y="66"/>
                    <a:pt x="43" y="117"/>
                  </a:cubicBezTo>
                  <a:cubicBezTo>
                    <a:pt x="42" y="129"/>
                    <a:pt x="44" y="140"/>
                    <a:pt x="30" y="148"/>
                  </a:cubicBezTo>
                  <a:cubicBezTo>
                    <a:pt x="6" y="161"/>
                    <a:pt x="2" y="160"/>
                    <a:pt x="0" y="132"/>
                  </a:cubicBezTo>
                  <a:cubicBezTo>
                    <a:pt x="0" y="128"/>
                    <a:pt x="0" y="125"/>
                    <a:pt x="0" y="1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856646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AD0C27-B1EE-41C7-8B1E-89B125339539}"/>
              </a:ext>
            </a:extLst>
          </p:cNvPr>
          <p:cNvSpPr txBox="1"/>
          <p:nvPr/>
        </p:nvSpPr>
        <p:spPr>
          <a:xfrm>
            <a:off x="860819" y="3870389"/>
            <a:ext cx="1202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rgbClr val="374562"/>
                </a:solidFill>
                <a:cs typeface="Arial" pitchFamily="34" charset="0"/>
              </a:rPr>
              <a:t>1st</a:t>
            </a:r>
            <a:endParaRPr lang="ko-KR" altLang="en-US" sz="5400" b="1" dirty="0">
              <a:solidFill>
                <a:srgbClr val="374562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34E0F-BFF4-4374-B675-37C4B3702F05}"/>
              </a:ext>
            </a:extLst>
          </p:cNvPr>
          <p:cNvSpPr txBox="1"/>
          <p:nvPr/>
        </p:nvSpPr>
        <p:spPr>
          <a:xfrm>
            <a:off x="860819" y="5168870"/>
            <a:ext cx="1202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rgbClr val="374562"/>
                </a:solidFill>
                <a:cs typeface="Arial" pitchFamily="34" charset="0"/>
              </a:rPr>
              <a:t>2st</a:t>
            </a:r>
            <a:endParaRPr lang="ko-KR" altLang="en-US" sz="5400" b="1" dirty="0">
              <a:solidFill>
                <a:srgbClr val="374562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BBD9E3-732E-4094-856A-64857FD13C20}"/>
              </a:ext>
            </a:extLst>
          </p:cNvPr>
          <p:cNvSpPr txBox="1"/>
          <p:nvPr/>
        </p:nvSpPr>
        <p:spPr>
          <a:xfrm>
            <a:off x="6248400" y="3870389"/>
            <a:ext cx="1202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rgbClr val="374562"/>
                </a:solidFill>
                <a:cs typeface="Arial" pitchFamily="34" charset="0"/>
              </a:rPr>
              <a:t>3st</a:t>
            </a:r>
            <a:endParaRPr lang="ko-KR" altLang="en-US" sz="5400" b="1" dirty="0">
              <a:solidFill>
                <a:srgbClr val="374562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8620AE-F76D-488E-A664-88C01DB0A834}"/>
              </a:ext>
            </a:extLst>
          </p:cNvPr>
          <p:cNvSpPr txBox="1"/>
          <p:nvPr/>
        </p:nvSpPr>
        <p:spPr>
          <a:xfrm>
            <a:off x="6248400" y="5168870"/>
            <a:ext cx="1202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rgbClr val="374562"/>
                </a:solidFill>
                <a:cs typeface="Arial" pitchFamily="34" charset="0"/>
              </a:rPr>
              <a:t>4st</a:t>
            </a:r>
            <a:endParaRPr lang="ko-KR" altLang="en-US" sz="5400" b="1" dirty="0">
              <a:solidFill>
                <a:srgbClr val="374562"/>
              </a:solidFill>
              <a:cs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2803FDC-10DD-438A-B784-C4295550D488}"/>
              </a:ext>
            </a:extLst>
          </p:cNvPr>
          <p:cNvGrpSpPr/>
          <p:nvPr/>
        </p:nvGrpSpPr>
        <p:grpSpPr>
          <a:xfrm>
            <a:off x="2160114" y="3870388"/>
            <a:ext cx="3770918" cy="923330"/>
            <a:chOff x="2551705" y="4283314"/>
            <a:chExt cx="2152229" cy="9233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07A6864-9F94-40E6-B02E-84014A25B056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76B41C-58E0-43A0-8986-D80F94F6F0C9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1D7A769-0B90-4EC9-BE53-142D44DEBB79}"/>
              </a:ext>
            </a:extLst>
          </p:cNvPr>
          <p:cNvGrpSpPr/>
          <p:nvPr/>
        </p:nvGrpSpPr>
        <p:grpSpPr>
          <a:xfrm>
            <a:off x="7547694" y="3870388"/>
            <a:ext cx="3770918" cy="923330"/>
            <a:chOff x="2551705" y="4283314"/>
            <a:chExt cx="2152229" cy="92333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44619C7-114B-45F9-9332-12292CBE0F30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481F554-23C9-4CC9-873D-379A5B55611B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30C8C65-5F9C-44A5-8531-BAC07A73ACC5}"/>
              </a:ext>
            </a:extLst>
          </p:cNvPr>
          <p:cNvGrpSpPr/>
          <p:nvPr/>
        </p:nvGrpSpPr>
        <p:grpSpPr>
          <a:xfrm>
            <a:off x="2160114" y="5168869"/>
            <a:ext cx="3770918" cy="923330"/>
            <a:chOff x="2551705" y="4283314"/>
            <a:chExt cx="2152229" cy="92333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A948FAE-7272-4A00-AE96-0DA7BB35D346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2AE36EE-DE98-47A7-B8D1-B9E1ABE92421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EAB6999-4124-4974-9048-28C234152914}"/>
              </a:ext>
            </a:extLst>
          </p:cNvPr>
          <p:cNvGrpSpPr/>
          <p:nvPr/>
        </p:nvGrpSpPr>
        <p:grpSpPr>
          <a:xfrm>
            <a:off x="7547694" y="5168869"/>
            <a:ext cx="3770918" cy="923330"/>
            <a:chOff x="2551705" y="4283314"/>
            <a:chExt cx="2152229" cy="92333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FCD9016-823B-47AC-9DBB-CA119ADF13C6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412A8DC-5995-46AB-878E-65799D10FFAE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그룹 43">
            <a:extLst>
              <a:ext uri="{FF2B5EF4-FFF2-40B4-BE49-F238E27FC236}">
                <a16:creationId xmlns:a16="http://schemas.microsoft.com/office/drawing/2014/main" id="{97238C91-39C3-4C50-B6C2-A509D639F0F5}"/>
              </a:ext>
            </a:extLst>
          </p:cNvPr>
          <p:cNvGrpSpPr/>
          <p:nvPr/>
        </p:nvGrpSpPr>
        <p:grpSpPr>
          <a:xfrm>
            <a:off x="974977" y="1888148"/>
            <a:ext cx="10269128" cy="1603466"/>
            <a:chOff x="974977" y="1777619"/>
            <a:chExt cx="7676630" cy="1603466"/>
          </a:xfrm>
        </p:grpSpPr>
        <p:sp>
          <p:nvSpPr>
            <p:cNvPr id="20" name="Right Arrow Callout 4">
              <a:extLst>
                <a:ext uri="{FF2B5EF4-FFF2-40B4-BE49-F238E27FC236}">
                  <a16:creationId xmlns:a16="http://schemas.microsoft.com/office/drawing/2014/main" id="{FCFD924B-CE0F-4AAE-AC99-B7BDCFE9E269}"/>
                </a:ext>
              </a:extLst>
            </p:cNvPr>
            <p:cNvSpPr/>
            <p:nvPr/>
          </p:nvSpPr>
          <p:spPr>
            <a:xfrm>
              <a:off x="6384899" y="1777619"/>
              <a:ext cx="2266708" cy="160214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0595"/>
              </a:avLst>
            </a:prstGeom>
            <a:solidFill>
              <a:schemeClr val="bg1"/>
            </a:solidFill>
            <a:ln w="63500">
              <a:solidFill>
                <a:srgbClr val="374562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1" name="Right Arrow Callout 5">
              <a:extLst>
                <a:ext uri="{FF2B5EF4-FFF2-40B4-BE49-F238E27FC236}">
                  <a16:creationId xmlns:a16="http://schemas.microsoft.com/office/drawing/2014/main" id="{AD4F5DD1-3523-4E78-A087-5CEB87F97355}"/>
                </a:ext>
              </a:extLst>
            </p:cNvPr>
            <p:cNvSpPr/>
            <p:nvPr/>
          </p:nvSpPr>
          <p:spPr>
            <a:xfrm>
              <a:off x="4581591" y="1778945"/>
              <a:ext cx="2266708" cy="160214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0272"/>
              </a:avLst>
            </a:prstGeom>
            <a:solidFill>
              <a:schemeClr val="bg1"/>
            </a:solidFill>
            <a:ln w="63500">
              <a:solidFill>
                <a:srgbClr val="374562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2" name="Right Arrow Callout 6">
              <a:extLst>
                <a:ext uri="{FF2B5EF4-FFF2-40B4-BE49-F238E27FC236}">
                  <a16:creationId xmlns:a16="http://schemas.microsoft.com/office/drawing/2014/main" id="{1915F009-AEE8-4443-89A2-1BB6A5862A92}"/>
                </a:ext>
              </a:extLst>
            </p:cNvPr>
            <p:cNvSpPr/>
            <p:nvPr/>
          </p:nvSpPr>
          <p:spPr>
            <a:xfrm>
              <a:off x="2778284" y="1778944"/>
              <a:ext cx="2266708" cy="160214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1258"/>
              </a:avLst>
            </a:prstGeom>
            <a:solidFill>
              <a:schemeClr val="bg1"/>
            </a:solidFill>
            <a:ln w="63500">
              <a:solidFill>
                <a:srgbClr val="374562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3" name="Right Arrow Callout 7">
              <a:extLst>
                <a:ext uri="{FF2B5EF4-FFF2-40B4-BE49-F238E27FC236}">
                  <a16:creationId xmlns:a16="http://schemas.microsoft.com/office/drawing/2014/main" id="{0317B4CC-8150-49AF-8F0D-4D21F2461FB5}"/>
                </a:ext>
              </a:extLst>
            </p:cNvPr>
            <p:cNvSpPr/>
            <p:nvPr/>
          </p:nvSpPr>
          <p:spPr>
            <a:xfrm>
              <a:off x="974977" y="1778943"/>
              <a:ext cx="2266708" cy="1602140"/>
            </a:xfrm>
            <a:prstGeom prst="rightArrowCallout">
              <a:avLst>
                <a:gd name="adj1" fmla="val 30293"/>
                <a:gd name="adj2" fmla="val 25630"/>
                <a:gd name="adj3" fmla="val 24276"/>
                <a:gd name="adj4" fmla="val 70927"/>
              </a:avLst>
            </a:prstGeom>
            <a:solidFill>
              <a:schemeClr val="bg1"/>
            </a:solidFill>
            <a:ln w="63500">
              <a:solidFill>
                <a:srgbClr val="374562"/>
              </a:solidFill>
            </a:ln>
            <a:effectLst>
              <a:outerShdw blurRad="25400" dist="25400" algn="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A973709-D8B7-4FCD-A579-F7D0714AB142}"/>
              </a:ext>
            </a:extLst>
          </p:cNvPr>
          <p:cNvGrpSpPr/>
          <p:nvPr/>
        </p:nvGrpSpPr>
        <p:grpSpPr>
          <a:xfrm>
            <a:off x="1641174" y="2165760"/>
            <a:ext cx="801094" cy="956145"/>
            <a:chOff x="3570" y="619306"/>
            <a:chExt cx="4703649" cy="5614032"/>
          </a:xfrm>
          <a:solidFill>
            <a:srgbClr val="F86F5C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AF264E0-D6FC-403B-91C8-BA8075DABAB9}"/>
                </a:ext>
              </a:extLst>
            </p:cNvPr>
            <p:cNvSpPr/>
            <p:nvPr/>
          </p:nvSpPr>
          <p:spPr>
            <a:xfrm>
              <a:off x="3570" y="619306"/>
              <a:ext cx="4703649" cy="4864305"/>
            </a:xfrm>
            <a:custGeom>
              <a:avLst/>
              <a:gdLst>
                <a:gd name="connsiteX0" fmla="*/ 1807379 w 4703648"/>
                <a:gd name="connsiteY0" fmla="*/ 4869660 h 4864304"/>
                <a:gd name="connsiteX1" fmla="*/ 2182243 w 4703648"/>
                <a:gd name="connsiteY1" fmla="*/ 4869660 h 4864304"/>
                <a:gd name="connsiteX2" fmla="*/ 2181351 w 4703648"/>
                <a:gd name="connsiteY2" fmla="*/ 4868768 h 4864304"/>
                <a:gd name="connsiteX3" fmla="*/ 2580313 w 4703648"/>
                <a:gd name="connsiteY3" fmla="*/ 4868768 h 4864304"/>
                <a:gd name="connsiteX4" fmla="*/ 2579420 w 4703648"/>
                <a:gd name="connsiteY4" fmla="*/ 4869660 h 4864304"/>
                <a:gd name="connsiteX5" fmla="*/ 2957854 w 4703648"/>
                <a:gd name="connsiteY5" fmla="*/ 4869660 h 4864304"/>
                <a:gd name="connsiteX6" fmla="*/ 3435359 w 4703648"/>
                <a:gd name="connsiteY6" fmla="*/ 4869660 h 4864304"/>
                <a:gd name="connsiteX7" fmla="*/ 3435359 w 4703648"/>
                <a:gd name="connsiteY7" fmla="*/ 4869660 h 4864304"/>
                <a:gd name="connsiteX8" fmla="*/ 3812901 w 4703648"/>
                <a:gd name="connsiteY8" fmla="*/ 4869660 h 4864304"/>
                <a:gd name="connsiteX9" fmla="*/ 3810223 w 4703648"/>
                <a:gd name="connsiteY9" fmla="*/ 4867875 h 4864304"/>
                <a:gd name="connsiteX10" fmla="*/ 3835214 w 4703648"/>
                <a:gd name="connsiteY10" fmla="*/ 4867875 h 4864304"/>
                <a:gd name="connsiteX11" fmla="*/ 4419823 w 4703648"/>
                <a:gd name="connsiteY11" fmla="*/ 4867875 h 4864304"/>
                <a:gd name="connsiteX12" fmla="*/ 4451955 w 4703648"/>
                <a:gd name="connsiteY12" fmla="*/ 4833067 h 4864304"/>
                <a:gd name="connsiteX13" fmla="*/ 4451955 w 4703648"/>
                <a:gd name="connsiteY13" fmla="*/ 4750953 h 4864304"/>
                <a:gd name="connsiteX14" fmla="*/ 4471590 w 4703648"/>
                <a:gd name="connsiteY14" fmla="*/ 4729532 h 4864304"/>
                <a:gd name="connsiteX15" fmla="*/ 4606363 w 4703648"/>
                <a:gd name="connsiteY15" fmla="*/ 4729532 h 4864304"/>
                <a:gd name="connsiteX16" fmla="*/ 4625999 w 4703648"/>
                <a:gd name="connsiteY16" fmla="*/ 4752739 h 4864304"/>
                <a:gd name="connsiteX17" fmla="*/ 4625999 w 4703648"/>
                <a:gd name="connsiteY17" fmla="*/ 4845562 h 4864304"/>
                <a:gd name="connsiteX18" fmla="*/ 4645634 w 4703648"/>
                <a:gd name="connsiteY18" fmla="*/ 4867875 h 4864304"/>
                <a:gd name="connsiteX19" fmla="*/ 4677765 w 4703648"/>
                <a:gd name="connsiteY19" fmla="*/ 4865198 h 4864304"/>
                <a:gd name="connsiteX20" fmla="*/ 4705434 w 4703648"/>
                <a:gd name="connsiteY20" fmla="*/ 4829496 h 4864304"/>
                <a:gd name="connsiteX21" fmla="*/ 4705434 w 4703648"/>
                <a:gd name="connsiteY21" fmla="*/ 4498367 h 4864304"/>
                <a:gd name="connsiteX22" fmla="*/ 4673303 w 4703648"/>
                <a:gd name="connsiteY22" fmla="*/ 4462665 h 4864304"/>
                <a:gd name="connsiteX23" fmla="*/ 4625999 w 4703648"/>
                <a:gd name="connsiteY23" fmla="*/ 4509077 h 4864304"/>
                <a:gd name="connsiteX24" fmla="*/ 4625999 w 4703648"/>
                <a:gd name="connsiteY24" fmla="*/ 4566199 h 4864304"/>
                <a:gd name="connsiteX25" fmla="*/ 4608148 w 4703648"/>
                <a:gd name="connsiteY25" fmla="*/ 4585835 h 4864304"/>
                <a:gd name="connsiteX26" fmla="*/ 4471590 w 4703648"/>
                <a:gd name="connsiteY26" fmla="*/ 4585835 h 4864304"/>
                <a:gd name="connsiteX27" fmla="*/ 4452847 w 4703648"/>
                <a:gd name="connsiteY27" fmla="*/ 4559951 h 4864304"/>
                <a:gd name="connsiteX28" fmla="*/ 4452847 w 4703648"/>
                <a:gd name="connsiteY28" fmla="*/ 4235070 h 4864304"/>
                <a:gd name="connsiteX29" fmla="*/ 4452847 w 4703648"/>
                <a:gd name="connsiteY29" fmla="*/ 3799513 h 4864304"/>
                <a:gd name="connsiteX30" fmla="*/ 4480516 w 4703648"/>
                <a:gd name="connsiteY30" fmla="*/ 3769167 h 4864304"/>
                <a:gd name="connsiteX31" fmla="*/ 4559059 w 4703648"/>
                <a:gd name="connsiteY31" fmla="*/ 3769167 h 4864304"/>
                <a:gd name="connsiteX32" fmla="*/ 4582264 w 4703648"/>
                <a:gd name="connsiteY32" fmla="*/ 3745069 h 4864304"/>
                <a:gd name="connsiteX33" fmla="*/ 4582264 w 4703648"/>
                <a:gd name="connsiteY33" fmla="*/ 3645998 h 4864304"/>
                <a:gd name="connsiteX34" fmla="*/ 4564414 w 4703648"/>
                <a:gd name="connsiteY34" fmla="*/ 3626362 h 4864304"/>
                <a:gd name="connsiteX35" fmla="*/ 4218111 w 4703648"/>
                <a:gd name="connsiteY35" fmla="*/ 3626362 h 4864304"/>
                <a:gd name="connsiteX36" fmla="*/ 4200260 w 4703648"/>
                <a:gd name="connsiteY36" fmla="*/ 3645998 h 4864304"/>
                <a:gd name="connsiteX37" fmla="*/ 4200260 w 4703648"/>
                <a:gd name="connsiteY37" fmla="*/ 3747746 h 4864304"/>
                <a:gd name="connsiteX38" fmla="*/ 4219004 w 4703648"/>
                <a:gd name="connsiteY38" fmla="*/ 3769167 h 4864304"/>
                <a:gd name="connsiteX39" fmla="*/ 4301116 w 4703648"/>
                <a:gd name="connsiteY39" fmla="*/ 3769167 h 4864304"/>
                <a:gd name="connsiteX40" fmla="*/ 4325215 w 4703648"/>
                <a:gd name="connsiteY40" fmla="*/ 3794158 h 4864304"/>
                <a:gd name="connsiteX41" fmla="*/ 4325215 w 4703648"/>
                <a:gd name="connsiteY41" fmla="*/ 4437674 h 4864304"/>
                <a:gd name="connsiteX42" fmla="*/ 4302009 w 4703648"/>
                <a:gd name="connsiteY42" fmla="*/ 4461773 h 4864304"/>
                <a:gd name="connsiteX43" fmla="*/ 4007473 w 4703648"/>
                <a:gd name="connsiteY43" fmla="*/ 4461773 h 4864304"/>
                <a:gd name="connsiteX44" fmla="*/ 3984267 w 4703648"/>
                <a:gd name="connsiteY44" fmla="*/ 4435889 h 4864304"/>
                <a:gd name="connsiteX45" fmla="*/ 3984267 w 4703648"/>
                <a:gd name="connsiteY45" fmla="*/ 3730788 h 4864304"/>
                <a:gd name="connsiteX46" fmla="*/ 4005688 w 4703648"/>
                <a:gd name="connsiteY46" fmla="*/ 3706690 h 4864304"/>
                <a:gd name="connsiteX47" fmla="*/ 4040497 w 4703648"/>
                <a:gd name="connsiteY47" fmla="*/ 3669203 h 4864304"/>
                <a:gd name="connsiteX48" fmla="*/ 4040497 w 4703648"/>
                <a:gd name="connsiteY48" fmla="*/ 3651353 h 4864304"/>
                <a:gd name="connsiteX49" fmla="*/ 4016398 w 4703648"/>
                <a:gd name="connsiteY49" fmla="*/ 3626362 h 4864304"/>
                <a:gd name="connsiteX50" fmla="*/ 3877163 w 4703648"/>
                <a:gd name="connsiteY50" fmla="*/ 3627254 h 4864304"/>
                <a:gd name="connsiteX51" fmla="*/ 3851280 w 4703648"/>
                <a:gd name="connsiteY51" fmla="*/ 3599586 h 4864304"/>
                <a:gd name="connsiteX52" fmla="*/ 3851280 w 4703648"/>
                <a:gd name="connsiteY52" fmla="*/ 2976598 h 4864304"/>
                <a:gd name="connsiteX53" fmla="*/ 3877163 w 4703648"/>
                <a:gd name="connsiteY53" fmla="*/ 2948929 h 4864304"/>
                <a:gd name="connsiteX54" fmla="*/ 4201153 w 4703648"/>
                <a:gd name="connsiteY54" fmla="*/ 2948929 h 4864304"/>
                <a:gd name="connsiteX55" fmla="*/ 4229714 w 4703648"/>
                <a:gd name="connsiteY55" fmla="*/ 2918583 h 4864304"/>
                <a:gd name="connsiteX56" fmla="*/ 4229714 w 4703648"/>
                <a:gd name="connsiteY56" fmla="*/ 2764175 h 4864304"/>
                <a:gd name="connsiteX57" fmla="*/ 4207400 w 4703648"/>
                <a:gd name="connsiteY57" fmla="*/ 2738291 h 4864304"/>
                <a:gd name="connsiteX58" fmla="*/ 3682591 w 4703648"/>
                <a:gd name="connsiteY58" fmla="*/ 2738291 h 4864304"/>
                <a:gd name="connsiteX59" fmla="*/ 3660278 w 4703648"/>
                <a:gd name="connsiteY59" fmla="*/ 2768637 h 4864304"/>
                <a:gd name="connsiteX60" fmla="*/ 3660278 w 4703648"/>
                <a:gd name="connsiteY60" fmla="*/ 3593338 h 4864304"/>
                <a:gd name="connsiteX61" fmla="*/ 3629039 w 4703648"/>
                <a:gd name="connsiteY61" fmla="*/ 3628147 h 4864304"/>
                <a:gd name="connsiteX62" fmla="*/ 3139931 w 4703648"/>
                <a:gd name="connsiteY62" fmla="*/ 3628147 h 4864304"/>
                <a:gd name="connsiteX63" fmla="*/ 3111370 w 4703648"/>
                <a:gd name="connsiteY63" fmla="*/ 3596016 h 4864304"/>
                <a:gd name="connsiteX64" fmla="*/ 3111370 w 4703648"/>
                <a:gd name="connsiteY64" fmla="*/ 3388055 h 4864304"/>
                <a:gd name="connsiteX65" fmla="*/ 2964995 w 4703648"/>
                <a:gd name="connsiteY65" fmla="*/ 3180095 h 4864304"/>
                <a:gd name="connsiteX66" fmla="*/ 2735614 w 4703648"/>
                <a:gd name="connsiteY66" fmla="*/ 3290769 h 4864304"/>
                <a:gd name="connsiteX67" fmla="*/ 2717763 w 4703648"/>
                <a:gd name="connsiteY67" fmla="*/ 3373775 h 4864304"/>
                <a:gd name="connsiteX68" fmla="*/ 2717763 w 4703648"/>
                <a:gd name="connsiteY68" fmla="*/ 3599586 h 4864304"/>
                <a:gd name="connsiteX69" fmla="*/ 2691879 w 4703648"/>
                <a:gd name="connsiteY69" fmla="*/ 3628147 h 4864304"/>
                <a:gd name="connsiteX70" fmla="*/ 2210804 w 4703648"/>
                <a:gd name="connsiteY70" fmla="*/ 3628147 h 4864304"/>
                <a:gd name="connsiteX71" fmla="*/ 2185813 w 4703648"/>
                <a:gd name="connsiteY71" fmla="*/ 3600478 h 4864304"/>
                <a:gd name="connsiteX72" fmla="*/ 2185813 w 4703648"/>
                <a:gd name="connsiteY72" fmla="*/ 3238110 h 4864304"/>
                <a:gd name="connsiteX73" fmla="*/ 2159037 w 4703648"/>
                <a:gd name="connsiteY73" fmla="*/ 3208656 h 4864304"/>
                <a:gd name="connsiteX74" fmla="*/ 2090312 w 4703648"/>
                <a:gd name="connsiteY74" fmla="*/ 3208656 h 4864304"/>
                <a:gd name="connsiteX75" fmla="*/ 2055503 w 4703648"/>
                <a:gd name="connsiteY75" fmla="*/ 3186343 h 4864304"/>
                <a:gd name="connsiteX76" fmla="*/ 1867179 w 4703648"/>
                <a:gd name="connsiteY76" fmla="*/ 3035505 h 4864304"/>
                <a:gd name="connsiteX77" fmla="*/ 1574428 w 4703648"/>
                <a:gd name="connsiteY77" fmla="*/ 3180988 h 4864304"/>
                <a:gd name="connsiteX78" fmla="*/ 1530694 w 4703648"/>
                <a:gd name="connsiteY78" fmla="*/ 3208656 h 4864304"/>
                <a:gd name="connsiteX79" fmla="*/ 1466432 w 4703648"/>
                <a:gd name="connsiteY79" fmla="*/ 3207764 h 4864304"/>
                <a:gd name="connsiteX80" fmla="*/ 1442333 w 4703648"/>
                <a:gd name="connsiteY80" fmla="*/ 3234540 h 4864304"/>
                <a:gd name="connsiteX81" fmla="*/ 1442333 w 4703648"/>
                <a:gd name="connsiteY81" fmla="*/ 3592446 h 4864304"/>
                <a:gd name="connsiteX82" fmla="*/ 1410202 w 4703648"/>
                <a:gd name="connsiteY82" fmla="*/ 3628147 h 4864304"/>
                <a:gd name="connsiteX83" fmla="*/ 896996 w 4703648"/>
                <a:gd name="connsiteY83" fmla="*/ 3628147 h 4864304"/>
                <a:gd name="connsiteX84" fmla="*/ 866650 w 4703648"/>
                <a:gd name="connsiteY84" fmla="*/ 3594231 h 4864304"/>
                <a:gd name="connsiteX85" fmla="*/ 866650 w 4703648"/>
                <a:gd name="connsiteY85" fmla="*/ 2811479 h 4864304"/>
                <a:gd name="connsiteX86" fmla="*/ 888963 w 4703648"/>
                <a:gd name="connsiteY86" fmla="*/ 2765067 h 4864304"/>
                <a:gd name="connsiteX87" fmla="*/ 1052296 w 4703648"/>
                <a:gd name="connsiteY87" fmla="*/ 2533009 h 4864304"/>
                <a:gd name="connsiteX88" fmla="*/ 1084428 w 4703648"/>
                <a:gd name="connsiteY88" fmla="*/ 2514266 h 4864304"/>
                <a:gd name="connsiteX89" fmla="*/ 1626195 w 4703648"/>
                <a:gd name="connsiteY89" fmla="*/ 2335759 h 4864304"/>
                <a:gd name="connsiteX90" fmla="*/ 1661896 w 4703648"/>
                <a:gd name="connsiteY90" fmla="*/ 2328619 h 4864304"/>
                <a:gd name="connsiteX91" fmla="*/ 2166178 w 4703648"/>
                <a:gd name="connsiteY91" fmla="*/ 2163500 h 4864304"/>
                <a:gd name="connsiteX92" fmla="*/ 2235795 w 4703648"/>
                <a:gd name="connsiteY92" fmla="*/ 2050148 h 4864304"/>
                <a:gd name="connsiteX93" fmla="*/ 2269711 w 4703648"/>
                <a:gd name="connsiteY93" fmla="*/ 2033190 h 4864304"/>
                <a:gd name="connsiteX94" fmla="*/ 2782918 w 4703648"/>
                <a:gd name="connsiteY94" fmla="*/ 1864502 h 4864304"/>
                <a:gd name="connsiteX95" fmla="*/ 2871279 w 4703648"/>
                <a:gd name="connsiteY95" fmla="*/ 1685102 h 4864304"/>
                <a:gd name="connsiteX96" fmla="*/ 2892699 w 4703648"/>
                <a:gd name="connsiteY96" fmla="*/ 1659219 h 4864304"/>
                <a:gd name="connsiteX97" fmla="*/ 3074776 w 4703648"/>
                <a:gd name="connsiteY97" fmla="*/ 1551222 h 4864304"/>
                <a:gd name="connsiteX98" fmla="*/ 3338966 w 4703648"/>
                <a:gd name="connsiteY98" fmla="*/ 1097816 h 4864304"/>
                <a:gd name="connsiteX99" fmla="*/ 3070313 w 4703648"/>
                <a:gd name="connsiteY99" fmla="*/ 545338 h 4864304"/>
                <a:gd name="connsiteX100" fmla="*/ 3038182 w 4703648"/>
                <a:gd name="connsiteY100" fmla="*/ 511421 h 4864304"/>
                <a:gd name="connsiteX101" fmla="*/ 2519621 w 4703648"/>
                <a:gd name="connsiteY101" fmla="*/ 8925 h 4864304"/>
                <a:gd name="connsiteX102" fmla="*/ 2467854 w 4703648"/>
                <a:gd name="connsiteY102" fmla="*/ 0 h 4864304"/>
                <a:gd name="connsiteX103" fmla="*/ 2347362 w 4703648"/>
                <a:gd name="connsiteY103" fmla="*/ 0 h 4864304"/>
                <a:gd name="connsiteX104" fmla="*/ 2221515 w 4703648"/>
                <a:gd name="connsiteY104" fmla="*/ 27669 h 4864304"/>
                <a:gd name="connsiteX105" fmla="*/ 1876997 w 4703648"/>
                <a:gd name="connsiteY105" fmla="*/ 315064 h 4864304"/>
                <a:gd name="connsiteX106" fmla="*/ 1747580 w 4703648"/>
                <a:gd name="connsiteY106" fmla="*/ 705101 h 4864304"/>
                <a:gd name="connsiteX107" fmla="*/ 1761860 w 4703648"/>
                <a:gd name="connsiteY107" fmla="*/ 944300 h 4864304"/>
                <a:gd name="connsiteX108" fmla="*/ 1750257 w 4703648"/>
                <a:gd name="connsiteY108" fmla="*/ 996067 h 4864304"/>
                <a:gd name="connsiteX109" fmla="*/ 1601204 w 4703648"/>
                <a:gd name="connsiteY109" fmla="*/ 1380749 h 4864304"/>
                <a:gd name="connsiteX110" fmla="*/ 1620840 w 4703648"/>
                <a:gd name="connsiteY110" fmla="*/ 1661004 h 4864304"/>
                <a:gd name="connsiteX111" fmla="*/ 1603882 w 4703648"/>
                <a:gd name="connsiteY111" fmla="*/ 1683317 h 4864304"/>
                <a:gd name="connsiteX112" fmla="*/ 1468217 w 4703648"/>
                <a:gd name="connsiteY112" fmla="*/ 1707416 h 4864304"/>
                <a:gd name="connsiteX113" fmla="*/ 1158508 w 4703648"/>
                <a:gd name="connsiteY113" fmla="*/ 1953755 h 4864304"/>
                <a:gd name="connsiteX114" fmla="*/ 1131732 w 4703648"/>
                <a:gd name="connsiteY114" fmla="*/ 1977853 h 4864304"/>
                <a:gd name="connsiteX115" fmla="*/ 815775 w 4703648"/>
                <a:gd name="connsiteY115" fmla="*/ 2411624 h 4864304"/>
                <a:gd name="connsiteX116" fmla="*/ 794354 w 4703648"/>
                <a:gd name="connsiteY116" fmla="*/ 2444648 h 4864304"/>
                <a:gd name="connsiteX117" fmla="*/ 498033 w 4703648"/>
                <a:gd name="connsiteY117" fmla="*/ 2781133 h 4864304"/>
                <a:gd name="connsiteX118" fmla="*/ 488216 w 4703648"/>
                <a:gd name="connsiteY118" fmla="*/ 2830222 h 4864304"/>
                <a:gd name="connsiteX119" fmla="*/ 488216 w 4703648"/>
                <a:gd name="connsiteY119" fmla="*/ 3592446 h 4864304"/>
                <a:gd name="connsiteX120" fmla="*/ 456977 w 4703648"/>
                <a:gd name="connsiteY120" fmla="*/ 3626362 h 4864304"/>
                <a:gd name="connsiteX121" fmla="*/ 280255 w 4703648"/>
                <a:gd name="connsiteY121" fmla="*/ 3626362 h 4864304"/>
                <a:gd name="connsiteX122" fmla="*/ 248124 w 4703648"/>
                <a:gd name="connsiteY122" fmla="*/ 3661171 h 4864304"/>
                <a:gd name="connsiteX123" fmla="*/ 248124 w 4703648"/>
                <a:gd name="connsiteY123" fmla="*/ 4542993 h 4864304"/>
                <a:gd name="connsiteX124" fmla="*/ 208853 w 4703648"/>
                <a:gd name="connsiteY124" fmla="*/ 4585835 h 4864304"/>
                <a:gd name="connsiteX125" fmla="*/ 99964 w 4703648"/>
                <a:gd name="connsiteY125" fmla="*/ 4585835 h 4864304"/>
                <a:gd name="connsiteX126" fmla="*/ 77650 w 4703648"/>
                <a:gd name="connsiteY126" fmla="*/ 4561736 h 4864304"/>
                <a:gd name="connsiteX127" fmla="*/ 77650 w 4703648"/>
                <a:gd name="connsiteY127" fmla="*/ 4482301 h 4864304"/>
                <a:gd name="connsiteX128" fmla="*/ 58907 w 4703648"/>
                <a:gd name="connsiteY128" fmla="*/ 4461773 h 4864304"/>
                <a:gd name="connsiteX129" fmla="*/ 0 w 4703648"/>
                <a:gd name="connsiteY129" fmla="*/ 4481408 h 4864304"/>
                <a:gd name="connsiteX130" fmla="*/ 0 w 4703648"/>
                <a:gd name="connsiteY130" fmla="*/ 4843777 h 4864304"/>
                <a:gd name="connsiteX131" fmla="*/ 68725 w 4703648"/>
                <a:gd name="connsiteY131" fmla="*/ 4866090 h 4864304"/>
                <a:gd name="connsiteX132" fmla="*/ 77650 w 4703648"/>
                <a:gd name="connsiteY132" fmla="*/ 4846455 h 4864304"/>
                <a:gd name="connsiteX133" fmla="*/ 77650 w 4703648"/>
                <a:gd name="connsiteY133" fmla="*/ 4755416 h 4864304"/>
                <a:gd name="connsiteX134" fmla="*/ 99964 w 4703648"/>
                <a:gd name="connsiteY134" fmla="*/ 4728640 h 4864304"/>
                <a:gd name="connsiteX135" fmla="*/ 226703 w 4703648"/>
                <a:gd name="connsiteY135" fmla="*/ 4728640 h 4864304"/>
                <a:gd name="connsiteX136" fmla="*/ 248124 w 4703648"/>
                <a:gd name="connsiteY136" fmla="*/ 4751846 h 4864304"/>
                <a:gd name="connsiteX137" fmla="*/ 248124 w 4703648"/>
                <a:gd name="connsiteY137" fmla="*/ 4829496 h 4864304"/>
                <a:gd name="connsiteX138" fmla="*/ 281148 w 4703648"/>
                <a:gd name="connsiteY138" fmla="*/ 4866090 h 4864304"/>
                <a:gd name="connsiteX139" fmla="*/ 691713 w 4703648"/>
                <a:gd name="connsiteY139" fmla="*/ 4865198 h 4864304"/>
                <a:gd name="connsiteX140" fmla="*/ 989819 w 4703648"/>
                <a:gd name="connsiteY140" fmla="*/ 4865198 h 4864304"/>
                <a:gd name="connsiteX141" fmla="*/ 1014810 w 4703648"/>
                <a:gd name="connsiteY141" fmla="*/ 4866983 h 4864304"/>
                <a:gd name="connsiteX142" fmla="*/ 1013025 w 4703648"/>
                <a:gd name="connsiteY142" fmla="*/ 4867875 h 4864304"/>
                <a:gd name="connsiteX143" fmla="*/ 1322734 w 4703648"/>
                <a:gd name="connsiteY143" fmla="*/ 4867875 h 4864304"/>
                <a:gd name="connsiteX144" fmla="*/ 1807379 w 4703648"/>
                <a:gd name="connsiteY144" fmla="*/ 4867875 h 486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4703648" h="4864304">
                  <a:moveTo>
                    <a:pt x="1807379" y="4869660"/>
                  </a:moveTo>
                  <a:lnTo>
                    <a:pt x="2182243" y="4869660"/>
                  </a:lnTo>
                  <a:cubicBezTo>
                    <a:pt x="2182243" y="4869660"/>
                    <a:pt x="2181351" y="4868768"/>
                    <a:pt x="2181351" y="4868768"/>
                  </a:cubicBezTo>
                  <a:cubicBezTo>
                    <a:pt x="2341114" y="4868768"/>
                    <a:pt x="2418764" y="4868768"/>
                    <a:pt x="2580313" y="4868768"/>
                  </a:cubicBezTo>
                  <a:cubicBezTo>
                    <a:pt x="2580313" y="4868768"/>
                    <a:pt x="2579420" y="4869660"/>
                    <a:pt x="2579420" y="4869660"/>
                  </a:cubicBezTo>
                  <a:lnTo>
                    <a:pt x="2957854" y="4869660"/>
                  </a:lnTo>
                  <a:cubicBezTo>
                    <a:pt x="2997126" y="4866983"/>
                    <a:pt x="3413939" y="4866983"/>
                    <a:pt x="3435359" y="4869660"/>
                  </a:cubicBezTo>
                  <a:cubicBezTo>
                    <a:pt x="3435359" y="4869660"/>
                    <a:pt x="3435359" y="4869660"/>
                    <a:pt x="3435359" y="4869660"/>
                  </a:cubicBezTo>
                  <a:lnTo>
                    <a:pt x="3812901" y="4869660"/>
                  </a:lnTo>
                  <a:cubicBezTo>
                    <a:pt x="3812008" y="4868768"/>
                    <a:pt x="3811116" y="4867875"/>
                    <a:pt x="3810223" y="4867875"/>
                  </a:cubicBezTo>
                  <a:cubicBezTo>
                    <a:pt x="3821826" y="4867875"/>
                    <a:pt x="3828966" y="4867875"/>
                    <a:pt x="3835214" y="4867875"/>
                  </a:cubicBezTo>
                  <a:cubicBezTo>
                    <a:pt x="4080661" y="4867875"/>
                    <a:pt x="4174377" y="4867875"/>
                    <a:pt x="4419823" y="4867875"/>
                  </a:cubicBezTo>
                  <a:cubicBezTo>
                    <a:pt x="4451955" y="4867875"/>
                    <a:pt x="4451955" y="4867875"/>
                    <a:pt x="4451955" y="4833067"/>
                  </a:cubicBezTo>
                  <a:cubicBezTo>
                    <a:pt x="4451955" y="4805398"/>
                    <a:pt x="4451955" y="4778622"/>
                    <a:pt x="4451955" y="4750953"/>
                  </a:cubicBezTo>
                  <a:cubicBezTo>
                    <a:pt x="4451955" y="4735780"/>
                    <a:pt x="4457310" y="4729532"/>
                    <a:pt x="4471590" y="4729532"/>
                  </a:cubicBezTo>
                  <a:cubicBezTo>
                    <a:pt x="4516217" y="4729532"/>
                    <a:pt x="4561736" y="4730425"/>
                    <a:pt x="4606363" y="4729532"/>
                  </a:cubicBezTo>
                  <a:cubicBezTo>
                    <a:pt x="4621536" y="4729532"/>
                    <a:pt x="4625999" y="4736673"/>
                    <a:pt x="4625999" y="4752739"/>
                  </a:cubicBezTo>
                  <a:cubicBezTo>
                    <a:pt x="4625106" y="4783977"/>
                    <a:pt x="4625999" y="4814323"/>
                    <a:pt x="4625999" y="4845562"/>
                  </a:cubicBezTo>
                  <a:cubicBezTo>
                    <a:pt x="4625999" y="4861628"/>
                    <a:pt x="4631354" y="4868768"/>
                    <a:pt x="4645634" y="4867875"/>
                  </a:cubicBezTo>
                  <a:cubicBezTo>
                    <a:pt x="4656344" y="4866983"/>
                    <a:pt x="4667055" y="4867875"/>
                    <a:pt x="4677765" y="4865198"/>
                  </a:cubicBezTo>
                  <a:cubicBezTo>
                    <a:pt x="4694724" y="4861628"/>
                    <a:pt x="4705434" y="4849132"/>
                    <a:pt x="4705434" y="4829496"/>
                  </a:cubicBezTo>
                  <a:cubicBezTo>
                    <a:pt x="4705434" y="4718823"/>
                    <a:pt x="4705434" y="4608148"/>
                    <a:pt x="4705434" y="4498367"/>
                  </a:cubicBezTo>
                  <a:cubicBezTo>
                    <a:pt x="4705434" y="4477838"/>
                    <a:pt x="4692939" y="4465343"/>
                    <a:pt x="4673303" y="4462665"/>
                  </a:cubicBezTo>
                  <a:cubicBezTo>
                    <a:pt x="4627784" y="4457310"/>
                    <a:pt x="4625999" y="4458203"/>
                    <a:pt x="4625999" y="4509077"/>
                  </a:cubicBezTo>
                  <a:cubicBezTo>
                    <a:pt x="4625999" y="4527820"/>
                    <a:pt x="4625999" y="4547456"/>
                    <a:pt x="4625999" y="4566199"/>
                  </a:cubicBezTo>
                  <a:cubicBezTo>
                    <a:pt x="4625999" y="4580480"/>
                    <a:pt x="4620643" y="4586727"/>
                    <a:pt x="4608148" y="4585835"/>
                  </a:cubicBezTo>
                  <a:cubicBezTo>
                    <a:pt x="4562629" y="4585835"/>
                    <a:pt x="4517109" y="4584943"/>
                    <a:pt x="4471590" y="4585835"/>
                  </a:cubicBezTo>
                  <a:cubicBezTo>
                    <a:pt x="4453740" y="4585835"/>
                    <a:pt x="4452847" y="4574232"/>
                    <a:pt x="4452847" y="4559951"/>
                  </a:cubicBezTo>
                  <a:cubicBezTo>
                    <a:pt x="4452847" y="4451955"/>
                    <a:pt x="4452847" y="4343066"/>
                    <a:pt x="4452847" y="4235070"/>
                  </a:cubicBezTo>
                  <a:cubicBezTo>
                    <a:pt x="4452847" y="4089586"/>
                    <a:pt x="4452847" y="3944996"/>
                    <a:pt x="4452847" y="3799513"/>
                  </a:cubicBezTo>
                  <a:cubicBezTo>
                    <a:pt x="4452847" y="3770952"/>
                    <a:pt x="4453740" y="3770060"/>
                    <a:pt x="4480516" y="3769167"/>
                  </a:cubicBezTo>
                  <a:cubicBezTo>
                    <a:pt x="4506399" y="3769167"/>
                    <a:pt x="4533175" y="3768274"/>
                    <a:pt x="4559059" y="3769167"/>
                  </a:cubicBezTo>
                  <a:cubicBezTo>
                    <a:pt x="4574232" y="3769167"/>
                    <a:pt x="4582264" y="3763812"/>
                    <a:pt x="4582264" y="3745069"/>
                  </a:cubicBezTo>
                  <a:cubicBezTo>
                    <a:pt x="4581372" y="3712045"/>
                    <a:pt x="4581372" y="3679021"/>
                    <a:pt x="4582264" y="3645998"/>
                  </a:cubicBezTo>
                  <a:cubicBezTo>
                    <a:pt x="4582264" y="3631717"/>
                    <a:pt x="4576909" y="3626362"/>
                    <a:pt x="4564414" y="3626362"/>
                  </a:cubicBezTo>
                  <a:cubicBezTo>
                    <a:pt x="4449277" y="3626362"/>
                    <a:pt x="4334140" y="3626362"/>
                    <a:pt x="4218111" y="3626362"/>
                  </a:cubicBezTo>
                  <a:cubicBezTo>
                    <a:pt x="4204723" y="3626362"/>
                    <a:pt x="4200260" y="3632610"/>
                    <a:pt x="4200260" y="3645998"/>
                  </a:cubicBezTo>
                  <a:cubicBezTo>
                    <a:pt x="4200260" y="3679914"/>
                    <a:pt x="4201153" y="3713830"/>
                    <a:pt x="4200260" y="3747746"/>
                  </a:cubicBezTo>
                  <a:cubicBezTo>
                    <a:pt x="4200260" y="3762919"/>
                    <a:pt x="4205616" y="3769167"/>
                    <a:pt x="4219004" y="3769167"/>
                  </a:cubicBezTo>
                  <a:cubicBezTo>
                    <a:pt x="4246672" y="3769167"/>
                    <a:pt x="4274340" y="3770060"/>
                    <a:pt x="4301116" y="3769167"/>
                  </a:cubicBezTo>
                  <a:cubicBezTo>
                    <a:pt x="4318075" y="3768274"/>
                    <a:pt x="4325215" y="3774522"/>
                    <a:pt x="4325215" y="3794158"/>
                  </a:cubicBezTo>
                  <a:cubicBezTo>
                    <a:pt x="4324322" y="4008366"/>
                    <a:pt x="4325215" y="4222574"/>
                    <a:pt x="4325215" y="4437674"/>
                  </a:cubicBezTo>
                  <a:cubicBezTo>
                    <a:pt x="4325215" y="4456418"/>
                    <a:pt x="4318075" y="4461773"/>
                    <a:pt x="4302009" y="4461773"/>
                  </a:cubicBezTo>
                  <a:cubicBezTo>
                    <a:pt x="4152956" y="4461773"/>
                    <a:pt x="4155634" y="4460880"/>
                    <a:pt x="4007473" y="4461773"/>
                  </a:cubicBezTo>
                  <a:cubicBezTo>
                    <a:pt x="3989622" y="4461773"/>
                    <a:pt x="3984267" y="4454632"/>
                    <a:pt x="3984267" y="4435889"/>
                  </a:cubicBezTo>
                  <a:cubicBezTo>
                    <a:pt x="3984267" y="4201153"/>
                    <a:pt x="3984267" y="3965524"/>
                    <a:pt x="3984267" y="3730788"/>
                  </a:cubicBezTo>
                  <a:cubicBezTo>
                    <a:pt x="3984267" y="3712938"/>
                    <a:pt x="3987837" y="3705797"/>
                    <a:pt x="4005688" y="3706690"/>
                  </a:cubicBezTo>
                  <a:cubicBezTo>
                    <a:pt x="4040497" y="3707582"/>
                    <a:pt x="4040497" y="3706690"/>
                    <a:pt x="4040497" y="3669203"/>
                  </a:cubicBezTo>
                  <a:cubicBezTo>
                    <a:pt x="4040497" y="3662956"/>
                    <a:pt x="4040497" y="3657600"/>
                    <a:pt x="4040497" y="3651353"/>
                  </a:cubicBezTo>
                  <a:cubicBezTo>
                    <a:pt x="4042282" y="3632610"/>
                    <a:pt x="4034249" y="3625469"/>
                    <a:pt x="4016398" y="3626362"/>
                  </a:cubicBezTo>
                  <a:cubicBezTo>
                    <a:pt x="3969987" y="3627254"/>
                    <a:pt x="3923575" y="3625469"/>
                    <a:pt x="3877163" y="3627254"/>
                  </a:cubicBezTo>
                  <a:cubicBezTo>
                    <a:pt x="3858420" y="3628147"/>
                    <a:pt x="3851280" y="3621899"/>
                    <a:pt x="3851280" y="3599586"/>
                  </a:cubicBezTo>
                  <a:cubicBezTo>
                    <a:pt x="3852172" y="3391626"/>
                    <a:pt x="3852172" y="3183665"/>
                    <a:pt x="3851280" y="2976598"/>
                  </a:cubicBezTo>
                  <a:cubicBezTo>
                    <a:pt x="3851280" y="2955177"/>
                    <a:pt x="3857528" y="2948929"/>
                    <a:pt x="3877163" y="2948929"/>
                  </a:cubicBezTo>
                  <a:cubicBezTo>
                    <a:pt x="3985160" y="2949822"/>
                    <a:pt x="4093156" y="2948929"/>
                    <a:pt x="4201153" y="2948929"/>
                  </a:cubicBezTo>
                  <a:cubicBezTo>
                    <a:pt x="4228821" y="2948929"/>
                    <a:pt x="4229714" y="2948037"/>
                    <a:pt x="4229714" y="2918583"/>
                  </a:cubicBezTo>
                  <a:cubicBezTo>
                    <a:pt x="4229714" y="2866816"/>
                    <a:pt x="4229714" y="2815049"/>
                    <a:pt x="4229714" y="2764175"/>
                  </a:cubicBezTo>
                  <a:cubicBezTo>
                    <a:pt x="4229714" y="2745432"/>
                    <a:pt x="4225251" y="2738291"/>
                    <a:pt x="4207400" y="2738291"/>
                  </a:cubicBezTo>
                  <a:cubicBezTo>
                    <a:pt x="4032464" y="2739184"/>
                    <a:pt x="3857528" y="2739184"/>
                    <a:pt x="3682591" y="2738291"/>
                  </a:cubicBezTo>
                  <a:cubicBezTo>
                    <a:pt x="3660278" y="2738291"/>
                    <a:pt x="3660278" y="2750787"/>
                    <a:pt x="3660278" y="2768637"/>
                  </a:cubicBezTo>
                  <a:cubicBezTo>
                    <a:pt x="3660278" y="3043538"/>
                    <a:pt x="3660278" y="3318438"/>
                    <a:pt x="3660278" y="3593338"/>
                  </a:cubicBezTo>
                  <a:cubicBezTo>
                    <a:pt x="3660278" y="3628147"/>
                    <a:pt x="3660278" y="3628147"/>
                    <a:pt x="3629039" y="3628147"/>
                  </a:cubicBezTo>
                  <a:cubicBezTo>
                    <a:pt x="3465706" y="3628147"/>
                    <a:pt x="3303265" y="3628147"/>
                    <a:pt x="3139931" y="3628147"/>
                  </a:cubicBezTo>
                  <a:cubicBezTo>
                    <a:pt x="3111370" y="3628147"/>
                    <a:pt x="3111370" y="3628147"/>
                    <a:pt x="3111370" y="3596016"/>
                  </a:cubicBezTo>
                  <a:cubicBezTo>
                    <a:pt x="3111370" y="3526398"/>
                    <a:pt x="3112263" y="3457673"/>
                    <a:pt x="3111370" y="3388055"/>
                  </a:cubicBezTo>
                  <a:cubicBezTo>
                    <a:pt x="3109585" y="3280951"/>
                    <a:pt x="3055140" y="3203301"/>
                    <a:pt x="2964995" y="3180095"/>
                  </a:cubicBezTo>
                  <a:cubicBezTo>
                    <a:pt x="2868601" y="3155104"/>
                    <a:pt x="2773993" y="3200623"/>
                    <a:pt x="2735614" y="3290769"/>
                  </a:cubicBezTo>
                  <a:cubicBezTo>
                    <a:pt x="2724011" y="3316653"/>
                    <a:pt x="2717763" y="3345214"/>
                    <a:pt x="2717763" y="3373775"/>
                  </a:cubicBezTo>
                  <a:cubicBezTo>
                    <a:pt x="2717763" y="3448748"/>
                    <a:pt x="2717763" y="3523720"/>
                    <a:pt x="2717763" y="3599586"/>
                  </a:cubicBezTo>
                  <a:cubicBezTo>
                    <a:pt x="2717763" y="3627254"/>
                    <a:pt x="2716870" y="3628147"/>
                    <a:pt x="2691879" y="3628147"/>
                  </a:cubicBezTo>
                  <a:cubicBezTo>
                    <a:pt x="2504448" y="3628147"/>
                    <a:pt x="2398236" y="3628147"/>
                    <a:pt x="2210804" y="3628147"/>
                  </a:cubicBezTo>
                  <a:cubicBezTo>
                    <a:pt x="2191168" y="3628147"/>
                    <a:pt x="2184921" y="3621007"/>
                    <a:pt x="2185813" y="3600478"/>
                  </a:cubicBezTo>
                  <a:cubicBezTo>
                    <a:pt x="2186706" y="3479986"/>
                    <a:pt x="2185813" y="3358602"/>
                    <a:pt x="2185813" y="3238110"/>
                  </a:cubicBezTo>
                  <a:cubicBezTo>
                    <a:pt x="2185813" y="3208656"/>
                    <a:pt x="2185813" y="3208656"/>
                    <a:pt x="2159037" y="3208656"/>
                  </a:cubicBezTo>
                  <a:cubicBezTo>
                    <a:pt x="2135831" y="3208656"/>
                    <a:pt x="2113518" y="3207764"/>
                    <a:pt x="2090312" y="3208656"/>
                  </a:cubicBezTo>
                  <a:cubicBezTo>
                    <a:pt x="2073354" y="3209549"/>
                    <a:pt x="2063536" y="3203301"/>
                    <a:pt x="2055503" y="3186343"/>
                  </a:cubicBezTo>
                  <a:cubicBezTo>
                    <a:pt x="2014447" y="3104230"/>
                    <a:pt x="1951970" y="3053355"/>
                    <a:pt x="1867179" y="3035505"/>
                  </a:cubicBezTo>
                  <a:cubicBezTo>
                    <a:pt x="1750257" y="3009621"/>
                    <a:pt x="1634228" y="3066743"/>
                    <a:pt x="1574428" y="3180988"/>
                  </a:cubicBezTo>
                  <a:cubicBezTo>
                    <a:pt x="1563718" y="3201516"/>
                    <a:pt x="1552115" y="3211334"/>
                    <a:pt x="1530694" y="3208656"/>
                  </a:cubicBezTo>
                  <a:cubicBezTo>
                    <a:pt x="1509273" y="3206871"/>
                    <a:pt x="1487853" y="3209549"/>
                    <a:pt x="1466432" y="3207764"/>
                  </a:cubicBezTo>
                  <a:cubicBezTo>
                    <a:pt x="1447689" y="3206871"/>
                    <a:pt x="1442333" y="3214011"/>
                    <a:pt x="1442333" y="3234540"/>
                  </a:cubicBezTo>
                  <a:cubicBezTo>
                    <a:pt x="1443226" y="3354139"/>
                    <a:pt x="1442333" y="3472846"/>
                    <a:pt x="1442333" y="3592446"/>
                  </a:cubicBezTo>
                  <a:cubicBezTo>
                    <a:pt x="1442333" y="3628147"/>
                    <a:pt x="1442333" y="3628147"/>
                    <a:pt x="1410202" y="3628147"/>
                  </a:cubicBezTo>
                  <a:cubicBezTo>
                    <a:pt x="1209382" y="3628147"/>
                    <a:pt x="1079965" y="3628147"/>
                    <a:pt x="896996" y="3628147"/>
                  </a:cubicBezTo>
                  <a:cubicBezTo>
                    <a:pt x="867542" y="3628147"/>
                    <a:pt x="866650" y="3628147"/>
                    <a:pt x="866650" y="3594231"/>
                  </a:cubicBezTo>
                  <a:cubicBezTo>
                    <a:pt x="866650" y="3333611"/>
                    <a:pt x="866650" y="3072991"/>
                    <a:pt x="866650" y="2811479"/>
                  </a:cubicBezTo>
                  <a:cubicBezTo>
                    <a:pt x="866650" y="2790058"/>
                    <a:pt x="872897" y="2776670"/>
                    <a:pt x="888963" y="2765067"/>
                  </a:cubicBezTo>
                  <a:cubicBezTo>
                    <a:pt x="966613" y="2707945"/>
                    <a:pt x="1021058" y="2630295"/>
                    <a:pt x="1052296" y="2533009"/>
                  </a:cubicBezTo>
                  <a:cubicBezTo>
                    <a:pt x="1058544" y="2513373"/>
                    <a:pt x="1065684" y="2509803"/>
                    <a:pt x="1084428" y="2514266"/>
                  </a:cubicBezTo>
                  <a:cubicBezTo>
                    <a:pt x="1295958" y="2566925"/>
                    <a:pt x="1476250" y="2507125"/>
                    <a:pt x="1626195" y="2335759"/>
                  </a:cubicBezTo>
                  <a:cubicBezTo>
                    <a:pt x="1638691" y="2321478"/>
                    <a:pt x="1648508" y="2325049"/>
                    <a:pt x="1661896" y="2328619"/>
                  </a:cubicBezTo>
                  <a:cubicBezTo>
                    <a:pt x="1859146" y="2381278"/>
                    <a:pt x="2026942" y="2325049"/>
                    <a:pt x="2166178" y="2163500"/>
                  </a:cubicBezTo>
                  <a:cubicBezTo>
                    <a:pt x="2194739" y="2130476"/>
                    <a:pt x="2217944" y="2092098"/>
                    <a:pt x="2235795" y="2050148"/>
                  </a:cubicBezTo>
                  <a:cubicBezTo>
                    <a:pt x="2242935" y="2032298"/>
                    <a:pt x="2250968" y="2027835"/>
                    <a:pt x="2269711" y="2033190"/>
                  </a:cubicBezTo>
                  <a:cubicBezTo>
                    <a:pt x="2472316" y="2093883"/>
                    <a:pt x="2644575" y="2037653"/>
                    <a:pt x="2782918" y="1864502"/>
                  </a:cubicBezTo>
                  <a:cubicBezTo>
                    <a:pt x="2824867" y="1812735"/>
                    <a:pt x="2853428" y="1751150"/>
                    <a:pt x="2871279" y="1685102"/>
                  </a:cubicBezTo>
                  <a:cubicBezTo>
                    <a:pt x="2874849" y="1671714"/>
                    <a:pt x="2880204" y="1662789"/>
                    <a:pt x="2892699" y="1659219"/>
                  </a:cubicBezTo>
                  <a:cubicBezTo>
                    <a:pt x="2962317" y="1640476"/>
                    <a:pt x="3022117" y="1602097"/>
                    <a:pt x="3074776" y="1551222"/>
                  </a:cubicBezTo>
                  <a:cubicBezTo>
                    <a:pt x="3201516" y="1427160"/>
                    <a:pt x="3290769" y="1277215"/>
                    <a:pt x="3338966" y="1097816"/>
                  </a:cubicBezTo>
                  <a:cubicBezTo>
                    <a:pt x="3399658" y="869327"/>
                    <a:pt x="3277381" y="616740"/>
                    <a:pt x="3070313" y="545338"/>
                  </a:cubicBezTo>
                  <a:cubicBezTo>
                    <a:pt x="3053355" y="539090"/>
                    <a:pt x="3044430" y="530165"/>
                    <a:pt x="3038182" y="511421"/>
                  </a:cubicBezTo>
                  <a:cubicBezTo>
                    <a:pt x="2953392" y="234736"/>
                    <a:pt x="2778455" y="68725"/>
                    <a:pt x="2519621" y="8925"/>
                  </a:cubicBezTo>
                  <a:cubicBezTo>
                    <a:pt x="2502662" y="5355"/>
                    <a:pt x="2484812" y="3570"/>
                    <a:pt x="2467854" y="0"/>
                  </a:cubicBezTo>
                  <a:cubicBezTo>
                    <a:pt x="2427690" y="0"/>
                    <a:pt x="2387526" y="0"/>
                    <a:pt x="2347362" y="0"/>
                  </a:cubicBezTo>
                  <a:cubicBezTo>
                    <a:pt x="2304520" y="6248"/>
                    <a:pt x="2262571" y="13388"/>
                    <a:pt x="2221515" y="27669"/>
                  </a:cubicBezTo>
                  <a:cubicBezTo>
                    <a:pt x="2076032" y="79435"/>
                    <a:pt x="1964465" y="180292"/>
                    <a:pt x="1876997" y="315064"/>
                  </a:cubicBezTo>
                  <a:cubicBezTo>
                    <a:pt x="1802024" y="431986"/>
                    <a:pt x="1758290" y="562296"/>
                    <a:pt x="1747580" y="705101"/>
                  </a:cubicBezTo>
                  <a:cubicBezTo>
                    <a:pt x="1741332" y="785429"/>
                    <a:pt x="1744009" y="865757"/>
                    <a:pt x="1761860" y="944300"/>
                  </a:cubicBezTo>
                  <a:cubicBezTo>
                    <a:pt x="1766323" y="964828"/>
                    <a:pt x="1762753" y="980001"/>
                    <a:pt x="1750257" y="996067"/>
                  </a:cubicBezTo>
                  <a:cubicBezTo>
                    <a:pt x="1665467" y="1107634"/>
                    <a:pt x="1616377" y="1236158"/>
                    <a:pt x="1601204" y="1380749"/>
                  </a:cubicBezTo>
                  <a:cubicBezTo>
                    <a:pt x="1591386" y="1475357"/>
                    <a:pt x="1596742" y="1569073"/>
                    <a:pt x="1620840" y="1661004"/>
                  </a:cubicBezTo>
                  <a:cubicBezTo>
                    <a:pt x="1627088" y="1685102"/>
                    <a:pt x="1626195" y="1685995"/>
                    <a:pt x="1603882" y="1683317"/>
                  </a:cubicBezTo>
                  <a:cubicBezTo>
                    <a:pt x="1556578" y="1678855"/>
                    <a:pt x="1511951" y="1693135"/>
                    <a:pt x="1468217" y="1707416"/>
                  </a:cubicBezTo>
                  <a:cubicBezTo>
                    <a:pt x="1339692" y="1750257"/>
                    <a:pt x="1236158" y="1833263"/>
                    <a:pt x="1158508" y="1953755"/>
                  </a:cubicBezTo>
                  <a:cubicBezTo>
                    <a:pt x="1151368" y="1964465"/>
                    <a:pt x="1143335" y="1973391"/>
                    <a:pt x="1131732" y="1977853"/>
                  </a:cubicBezTo>
                  <a:cubicBezTo>
                    <a:pt x="947870" y="2052826"/>
                    <a:pt x="842551" y="2198309"/>
                    <a:pt x="815775" y="2411624"/>
                  </a:cubicBezTo>
                  <a:cubicBezTo>
                    <a:pt x="813990" y="2428582"/>
                    <a:pt x="807742" y="2437508"/>
                    <a:pt x="794354" y="2444648"/>
                  </a:cubicBezTo>
                  <a:cubicBezTo>
                    <a:pt x="660474" y="2519621"/>
                    <a:pt x="562296" y="2632080"/>
                    <a:pt x="498033" y="2781133"/>
                  </a:cubicBezTo>
                  <a:cubicBezTo>
                    <a:pt x="490893" y="2797199"/>
                    <a:pt x="488216" y="2812372"/>
                    <a:pt x="488216" y="2830222"/>
                  </a:cubicBezTo>
                  <a:cubicBezTo>
                    <a:pt x="488216" y="3084594"/>
                    <a:pt x="488216" y="3338966"/>
                    <a:pt x="488216" y="3592446"/>
                  </a:cubicBezTo>
                  <a:cubicBezTo>
                    <a:pt x="488216" y="3626362"/>
                    <a:pt x="488216" y="3626362"/>
                    <a:pt x="456977" y="3626362"/>
                  </a:cubicBezTo>
                  <a:cubicBezTo>
                    <a:pt x="398070" y="3626362"/>
                    <a:pt x="339163" y="3626362"/>
                    <a:pt x="280255" y="3626362"/>
                  </a:cubicBezTo>
                  <a:cubicBezTo>
                    <a:pt x="248124" y="3626362"/>
                    <a:pt x="248124" y="3626362"/>
                    <a:pt x="248124" y="3661171"/>
                  </a:cubicBezTo>
                  <a:cubicBezTo>
                    <a:pt x="248124" y="3954814"/>
                    <a:pt x="248124" y="4249350"/>
                    <a:pt x="248124" y="4542993"/>
                  </a:cubicBezTo>
                  <a:cubicBezTo>
                    <a:pt x="248124" y="4585835"/>
                    <a:pt x="248124" y="4585835"/>
                    <a:pt x="208853" y="4585835"/>
                  </a:cubicBezTo>
                  <a:cubicBezTo>
                    <a:pt x="172259" y="4585835"/>
                    <a:pt x="136558" y="4584943"/>
                    <a:pt x="99964" y="4585835"/>
                  </a:cubicBezTo>
                  <a:cubicBezTo>
                    <a:pt x="83898" y="4585835"/>
                    <a:pt x="76758" y="4579587"/>
                    <a:pt x="77650" y="4561736"/>
                  </a:cubicBezTo>
                  <a:cubicBezTo>
                    <a:pt x="78543" y="4534960"/>
                    <a:pt x="77650" y="4509077"/>
                    <a:pt x="77650" y="4482301"/>
                  </a:cubicBezTo>
                  <a:cubicBezTo>
                    <a:pt x="77650" y="4467128"/>
                    <a:pt x="72295" y="4461773"/>
                    <a:pt x="58907" y="4461773"/>
                  </a:cubicBezTo>
                  <a:cubicBezTo>
                    <a:pt x="37486" y="4461773"/>
                    <a:pt x="15173" y="4459095"/>
                    <a:pt x="0" y="4481408"/>
                  </a:cubicBezTo>
                  <a:cubicBezTo>
                    <a:pt x="0" y="4601900"/>
                    <a:pt x="0" y="4723285"/>
                    <a:pt x="0" y="4843777"/>
                  </a:cubicBezTo>
                  <a:cubicBezTo>
                    <a:pt x="15173" y="4865198"/>
                    <a:pt x="46412" y="4875016"/>
                    <a:pt x="68725" y="4866090"/>
                  </a:cubicBezTo>
                  <a:cubicBezTo>
                    <a:pt x="78543" y="4862520"/>
                    <a:pt x="77650" y="4854487"/>
                    <a:pt x="77650" y="4846455"/>
                  </a:cubicBezTo>
                  <a:cubicBezTo>
                    <a:pt x="77650" y="4816108"/>
                    <a:pt x="78543" y="4785762"/>
                    <a:pt x="77650" y="4755416"/>
                  </a:cubicBezTo>
                  <a:cubicBezTo>
                    <a:pt x="76758" y="4736673"/>
                    <a:pt x="82113" y="4728640"/>
                    <a:pt x="99964" y="4728640"/>
                  </a:cubicBezTo>
                  <a:cubicBezTo>
                    <a:pt x="141913" y="4729532"/>
                    <a:pt x="184754" y="4729532"/>
                    <a:pt x="226703" y="4728640"/>
                  </a:cubicBezTo>
                  <a:cubicBezTo>
                    <a:pt x="241876" y="4728640"/>
                    <a:pt x="249017" y="4734888"/>
                    <a:pt x="248124" y="4751846"/>
                  </a:cubicBezTo>
                  <a:cubicBezTo>
                    <a:pt x="247232" y="4777729"/>
                    <a:pt x="248124" y="4803613"/>
                    <a:pt x="248124" y="4829496"/>
                  </a:cubicBezTo>
                  <a:cubicBezTo>
                    <a:pt x="248124" y="4866090"/>
                    <a:pt x="248124" y="4866090"/>
                    <a:pt x="281148" y="4866090"/>
                  </a:cubicBezTo>
                  <a:cubicBezTo>
                    <a:pt x="417705" y="4866090"/>
                    <a:pt x="555156" y="4866090"/>
                    <a:pt x="691713" y="4865198"/>
                  </a:cubicBezTo>
                  <a:cubicBezTo>
                    <a:pt x="790784" y="4865198"/>
                    <a:pt x="889855" y="4865198"/>
                    <a:pt x="989819" y="4865198"/>
                  </a:cubicBezTo>
                  <a:cubicBezTo>
                    <a:pt x="997852" y="4865198"/>
                    <a:pt x="1005885" y="4865198"/>
                    <a:pt x="1014810" y="4866983"/>
                  </a:cubicBezTo>
                  <a:cubicBezTo>
                    <a:pt x="1013917" y="4866983"/>
                    <a:pt x="1013917" y="4867875"/>
                    <a:pt x="1013025" y="4867875"/>
                  </a:cubicBezTo>
                  <a:lnTo>
                    <a:pt x="1322734" y="4867875"/>
                  </a:lnTo>
                  <a:lnTo>
                    <a:pt x="1807379" y="4867875"/>
                  </a:ln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A17339E-40EC-471B-B432-5B4C276F9355}"/>
                </a:ext>
              </a:extLst>
            </p:cNvPr>
            <p:cNvSpPr/>
            <p:nvPr/>
          </p:nvSpPr>
          <p:spPr>
            <a:xfrm>
              <a:off x="267760" y="5438984"/>
              <a:ext cx="794354" cy="794354"/>
            </a:xfrm>
            <a:custGeom>
              <a:avLst/>
              <a:gdLst>
                <a:gd name="connsiteX0" fmla="*/ 797924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4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4" y="398962"/>
                  </a:moveTo>
                  <a:cubicBezTo>
                    <a:pt x="797924" y="619303"/>
                    <a:pt x="619303" y="797925"/>
                    <a:pt x="398962" y="797925"/>
                  </a:cubicBezTo>
                  <a:cubicBezTo>
                    <a:pt x="178622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4" y="178622"/>
                    <a:pt x="797924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726D4EF-E7B8-4EC8-962C-39860857090B}"/>
                </a:ext>
              </a:extLst>
            </p:cNvPr>
            <p:cNvSpPr/>
            <p:nvPr/>
          </p:nvSpPr>
          <p:spPr>
            <a:xfrm>
              <a:off x="1266504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6B389A8-2917-4978-B682-3738712F730F}"/>
                </a:ext>
              </a:extLst>
            </p:cNvPr>
            <p:cNvSpPr/>
            <p:nvPr/>
          </p:nvSpPr>
          <p:spPr>
            <a:xfrm>
              <a:off x="2265249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4D36E5A-DF2F-4CA2-8813-011186F48536}"/>
                </a:ext>
              </a:extLst>
            </p:cNvPr>
            <p:cNvSpPr/>
            <p:nvPr/>
          </p:nvSpPr>
          <p:spPr>
            <a:xfrm>
              <a:off x="3263993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4" name="Rounded Rectangle 25">
            <a:extLst>
              <a:ext uri="{FF2B5EF4-FFF2-40B4-BE49-F238E27FC236}">
                <a16:creationId xmlns:a16="http://schemas.microsoft.com/office/drawing/2014/main" id="{56E21792-AAE9-4DF9-8132-67ABF3F28151}"/>
              </a:ext>
            </a:extLst>
          </p:cNvPr>
          <p:cNvSpPr/>
          <p:nvPr/>
        </p:nvSpPr>
        <p:spPr>
          <a:xfrm>
            <a:off x="4238941" y="2390117"/>
            <a:ext cx="941735" cy="690143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59B197A-DE80-4399-91B3-1283B8EFB4A2}"/>
              </a:ext>
            </a:extLst>
          </p:cNvPr>
          <p:cNvGrpSpPr/>
          <p:nvPr/>
        </p:nvGrpSpPr>
        <p:grpSpPr>
          <a:xfrm>
            <a:off x="6564217" y="2161616"/>
            <a:ext cx="1185203" cy="1042570"/>
            <a:chOff x="9544125" y="314311"/>
            <a:chExt cx="1802975" cy="1585994"/>
          </a:xfrm>
          <a:solidFill>
            <a:srgbClr val="F86F5C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5D3A3EF-D851-4828-8315-C71A98464A65}"/>
                </a:ext>
              </a:extLst>
            </p:cNvPr>
            <p:cNvSpPr/>
            <p:nvPr/>
          </p:nvSpPr>
          <p:spPr>
            <a:xfrm rot="5400000">
              <a:off x="9855308" y="140908"/>
              <a:ext cx="1318389" cy="1665195"/>
            </a:xfrm>
            <a:custGeom>
              <a:avLst/>
              <a:gdLst>
                <a:gd name="connsiteX0" fmla="*/ 855467 w 1318389"/>
                <a:gd name="connsiteY0" fmla="*/ 1312844 h 1665195"/>
                <a:gd name="connsiteX1" fmla="*/ 898407 w 1318389"/>
                <a:gd name="connsiteY1" fmla="*/ 1355784 h 1665195"/>
                <a:gd name="connsiteX2" fmla="*/ 941347 w 1318389"/>
                <a:gd name="connsiteY2" fmla="*/ 1312844 h 1665195"/>
                <a:gd name="connsiteX3" fmla="*/ 898407 w 1318389"/>
                <a:gd name="connsiteY3" fmla="*/ 1269904 h 1665195"/>
                <a:gd name="connsiteX4" fmla="*/ 855467 w 1318389"/>
                <a:gd name="connsiteY4" fmla="*/ 1312844 h 1665195"/>
                <a:gd name="connsiteX5" fmla="*/ 362769 w 1318389"/>
                <a:gd name="connsiteY5" fmla="*/ 236590 h 1665195"/>
                <a:gd name="connsiteX6" fmla="*/ 405229 w 1318389"/>
                <a:gd name="connsiteY6" fmla="*/ 279050 h 1665195"/>
                <a:gd name="connsiteX7" fmla="*/ 447689 w 1318389"/>
                <a:gd name="connsiteY7" fmla="*/ 236590 h 1665195"/>
                <a:gd name="connsiteX8" fmla="*/ 405229 w 1318389"/>
                <a:gd name="connsiteY8" fmla="*/ 194130 h 1665195"/>
                <a:gd name="connsiteX9" fmla="*/ 362769 w 1318389"/>
                <a:gd name="connsiteY9" fmla="*/ 236590 h 1665195"/>
                <a:gd name="connsiteX10" fmla="*/ 348187 w 1318389"/>
                <a:gd name="connsiteY10" fmla="*/ 1312844 h 1665195"/>
                <a:gd name="connsiteX11" fmla="*/ 391127 w 1318389"/>
                <a:gd name="connsiteY11" fmla="*/ 1355784 h 1665195"/>
                <a:gd name="connsiteX12" fmla="*/ 434066 w 1318389"/>
                <a:gd name="connsiteY12" fmla="*/ 1312844 h 1665195"/>
                <a:gd name="connsiteX13" fmla="*/ 391127 w 1318389"/>
                <a:gd name="connsiteY13" fmla="*/ 1269904 h 1665195"/>
                <a:gd name="connsiteX14" fmla="*/ 348187 w 1318389"/>
                <a:gd name="connsiteY14" fmla="*/ 1312844 h 1665195"/>
                <a:gd name="connsiteX15" fmla="*/ 81655 w 1318389"/>
                <a:gd name="connsiteY15" fmla="*/ 873373 h 1665195"/>
                <a:gd name="connsiteX16" fmla="*/ 124595 w 1318389"/>
                <a:gd name="connsiteY16" fmla="*/ 916313 h 1665195"/>
                <a:gd name="connsiteX17" fmla="*/ 167534 w 1318389"/>
                <a:gd name="connsiteY17" fmla="*/ 873373 h 1665195"/>
                <a:gd name="connsiteX18" fmla="*/ 124595 w 1318389"/>
                <a:gd name="connsiteY18" fmla="*/ 830433 h 1665195"/>
                <a:gd name="connsiteX19" fmla="*/ 81655 w 1318389"/>
                <a:gd name="connsiteY19" fmla="*/ 873373 h 1665195"/>
                <a:gd name="connsiteX20" fmla="*/ 898 w 1318389"/>
                <a:gd name="connsiteY20" fmla="*/ 878256 h 1665195"/>
                <a:gd name="connsiteX21" fmla="*/ 59313 w 1318389"/>
                <a:gd name="connsiteY21" fmla="*/ 760898 h 1665195"/>
                <a:gd name="connsiteX22" fmla="*/ 60023 w 1318389"/>
                <a:gd name="connsiteY22" fmla="*/ 760660 h 1665195"/>
                <a:gd name="connsiteX23" fmla="*/ 301509 w 1318389"/>
                <a:gd name="connsiteY23" fmla="*/ 256655 h 1665195"/>
                <a:gd name="connsiteX24" fmla="*/ 300401 w 1318389"/>
                <a:gd name="connsiteY24" fmla="*/ 253678 h 1665195"/>
                <a:gd name="connsiteX25" fmla="*/ 392815 w 1318389"/>
                <a:gd name="connsiteY25" fmla="*/ 125792 h 1665195"/>
                <a:gd name="connsiteX26" fmla="*/ 426561 w 1318389"/>
                <a:gd name="connsiteY26" fmla="*/ 127298 h 1665195"/>
                <a:gd name="connsiteX27" fmla="*/ 501833 w 1318389"/>
                <a:gd name="connsiteY27" fmla="*/ 25203 h 1665195"/>
                <a:gd name="connsiteX28" fmla="*/ 659591 w 1318389"/>
                <a:gd name="connsiteY28" fmla="*/ 0 h 1665195"/>
                <a:gd name="connsiteX29" fmla="*/ 767873 w 1318389"/>
                <a:gd name="connsiteY29" fmla="*/ 94280 h 1665195"/>
                <a:gd name="connsiteX30" fmla="*/ 773474 w 1318389"/>
                <a:gd name="connsiteY30" fmla="*/ 129752 h 1665195"/>
                <a:gd name="connsiteX31" fmla="*/ 750137 w 1318389"/>
                <a:gd name="connsiteY31" fmla="*/ 133486 h 1665195"/>
                <a:gd name="connsiteX32" fmla="*/ 643721 w 1318389"/>
                <a:gd name="connsiteY32" fmla="*/ 50407 h 1665195"/>
                <a:gd name="connsiteX33" fmla="*/ 528905 w 1318389"/>
                <a:gd name="connsiteY33" fmla="*/ 68143 h 1665195"/>
                <a:gd name="connsiteX34" fmla="*/ 477195 w 1318389"/>
                <a:gd name="connsiteY34" fmla="*/ 147376 h 1665195"/>
                <a:gd name="connsiteX35" fmla="*/ 504919 w 1318389"/>
                <a:gd name="connsiteY35" fmla="*/ 176856 h 1665195"/>
                <a:gd name="connsiteX36" fmla="*/ 520701 w 1318389"/>
                <a:gd name="connsiteY36" fmla="*/ 218206 h 1665195"/>
                <a:gd name="connsiteX37" fmla="*/ 520838 w 1318389"/>
                <a:gd name="connsiteY37" fmla="*/ 251739 h 1665195"/>
                <a:gd name="connsiteX38" fmla="*/ 512601 w 1318389"/>
                <a:gd name="connsiteY38" fmla="*/ 279384 h 1665195"/>
                <a:gd name="connsiteX39" fmla="*/ 572778 w 1318389"/>
                <a:gd name="connsiteY39" fmla="*/ 326714 h 1665195"/>
                <a:gd name="connsiteX40" fmla="*/ 687595 w 1318389"/>
                <a:gd name="connsiteY40" fmla="*/ 308045 h 1665195"/>
                <a:gd name="connsiteX41" fmla="*/ 763207 w 1318389"/>
                <a:gd name="connsiteY41" fmla="*/ 196028 h 1665195"/>
                <a:gd name="connsiteX42" fmla="*/ 785610 w 1318389"/>
                <a:gd name="connsiteY42" fmla="*/ 192294 h 1665195"/>
                <a:gd name="connsiteX43" fmla="*/ 791211 w 1318389"/>
                <a:gd name="connsiteY43" fmla="*/ 227766 h 1665195"/>
                <a:gd name="connsiteX44" fmla="*/ 718400 w 1318389"/>
                <a:gd name="connsiteY44" fmla="*/ 350984 h 1665195"/>
                <a:gd name="connsiteX45" fmla="*/ 560643 w 1318389"/>
                <a:gd name="connsiteY45" fmla="*/ 376188 h 1665195"/>
                <a:gd name="connsiteX46" fmla="*/ 481653 w 1318389"/>
                <a:gd name="connsiteY46" fmla="*/ 320430 h 1665195"/>
                <a:gd name="connsiteX47" fmla="*/ 469637 w 1318389"/>
                <a:gd name="connsiteY47" fmla="*/ 330704 h 1665195"/>
                <a:gd name="connsiteX48" fmla="*/ 462283 w 1318389"/>
                <a:gd name="connsiteY48" fmla="*/ 333441 h 1665195"/>
                <a:gd name="connsiteX49" fmla="*/ 252808 w 1318389"/>
                <a:gd name="connsiteY49" fmla="*/ 858867 h 1665195"/>
                <a:gd name="connsiteX50" fmla="*/ 444434 w 1318389"/>
                <a:gd name="connsiteY50" fmla="*/ 1190772 h 1665195"/>
                <a:gd name="connsiteX51" fmla="*/ 801245 w 1318389"/>
                <a:gd name="connsiteY51" fmla="*/ 1187463 h 1665195"/>
                <a:gd name="connsiteX52" fmla="*/ 801245 w 1318389"/>
                <a:gd name="connsiteY52" fmla="*/ 1116815 h 1665195"/>
                <a:gd name="connsiteX53" fmla="*/ 890858 w 1318389"/>
                <a:gd name="connsiteY53" fmla="*/ 1027202 h 1665195"/>
                <a:gd name="connsiteX54" fmla="*/ 1200123 w 1318389"/>
                <a:gd name="connsiteY54" fmla="*/ 1027202 h 1665195"/>
                <a:gd name="connsiteX55" fmla="*/ 1205949 w 1318389"/>
                <a:gd name="connsiteY55" fmla="*/ 998361 h 1665195"/>
                <a:gd name="connsiteX56" fmla="*/ 1288518 w 1318389"/>
                <a:gd name="connsiteY56" fmla="*/ 943622 h 1665195"/>
                <a:gd name="connsiteX57" fmla="*/ 1318389 w 1318389"/>
                <a:gd name="connsiteY57" fmla="*/ 974426 h 1665195"/>
                <a:gd name="connsiteX58" fmla="*/ 1318389 w 1318389"/>
                <a:gd name="connsiteY58" fmla="*/ 1635324 h 1665195"/>
                <a:gd name="connsiteX59" fmla="*/ 1288518 w 1318389"/>
                <a:gd name="connsiteY59" fmla="*/ 1665195 h 1665195"/>
                <a:gd name="connsiteX60" fmla="*/ 1205949 w 1318389"/>
                <a:gd name="connsiteY60" fmla="*/ 1610455 h 1665195"/>
                <a:gd name="connsiteX61" fmla="*/ 1203531 w 1318389"/>
                <a:gd name="connsiteY61" fmla="*/ 1598487 h 1665195"/>
                <a:gd name="connsiteX62" fmla="*/ 890858 w 1318389"/>
                <a:gd name="connsiteY62" fmla="*/ 1598487 h 1665195"/>
                <a:gd name="connsiteX63" fmla="*/ 801245 w 1318389"/>
                <a:gd name="connsiteY63" fmla="*/ 1508873 h 1665195"/>
                <a:gd name="connsiteX64" fmla="*/ 801245 w 1318389"/>
                <a:gd name="connsiteY64" fmla="*/ 1426032 h 1665195"/>
                <a:gd name="connsiteX65" fmla="*/ 379661 w 1318389"/>
                <a:gd name="connsiteY65" fmla="*/ 1429942 h 1665195"/>
                <a:gd name="connsiteX66" fmla="*/ 294951 w 1318389"/>
                <a:gd name="connsiteY66" fmla="*/ 1395390 h 1665195"/>
                <a:gd name="connsiteX67" fmla="*/ 270560 w 1318389"/>
                <a:gd name="connsiteY67" fmla="*/ 1359849 h 1665195"/>
                <a:gd name="connsiteX68" fmla="*/ 263688 w 1318389"/>
                <a:gd name="connsiteY68" fmla="*/ 1352058 h 1665195"/>
                <a:gd name="connsiteX69" fmla="*/ 15908 w 1318389"/>
                <a:gd name="connsiteY69" fmla="*/ 922891 h 1665195"/>
                <a:gd name="connsiteX70" fmla="*/ 898 w 1318389"/>
                <a:gd name="connsiteY70" fmla="*/ 878256 h 1665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318389" h="1665195">
                  <a:moveTo>
                    <a:pt x="855467" y="1312844"/>
                  </a:moveTo>
                  <a:cubicBezTo>
                    <a:pt x="855467" y="1336181"/>
                    <a:pt x="875070" y="1355784"/>
                    <a:pt x="898407" y="1355784"/>
                  </a:cubicBezTo>
                  <a:cubicBezTo>
                    <a:pt x="921743" y="1355784"/>
                    <a:pt x="941347" y="1336181"/>
                    <a:pt x="941347" y="1312844"/>
                  </a:cubicBezTo>
                  <a:cubicBezTo>
                    <a:pt x="941347" y="1289508"/>
                    <a:pt x="921743" y="1269904"/>
                    <a:pt x="898407" y="1269904"/>
                  </a:cubicBezTo>
                  <a:cubicBezTo>
                    <a:pt x="875070" y="1269904"/>
                    <a:pt x="855467" y="1289508"/>
                    <a:pt x="855467" y="1312844"/>
                  </a:cubicBezTo>
                  <a:close/>
                  <a:moveTo>
                    <a:pt x="362769" y="236590"/>
                  </a:moveTo>
                  <a:cubicBezTo>
                    <a:pt x="362769" y="260040"/>
                    <a:pt x="381779" y="279050"/>
                    <a:pt x="405229" y="279050"/>
                  </a:cubicBezTo>
                  <a:cubicBezTo>
                    <a:pt x="428679" y="279050"/>
                    <a:pt x="447689" y="260040"/>
                    <a:pt x="447689" y="236590"/>
                  </a:cubicBezTo>
                  <a:cubicBezTo>
                    <a:pt x="447689" y="213140"/>
                    <a:pt x="428679" y="194130"/>
                    <a:pt x="405229" y="194130"/>
                  </a:cubicBezTo>
                  <a:cubicBezTo>
                    <a:pt x="381779" y="194130"/>
                    <a:pt x="362769" y="213140"/>
                    <a:pt x="362769" y="236590"/>
                  </a:cubicBezTo>
                  <a:close/>
                  <a:moveTo>
                    <a:pt x="348187" y="1312844"/>
                  </a:moveTo>
                  <a:cubicBezTo>
                    <a:pt x="348187" y="1336181"/>
                    <a:pt x="367790" y="1355784"/>
                    <a:pt x="391127" y="1355784"/>
                  </a:cubicBezTo>
                  <a:cubicBezTo>
                    <a:pt x="414463" y="1355784"/>
                    <a:pt x="434066" y="1336181"/>
                    <a:pt x="434066" y="1312844"/>
                  </a:cubicBezTo>
                  <a:cubicBezTo>
                    <a:pt x="434066" y="1289508"/>
                    <a:pt x="414463" y="1269904"/>
                    <a:pt x="391127" y="1269904"/>
                  </a:cubicBezTo>
                  <a:cubicBezTo>
                    <a:pt x="367790" y="1269904"/>
                    <a:pt x="348187" y="1289508"/>
                    <a:pt x="348187" y="1312844"/>
                  </a:cubicBezTo>
                  <a:close/>
                  <a:moveTo>
                    <a:pt x="81655" y="873373"/>
                  </a:moveTo>
                  <a:cubicBezTo>
                    <a:pt x="81655" y="896710"/>
                    <a:pt x="101258" y="916313"/>
                    <a:pt x="124595" y="916313"/>
                  </a:cubicBezTo>
                  <a:cubicBezTo>
                    <a:pt x="147931" y="916313"/>
                    <a:pt x="167534" y="896710"/>
                    <a:pt x="167534" y="873373"/>
                  </a:cubicBezTo>
                  <a:cubicBezTo>
                    <a:pt x="167534" y="850037"/>
                    <a:pt x="147931" y="830433"/>
                    <a:pt x="124595" y="830433"/>
                  </a:cubicBezTo>
                  <a:cubicBezTo>
                    <a:pt x="101258" y="830433"/>
                    <a:pt x="81655" y="850037"/>
                    <a:pt x="81655" y="873373"/>
                  </a:cubicBezTo>
                  <a:close/>
                  <a:moveTo>
                    <a:pt x="898" y="878256"/>
                  </a:moveTo>
                  <a:cubicBezTo>
                    <a:pt x="-4792" y="832394"/>
                    <a:pt x="16774" y="785458"/>
                    <a:pt x="59313" y="760898"/>
                  </a:cubicBezTo>
                  <a:lnTo>
                    <a:pt x="60023" y="760660"/>
                  </a:lnTo>
                  <a:lnTo>
                    <a:pt x="301509" y="256655"/>
                  </a:lnTo>
                  <a:lnTo>
                    <a:pt x="300401" y="253678"/>
                  </a:lnTo>
                  <a:cubicBezTo>
                    <a:pt x="291067" y="193002"/>
                    <a:pt x="332139" y="135127"/>
                    <a:pt x="392815" y="125792"/>
                  </a:cubicBezTo>
                  <a:lnTo>
                    <a:pt x="426561" y="127298"/>
                  </a:lnTo>
                  <a:lnTo>
                    <a:pt x="501833" y="25203"/>
                  </a:lnTo>
                  <a:lnTo>
                    <a:pt x="659591" y="0"/>
                  </a:lnTo>
                  <a:lnTo>
                    <a:pt x="767873" y="94280"/>
                  </a:lnTo>
                  <a:lnTo>
                    <a:pt x="773474" y="129752"/>
                  </a:lnTo>
                  <a:lnTo>
                    <a:pt x="750137" y="133486"/>
                  </a:lnTo>
                  <a:lnTo>
                    <a:pt x="643721" y="50407"/>
                  </a:lnTo>
                  <a:lnTo>
                    <a:pt x="528905" y="68143"/>
                  </a:lnTo>
                  <a:lnTo>
                    <a:pt x="477195" y="147376"/>
                  </a:lnTo>
                  <a:lnTo>
                    <a:pt x="504919" y="176856"/>
                  </a:lnTo>
                  <a:cubicBezTo>
                    <a:pt x="512650" y="189093"/>
                    <a:pt x="518134" y="203037"/>
                    <a:pt x="520701" y="218206"/>
                  </a:cubicBezTo>
                  <a:cubicBezTo>
                    <a:pt x="522451" y="229583"/>
                    <a:pt x="522429" y="240861"/>
                    <a:pt x="520838" y="251739"/>
                  </a:cubicBezTo>
                  <a:lnTo>
                    <a:pt x="512601" y="279384"/>
                  </a:lnTo>
                  <a:lnTo>
                    <a:pt x="572778" y="326714"/>
                  </a:lnTo>
                  <a:lnTo>
                    <a:pt x="687595" y="308045"/>
                  </a:lnTo>
                  <a:lnTo>
                    <a:pt x="763207" y="196028"/>
                  </a:lnTo>
                  <a:lnTo>
                    <a:pt x="785610" y="192294"/>
                  </a:lnTo>
                  <a:lnTo>
                    <a:pt x="791211" y="227766"/>
                  </a:lnTo>
                  <a:lnTo>
                    <a:pt x="718400" y="350984"/>
                  </a:lnTo>
                  <a:lnTo>
                    <a:pt x="560643" y="376188"/>
                  </a:lnTo>
                  <a:lnTo>
                    <a:pt x="481653" y="320430"/>
                  </a:lnTo>
                  <a:lnTo>
                    <a:pt x="469637" y="330704"/>
                  </a:lnTo>
                  <a:lnTo>
                    <a:pt x="462283" y="333441"/>
                  </a:lnTo>
                  <a:lnTo>
                    <a:pt x="252808" y="858867"/>
                  </a:lnTo>
                  <a:lnTo>
                    <a:pt x="444434" y="1190772"/>
                  </a:lnTo>
                  <a:lnTo>
                    <a:pt x="801245" y="1187463"/>
                  </a:lnTo>
                  <a:lnTo>
                    <a:pt x="801245" y="1116815"/>
                  </a:lnTo>
                  <a:cubicBezTo>
                    <a:pt x="801245" y="1067341"/>
                    <a:pt x="841384" y="1027202"/>
                    <a:pt x="890858" y="1027202"/>
                  </a:cubicBezTo>
                  <a:lnTo>
                    <a:pt x="1200123" y="1027202"/>
                  </a:lnTo>
                  <a:lnTo>
                    <a:pt x="1205949" y="998361"/>
                  </a:lnTo>
                  <a:cubicBezTo>
                    <a:pt x="1219557" y="966200"/>
                    <a:pt x="1251412" y="943622"/>
                    <a:pt x="1288518" y="943622"/>
                  </a:cubicBezTo>
                  <a:cubicBezTo>
                    <a:pt x="1305320" y="944554"/>
                    <a:pt x="1318389" y="957623"/>
                    <a:pt x="1318389" y="974426"/>
                  </a:cubicBezTo>
                  <a:lnTo>
                    <a:pt x="1318389" y="1635324"/>
                  </a:lnTo>
                  <a:cubicBezTo>
                    <a:pt x="1318389" y="1652126"/>
                    <a:pt x="1305320" y="1665195"/>
                    <a:pt x="1288518" y="1665195"/>
                  </a:cubicBezTo>
                  <a:cubicBezTo>
                    <a:pt x="1251412" y="1665195"/>
                    <a:pt x="1219557" y="1642617"/>
                    <a:pt x="1205949" y="1610455"/>
                  </a:cubicBezTo>
                  <a:lnTo>
                    <a:pt x="1203531" y="1598487"/>
                  </a:lnTo>
                  <a:lnTo>
                    <a:pt x="890858" y="1598487"/>
                  </a:lnTo>
                  <a:cubicBezTo>
                    <a:pt x="841384" y="1598487"/>
                    <a:pt x="801245" y="1558348"/>
                    <a:pt x="801245" y="1508873"/>
                  </a:cubicBezTo>
                  <a:lnTo>
                    <a:pt x="801245" y="1426032"/>
                  </a:lnTo>
                  <a:lnTo>
                    <a:pt x="379661" y="1429942"/>
                  </a:lnTo>
                  <a:cubicBezTo>
                    <a:pt x="346553" y="1429924"/>
                    <a:pt x="316655" y="1416756"/>
                    <a:pt x="294951" y="1395390"/>
                  </a:cubicBezTo>
                  <a:lnTo>
                    <a:pt x="270560" y="1359849"/>
                  </a:lnTo>
                  <a:lnTo>
                    <a:pt x="263688" y="1352058"/>
                  </a:lnTo>
                  <a:lnTo>
                    <a:pt x="15908" y="922891"/>
                  </a:lnTo>
                  <a:cubicBezTo>
                    <a:pt x="7721" y="908711"/>
                    <a:pt x="2795" y="893543"/>
                    <a:pt x="898" y="8782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DA8E8BC-5860-4357-96BF-7C31A086F847}"/>
                </a:ext>
              </a:extLst>
            </p:cNvPr>
            <p:cNvSpPr/>
            <p:nvPr/>
          </p:nvSpPr>
          <p:spPr>
            <a:xfrm>
              <a:off x="9544125" y="1625233"/>
              <a:ext cx="1756228" cy="275072"/>
            </a:xfrm>
            <a:custGeom>
              <a:avLst/>
              <a:gdLst>
                <a:gd name="connsiteX0" fmla="*/ 2123188 w 2324346"/>
                <a:gd name="connsiteY0" fmla="*/ 127749 h 364054"/>
                <a:gd name="connsiteX1" fmla="*/ 2067056 w 2324346"/>
                <a:gd name="connsiteY1" fmla="*/ 183881 h 364054"/>
                <a:gd name="connsiteX2" fmla="*/ 2123188 w 2324346"/>
                <a:gd name="connsiteY2" fmla="*/ 240013 h 364054"/>
                <a:gd name="connsiteX3" fmla="*/ 2179320 w 2324346"/>
                <a:gd name="connsiteY3" fmla="*/ 183881 h 364054"/>
                <a:gd name="connsiteX4" fmla="*/ 2123188 w 2324346"/>
                <a:gd name="connsiteY4" fmla="*/ 127749 h 364054"/>
                <a:gd name="connsiteX5" fmla="*/ 1803836 w 2324346"/>
                <a:gd name="connsiteY5" fmla="*/ 127749 h 364054"/>
                <a:gd name="connsiteX6" fmla="*/ 1747704 w 2324346"/>
                <a:gd name="connsiteY6" fmla="*/ 183881 h 364054"/>
                <a:gd name="connsiteX7" fmla="*/ 1803836 w 2324346"/>
                <a:gd name="connsiteY7" fmla="*/ 240013 h 364054"/>
                <a:gd name="connsiteX8" fmla="*/ 1859968 w 2324346"/>
                <a:gd name="connsiteY8" fmla="*/ 183881 h 364054"/>
                <a:gd name="connsiteX9" fmla="*/ 1803836 w 2324346"/>
                <a:gd name="connsiteY9" fmla="*/ 127749 h 364054"/>
                <a:gd name="connsiteX10" fmla="*/ 1484484 w 2324346"/>
                <a:gd name="connsiteY10" fmla="*/ 127749 h 364054"/>
                <a:gd name="connsiteX11" fmla="*/ 1428352 w 2324346"/>
                <a:gd name="connsiteY11" fmla="*/ 183881 h 364054"/>
                <a:gd name="connsiteX12" fmla="*/ 1484484 w 2324346"/>
                <a:gd name="connsiteY12" fmla="*/ 240013 h 364054"/>
                <a:gd name="connsiteX13" fmla="*/ 1540616 w 2324346"/>
                <a:gd name="connsiteY13" fmla="*/ 183881 h 364054"/>
                <a:gd name="connsiteX14" fmla="*/ 1484484 w 2324346"/>
                <a:gd name="connsiteY14" fmla="*/ 127749 h 364054"/>
                <a:gd name="connsiteX15" fmla="*/ 1165131 w 2324346"/>
                <a:gd name="connsiteY15" fmla="*/ 127749 h 364054"/>
                <a:gd name="connsiteX16" fmla="*/ 1108999 w 2324346"/>
                <a:gd name="connsiteY16" fmla="*/ 183881 h 364054"/>
                <a:gd name="connsiteX17" fmla="*/ 1165131 w 2324346"/>
                <a:gd name="connsiteY17" fmla="*/ 240013 h 364054"/>
                <a:gd name="connsiteX18" fmla="*/ 1221263 w 2324346"/>
                <a:gd name="connsiteY18" fmla="*/ 183881 h 364054"/>
                <a:gd name="connsiteX19" fmla="*/ 1165131 w 2324346"/>
                <a:gd name="connsiteY19" fmla="*/ 127749 h 364054"/>
                <a:gd name="connsiteX20" fmla="*/ 845779 w 2324346"/>
                <a:gd name="connsiteY20" fmla="*/ 127749 h 364054"/>
                <a:gd name="connsiteX21" fmla="*/ 789647 w 2324346"/>
                <a:gd name="connsiteY21" fmla="*/ 183881 h 364054"/>
                <a:gd name="connsiteX22" fmla="*/ 845779 w 2324346"/>
                <a:gd name="connsiteY22" fmla="*/ 240013 h 364054"/>
                <a:gd name="connsiteX23" fmla="*/ 901911 w 2324346"/>
                <a:gd name="connsiteY23" fmla="*/ 183881 h 364054"/>
                <a:gd name="connsiteX24" fmla="*/ 845779 w 2324346"/>
                <a:gd name="connsiteY24" fmla="*/ 127749 h 364054"/>
                <a:gd name="connsiteX25" fmla="*/ 526427 w 2324346"/>
                <a:gd name="connsiteY25" fmla="*/ 127749 h 364054"/>
                <a:gd name="connsiteX26" fmla="*/ 470295 w 2324346"/>
                <a:gd name="connsiteY26" fmla="*/ 183881 h 364054"/>
                <a:gd name="connsiteX27" fmla="*/ 526427 w 2324346"/>
                <a:gd name="connsiteY27" fmla="*/ 240013 h 364054"/>
                <a:gd name="connsiteX28" fmla="*/ 582559 w 2324346"/>
                <a:gd name="connsiteY28" fmla="*/ 183881 h 364054"/>
                <a:gd name="connsiteX29" fmla="*/ 526427 w 2324346"/>
                <a:gd name="connsiteY29" fmla="*/ 127749 h 364054"/>
                <a:gd name="connsiteX30" fmla="*/ 207075 w 2324346"/>
                <a:gd name="connsiteY30" fmla="*/ 127749 h 364054"/>
                <a:gd name="connsiteX31" fmla="*/ 150943 w 2324346"/>
                <a:gd name="connsiteY31" fmla="*/ 183881 h 364054"/>
                <a:gd name="connsiteX32" fmla="*/ 207075 w 2324346"/>
                <a:gd name="connsiteY32" fmla="*/ 240013 h 364054"/>
                <a:gd name="connsiteX33" fmla="*/ 263207 w 2324346"/>
                <a:gd name="connsiteY33" fmla="*/ 183881 h 364054"/>
                <a:gd name="connsiteX34" fmla="*/ 207075 w 2324346"/>
                <a:gd name="connsiteY34" fmla="*/ 127749 h 364054"/>
                <a:gd name="connsiteX35" fmla="*/ 2123188 w 2324346"/>
                <a:gd name="connsiteY35" fmla="*/ 71617 h 364054"/>
                <a:gd name="connsiteX36" fmla="*/ 2235452 w 2324346"/>
                <a:gd name="connsiteY36" fmla="*/ 183881 h 364054"/>
                <a:gd name="connsiteX37" fmla="*/ 2123188 w 2324346"/>
                <a:gd name="connsiteY37" fmla="*/ 296145 h 364054"/>
                <a:gd name="connsiteX38" fmla="*/ 2010924 w 2324346"/>
                <a:gd name="connsiteY38" fmla="*/ 183881 h 364054"/>
                <a:gd name="connsiteX39" fmla="*/ 2123188 w 2324346"/>
                <a:gd name="connsiteY39" fmla="*/ 71617 h 364054"/>
                <a:gd name="connsiteX40" fmla="*/ 1803836 w 2324346"/>
                <a:gd name="connsiteY40" fmla="*/ 71617 h 364054"/>
                <a:gd name="connsiteX41" fmla="*/ 1916100 w 2324346"/>
                <a:gd name="connsiteY41" fmla="*/ 183881 h 364054"/>
                <a:gd name="connsiteX42" fmla="*/ 1803836 w 2324346"/>
                <a:gd name="connsiteY42" fmla="*/ 296145 h 364054"/>
                <a:gd name="connsiteX43" fmla="*/ 1691572 w 2324346"/>
                <a:gd name="connsiteY43" fmla="*/ 183881 h 364054"/>
                <a:gd name="connsiteX44" fmla="*/ 1803836 w 2324346"/>
                <a:gd name="connsiteY44" fmla="*/ 71617 h 364054"/>
                <a:gd name="connsiteX45" fmla="*/ 1484484 w 2324346"/>
                <a:gd name="connsiteY45" fmla="*/ 71617 h 364054"/>
                <a:gd name="connsiteX46" fmla="*/ 1596748 w 2324346"/>
                <a:gd name="connsiteY46" fmla="*/ 183881 h 364054"/>
                <a:gd name="connsiteX47" fmla="*/ 1484484 w 2324346"/>
                <a:gd name="connsiteY47" fmla="*/ 296145 h 364054"/>
                <a:gd name="connsiteX48" fmla="*/ 1372220 w 2324346"/>
                <a:gd name="connsiteY48" fmla="*/ 183881 h 364054"/>
                <a:gd name="connsiteX49" fmla="*/ 1484484 w 2324346"/>
                <a:gd name="connsiteY49" fmla="*/ 71617 h 364054"/>
                <a:gd name="connsiteX50" fmla="*/ 1165131 w 2324346"/>
                <a:gd name="connsiteY50" fmla="*/ 71617 h 364054"/>
                <a:gd name="connsiteX51" fmla="*/ 1277395 w 2324346"/>
                <a:gd name="connsiteY51" fmla="*/ 183881 h 364054"/>
                <a:gd name="connsiteX52" fmla="*/ 1165131 w 2324346"/>
                <a:gd name="connsiteY52" fmla="*/ 296145 h 364054"/>
                <a:gd name="connsiteX53" fmla="*/ 1052867 w 2324346"/>
                <a:gd name="connsiteY53" fmla="*/ 183881 h 364054"/>
                <a:gd name="connsiteX54" fmla="*/ 1165131 w 2324346"/>
                <a:gd name="connsiteY54" fmla="*/ 71617 h 364054"/>
                <a:gd name="connsiteX55" fmla="*/ 845779 w 2324346"/>
                <a:gd name="connsiteY55" fmla="*/ 71617 h 364054"/>
                <a:gd name="connsiteX56" fmla="*/ 958043 w 2324346"/>
                <a:gd name="connsiteY56" fmla="*/ 183881 h 364054"/>
                <a:gd name="connsiteX57" fmla="*/ 845779 w 2324346"/>
                <a:gd name="connsiteY57" fmla="*/ 296145 h 364054"/>
                <a:gd name="connsiteX58" fmla="*/ 733515 w 2324346"/>
                <a:gd name="connsiteY58" fmla="*/ 183881 h 364054"/>
                <a:gd name="connsiteX59" fmla="*/ 845779 w 2324346"/>
                <a:gd name="connsiteY59" fmla="*/ 71617 h 364054"/>
                <a:gd name="connsiteX60" fmla="*/ 526427 w 2324346"/>
                <a:gd name="connsiteY60" fmla="*/ 71617 h 364054"/>
                <a:gd name="connsiteX61" fmla="*/ 638691 w 2324346"/>
                <a:gd name="connsiteY61" fmla="*/ 183881 h 364054"/>
                <a:gd name="connsiteX62" fmla="*/ 526427 w 2324346"/>
                <a:gd name="connsiteY62" fmla="*/ 296145 h 364054"/>
                <a:gd name="connsiteX63" fmla="*/ 414163 w 2324346"/>
                <a:gd name="connsiteY63" fmla="*/ 183881 h 364054"/>
                <a:gd name="connsiteX64" fmla="*/ 526427 w 2324346"/>
                <a:gd name="connsiteY64" fmla="*/ 71617 h 364054"/>
                <a:gd name="connsiteX65" fmla="*/ 207075 w 2324346"/>
                <a:gd name="connsiteY65" fmla="*/ 71617 h 364054"/>
                <a:gd name="connsiteX66" fmla="*/ 319339 w 2324346"/>
                <a:gd name="connsiteY66" fmla="*/ 183881 h 364054"/>
                <a:gd name="connsiteX67" fmla="*/ 207075 w 2324346"/>
                <a:gd name="connsiteY67" fmla="*/ 296145 h 364054"/>
                <a:gd name="connsiteX68" fmla="*/ 94811 w 2324346"/>
                <a:gd name="connsiteY68" fmla="*/ 183881 h 364054"/>
                <a:gd name="connsiteX69" fmla="*/ 207075 w 2324346"/>
                <a:gd name="connsiteY69" fmla="*/ 71617 h 364054"/>
                <a:gd name="connsiteX70" fmla="*/ 182844 w 2324346"/>
                <a:gd name="connsiteY70" fmla="*/ 45713 h 364054"/>
                <a:gd name="connsiteX71" fmla="*/ 46530 w 2324346"/>
                <a:gd name="connsiteY71" fmla="*/ 182027 h 364054"/>
                <a:gd name="connsiteX72" fmla="*/ 182844 w 2324346"/>
                <a:gd name="connsiteY72" fmla="*/ 318341 h 364054"/>
                <a:gd name="connsiteX73" fmla="*/ 2141502 w 2324346"/>
                <a:gd name="connsiteY73" fmla="*/ 318341 h 364054"/>
                <a:gd name="connsiteX74" fmla="*/ 2277816 w 2324346"/>
                <a:gd name="connsiteY74" fmla="*/ 182027 h 364054"/>
                <a:gd name="connsiteX75" fmla="*/ 2141502 w 2324346"/>
                <a:gd name="connsiteY75" fmla="*/ 45713 h 364054"/>
                <a:gd name="connsiteX76" fmla="*/ 182027 w 2324346"/>
                <a:gd name="connsiteY76" fmla="*/ 0 h 364054"/>
                <a:gd name="connsiteX77" fmla="*/ 2142319 w 2324346"/>
                <a:gd name="connsiteY77" fmla="*/ 0 h 364054"/>
                <a:gd name="connsiteX78" fmla="*/ 2324346 w 2324346"/>
                <a:gd name="connsiteY78" fmla="*/ 182027 h 364054"/>
                <a:gd name="connsiteX79" fmla="*/ 2142319 w 2324346"/>
                <a:gd name="connsiteY79" fmla="*/ 364054 h 364054"/>
                <a:gd name="connsiteX80" fmla="*/ 182027 w 2324346"/>
                <a:gd name="connsiteY80" fmla="*/ 364054 h 364054"/>
                <a:gd name="connsiteX81" fmla="*/ 0 w 2324346"/>
                <a:gd name="connsiteY81" fmla="*/ 182027 h 364054"/>
                <a:gd name="connsiteX82" fmla="*/ 182027 w 2324346"/>
                <a:gd name="connsiteY82" fmla="*/ 0 h 36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324346" h="364054">
                  <a:moveTo>
                    <a:pt x="2123188" y="127749"/>
                  </a:moveTo>
                  <a:cubicBezTo>
                    <a:pt x="2092187" y="127749"/>
                    <a:pt x="2067056" y="152880"/>
                    <a:pt x="2067056" y="183881"/>
                  </a:cubicBezTo>
                  <a:cubicBezTo>
                    <a:pt x="2067056" y="214882"/>
                    <a:pt x="2092187" y="240013"/>
                    <a:pt x="2123188" y="240013"/>
                  </a:cubicBezTo>
                  <a:cubicBezTo>
                    <a:pt x="2154189" y="240013"/>
                    <a:pt x="2179320" y="214882"/>
                    <a:pt x="2179320" y="183881"/>
                  </a:cubicBezTo>
                  <a:cubicBezTo>
                    <a:pt x="2179320" y="152880"/>
                    <a:pt x="2154189" y="127749"/>
                    <a:pt x="2123188" y="127749"/>
                  </a:cubicBezTo>
                  <a:close/>
                  <a:moveTo>
                    <a:pt x="1803836" y="127749"/>
                  </a:moveTo>
                  <a:cubicBezTo>
                    <a:pt x="1772835" y="127749"/>
                    <a:pt x="1747704" y="152880"/>
                    <a:pt x="1747704" y="183881"/>
                  </a:cubicBezTo>
                  <a:cubicBezTo>
                    <a:pt x="1747704" y="214882"/>
                    <a:pt x="1772835" y="240013"/>
                    <a:pt x="1803836" y="240013"/>
                  </a:cubicBezTo>
                  <a:cubicBezTo>
                    <a:pt x="1834837" y="240013"/>
                    <a:pt x="1859968" y="214882"/>
                    <a:pt x="1859968" y="183881"/>
                  </a:cubicBezTo>
                  <a:cubicBezTo>
                    <a:pt x="1859968" y="152880"/>
                    <a:pt x="1834837" y="127749"/>
                    <a:pt x="1803836" y="127749"/>
                  </a:cubicBezTo>
                  <a:close/>
                  <a:moveTo>
                    <a:pt x="1484484" y="127749"/>
                  </a:moveTo>
                  <a:cubicBezTo>
                    <a:pt x="1453483" y="127749"/>
                    <a:pt x="1428352" y="152880"/>
                    <a:pt x="1428352" y="183881"/>
                  </a:cubicBezTo>
                  <a:cubicBezTo>
                    <a:pt x="1428352" y="214882"/>
                    <a:pt x="1453483" y="240013"/>
                    <a:pt x="1484484" y="240013"/>
                  </a:cubicBezTo>
                  <a:cubicBezTo>
                    <a:pt x="1515485" y="240013"/>
                    <a:pt x="1540616" y="214882"/>
                    <a:pt x="1540616" y="183881"/>
                  </a:cubicBezTo>
                  <a:cubicBezTo>
                    <a:pt x="1540616" y="152880"/>
                    <a:pt x="1515485" y="127749"/>
                    <a:pt x="1484484" y="127749"/>
                  </a:cubicBezTo>
                  <a:close/>
                  <a:moveTo>
                    <a:pt x="1165131" y="127749"/>
                  </a:moveTo>
                  <a:cubicBezTo>
                    <a:pt x="1134130" y="127749"/>
                    <a:pt x="1108999" y="152880"/>
                    <a:pt x="1108999" y="183881"/>
                  </a:cubicBezTo>
                  <a:cubicBezTo>
                    <a:pt x="1108999" y="214882"/>
                    <a:pt x="1134130" y="240013"/>
                    <a:pt x="1165131" y="240013"/>
                  </a:cubicBezTo>
                  <a:cubicBezTo>
                    <a:pt x="1196132" y="240013"/>
                    <a:pt x="1221263" y="214882"/>
                    <a:pt x="1221263" y="183881"/>
                  </a:cubicBezTo>
                  <a:cubicBezTo>
                    <a:pt x="1221263" y="152880"/>
                    <a:pt x="1196132" y="127749"/>
                    <a:pt x="1165131" y="127749"/>
                  </a:cubicBezTo>
                  <a:close/>
                  <a:moveTo>
                    <a:pt x="845779" y="127749"/>
                  </a:moveTo>
                  <a:cubicBezTo>
                    <a:pt x="814778" y="127749"/>
                    <a:pt x="789647" y="152880"/>
                    <a:pt x="789647" y="183881"/>
                  </a:cubicBezTo>
                  <a:cubicBezTo>
                    <a:pt x="789647" y="214882"/>
                    <a:pt x="814778" y="240013"/>
                    <a:pt x="845779" y="240013"/>
                  </a:cubicBezTo>
                  <a:cubicBezTo>
                    <a:pt x="876780" y="240013"/>
                    <a:pt x="901911" y="214882"/>
                    <a:pt x="901911" y="183881"/>
                  </a:cubicBezTo>
                  <a:cubicBezTo>
                    <a:pt x="901911" y="152880"/>
                    <a:pt x="876780" y="127749"/>
                    <a:pt x="845779" y="127749"/>
                  </a:cubicBezTo>
                  <a:close/>
                  <a:moveTo>
                    <a:pt x="526427" y="127749"/>
                  </a:moveTo>
                  <a:cubicBezTo>
                    <a:pt x="495426" y="127749"/>
                    <a:pt x="470295" y="152880"/>
                    <a:pt x="470295" y="183881"/>
                  </a:cubicBezTo>
                  <a:cubicBezTo>
                    <a:pt x="470295" y="214882"/>
                    <a:pt x="495426" y="240013"/>
                    <a:pt x="526427" y="240013"/>
                  </a:cubicBezTo>
                  <a:cubicBezTo>
                    <a:pt x="557428" y="240013"/>
                    <a:pt x="582559" y="214882"/>
                    <a:pt x="582559" y="183881"/>
                  </a:cubicBezTo>
                  <a:cubicBezTo>
                    <a:pt x="582559" y="152880"/>
                    <a:pt x="557428" y="127749"/>
                    <a:pt x="526427" y="127749"/>
                  </a:cubicBezTo>
                  <a:close/>
                  <a:moveTo>
                    <a:pt x="207075" y="127749"/>
                  </a:moveTo>
                  <a:cubicBezTo>
                    <a:pt x="176074" y="127749"/>
                    <a:pt x="150943" y="152880"/>
                    <a:pt x="150943" y="183881"/>
                  </a:cubicBezTo>
                  <a:cubicBezTo>
                    <a:pt x="150943" y="214882"/>
                    <a:pt x="176074" y="240013"/>
                    <a:pt x="207075" y="240013"/>
                  </a:cubicBezTo>
                  <a:cubicBezTo>
                    <a:pt x="238076" y="240013"/>
                    <a:pt x="263207" y="214882"/>
                    <a:pt x="263207" y="183881"/>
                  </a:cubicBezTo>
                  <a:cubicBezTo>
                    <a:pt x="263207" y="152880"/>
                    <a:pt x="238076" y="127749"/>
                    <a:pt x="207075" y="127749"/>
                  </a:cubicBezTo>
                  <a:close/>
                  <a:moveTo>
                    <a:pt x="2123188" y="71617"/>
                  </a:moveTo>
                  <a:cubicBezTo>
                    <a:pt x="2185190" y="71617"/>
                    <a:pt x="2235452" y="121879"/>
                    <a:pt x="2235452" y="183881"/>
                  </a:cubicBezTo>
                  <a:cubicBezTo>
                    <a:pt x="2235452" y="245883"/>
                    <a:pt x="2185190" y="296145"/>
                    <a:pt x="2123188" y="296145"/>
                  </a:cubicBezTo>
                  <a:cubicBezTo>
                    <a:pt x="2061186" y="296145"/>
                    <a:pt x="2010924" y="245883"/>
                    <a:pt x="2010924" y="183881"/>
                  </a:cubicBezTo>
                  <a:cubicBezTo>
                    <a:pt x="2010924" y="121879"/>
                    <a:pt x="2061186" y="71617"/>
                    <a:pt x="2123188" y="71617"/>
                  </a:cubicBezTo>
                  <a:close/>
                  <a:moveTo>
                    <a:pt x="1803836" y="71617"/>
                  </a:moveTo>
                  <a:cubicBezTo>
                    <a:pt x="1865838" y="71617"/>
                    <a:pt x="1916100" y="121879"/>
                    <a:pt x="1916100" y="183881"/>
                  </a:cubicBezTo>
                  <a:cubicBezTo>
                    <a:pt x="1916100" y="245883"/>
                    <a:pt x="1865838" y="296145"/>
                    <a:pt x="1803836" y="296145"/>
                  </a:cubicBezTo>
                  <a:cubicBezTo>
                    <a:pt x="1741834" y="296145"/>
                    <a:pt x="1691572" y="245883"/>
                    <a:pt x="1691572" y="183881"/>
                  </a:cubicBezTo>
                  <a:cubicBezTo>
                    <a:pt x="1691572" y="121879"/>
                    <a:pt x="1741834" y="71617"/>
                    <a:pt x="1803836" y="71617"/>
                  </a:cubicBezTo>
                  <a:close/>
                  <a:moveTo>
                    <a:pt x="1484484" y="71617"/>
                  </a:moveTo>
                  <a:cubicBezTo>
                    <a:pt x="1546486" y="71617"/>
                    <a:pt x="1596748" y="121879"/>
                    <a:pt x="1596748" y="183881"/>
                  </a:cubicBezTo>
                  <a:cubicBezTo>
                    <a:pt x="1596748" y="245883"/>
                    <a:pt x="1546486" y="296145"/>
                    <a:pt x="1484484" y="296145"/>
                  </a:cubicBezTo>
                  <a:cubicBezTo>
                    <a:pt x="1422482" y="296145"/>
                    <a:pt x="1372220" y="245883"/>
                    <a:pt x="1372220" y="183881"/>
                  </a:cubicBezTo>
                  <a:cubicBezTo>
                    <a:pt x="1372220" y="121879"/>
                    <a:pt x="1422482" y="71617"/>
                    <a:pt x="1484484" y="71617"/>
                  </a:cubicBezTo>
                  <a:close/>
                  <a:moveTo>
                    <a:pt x="1165131" y="71617"/>
                  </a:moveTo>
                  <a:cubicBezTo>
                    <a:pt x="1227133" y="71617"/>
                    <a:pt x="1277395" y="121879"/>
                    <a:pt x="1277395" y="183881"/>
                  </a:cubicBezTo>
                  <a:cubicBezTo>
                    <a:pt x="1277395" y="245883"/>
                    <a:pt x="1227133" y="296145"/>
                    <a:pt x="1165131" y="296145"/>
                  </a:cubicBezTo>
                  <a:cubicBezTo>
                    <a:pt x="1103129" y="296145"/>
                    <a:pt x="1052867" y="245883"/>
                    <a:pt x="1052867" y="183881"/>
                  </a:cubicBezTo>
                  <a:cubicBezTo>
                    <a:pt x="1052867" y="121879"/>
                    <a:pt x="1103129" y="71617"/>
                    <a:pt x="1165131" y="71617"/>
                  </a:cubicBezTo>
                  <a:close/>
                  <a:moveTo>
                    <a:pt x="845779" y="71617"/>
                  </a:moveTo>
                  <a:cubicBezTo>
                    <a:pt x="907781" y="71617"/>
                    <a:pt x="958043" y="121879"/>
                    <a:pt x="958043" y="183881"/>
                  </a:cubicBezTo>
                  <a:cubicBezTo>
                    <a:pt x="958043" y="245883"/>
                    <a:pt x="907781" y="296145"/>
                    <a:pt x="845779" y="296145"/>
                  </a:cubicBezTo>
                  <a:cubicBezTo>
                    <a:pt x="783777" y="296145"/>
                    <a:pt x="733515" y="245883"/>
                    <a:pt x="733515" y="183881"/>
                  </a:cubicBezTo>
                  <a:cubicBezTo>
                    <a:pt x="733515" y="121879"/>
                    <a:pt x="783777" y="71617"/>
                    <a:pt x="845779" y="71617"/>
                  </a:cubicBezTo>
                  <a:close/>
                  <a:moveTo>
                    <a:pt x="526427" y="71617"/>
                  </a:moveTo>
                  <a:cubicBezTo>
                    <a:pt x="588429" y="71617"/>
                    <a:pt x="638691" y="121879"/>
                    <a:pt x="638691" y="183881"/>
                  </a:cubicBezTo>
                  <a:cubicBezTo>
                    <a:pt x="638691" y="245883"/>
                    <a:pt x="588429" y="296145"/>
                    <a:pt x="526427" y="296145"/>
                  </a:cubicBezTo>
                  <a:cubicBezTo>
                    <a:pt x="464425" y="296145"/>
                    <a:pt x="414163" y="245883"/>
                    <a:pt x="414163" y="183881"/>
                  </a:cubicBezTo>
                  <a:cubicBezTo>
                    <a:pt x="414163" y="121879"/>
                    <a:pt x="464425" y="71617"/>
                    <a:pt x="526427" y="71617"/>
                  </a:cubicBezTo>
                  <a:close/>
                  <a:moveTo>
                    <a:pt x="207075" y="71617"/>
                  </a:moveTo>
                  <a:cubicBezTo>
                    <a:pt x="269077" y="71617"/>
                    <a:pt x="319339" y="121879"/>
                    <a:pt x="319339" y="183881"/>
                  </a:cubicBezTo>
                  <a:cubicBezTo>
                    <a:pt x="319339" y="245883"/>
                    <a:pt x="269077" y="296145"/>
                    <a:pt x="207075" y="296145"/>
                  </a:cubicBezTo>
                  <a:cubicBezTo>
                    <a:pt x="145073" y="296145"/>
                    <a:pt x="94811" y="245883"/>
                    <a:pt x="94811" y="183881"/>
                  </a:cubicBezTo>
                  <a:cubicBezTo>
                    <a:pt x="94811" y="121879"/>
                    <a:pt x="145073" y="71617"/>
                    <a:pt x="207075" y="71617"/>
                  </a:cubicBezTo>
                  <a:close/>
                  <a:moveTo>
                    <a:pt x="182844" y="45713"/>
                  </a:moveTo>
                  <a:cubicBezTo>
                    <a:pt x="107560" y="45713"/>
                    <a:pt x="46530" y="106743"/>
                    <a:pt x="46530" y="182027"/>
                  </a:cubicBezTo>
                  <a:cubicBezTo>
                    <a:pt x="46530" y="257311"/>
                    <a:pt x="107560" y="318341"/>
                    <a:pt x="182844" y="318341"/>
                  </a:cubicBezTo>
                  <a:lnTo>
                    <a:pt x="2141502" y="318341"/>
                  </a:lnTo>
                  <a:cubicBezTo>
                    <a:pt x="2216786" y="318341"/>
                    <a:pt x="2277816" y="257311"/>
                    <a:pt x="2277816" y="182027"/>
                  </a:cubicBezTo>
                  <a:cubicBezTo>
                    <a:pt x="2277816" y="106743"/>
                    <a:pt x="2216786" y="45713"/>
                    <a:pt x="2141502" y="45713"/>
                  </a:cubicBezTo>
                  <a:close/>
                  <a:moveTo>
                    <a:pt x="182027" y="0"/>
                  </a:moveTo>
                  <a:lnTo>
                    <a:pt x="2142319" y="0"/>
                  </a:lnTo>
                  <a:cubicBezTo>
                    <a:pt x="2242850" y="0"/>
                    <a:pt x="2324346" y="81496"/>
                    <a:pt x="2324346" y="182027"/>
                  </a:cubicBezTo>
                  <a:cubicBezTo>
                    <a:pt x="2324346" y="282558"/>
                    <a:pt x="2242850" y="364054"/>
                    <a:pt x="2142319" y="364054"/>
                  </a:cubicBezTo>
                  <a:lnTo>
                    <a:pt x="182027" y="364054"/>
                  </a:lnTo>
                  <a:cubicBezTo>
                    <a:pt x="81496" y="364054"/>
                    <a:pt x="0" y="282558"/>
                    <a:pt x="0" y="182027"/>
                  </a:cubicBezTo>
                  <a:cubicBezTo>
                    <a:pt x="0" y="81496"/>
                    <a:pt x="81496" y="0"/>
                    <a:pt x="18202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1795054-C418-4A58-BB90-2DEC6AFEC921}"/>
              </a:ext>
            </a:extLst>
          </p:cNvPr>
          <p:cNvGrpSpPr/>
          <p:nvPr/>
        </p:nvGrpSpPr>
        <p:grpSpPr>
          <a:xfrm>
            <a:off x="9183063" y="2136304"/>
            <a:ext cx="569925" cy="1063723"/>
            <a:chOff x="3501573" y="3178068"/>
            <a:chExt cx="1340594" cy="2737840"/>
          </a:xfrm>
          <a:solidFill>
            <a:srgbClr val="F86F5C"/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D8559A4-07D7-4EDC-A569-2771619340F4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D815C85-73BA-4B0C-AC10-85A078C1AE46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E1E42D5-0439-4A05-A53B-7BAD943A514A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8C0C64C-1FBA-4B49-AF2B-FB30D198130B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955426E-FE0E-406E-A18F-E8E231ABA91C}"/>
                </a:ext>
              </a:extLst>
            </p:cNvPr>
            <p:cNvSpPr/>
            <p:nvPr/>
          </p:nvSpPr>
          <p:spPr>
            <a:xfrm>
              <a:off x="3529897" y="3190652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BBA1705-2A8E-4F52-B02C-A41ECA309D75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9BFCBFD-685D-4E78-A8E3-7F373281D02A}"/>
                </a:ext>
              </a:extLst>
            </p:cNvPr>
            <p:cNvGrpSpPr/>
            <p:nvPr/>
          </p:nvGrpSpPr>
          <p:grpSpPr>
            <a:xfrm>
              <a:off x="4088508" y="5635852"/>
              <a:ext cx="173080" cy="173080"/>
              <a:chOff x="6768665" y="6038214"/>
              <a:chExt cx="147968" cy="147968"/>
            </a:xfrm>
            <a:grpFill/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9F78330A-7F2D-4BFE-938C-F95CCE6E8A00}"/>
                  </a:ext>
                </a:extLst>
              </p:cNvPr>
              <p:cNvSpPr/>
              <p:nvPr/>
            </p:nvSpPr>
            <p:spPr>
              <a:xfrm>
                <a:off x="6768665" y="6038214"/>
                <a:ext cx="147968" cy="14796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C75F6154-C2FD-47B5-A95C-8AE750952ABB}"/>
                  </a:ext>
                </a:extLst>
              </p:cNvPr>
              <p:cNvSpPr/>
              <p:nvPr/>
            </p:nvSpPr>
            <p:spPr>
              <a:xfrm>
                <a:off x="6802088" y="6071634"/>
                <a:ext cx="81180" cy="811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E9EC45C-02F3-49AB-BB4A-FA61389E191C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33183912-FF00-487F-8A0D-75B85AC9E8FC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52E6278-F4FE-4241-B6B1-DD1F13E878EB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3E32AE1-BC60-4A1E-A080-498053F951E3}"/>
              </a:ext>
            </a:extLst>
          </p:cNvPr>
          <p:cNvSpPr/>
          <p:nvPr/>
        </p:nvSpPr>
        <p:spPr>
          <a:xfrm>
            <a:off x="9280105" y="2558234"/>
            <a:ext cx="355984" cy="262056"/>
          </a:xfrm>
          <a:custGeom>
            <a:avLst/>
            <a:gdLst>
              <a:gd name="connsiteX0" fmla="*/ 1869041 w 3738080"/>
              <a:gd name="connsiteY0" fmla="*/ 1997576 h 2751770"/>
              <a:gd name="connsiteX1" fmla="*/ 2246138 w 3738080"/>
              <a:gd name="connsiteY1" fmla="*/ 2374673 h 2751770"/>
              <a:gd name="connsiteX2" fmla="*/ 1869041 w 3738080"/>
              <a:gd name="connsiteY2" fmla="*/ 2751770 h 2751770"/>
              <a:gd name="connsiteX3" fmla="*/ 1491944 w 3738080"/>
              <a:gd name="connsiteY3" fmla="*/ 2374673 h 2751770"/>
              <a:gd name="connsiteX4" fmla="*/ 1869041 w 3738080"/>
              <a:gd name="connsiteY4" fmla="*/ 1997576 h 2751770"/>
              <a:gd name="connsiteX5" fmla="*/ 2788485 w 3738080"/>
              <a:gd name="connsiteY5" fmla="*/ 1841061 h 2751770"/>
              <a:gd name="connsiteX6" fmla="*/ 2632248 w 3738080"/>
              <a:gd name="connsiteY6" fmla="*/ 1992174 h 2751770"/>
              <a:gd name="connsiteX7" fmla="*/ 2624294 w 3738080"/>
              <a:gd name="connsiteY7" fmla="*/ 1992174 h 2751770"/>
              <a:gd name="connsiteX8" fmla="*/ 1858846 w 3738080"/>
              <a:gd name="connsiteY8" fmla="*/ 1306247 h 2751770"/>
              <a:gd name="connsiteX9" fmla="*/ 2645621 w 3738080"/>
              <a:gd name="connsiteY9" fmla="*/ 1504218 h 2751770"/>
              <a:gd name="connsiteX10" fmla="*/ 2795575 w 3738080"/>
              <a:gd name="connsiteY10" fmla="*/ 1757331 h 2751770"/>
              <a:gd name="connsiteX11" fmla="*/ 2539052 w 3738080"/>
              <a:gd name="connsiteY11" fmla="*/ 1841672 h 2751770"/>
              <a:gd name="connsiteX12" fmla="*/ 1353947 w 3738080"/>
              <a:gd name="connsiteY12" fmla="*/ 1778974 h 2751770"/>
              <a:gd name="connsiteX13" fmla="*/ 982333 w 3738080"/>
              <a:gd name="connsiteY13" fmla="*/ 1780833 h 2751770"/>
              <a:gd name="connsiteX14" fmla="*/ 966756 w 3738080"/>
              <a:gd name="connsiteY14" fmla="*/ 1667407 h 2751770"/>
              <a:gd name="connsiteX15" fmla="*/ 1217540 w 3738080"/>
              <a:gd name="connsiteY15" fmla="*/ 1445700 h 2751770"/>
              <a:gd name="connsiteX16" fmla="*/ 1858846 w 3738080"/>
              <a:gd name="connsiteY16" fmla="*/ 1306247 h 2751770"/>
              <a:gd name="connsiteX17" fmla="*/ 1828129 w 3738080"/>
              <a:gd name="connsiteY17" fmla="*/ 650059 h 2751770"/>
              <a:gd name="connsiteX18" fmla="*/ 3108200 w 3738080"/>
              <a:gd name="connsiteY18" fmla="*/ 1008980 h 2751770"/>
              <a:gd name="connsiteX19" fmla="*/ 3258155 w 3738080"/>
              <a:gd name="connsiteY19" fmla="*/ 1319033 h 2751770"/>
              <a:gd name="connsiteX20" fmla="*/ 2937692 w 3738080"/>
              <a:gd name="connsiteY20" fmla="*/ 1304637 h 2751770"/>
              <a:gd name="connsiteX21" fmla="*/ 763561 w 3738080"/>
              <a:gd name="connsiteY21" fmla="*/ 1325535 h 2751770"/>
              <a:gd name="connsiteX22" fmla="*/ 464412 w 3738080"/>
              <a:gd name="connsiteY22" fmla="*/ 1278813 h 2751770"/>
              <a:gd name="connsiteX23" fmla="*/ 450482 w 3738080"/>
              <a:gd name="connsiteY23" fmla="*/ 1202928 h 2751770"/>
              <a:gd name="connsiteX24" fmla="*/ 622892 w 3738080"/>
              <a:gd name="connsiteY24" fmla="*/ 1008979 h 2751770"/>
              <a:gd name="connsiteX25" fmla="*/ 1828129 w 3738080"/>
              <a:gd name="connsiteY25" fmla="*/ 650059 h 2751770"/>
              <a:gd name="connsiteX26" fmla="*/ 1764313 w 3738080"/>
              <a:gd name="connsiteY26" fmla="*/ 591 h 2751770"/>
              <a:gd name="connsiteX27" fmla="*/ 3559697 w 3738080"/>
              <a:gd name="connsiteY27" fmla="*/ 547180 h 2751770"/>
              <a:gd name="connsiteX28" fmla="*/ 3709650 w 3738080"/>
              <a:gd name="connsiteY28" fmla="*/ 882310 h 2751770"/>
              <a:gd name="connsiteX29" fmla="*/ 3367875 w 3738080"/>
              <a:gd name="connsiteY29" fmla="*/ 834477 h 2751770"/>
              <a:gd name="connsiteX30" fmla="*/ 318417 w 3738080"/>
              <a:gd name="connsiteY30" fmla="*/ 884635 h 2751770"/>
              <a:gd name="connsiteX31" fmla="*/ 19267 w 3738080"/>
              <a:gd name="connsiteY31" fmla="*/ 846272 h 2751770"/>
              <a:gd name="connsiteX32" fmla="*/ 275 w 3738080"/>
              <a:gd name="connsiteY32" fmla="*/ 760137 h 2751770"/>
              <a:gd name="connsiteX33" fmla="*/ 173484 w 3738080"/>
              <a:gd name="connsiteY33" fmla="*/ 547180 h 2751770"/>
              <a:gd name="connsiteX34" fmla="*/ 1764313 w 3738080"/>
              <a:gd name="connsiteY34" fmla="*/ 591 h 2751770"/>
              <a:gd name="connsiteX0" fmla="*/ 1869041 w 3738080"/>
              <a:gd name="connsiteY0" fmla="*/ 1997576 h 2751770"/>
              <a:gd name="connsiteX1" fmla="*/ 2246138 w 3738080"/>
              <a:gd name="connsiteY1" fmla="*/ 2374673 h 2751770"/>
              <a:gd name="connsiteX2" fmla="*/ 1869041 w 3738080"/>
              <a:gd name="connsiteY2" fmla="*/ 2751770 h 2751770"/>
              <a:gd name="connsiteX3" fmla="*/ 1491944 w 3738080"/>
              <a:gd name="connsiteY3" fmla="*/ 2374673 h 2751770"/>
              <a:gd name="connsiteX4" fmla="*/ 1869041 w 3738080"/>
              <a:gd name="connsiteY4" fmla="*/ 1997576 h 2751770"/>
              <a:gd name="connsiteX5" fmla="*/ 2624294 w 3738080"/>
              <a:gd name="connsiteY5" fmla="*/ 1992174 h 2751770"/>
              <a:gd name="connsiteX6" fmla="*/ 2632248 w 3738080"/>
              <a:gd name="connsiteY6" fmla="*/ 1992174 h 2751770"/>
              <a:gd name="connsiteX7" fmla="*/ 2624294 w 3738080"/>
              <a:gd name="connsiteY7" fmla="*/ 1992174 h 2751770"/>
              <a:gd name="connsiteX8" fmla="*/ 1858846 w 3738080"/>
              <a:gd name="connsiteY8" fmla="*/ 1306247 h 2751770"/>
              <a:gd name="connsiteX9" fmla="*/ 2645621 w 3738080"/>
              <a:gd name="connsiteY9" fmla="*/ 1504218 h 2751770"/>
              <a:gd name="connsiteX10" fmla="*/ 2795575 w 3738080"/>
              <a:gd name="connsiteY10" fmla="*/ 1757331 h 2751770"/>
              <a:gd name="connsiteX11" fmla="*/ 2539052 w 3738080"/>
              <a:gd name="connsiteY11" fmla="*/ 1841672 h 2751770"/>
              <a:gd name="connsiteX12" fmla="*/ 1353947 w 3738080"/>
              <a:gd name="connsiteY12" fmla="*/ 1778974 h 2751770"/>
              <a:gd name="connsiteX13" fmla="*/ 982333 w 3738080"/>
              <a:gd name="connsiteY13" fmla="*/ 1780833 h 2751770"/>
              <a:gd name="connsiteX14" fmla="*/ 966756 w 3738080"/>
              <a:gd name="connsiteY14" fmla="*/ 1667407 h 2751770"/>
              <a:gd name="connsiteX15" fmla="*/ 1217540 w 3738080"/>
              <a:gd name="connsiteY15" fmla="*/ 1445700 h 2751770"/>
              <a:gd name="connsiteX16" fmla="*/ 1858846 w 3738080"/>
              <a:gd name="connsiteY16" fmla="*/ 1306247 h 2751770"/>
              <a:gd name="connsiteX17" fmla="*/ 1828129 w 3738080"/>
              <a:gd name="connsiteY17" fmla="*/ 650059 h 2751770"/>
              <a:gd name="connsiteX18" fmla="*/ 3108200 w 3738080"/>
              <a:gd name="connsiteY18" fmla="*/ 1008980 h 2751770"/>
              <a:gd name="connsiteX19" fmla="*/ 3258155 w 3738080"/>
              <a:gd name="connsiteY19" fmla="*/ 1319033 h 2751770"/>
              <a:gd name="connsiteX20" fmla="*/ 2937692 w 3738080"/>
              <a:gd name="connsiteY20" fmla="*/ 1304637 h 2751770"/>
              <a:gd name="connsiteX21" fmla="*/ 763561 w 3738080"/>
              <a:gd name="connsiteY21" fmla="*/ 1325535 h 2751770"/>
              <a:gd name="connsiteX22" fmla="*/ 464412 w 3738080"/>
              <a:gd name="connsiteY22" fmla="*/ 1278813 h 2751770"/>
              <a:gd name="connsiteX23" fmla="*/ 450482 w 3738080"/>
              <a:gd name="connsiteY23" fmla="*/ 1202928 h 2751770"/>
              <a:gd name="connsiteX24" fmla="*/ 622892 w 3738080"/>
              <a:gd name="connsiteY24" fmla="*/ 1008979 h 2751770"/>
              <a:gd name="connsiteX25" fmla="*/ 1828129 w 3738080"/>
              <a:gd name="connsiteY25" fmla="*/ 650059 h 2751770"/>
              <a:gd name="connsiteX26" fmla="*/ 1764313 w 3738080"/>
              <a:gd name="connsiteY26" fmla="*/ 591 h 2751770"/>
              <a:gd name="connsiteX27" fmla="*/ 3559697 w 3738080"/>
              <a:gd name="connsiteY27" fmla="*/ 547180 h 2751770"/>
              <a:gd name="connsiteX28" fmla="*/ 3709650 w 3738080"/>
              <a:gd name="connsiteY28" fmla="*/ 882310 h 2751770"/>
              <a:gd name="connsiteX29" fmla="*/ 3367875 w 3738080"/>
              <a:gd name="connsiteY29" fmla="*/ 834477 h 2751770"/>
              <a:gd name="connsiteX30" fmla="*/ 318417 w 3738080"/>
              <a:gd name="connsiteY30" fmla="*/ 884635 h 2751770"/>
              <a:gd name="connsiteX31" fmla="*/ 19267 w 3738080"/>
              <a:gd name="connsiteY31" fmla="*/ 846272 h 2751770"/>
              <a:gd name="connsiteX32" fmla="*/ 275 w 3738080"/>
              <a:gd name="connsiteY32" fmla="*/ 760137 h 2751770"/>
              <a:gd name="connsiteX33" fmla="*/ 173484 w 3738080"/>
              <a:gd name="connsiteY33" fmla="*/ 547180 h 2751770"/>
              <a:gd name="connsiteX34" fmla="*/ 1764313 w 3738080"/>
              <a:gd name="connsiteY34" fmla="*/ 591 h 2751770"/>
              <a:gd name="connsiteX0" fmla="*/ 1869041 w 3738080"/>
              <a:gd name="connsiteY0" fmla="*/ 1997576 h 2751770"/>
              <a:gd name="connsiteX1" fmla="*/ 2246138 w 3738080"/>
              <a:gd name="connsiteY1" fmla="*/ 2374673 h 2751770"/>
              <a:gd name="connsiteX2" fmla="*/ 1869041 w 3738080"/>
              <a:gd name="connsiteY2" fmla="*/ 2751770 h 2751770"/>
              <a:gd name="connsiteX3" fmla="*/ 1491944 w 3738080"/>
              <a:gd name="connsiteY3" fmla="*/ 2374673 h 2751770"/>
              <a:gd name="connsiteX4" fmla="*/ 1869041 w 3738080"/>
              <a:gd name="connsiteY4" fmla="*/ 1997576 h 2751770"/>
              <a:gd name="connsiteX5" fmla="*/ 1858846 w 3738080"/>
              <a:gd name="connsiteY5" fmla="*/ 1306247 h 2751770"/>
              <a:gd name="connsiteX6" fmla="*/ 2645621 w 3738080"/>
              <a:gd name="connsiteY6" fmla="*/ 1504218 h 2751770"/>
              <a:gd name="connsiteX7" fmla="*/ 2795575 w 3738080"/>
              <a:gd name="connsiteY7" fmla="*/ 1757331 h 2751770"/>
              <a:gd name="connsiteX8" fmla="*/ 2539052 w 3738080"/>
              <a:gd name="connsiteY8" fmla="*/ 1841672 h 2751770"/>
              <a:gd name="connsiteX9" fmla="*/ 1353947 w 3738080"/>
              <a:gd name="connsiteY9" fmla="*/ 1778974 h 2751770"/>
              <a:gd name="connsiteX10" fmla="*/ 982333 w 3738080"/>
              <a:gd name="connsiteY10" fmla="*/ 1780833 h 2751770"/>
              <a:gd name="connsiteX11" fmla="*/ 966756 w 3738080"/>
              <a:gd name="connsiteY11" fmla="*/ 1667407 h 2751770"/>
              <a:gd name="connsiteX12" fmla="*/ 1217540 w 3738080"/>
              <a:gd name="connsiteY12" fmla="*/ 1445700 h 2751770"/>
              <a:gd name="connsiteX13" fmla="*/ 1858846 w 3738080"/>
              <a:gd name="connsiteY13" fmla="*/ 1306247 h 2751770"/>
              <a:gd name="connsiteX14" fmla="*/ 1828129 w 3738080"/>
              <a:gd name="connsiteY14" fmla="*/ 650059 h 2751770"/>
              <a:gd name="connsiteX15" fmla="*/ 3108200 w 3738080"/>
              <a:gd name="connsiteY15" fmla="*/ 1008980 h 2751770"/>
              <a:gd name="connsiteX16" fmla="*/ 3258155 w 3738080"/>
              <a:gd name="connsiteY16" fmla="*/ 1319033 h 2751770"/>
              <a:gd name="connsiteX17" fmla="*/ 2937692 w 3738080"/>
              <a:gd name="connsiteY17" fmla="*/ 1304637 h 2751770"/>
              <a:gd name="connsiteX18" fmla="*/ 763561 w 3738080"/>
              <a:gd name="connsiteY18" fmla="*/ 1325535 h 2751770"/>
              <a:gd name="connsiteX19" fmla="*/ 464412 w 3738080"/>
              <a:gd name="connsiteY19" fmla="*/ 1278813 h 2751770"/>
              <a:gd name="connsiteX20" fmla="*/ 450482 w 3738080"/>
              <a:gd name="connsiteY20" fmla="*/ 1202928 h 2751770"/>
              <a:gd name="connsiteX21" fmla="*/ 622892 w 3738080"/>
              <a:gd name="connsiteY21" fmla="*/ 1008979 h 2751770"/>
              <a:gd name="connsiteX22" fmla="*/ 1828129 w 3738080"/>
              <a:gd name="connsiteY22" fmla="*/ 650059 h 2751770"/>
              <a:gd name="connsiteX23" fmla="*/ 1764313 w 3738080"/>
              <a:gd name="connsiteY23" fmla="*/ 591 h 2751770"/>
              <a:gd name="connsiteX24" fmla="*/ 3559697 w 3738080"/>
              <a:gd name="connsiteY24" fmla="*/ 547180 h 2751770"/>
              <a:gd name="connsiteX25" fmla="*/ 3709650 w 3738080"/>
              <a:gd name="connsiteY25" fmla="*/ 882310 h 2751770"/>
              <a:gd name="connsiteX26" fmla="*/ 3367875 w 3738080"/>
              <a:gd name="connsiteY26" fmla="*/ 834477 h 2751770"/>
              <a:gd name="connsiteX27" fmla="*/ 318417 w 3738080"/>
              <a:gd name="connsiteY27" fmla="*/ 884635 h 2751770"/>
              <a:gd name="connsiteX28" fmla="*/ 19267 w 3738080"/>
              <a:gd name="connsiteY28" fmla="*/ 846272 h 2751770"/>
              <a:gd name="connsiteX29" fmla="*/ 275 w 3738080"/>
              <a:gd name="connsiteY29" fmla="*/ 760137 h 2751770"/>
              <a:gd name="connsiteX30" fmla="*/ 173484 w 3738080"/>
              <a:gd name="connsiteY30" fmla="*/ 547180 h 2751770"/>
              <a:gd name="connsiteX31" fmla="*/ 1764313 w 3738080"/>
              <a:gd name="connsiteY31" fmla="*/ 591 h 2751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738080" h="2751770">
                <a:moveTo>
                  <a:pt x="1869041" y="1997576"/>
                </a:moveTo>
                <a:cubicBezTo>
                  <a:pt x="2077306" y="1997576"/>
                  <a:pt x="2246138" y="2166408"/>
                  <a:pt x="2246138" y="2374673"/>
                </a:cubicBezTo>
                <a:cubicBezTo>
                  <a:pt x="2246138" y="2582938"/>
                  <a:pt x="2077306" y="2751770"/>
                  <a:pt x="1869041" y="2751770"/>
                </a:cubicBezTo>
                <a:cubicBezTo>
                  <a:pt x="1660776" y="2751770"/>
                  <a:pt x="1491944" y="2582938"/>
                  <a:pt x="1491944" y="2374673"/>
                </a:cubicBezTo>
                <a:cubicBezTo>
                  <a:pt x="1491944" y="2166408"/>
                  <a:pt x="1660776" y="1997576"/>
                  <a:pt x="1869041" y="1997576"/>
                </a:cubicBezTo>
                <a:close/>
                <a:moveTo>
                  <a:pt x="1858846" y="1306247"/>
                </a:moveTo>
                <a:cubicBezTo>
                  <a:pt x="2165924" y="1301758"/>
                  <a:pt x="2404940" y="1399722"/>
                  <a:pt x="2645621" y="1504218"/>
                </a:cubicBezTo>
                <a:cubicBezTo>
                  <a:pt x="2813424" y="1597955"/>
                  <a:pt x="2823993" y="1678797"/>
                  <a:pt x="2795575" y="1757331"/>
                </a:cubicBezTo>
                <a:cubicBezTo>
                  <a:pt x="2761471" y="1842158"/>
                  <a:pt x="2685239" y="1908552"/>
                  <a:pt x="2539052" y="1841672"/>
                </a:cubicBezTo>
                <a:cubicBezTo>
                  <a:pt x="2347207" y="1684231"/>
                  <a:pt x="1733351" y="1556050"/>
                  <a:pt x="1353947" y="1778974"/>
                </a:cubicBezTo>
                <a:cubicBezTo>
                  <a:pt x="1250080" y="1855218"/>
                  <a:pt x="1037749" y="1915097"/>
                  <a:pt x="982333" y="1780833"/>
                </a:cubicBezTo>
                <a:cubicBezTo>
                  <a:pt x="968480" y="1736637"/>
                  <a:pt x="963386" y="1699601"/>
                  <a:pt x="966756" y="1667407"/>
                </a:cubicBezTo>
                <a:cubicBezTo>
                  <a:pt x="976866" y="1570822"/>
                  <a:pt x="1063141" y="1517802"/>
                  <a:pt x="1217540" y="1445700"/>
                </a:cubicBezTo>
                <a:cubicBezTo>
                  <a:pt x="1465851" y="1348519"/>
                  <a:pt x="1674601" y="1308942"/>
                  <a:pt x="1858846" y="1306247"/>
                </a:cubicBezTo>
                <a:close/>
                <a:moveTo>
                  <a:pt x="1828129" y="650059"/>
                </a:moveTo>
                <a:cubicBezTo>
                  <a:pt x="2445754" y="646836"/>
                  <a:pt x="2937662" y="894034"/>
                  <a:pt x="3108200" y="1008980"/>
                </a:cubicBezTo>
                <a:cubicBezTo>
                  <a:pt x="3228810" y="1075858"/>
                  <a:pt x="3343409" y="1171509"/>
                  <a:pt x="3258155" y="1319033"/>
                </a:cubicBezTo>
                <a:cubicBezTo>
                  <a:pt x="3134282" y="1435449"/>
                  <a:pt x="3057301" y="1393031"/>
                  <a:pt x="2937692" y="1304637"/>
                </a:cubicBezTo>
                <a:cubicBezTo>
                  <a:pt x="2647778" y="1191783"/>
                  <a:pt x="2008321" y="619142"/>
                  <a:pt x="763561" y="1325535"/>
                </a:cubicBezTo>
                <a:cubicBezTo>
                  <a:pt x="621636" y="1425852"/>
                  <a:pt x="511304" y="1376178"/>
                  <a:pt x="464412" y="1278813"/>
                </a:cubicBezTo>
                <a:cubicBezTo>
                  <a:pt x="452398" y="1252494"/>
                  <a:pt x="448110" y="1227223"/>
                  <a:pt x="450482" y="1202928"/>
                </a:cubicBezTo>
                <a:cubicBezTo>
                  <a:pt x="457599" y="1130049"/>
                  <a:pt x="524660" y="1065987"/>
                  <a:pt x="622892" y="1008979"/>
                </a:cubicBezTo>
                <a:cubicBezTo>
                  <a:pt x="1041721" y="744082"/>
                  <a:pt x="1457554" y="651995"/>
                  <a:pt x="1828129" y="650059"/>
                </a:cubicBezTo>
                <a:close/>
                <a:moveTo>
                  <a:pt x="1764313" y="591"/>
                </a:moveTo>
                <a:cubicBezTo>
                  <a:pt x="2430887" y="-13278"/>
                  <a:pt x="3056659" y="218017"/>
                  <a:pt x="3559697" y="547180"/>
                </a:cubicBezTo>
                <a:cubicBezTo>
                  <a:pt x="3671781" y="597338"/>
                  <a:pt x="3794905" y="759863"/>
                  <a:pt x="3709650" y="882310"/>
                </a:cubicBezTo>
                <a:cubicBezTo>
                  <a:pt x="3594303" y="984791"/>
                  <a:pt x="3449118" y="907547"/>
                  <a:pt x="3367875" y="834477"/>
                </a:cubicBezTo>
                <a:cubicBezTo>
                  <a:pt x="3193985" y="725799"/>
                  <a:pt x="1920315" y="-235561"/>
                  <a:pt x="318417" y="884635"/>
                </a:cubicBezTo>
                <a:cubicBezTo>
                  <a:pt x="189280" y="993311"/>
                  <a:pt x="70419" y="922739"/>
                  <a:pt x="19267" y="846272"/>
                </a:cubicBezTo>
                <a:cubicBezTo>
                  <a:pt x="4410" y="817516"/>
                  <a:pt x="-1388" y="788500"/>
                  <a:pt x="275" y="760137"/>
                </a:cubicBezTo>
                <a:cubicBezTo>
                  <a:pt x="5260" y="675044"/>
                  <a:pt x="77384" y="595829"/>
                  <a:pt x="173484" y="547180"/>
                </a:cubicBezTo>
                <a:cubicBezTo>
                  <a:pt x="702741" y="170471"/>
                  <a:pt x="1245868" y="11376"/>
                  <a:pt x="1764313" y="5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DC2E60B5-871A-42DC-8A85-F7E673BE91D0}"/>
              </a:ext>
            </a:extLst>
          </p:cNvPr>
          <p:cNvGrpSpPr/>
          <p:nvPr/>
        </p:nvGrpSpPr>
        <p:grpSpPr>
          <a:xfrm rot="10800000">
            <a:off x="0" y="-7575"/>
            <a:ext cx="883918" cy="384810"/>
            <a:chOff x="440052" y="9253"/>
            <a:chExt cx="883918" cy="384810"/>
          </a:xfrm>
        </p:grpSpPr>
        <p:sp>
          <p:nvSpPr>
            <p:cNvPr id="52" name="Rectángulo 10">
              <a:extLst>
                <a:ext uri="{FF2B5EF4-FFF2-40B4-BE49-F238E27FC236}">
                  <a16:creationId xmlns:a16="http://schemas.microsoft.com/office/drawing/2014/main" id="{A4CE2F47-A015-4870-9752-FE63E2C1FDA6}"/>
                </a:ext>
              </a:extLst>
            </p:cNvPr>
            <p:cNvSpPr/>
            <p:nvPr/>
          </p:nvSpPr>
          <p:spPr>
            <a:xfrm flipH="1">
              <a:off x="440052" y="9253"/>
              <a:ext cx="640080" cy="384810"/>
            </a:xfrm>
            <a:prstGeom prst="rect">
              <a:avLst/>
            </a:prstGeom>
            <a:solidFill>
              <a:srgbClr val="D55426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3" name="Rectángulo 10">
              <a:extLst>
                <a:ext uri="{FF2B5EF4-FFF2-40B4-BE49-F238E27FC236}">
                  <a16:creationId xmlns:a16="http://schemas.microsoft.com/office/drawing/2014/main" id="{FF7F9319-807A-4F50-A37A-D9CE1E1E4603}"/>
                </a:ext>
              </a:extLst>
            </p:cNvPr>
            <p:cNvSpPr/>
            <p:nvPr/>
          </p:nvSpPr>
          <p:spPr>
            <a:xfrm flipH="1">
              <a:off x="1179191" y="9253"/>
              <a:ext cx="144779" cy="384810"/>
            </a:xfrm>
            <a:prstGeom prst="rect">
              <a:avLst/>
            </a:prstGeom>
            <a:solidFill>
              <a:srgbClr val="D55426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1EF98E4F-9344-4057-A354-21194D522362}"/>
              </a:ext>
            </a:extLst>
          </p:cNvPr>
          <p:cNvGrpSpPr/>
          <p:nvPr/>
        </p:nvGrpSpPr>
        <p:grpSpPr>
          <a:xfrm>
            <a:off x="11333126" y="6473190"/>
            <a:ext cx="883918" cy="384810"/>
            <a:chOff x="440052" y="9253"/>
            <a:chExt cx="883918" cy="384810"/>
          </a:xfrm>
        </p:grpSpPr>
        <p:sp>
          <p:nvSpPr>
            <p:cNvPr id="55" name="Rectángulo 10">
              <a:extLst>
                <a:ext uri="{FF2B5EF4-FFF2-40B4-BE49-F238E27FC236}">
                  <a16:creationId xmlns:a16="http://schemas.microsoft.com/office/drawing/2014/main" id="{2516C639-1ADF-418A-B67F-65F8D03C8C78}"/>
                </a:ext>
              </a:extLst>
            </p:cNvPr>
            <p:cNvSpPr/>
            <p:nvPr/>
          </p:nvSpPr>
          <p:spPr>
            <a:xfrm flipH="1">
              <a:off x="440052" y="9253"/>
              <a:ext cx="640080" cy="384810"/>
            </a:xfrm>
            <a:prstGeom prst="rect">
              <a:avLst/>
            </a:prstGeom>
            <a:solidFill>
              <a:srgbClr val="D55426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6" name="Rectángulo 10">
              <a:extLst>
                <a:ext uri="{FF2B5EF4-FFF2-40B4-BE49-F238E27FC236}">
                  <a16:creationId xmlns:a16="http://schemas.microsoft.com/office/drawing/2014/main" id="{0DDAD379-6FF8-4142-AC2E-4628FD780E7A}"/>
                </a:ext>
              </a:extLst>
            </p:cNvPr>
            <p:cNvSpPr/>
            <p:nvPr/>
          </p:nvSpPr>
          <p:spPr>
            <a:xfrm flipH="1">
              <a:off x="1179191" y="9253"/>
              <a:ext cx="144779" cy="384810"/>
            </a:xfrm>
            <a:prstGeom prst="rect">
              <a:avLst/>
            </a:prstGeom>
            <a:solidFill>
              <a:srgbClr val="D55426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1871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ngeniero usando tabletas y trabajando en fábrica - ingenieria industrial fotografías e imágenes de stock">
            <a:extLst>
              <a:ext uri="{FF2B5EF4-FFF2-40B4-BE49-F238E27FC236}">
                <a16:creationId xmlns:a16="http://schemas.microsoft.com/office/drawing/2014/main" id="{D7D30B73-5F23-45A6-8CA4-11C7FCBEADE8}"/>
              </a:ext>
            </a:extLst>
          </p:cNvPr>
          <p:cNvPicPr>
            <a:picLocks noGrp="1" noChangeAspect="1" noChangeArrowheads="1"/>
          </p:cNvPicPr>
          <p:nvPr>
            <p:ph type="pic" sz="quarter" idx="4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Frame 93">
            <a:extLst>
              <a:ext uri="{FF2B5EF4-FFF2-40B4-BE49-F238E27FC236}">
                <a16:creationId xmlns:a16="http://schemas.microsoft.com/office/drawing/2014/main" id="{6532D564-CBB0-4CB7-87C6-F325D5646487}"/>
              </a:ext>
            </a:extLst>
          </p:cNvPr>
          <p:cNvSpPr/>
          <p:nvPr/>
        </p:nvSpPr>
        <p:spPr>
          <a:xfrm>
            <a:off x="5668108" y="334108"/>
            <a:ext cx="6189784" cy="6189784"/>
          </a:xfrm>
          <a:prstGeom prst="frame">
            <a:avLst>
              <a:gd name="adj1" fmla="val 710"/>
            </a:avLst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5B143A5-C0B8-4825-AEA5-97D5345BBB1E}"/>
              </a:ext>
            </a:extLst>
          </p:cNvPr>
          <p:cNvSpPr txBox="1"/>
          <p:nvPr/>
        </p:nvSpPr>
        <p:spPr>
          <a:xfrm>
            <a:off x="6009961" y="5158608"/>
            <a:ext cx="47694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EC8A497-A56A-4D37-A1CF-0AE543A464E8}"/>
              </a:ext>
            </a:extLst>
          </p:cNvPr>
          <p:cNvSpPr txBox="1"/>
          <p:nvPr/>
        </p:nvSpPr>
        <p:spPr>
          <a:xfrm>
            <a:off x="640462" y="3962763"/>
            <a:ext cx="4359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cs typeface="Arial" pitchFamily="34" charset="0"/>
              </a:rPr>
              <a:t>Get a modern PowerPoint  Presentation that is beautifully designed.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8AC2F80-650D-4513-968C-C496A4538589}"/>
              </a:ext>
            </a:extLst>
          </p:cNvPr>
          <p:cNvSpPr txBox="1"/>
          <p:nvPr/>
        </p:nvSpPr>
        <p:spPr>
          <a:xfrm>
            <a:off x="2110561" y="5743384"/>
            <a:ext cx="1235187" cy="307777"/>
          </a:xfrm>
          <a:prstGeom prst="rect">
            <a:avLst/>
          </a:prstGeom>
          <a:solidFill>
            <a:srgbClr val="37456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PowerPoint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1B96332-4E6E-44F1-8C2E-85C612B8FD30}"/>
              </a:ext>
            </a:extLst>
          </p:cNvPr>
          <p:cNvSpPr txBox="1"/>
          <p:nvPr/>
        </p:nvSpPr>
        <p:spPr>
          <a:xfrm>
            <a:off x="640462" y="4611822"/>
            <a:ext cx="4272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Easy to change colors, photos and Text. You can simply impress your audience and add a unique zing and appeal to your Presentations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DB2ABEC-A980-4242-946A-F3B386FAEBBD}"/>
              </a:ext>
            </a:extLst>
          </p:cNvPr>
          <p:cNvSpPr txBox="1"/>
          <p:nvPr/>
        </p:nvSpPr>
        <p:spPr>
          <a:xfrm>
            <a:off x="658970" y="5743384"/>
            <a:ext cx="1130489" cy="307777"/>
          </a:xfrm>
          <a:prstGeom prst="rect">
            <a:avLst/>
          </a:prstGeom>
          <a:solidFill>
            <a:srgbClr val="37456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ea typeface="Adobe Song Std L" panose="02020300000000000000" pitchFamily="18" charset="-128"/>
                <a:cs typeface="Arial" pitchFamily="34" charset="0"/>
              </a:rPr>
              <a:t>MODERN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12107B4-9556-4542-91D8-B61050C105C2}"/>
              </a:ext>
            </a:extLst>
          </p:cNvPr>
          <p:cNvSpPr txBox="1"/>
          <p:nvPr/>
        </p:nvSpPr>
        <p:spPr>
          <a:xfrm>
            <a:off x="3666851" y="5743384"/>
            <a:ext cx="1130489" cy="307777"/>
          </a:xfrm>
          <a:prstGeom prst="rect">
            <a:avLst/>
          </a:prstGeom>
          <a:solidFill>
            <a:srgbClr val="37456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DESIGN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19A7EA-BEAA-418F-8EFE-6363227EE64B}"/>
              </a:ext>
            </a:extLst>
          </p:cNvPr>
          <p:cNvSpPr txBox="1"/>
          <p:nvPr/>
        </p:nvSpPr>
        <p:spPr>
          <a:xfrm>
            <a:off x="658969" y="520872"/>
            <a:ext cx="425354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29C097-0A7B-426D-8A68-D03CA47C5BA6}"/>
              </a:ext>
            </a:extLst>
          </p:cNvPr>
          <p:cNvSpPr txBox="1"/>
          <p:nvPr/>
        </p:nvSpPr>
        <p:spPr>
          <a:xfrm>
            <a:off x="658969" y="1168034"/>
            <a:ext cx="42535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cs typeface="Arial" pitchFamily="34" charset="0"/>
              </a:rPr>
              <a:t>PRESENTATION</a:t>
            </a:r>
            <a:endParaRPr lang="ko-KR" altLang="en-US" sz="3200" b="1" dirty="0"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93C2EE-E831-43C5-AC3F-FB939AF06939}"/>
              </a:ext>
            </a:extLst>
          </p:cNvPr>
          <p:cNvSpPr txBox="1"/>
          <p:nvPr/>
        </p:nvSpPr>
        <p:spPr>
          <a:xfrm>
            <a:off x="658969" y="1732502"/>
            <a:ext cx="4253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400" b="0" dirty="0">
                <a:ea typeface="FZShuTi" pitchFamily="2" charset="-122"/>
                <a:cs typeface="Arial" pitchFamily="34" charset="0"/>
              </a:rPr>
              <a:t>EASY TO CHANGE COLORS, PHOTOS.   </a:t>
            </a:r>
            <a:endParaRPr lang="ko-KR" altLang="en-US" sz="1400" b="0" dirty="0">
              <a:cs typeface="Arial" pitchFamily="34" charset="0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CEEAA81C-B9BE-47B9-BC7C-014C84B888CC}"/>
              </a:ext>
            </a:extLst>
          </p:cNvPr>
          <p:cNvGrpSpPr/>
          <p:nvPr/>
        </p:nvGrpSpPr>
        <p:grpSpPr>
          <a:xfrm>
            <a:off x="1915353" y="2166118"/>
            <a:ext cx="1625601" cy="1629432"/>
            <a:chOff x="2005013" y="2214562"/>
            <a:chExt cx="1347788" cy="1350964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C86EDFD-0FD9-4BE3-8FDE-9C4DC0185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013" y="2887663"/>
              <a:ext cx="754063" cy="533400"/>
            </a:xfrm>
            <a:custGeom>
              <a:avLst/>
              <a:gdLst>
                <a:gd name="T0" fmla="*/ 308 w 688"/>
                <a:gd name="T1" fmla="*/ 1 h 486"/>
                <a:gd name="T2" fmla="*/ 570 w 688"/>
                <a:gd name="T3" fmla="*/ 1 h 486"/>
                <a:gd name="T4" fmla="*/ 627 w 688"/>
                <a:gd name="T5" fmla="*/ 49 h 486"/>
                <a:gd name="T6" fmla="*/ 659 w 688"/>
                <a:gd name="T7" fmla="*/ 274 h 486"/>
                <a:gd name="T8" fmla="*/ 681 w 688"/>
                <a:gd name="T9" fmla="*/ 428 h 486"/>
                <a:gd name="T10" fmla="*/ 634 w 688"/>
                <a:gd name="T11" fmla="*/ 486 h 486"/>
                <a:gd name="T12" fmla="*/ 119 w 688"/>
                <a:gd name="T13" fmla="*/ 486 h 486"/>
                <a:gd name="T14" fmla="*/ 55 w 688"/>
                <a:gd name="T15" fmla="*/ 433 h 486"/>
                <a:gd name="T16" fmla="*/ 30 w 688"/>
                <a:gd name="T17" fmla="*/ 260 h 486"/>
                <a:gd name="T18" fmla="*/ 3 w 688"/>
                <a:gd name="T19" fmla="*/ 73 h 486"/>
                <a:gd name="T20" fmla="*/ 1 w 688"/>
                <a:gd name="T21" fmla="*/ 47 h 486"/>
                <a:gd name="T22" fmla="*/ 46 w 688"/>
                <a:gd name="T23" fmla="*/ 1 h 486"/>
                <a:gd name="T24" fmla="*/ 308 w 688"/>
                <a:gd name="T25" fmla="*/ 1 h 486"/>
                <a:gd name="T26" fmla="*/ 308 w 688"/>
                <a:gd name="T27" fmla="*/ 1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8" h="486">
                  <a:moveTo>
                    <a:pt x="308" y="1"/>
                  </a:moveTo>
                  <a:cubicBezTo>
                    <a:pt x="395" y="1"/>
                    <a:pt x="483" y="1"/>
                    <a:pt x="570" y="1"/>
                  </a:cubicBezTo>
                  <a:cubicBezTo>
                    <a:pt x="604" y="1"/>
                    <a:pt x="622" y="15"/>
                    <a:pt x="627" y="49"/>
                  </a:cubicBezTo>
                  <a:cubicBezTo>
                    <a:pt x="639" y="124"/>
                    <a:pt x="649" y="199"/>
                    <a:pt x="659" y="274"/>
                  </a:cubicBezTo>
                  <a:cubicBezTo>
                    <a:pt x="667" y="326"/>
                    <a:pt x="673" y="377"/>
                    <a:pt x="681" y="428"/>
                  </a:cubicBezTo>
                  <a:cubicBezTo>
                    <a:pt x="688" y="467"/>
                    <a:pt x="674" y="485"/>
                    <a:pt x="634" y="486"/>
                  </a:cubicBezTo>
                  <a:cubicBezTo>
                    <a:pt x="462" y="486"/>
                    <a:pt x="290" y="486"/>
                    <a:pt x="119" y="486"/>
                  </a:cubicBezTo>
                  <a:cubicBezTo>
                    <a:pt x="80" y="486"/>
                    <a:pt x="62" y="471"/>
                    <a:pt x="55" y="433"/>
                  </a:cubicBezTo>
                  <a:cubicBezTo>
                    <a:pt x="46" y="376"/>
                    <a:pt x="38" y="318"/>
                    <a:pt x="30" y="260"/>
                  </a:cubicBezTo>
                  <a:cubicBezTo>
                    <a:pt x="21" y="198"/>
                    <a:pt x="12" y="135"/>
                    <a:pt x="3" y="73"/>
                  </a:cubicBezTo>
                  <a:cubicBezTo>
                    <a:pt x="2" y="64"/>
                    <a:pt x="1" y="55"/>
                    <a:pt x="1" y="47"/>
                  </a:cubicBezTo>
                  <a:cubicBezTo>
                    <a:pt x="0" y="13"/>
                    <a:pt x="12" y="1"/>
                    <a:pt x="46" y="1"/>
                  </a:cubicBezTo>
                  <a:cubicBezTo>
                    <a:pt x="133" y="0"/>
                    <a:pt x="221" y="1"/>
                    <a:pt x="308" y="1"/>
                  </a:cubicBezTo>
                  <a:cubicBezTo>
                    <a:pt x="308" y="1"/>
                    <a:pt x="308" y="1"/>
                    <a:pt x="308" y="1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168C8C9-0100-4C58-AF90-C20CDDEAF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3825" y="2752725"/>
              <a:ext cx="412750" cy="642938"/>
            </a:xfrm>
            <a:custGeom>
              <a:avLst/>
              <a:gdLst>
                <a:gd name="T0" fmla="*/ 333 w 376"/>
                <a:gd name="T1" fmla="*/ 396 h 586"/>
                <a:gd name="T2" fmla="*/ 334 w 376"/>
                <a:gd name="T3" fmla="*/ 560 h 586"/>
                <a:gd name="T4" fmla="*/ 310 w 376"/>
                <a:gd name="T5" fmla="*/ 585 h 586"/>
                <a:gd name="T6" fmla="*/ 124 w 376"/>
                <a:gd name="T7" fmla="*/ 585 h 586"/>
                <a:gd name="T8" fmla="*/ 99 w 376"/>
                <a:gd name="T9" fmla="*/ 563 h 586"/>
                <a:gd name="T10" fmla="*/ 66 w 376"/>
                <a:gd name="T11" fmla="*/ 336 h 586"/>
                <a:gd name="T12" fmla="*/ 42 w 376"/>
                <a:gd name="T13" fmla="*/ 164 h 586"/>
                <a:gd name="T14" fmla="*/ 8 w 376"/>
                <a:gd name="T15" fmla="*/ 25 h 586"/>
                <a:gd name="T16" fmla="*/ 6 w 376"/>
                <a:gd name="T17" fmla="*/ 7 h 586"/>
                <a:gd name="T18" fmla="*/ 22 w 376"/>
                <a:gd name="T19" fmla="*/ 14 h 586"/>
                <a:gd name="T20" fmla="*/ 274 w 376"/>
                <a:gd name="T21" fmla="*/ 48 h 586"/>
                <a:gd name="T22" fmla="*/ 329 w 376"/>
                <a:gd name="T23" fmla="*/ 13 h 586"/>
                <a:gd name="T24" fmla="*/ 373 w 376"/>
                <a:gd name="T25" fmla="*/ 19 h 586"/>
                <a:gd name="T26" fmla="*/ 374 w 376"/>
                <a:gd name="T27" fmla="*/ 28 h 586"/>
                <a:gd name="T28" fmla="*/ 333 w 376"/>
                <a:gd name="T29" fmla="*/ 364 h 586"/>
                <a:gd name="T30" fmla="*/ 333 w 376"/>
                <a:gd name="T31" fmla="*/ 396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" h="586">
                  <a:moveTo>
                    <a:pt x="333" y="396"/>
                  </a:moveTo>
                  <a:cubicBezTo>
                    <a:pt x="333" y="451"/>
                    <a:pt x="333" y="506"/>
                    <a:pt x="334" y="560"/>
                  </a:cubicBezTo>
                  <a:cubicBezTo>
                    <a:pt x="334" y="578"/>
                    <a:pt x="329" y="586"/>
                    <a:pt x="310" y="585"/>
                  </a:cubicBezTo>
                  <a:cubicBezTo>
                    <a:pt x="248" y="584"/>
                    <a:pt x="186" y="585"/>
                    <a:pt x="124" y="585"/>
                  </a:cubicBezTo>
                  <a:cubicBezTo>
                    <a:pt x="108" y="585"/>
                    <a:pt x="101" y="580"/>
                    <a:pt x="99" y="563"/>
                  </a:cubicBezTo>
                  <a:cubicBezTo>
                    <a:pt x="89" y="487"/>
                    <a:pt x="77" y="411"/>
                    <a:pt x="66" y="336"/>
                  </a:cubicBezTo>
                  <a:cubicBezTo>
                    <a:pt x="58" y="278"/>
                    <a:pt x="55" y="220"/>
                    <a:pt x="42" y="164"/>
                  </a:cubicBezTo>
                  <a:cubicBezTo>
                    <a:pt x="32" y="117"/>
                    <a:pt x="22" y="71"/>
                    <a:pt x="8" y="25"/>
                  </a:cubicBezTo>
                  <a:cubicBezTo>
                    <a:pt x="6" y="19"/>
                    <a:pt x="0" y="12"/>
                    <a:pt x="6" y="7"/>
                  </a:cubicBezTo>
                  <a:cubicBezTo>
                    <a:pt x="14" y="0"/>
                    <a:pt x="18" y="10"/>
                    <a:pt x="22" y="14"/>
                  </a:cubicBezTo>
                  <a:cubicBezTo>
                    <a:pt x="100" y="74"/>
                    <a:pt x="183" y="86"/>
                    <a:pt x="274" y="48"/>
                  </a:cubicBezTo>
                  <a:cubicBezTo>
                    <a:pt x="294" y="40"/>
                    <a:pt x="312" y="27"/>
                    <a:pt x="329" y="13"/>
                  </a:cubicBezTo>
                  <a:cubicBezTo>
                    <a:pt x="341" y="4"/>
                    <a:pt x="366" y="7"/>
                    <a:pt x="373" y="19"/>
                  </a:cubicBezTo>
                  <a:cubicBezTo>
                    <a:pt x="376" y="22"/>
                    <a:pt x="375" y="25"/>
                    <a:pt x="374" y="28"/>
                  </a:cubicBezTo>
                  <a:cubicBezTo>
                    <a:pt x="327" y="136"/>
                    <a:pt x="334" y="251"/>
                    <a:pt x="333" y="364"/>
                  </a:cubicBezTo>
                  <a:cubicBezTo>
                    <a:pt x="333" y="375"/>
                    <a:pt x="333" y="386"/>
                    <a:pt x="333" y="396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4B7DFC4-EF3A-4D08-AE03-FD025EDA1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825" y="2782888"/>
              <a:ext cx="233363" cy="612775"/>
            </a:xfrm>
            <a:custGeom>
              <a:avLst/>
              <a:gdLst>
                <a:gd name="T0" fmla="*/ 4 w 213"/>
                <a:gd name="T1" fmla="*/ 345 h 558"/>
                <a:gd name="T2" fmla="*/ 7 w 213"/>
                <a:gd name="T3" fmla="*/ 158 h 558"/>
                <a:gd name="T4" fmla="*/ 36 w 213"/>
                <a:gd name="T5" fmla="*/ 23 h 558"/>
                <a:gd name="T6" fmla="*/ 66 w 213"/>
                <a:gd name="T7" fmla="*/ 13 h 558"/>
                <a:gd name="T8" fmla="*/ 205 w 213"/>
                <a:gd name="T9" fmla="*/ 214 h 558"/>
                <a:gd name="T10" fmla="*/ 212 w 213"/>
                <a:gd name="T11" fmla="*/ 295 h 558"/>
                <a:gd name="T12" fmla="*/ 212 w 213"/>
                <a:gd name="T13" fmla="*/ 517 h 558"/>
                <a:gd name="T14" fmla="*/ 212 w 213"/>
                <a:gd name="T15" fmla="*/ 533 h 558"/>
                <a:gd name="T16" fmla="*/ 186 w 213"/>
                <a:gd name="T17" fmla="*/ 557 h 558"/>
                <a:gd name="T18" fmla="*/ 28 w 213"/>
                <a:gd name="T19" fmla="*/ 557 h 558"/>
                <a:gd name="T20" fmla="*/ 4 w 213"/>
                <a:gd name="T21" fmla="*/ 533 h 558"/>
                <a:gd name="T22" fmla="*/ 4 w 213"/>
                <a:gd name="T23" fmla="*/ 345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3" h="558">
                  <a:moveTo>
                    <a:pt x="4" y="345"/>
                  </a:moveTo>
                  <a:cubicBezTo>
                    <a:pt x="6" y="292"/>
                    <a:pt x="0" y="225"/>
                    <a:pt x="7" y="158"/>
                  </a:cubicBezTo>
                  <a:cubicBezTo>
                    <a:pt x="12" y="112"/>
                    <a:pt x="21" y="67"/>
                    <a:pt x="36" y="23"/>
                  </a:cubicBezTo>
                  <a:cubicBezTo>
                    <a:pt x="44" y="0"/>
                    <a:pt x="47" y="0"/>
                    <a:pt x="66" y="13"/>
                  </a:cubicBezTo>
                  <a:cubicBezTo>
                    <a:pt x="136" y="64"/>
                    <a:pt x="184" y="129"/>
                    <a:pt x="205" y="214"/>
                  </a:cubicBezTo>
                  <a:cubicBezTo>
                    <a:pt x="211" y="241"/>
                    <a:pt x="211" y="268"/>
                    <a:pt x="212" y="295"/>
                  </a:cubicBezTo>
                  <a:cubicBezTo>
                    <a:pt x="213" y="369"/>
                    <a:pt x="212" y="443"/>
                    <a:pt x="212" y="517"/>
                  </a:cubicBezTo>
                  <a:cubicBezTo>
                    <a:pt x="212" y="523"/>
                    <a:pt x="212" y="528"/>
                    <a:pt x="212" y="533"/>
                  </a:cubicBezTo>
                  <a:cubicBezTo>
                    <a:pt x="211" y="550"/>
                    <a:pt x="205" y="558"/>
                    <a:pt x="186" y="557"/>
                  </a:cubicBezTo>
                  <a:cubicBezTo>
                    <a:pt x="133" y="556"/>
                    <a:pt x="81" y="556"/>
                    <a:pt x="28" y="557"/>
                  </a:cubicBezTo>
                  <a:cubicBezTo>
                    <a:pt x="10" y="557"/>
                    <a:pt x="3" y="552"/>
                    <a:pt x="4" y="533"/>
                  </a:cubicBezTo>
                  <a:cubicBezTo>
                    <a:pt x="4" y="475"/>
                    <a:pt x="4" y="417"/>
                    <a:pt x="4" y="345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D5B2E6C2-C855-4A9F-BCCE-FD17CDE83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575" y="2214562"/>
              <a:ext cx="534988" cy="303213"/>
            </a:xfrm>
            <a:custGeom>
              <a:avLst/>
              <a:gdLst>
                <a:gd name="T0" fmla="*/ 89 w 489"/>
                <a:gd name="T1" fmla="*/ 114 h 277"/>
                <a:gd name="T2" fmla="*/ 154 w 489"/>
                <a:gd name="T3" fmla="*/ 41 h 277"/>
                <a:gd name="T4" fmla="*/ 367 w 489"/>
                <a:gd name="T5" fmla="*/ 30 h 277"/>
                <a:gd name="T6" fmla="*/ 465 w 489"/>
                <a:gd name="T7" fmla="*/ 157 h 277"/>
                <a:gd name="T8" fmla="*/ 473 w 489"/>
                <a:gd name="T9" fmla="*/ 227 h 277"/>
                <a:gd name="T10" fmla="*/ 480 w 489"/>
                <a:gd name="T11" fmla="*/ 244 h 277"/>
                <a:gd name="T12" fmla="*/ 486 w 489"/>
                <a:gd name="T13" fmla="*/ 263 h 277"/>
                <a:gd name="T14" fmla="*/ 468 w 489"/>
                <a:gd name="T15" fmla="*/ 272 h 277"/>
                <a:gd name="T16" fmla="*/ 363 w 489"/>
                <a:gd name="T17" fmla="*/ 272 h 277"/>
                <a:gd name="T18" fmla="*/ 31 w 489"/>
                <a:gd name="T19" fmla="*/ 272 h 277"/>
                <a:gd name="T20" fmla="*/ 4 w 489"/>
                <a:gd name="T21" fmla="*/ 262 h 277"/>
                <a:gd name="T22" fmla="*/ 19 w 489"/>
                <a:gd name="T23" fmla="*/ 226 h 277"/>
                <a:gd name="T24" fmla="*/ 52 w 489"/>
                <a:gd name="T25" fmla="*/ 199 h 277"/>
                <a:gd name="T26" fmla="*/ 70 w 489"/>
                <a:gd name="T27" fmla="*/ 195 h 277"/>
                <a:gd name="T28" fmla="*/ 220 w 489"/>
                <a:gd name="T29" fmla="*/ 194 h 277"/>
                <a:gd name="T30" fmla="*/ 236 w 489"/>
                <a:gd name="T31" fmla="*/ 193 h 277"/>
                <a:gd name="T32" fmla="*/ 241 w 489"/>
                <a:gd name="T33" fmla="*/ 188 h 277"/>
                <a:gd name="T34" fmla="*/ 235 w 489"/>
                <a:gd name="T35" fmla="*/ 181 h 277"/>
                <a:gd name="T36" fmla="*/ 219 w 489"/>
                <a:gd name="T37" fmla="*/ 181 h 277"/>
                <a:gd name="T38" fmla="*/ 79 w 489"/>
                <a:gd name="T39" fmla="*/ 180 h 277"/>
                <a:gd name="T40" fmla="*/ 59 w 489"/>
                <a:gd name="T41" fmla="*/ 175 h 277"/>
                <a:gd name="T42" fmla="*/ 65 w 489"/>
                <a:gd name="T43" fmla="*/ 151 h 277"/>
                <a:gd name="T44" fmla="*/ 86 w 489"/>
                <a:gd name="T45" fmla="*/ 133 h 277"/>
                <a:gd name="T46" fmla="*/ 225 w 489"/>
                <a:gd name="T47" fmla="*/ 83 h 277"/>
                <a:gd name="T48" fmla="*/ 240 w 489"/>
                <a:gd name="T49" fmla="*/ 77 h 277"/>
                <a:gd name="T50" fmla="*/ 225 w 489"/>
                <a:gd name="T51" fmla="*/ 72 h 277"/>
                <a:gd name="T52" fmla="*/ 105 w 489"/>
                <a:gd name="T53" fmla="*/ 106 h 277"/>
                <a:gd name="T54" fmla="*/ 89 w 489"/>
                <a:gd name="T55" fmla="*/ 114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9" h="277">
                  <a:moveTo>
                    <a:pt x="89" y="114"/>
                  </a:moveTo>
                  <a:cubicBezTo>
                    <a:pt x="101" y="81"/>
                    <a:pt x="124" y="57"/>
                    <a:pt x="154" y="41"/>
                  </a:cubicBezTo>
                  <a:cubicBezTo>
                    <a:pt x="223" y="4"/>
                    <a:pt x="295" y="0"/>
                    <a:pt x="367" y="30"/>
                  </a:cubicBezTo>
                  <a:cubicBezTo>
                    <a:pt x="425" y="53"/>
                    <a:pt x="451" y="101"/>
                    <a:pt x="465" y="157"/>
                  </a:cubicBezTo>
                  <a:cubicBezTo>
                    <a:pt x="471" y="180"/>
                    <a:pt x="474" y="203"/>
                    <a:pt x="473" y="227"/>
                  </a:cubicBezTo>
                  <a:cubicBezTo>
                    <a:pt x="473" y="233"/>
                    <a:pt x="473" y="240"/>
                    <a:pt x="480" y="244"/>
                  </a:cubicBezTo>
                  <a:cubicBezTo>
                    <a:pt x="488" y="248"/>
                    <a:pt x="489" y="256"/>
                    <a:pt x="486" y="263"/>
                  </a:cubicBezTo>
                  <a:cubicBezTo>
                    <a:pt x="484" y="273"/>
                    <a:pt x="476" y="272"/>
                    <a:pt x="468" y="272"/>
                  </a:cubicBezTo>
                  <a:cubicBezTo>
                    <a:pt x="433" y="272"/>
                    <a:pt x="398" y="272"/>
                    <a:pt x="363" y="272"/>
                  </a:cubicBezTo>
                  <a:cubicBezTo>
                    <a:pt x="252" y="272"/>
                    <a:pt x="141" y="272"/>
                    <a:pt x="31" y="272"/>
                  </a:cubicBezTo>
                  <a:cubicBezTo>
                    <a:pt x="21" y="272"/>
                    <a:pt x="8" y="277"/>
                    <a:pt x="4" y="262"/>
                  </a:cubicBezTo>
                  <a:cubicBezTo>
                    <a:pt x="0" y="247"/>
                    <a:pt x="5" y="235"/>
                    <a:pt x="19" y="226"/>
                  </a:cubicBezTo>
                  <a:cubicBezTo>
                    <a:pt x="32" y="219"/>
                    <a:pt x="49" y="219"/>
                    <a:pt x="52" y="199"/>
                  </a:cubicBezTo>
                  <a:cubicBezTo>
                    <a:pt x="53" y="192"/>
                    <a:pt x="64" y="195"/>
                    <a:pt x="70" y="195"/>
                  </a:cubicBezTo>
                  <a:cubicBezTo>
                    <a:pt x="120" y="194"/>
                    <a:pt x="170" y="194"/>
                    <a:pt x="220" y="194"/>
                  </a:cubicBezTo>
                  <a:cubicBezTo>
                    <a:pt x="225" y="194"/>
                    <a:pt x="231" y="194"/>
                    <a:pt x="236" y="193"/>
                  </a:cubicBezTo>
                  <a:cubicBezTo>
                    <a:pt x="238" y="193"/>
                    <a:pt x="240" y="190"/>
                    <a:pt x="241" y="188"/>
                  </a:cubicBezTo>
                  <a:cubicBezTo>
                    <a:pt x="242" y="184"/>
                    <a:pt x="239" y="182"/>
                    <a:pt x="235" y="181"/>
                  </a:cubicBezTo>
                  <a:cubicBezTo>
                    <a:pt x="230" y="181"/>
                    <a:pt x="224" y="181"/>
                    <a:pt x="219" y="181"/>
                  </a:cubicBezTo>
                  <a:cubicBezTo>
                    <a:pt x="172" y="180"/>
                    <a:pt x="126" y="181"/>
                    <a:pt x="79" y="180"/>
                  </a:cubicBezTo>
                  <a:cubicBezTo>
                    <a:pt x="72" y="180"/>
                    <a:pt x="63" y="184"/>
                    <a:pt x="59" y="175"/>
                  </a:cubicBezTo>
                  <a:cubicBezTo>
                    <a:pt x="55" y="167"/>
                    <a:pt x="59" y="158"/>
                    <a:pt x="65" y="151"/>
                  </a:cubicBezTo>
                  <a:cubicBezTo>
                    <a:pt x="71" y="144"/>
                    <a:pt x="78" y="138"/>
                    <a:pt x="86" y="133"/>
                  </a:cubicBezTo>
                  <a:cubicBezTo>
                    <a:pt x="127" y="103"/>
                    <a:pt x="175" y="89"/>
                    <a:pt x="225" y="83"/>
                  </a:cubicBezTo>
                  <a:cubicBezTo>
                    <a:pt x="231" y="83"/>
                    <a:pt x="240" y="85"/>
                    <a:pt x="240" y="77"/>
                  </a:cubicBezTo>
                  <a:cubicBezTo>
                    <a:pt x="239" y="70"/>
                    <a:pt x="230" y="72"/>
                    <a:pt x="225" y="72"/>
                  </a:cubicBezTo>
                  <a:cubicBezTo>
                    <a:pt x="182" y="74"/>
                    <a:pt x="142" y="85"/>
                    <a:pt x="105" y="106"/>
                  </a:cubicBezTo>
                  <a:cubicBezTo>
                    <a:pt x="100" y="108"/>
                    <a:pt x="94" y="111"/>
                    <a:pt x="89" y="114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6942F1E-0261-449D-B8C1-B6E880EF9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6363" y="2520950"/>
              <a:ext cx="415925" cy="298450"/>
            </a:xfrm>
            <a:custGeom>
              <a:avLst/>
              <a:gdLst>
                <a:gd name="T0" fmla="*/ 194 w 381"/>
                <a:gd name="T1" fmla="*/ 1 h 272"/>
                <a:gd name="T2" fmla="*/ 362 w 381"/>
                <a:gd name="T3" fmla="*/ 0 h 272"/>
                <a:gd name="T4" fmla="*/ 381 w 381"/>
                <a:gd name="T5" fmla="*/ 19 h 272"/>
                <a:gd name="T6" fmla="*/ 267 w 381"/>
                <a:gd name="T7" fmla="*/ 231 h 272"/>
                <a:gd name="T8" fmla="*/ 49 w 381"/>
                <a:gd name="T9" fmla="*/ 176 h 272"/>
                <a:gd name="T10" fmla="*/ 1 w 381"/>
                <a:gd name="T11" fmla="*/ 27 h 272"/>
                <a:gd name="T12" fmla="*/ 27 w 381"/>
                <a:gd name="T13" fmla="*/ 0 h 272"/>
                <a:gd name="T14" fmla="*/ 194 w 381"/>
                <a:gd name="T15" fmla="*/ 0 h 272"/>
                <a:gd name="T16" fmla="*/ 194 w 381"/>
                <a:gd name="T17" fmla="*/ 1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1" h="272">
                  <a:moveTo>
                    <a:pt x="194" y="1"/>
                  </a:moveTo>
                  <a:cubicBezTo>
                    <a:pt x="250" y="1"/>
                    <a:pt x="306" y="1"/>
                    <a:pt x="362" y="0"/>
                  </a:cubicBezTo>
                  <a:cubicBezTo>
                    <a:pt x="376" y="0"/>
                    <a:pt x="381" y="5"/>
                    <a:pt x="381" y="19"/>
                  </a:cubicBezTo>
                  <a:cubicBezTo>
                    <a:pt x="380" y="109"/>
                    <a:pt x="349" y="185"/>
                    <a:pt x="267" y="231"/>
                  </a:cubicBezTo>
                  <a:cubicBezTo>
                    <a:pt x="191" y="272"/>
                    <a:pt x="101" y="247"/>
                    <a:pt x="49" y="176"/>
                  </a:cubicBezTo>
                  <a:cubicBezTo>
                    <a:pt x="16" y="131"/>
                    <a:pt x="2" y="81"/>
                    <a:pt x="1" y="27"/>
                  </a:cubicBezTo>
                  <a:cubicBezTo>
                    <a:pt x="0" y="3"/>
                    <a:pt x="3" y="0"/>
                    <a:pt x="27" y="0"/>
                  </a:cubicBezTo>
                  <a:cubicBezTo>
                    <a:pt x="82" y="0"/>
                    <a:pt x="138" y="0"/>
                    <a:pt x="194" y="0"/>
                  </a:cubicBezTo>
                  <a:cubicBezTo>
                    <a:pt x="194" y="0"/>
                    <a:pt x="194" y="0"/>
                    <a:pt x="194" y="1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6A50A45-C0D5-4A53-AF5F-8D5F2E5E1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088" y="3503613"/>
              <a:ext cx="1255713" cy="61913"/>
            </a:xfrm>
            <a:custGeom>
              <a:avLst/>
              <a:gdLst>
                <a:gd name="T0" fmla="*/ 158 w 1147"/>
                <a:gd name="T1" fmla="*/ 0 h 57"/>
                <a:gd name="T2" fmla="*/ 179 w 1147"/>
                <a:gd name="T3" fmla="*/ 7 h 57"/>
                <a:gd name="T4" fmla="*/ 1045 w 1147"/>
                <a:gd name="T5" fmla="*/ 7 h 57"/>
                <a:gd name="T6" fmla="*/ 1127 w 1147"/>
                <a:gd name="T7" fmla="*/ 7 h 57"/>
                <a:gd name="T8" fmla="*/ 1147 w 1147"/>
                <a:gd name="T9" fmla="*/ 31 h 57"/>
                <a:gd name="T10" fmla="*/ 1127 w 1147"/>
                <a:gd name="T11" fmla="*/ 56 h 57"/>
                <a:gd name="T12" fmla="*/ 1089 w 1147"/>
                <a:gd name="T13" fmla="*/ 56 h 57"/>
                <a:gd name="T14" fmla="*/ 29 w 1147"/>
                <a:gd name="T15" fmla="*/ 56 h 57"/>
                <a:gd name="T16" fmla="*/ 1 w 1147"/>
                <a:gd name="T17" fmla="*/ 34 h 57"/>
                <a:gd name="T18" fmla="*/ 28 w 1147"/>
                <a:gd name="T19" fmla="*/ 7 h 57"/>
                <a:gd name="T20" fmla="*/ 132 w 1147"/>
                <a:gd name="T21" fmla="*/ 7 h 57"/>
                <a:gd name="T22" fmla="*/ 158 w 1147"/>
                <a:gd name="T2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7" h="57">
                  <a:moveTo>
                    <a:pt x="158" y="0"/>
                  </a:moveTo>
                  <a:cubicBezTo>
                    <a:pt x="161" y="14"/>
                    <a:pt x="172" y="7"/>
                    <a:pt x="179" y="7"/>
                  </a:cubicBezTo>
                  <a:cubicBezTo>
                    <a:pt x="468" y="7"/>
                    <a:pt x="756" y="7"/>
                    <a:pt x="1045" y="7"/>
                  </a:cubicBezTo>
                  <a:cubicBezTo>
                    <a:pt x="1072" y="7"/>
                    <a:pt x="1100" y="8"/>
                    <a:pt x="1127" y="7"/>
                  </a:cubicBezTo>
                  <a:cubicBezTo>
                    <a:pt x="1146" y="6"/>
                    <a:pt x="1147" y="17"/>
                    <a:pt x="1147" y="31"/>
                  </a:cubicBezTo>
                  <a:cubicBezTo>
                    <a:pt x="1147" y="46"/>
                    <a:pt x="1145" y="57"/>
                    <a:pt x="1127" y="56"/>
                  </a:cubicBezTo>
                  <a:cubicBezTo>
                    <a:pt x="1114" y="55"/>
                    <a:pt x="1102" y="56"/>
                    <a:pt x="1089" y="56"/>
                  </a:cubicBezTo>
                  <a:cubicBezTo>
                    <a:pt x="736" y="56"/>
                    <a:pt x="383" y="56"/>
                    <a:pt x="29" y="56"/>
                  </a:cubicBezTo>
                  <a:cubicBezTo>
                    <a:pt x="14" y="56"/>
                    <a:pt x="0" y="57"/>
                    <a:pt x="1" y="34"/>
                  </a:cubicBezTo>
                  <a:cubicBezTo>
                    <a:pt x="2" y="9"/>
                    <a:pt x="2" y="7"/>
                    <a:pt x="28" y="7"/>
                  </a:cubicBezTo>
                  <a:cubicBezTo>
                    <a:pt x="63" y="7"/>
                    <a:pt x="97" y="7"/>
                    <a:pt x="132" y="7"/>
                  </a:cubicBezTo>
                  <a:cubicBezTo>
                    <a:pt x="142" y="8"/>
                    <a:pt x="150" y="4"/>
                    <a:pt x="158" y="0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43F8E54-A85F-43CA-841E-4D05A8BED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7088" y="3427413"/>
              <a:ext cx="769938" cy="76200"/>
            </a:xfrm>
            <a:custGeom>
              <a:avLst/>
              <a:gdLst>
                <a:gd name="T0" fmla="*/ 158 w 703"/>
                <a:gd name="T1" fmla="*/ 70 h 70"/>
                <a:gd name="T2" fmla="*/ 99 w 703"/>
                <a:gd name="T3" fmla="*/ 67 h 70"/>
                <a:gd name="T4" fmla="*/ 13 w 703"/>
                <a:gd name="T5" fmla="*/ 64 h 70"/>
                <a:gd name="T6" fmla="*/ 1 w 703"/>
                <a:gd name="T7" fmla="*/ 49 h 70"/>
                <a:gd name="T8" fmla="*/ 49 w 703"/>
                <a:gd name="T9" fmla="*/ 1 h 70"/>
                <a:gd name="T10" fmla="*/ 595 w 703"/>
                <a:gd name="T11" fmla="*/ 1 h 70"/>
                <a:gd name="T12" fmla="*/ 677 w 703"/>
                <a:gd name="T13" fmla="*/ 1 h 70"/>
                <a:gd name="T14" fmla="*/ 703 w 703"/>
                <a:gd name="T15" fmla="*/ 23 h 70"/>
                <a:gd name="T16" fmla="*/ 680 w 703"/>
                <a:gd name="T17" fmla="*/ 66 h 70"/>
                <a:gd name="T18" fmla="*/ 658 w 703"/>
                <a:gd name="T19" fmla="*/ 66 h 70"/>
                <a:gd name="T20" fmla="*/ 190 w 703"/>
                <a:gd name="T21" fmla="*/ 67 h 70"/>
                <a:gd name="T22" fmla="*/ 158 w 703"/>
                <a:gd name="T23" fmla="*/ 70 h 70"/>
                <a:gd name="T24" fmla="*/ 158 w 703"/>
                <a:gd name="T2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3" h="70">
                  <a:moveTo>
                    <a:pt x="158" y="70"/>
                  </a:moveTo>
                  <a:cubicBezTo>
                    <a:pt x="139" y="62"/>
                    <a:pt x="119" y="68"/>
                    <a:pt x="99" y="67"/>
                  </a:cubicBezTo>
                  <a:cubicBezTo>
                    <a:pt x="70" y="65"/>
                    <a:pt x="42" y="69"/>
                    <a:pt x="13" y="64"/>
                  </a:cubicBezTo>
                  <a:cubicBezTo>
                    <a:pt x="4" y="62"/>
                    <a:pt x="0" y="59"/>
                    <a:pt x="1" y="49"/>
                  </a:cubicBezTo>
                  <a:cubicBezTo>
                    <a:pt x="2" y="1"/>
                    <a:pt x="1" y="1"/>
                    <a:pt x="49" y="1"/>
                  </a:cubicBezTo>
                  <a:cubicBezTo>
                    <a:pt x="231" y="1"/>
                    <a:pt x="413" y="1"/>
                    <a:pt x="595" y="1"/>
                  </a:cubicBezTo>
                  <a:cubicBezTo>
                    <a:pt x="623" y="0"/>
                    <a:pt x="650" y="2"/>
                    <a:pt x="677" y="1"/>
                  </a:cubicBezTo>
                  <a:cubicBezTo>
                    <a:pt x="693" y="1"/>
                    <a:pt x="703" y="4"/>
                    <a:pt x="703" y="23"/>
                  </a:cubicBezTo>
                  <a:cubicBezTo>
                    <a:pt x="703" y="52"/>
                    <a:pt x="699" y="64"/>
                    <a:pt x="680" y="66"/>
                  </a:cubicBezTo>
                  <a:cubicBezTo>
                    <a:pt x="672" y="67"/>
                    <a:pt x="665" y="66"/>
                    <a:pt x="658" y="66"/>
                  </a:cubicBezTo>
                  <a:cubicBezTo>
                    <a:pt x="502" y="67"/>
                    <a:pt x="346" y="66"/>
                    <a:pt x="190" y="67"/>
                  </a:cubicBezTo>
                  <a:cubicBezTo>
                    <a:pt x="179" y="67"/>
                    <a:pt x="168" y="65"/>
                    <a:pt x="158" y="70"/>
                  </a:cubicBezTo>
                  <a:cubicBezTo>
                    <a:pt x="158" y="70"/>
                    <a:pt x="158" y="70"/>
                    <a:pt x="158" y="70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ED801868-26FC-4BEC-AD3E-00A10AF49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9725" y="3427413"/>
              <a:ext cx="469900" cy="74613"/>
            </a:xfrm>
            <a:custGeom>
              <a:avLst/>
              <a:gdLst>
                <a:gd name="T0" fmla="*/ 217 w 429"/>
                <a:gd name="T1" fmla="*/ 66 h 68"/>
                <a:gd name="T2" fmla="*/ 29 w 429"/>
                <a:gd name="T3" fmla="*/ 67 h 68"/>
                <a:gd name="T4" fmla="*/ 6 w 429"/>
                <a:gd name="T5" fmla="*/ 42 h 68"/>
                <a:gd name="T6" fmla="*/ 47 w 429"/>
                <a:gd name="T7" fmla="*/ 1 h 68"/>
                <a:gd name="T8" fmla="*/ 330 w 429"/>
                <a:gd name="T9" fmla="*/ 1 h 68"/>
                <a:gd name="T10" fmla="*/ 382 w 429"/>
                <a:gd name="T11" fmla="*/ 20 h 68"/>
                <a:gd name="T12" fmla="*/ 418 w 429"/>
                <a:gd name="T13" fmla="*/ 51 h 68"/>
                <a:gd name="T14" fmla="*/ 425 w 429"/>
                <a:gd name="T15" fmla="*/ 64 h 68"/>
                <a:gd name="T16" fmla="*/ 413 w 429"/>
                <a:gd name="T17" fmla="*/ 66 h 68"/>
                <a:gd name="T18" fmla="*/ 217 w 429"/>
                <a:gd name="T19" fmla="*/ 67 h 68"/>
                <a:gd name="T20" fmla="*/ 217 w 429"/>
                <a:gd name="T21" fmla="*/ 6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9" h="68">
                  <a:moveTo>
                    <a:pt x="217" y="66"/>
                  </a:moveTo>
                  <a:cubicBezTo>
                    <a:pt x="154" y="66"/>
                    <a:pt x="92" y="66"/>
                    <a:pt x="29" y="67"/>
                  </a:cubicBezTo>
                  <a:cubicBezTo>
                    <a:pt x="11" y="67"/>
                    <a:pt x="5" y="60"/>
                    <a:pt x="6" y="42"/>
                  </a:cubicBezTo>
                  <a:cubicBezTo>
                    <a:pt x="7" y="0"/>
                    <a:pt x="0" y="1"/>
                    <a:pt x="47" y="1"/>
                  </a:cubicBezTo>
                  <a:cubicBezTo>
                    <a:pt x="141" y="1"/>
                    <a:pt x="236" y="2"/>
                    <a:pt x="330" y="1"/>
                  </a:cubicBezTo>
                  <a:cubicBezTo>
                    <a:pt x="350" y="1"/>
                    <a:pt x="368" y="4"/>
                    <a:pt x="382" y="20"/>
                  </a:cubicBezTo>
                  <a:cubicBezTo>
                    <a:pt x="392" y="32"/>
                    <a:pt x="406" y="40"/>
                    <a:pt x="418" y="51"/>
                  </a:cubicBezTo>
                  <a:cubicBezTo>
                    <a:pt x="422" y="54"/>
                    <a:pt x="429" y="58"/>
                    <a:pt x="425" y="64"/>
                  </a:cubicBezTo>
                  <a:cubicBezTo>
                    <a:pt x="423" y="68"/>
                    <a:pt x="417" y="66"/>
                    <a:pt x="413" y="66"/>
                  </a:cubicBezTo>
                  <a:cubicBezTo>
                    <a:pt x="347" y="67"/>
                    <a:pt x="282" y="67"/>
                    <a:pt x="217" y="67"/>
                  </a:cubicBezTo>
                  <a:cubicBezTo>
                    <a:pt x="217" y="67"/>
                    <a:pt x="217" y="67"/>
                    <a:pt x="217" y="66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7530AF7-2118-452C-8B88-A7444CD1F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950" y="2770188"/>
              <a:ext cx="149225" cy="100013"/>
            </a:xfrm>
            <a:custGeom>
              <a:avLst/>
              <a:gdLst>
                <a:gd name="T0" fmla="*/ 0 w 137"/>
                <a:gd name="T1" fmla="*/ 91 h 91"/>
                <a:gd name="T2" fmla="*/ 102 w 137"/>
                <a:gd name="T3" fmla="*/ 6 h 91"/>
                <a:gd name="T4" fmla="*/ 120 w 137"/>
                <a:gd name="T5" fmla="*/ 13 h 91"/>
                <a:gd name="T6" fmla="*/ 137 w 137"/>
                <a:gd name="T7" fmla="*/ 80 h 91"/>
                <a:gd name="T8" fmla="*/ 129 w 137"/>
                <a:gd name="T9" fmla="*/ 91 h 91"/>
                <a:gd name="T10" fmla="*/ 0 w 137"/>
                <a:gd name="T1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91">
                  <a:moveTo>
                    <a:pt x="0" y="91"/>
                  </a:moveTo>
                  <a:cubicBezTo>
                    <a:pt x="31" y="52"/>
                    <a:pt x="65" y="27"/>
                    <a:pt x="102" y="6"/>
                  </a:cubicBezTo>
                  <a:cubicBezTo>
                    <a:pt x="112" y="0"/>
                    <a:pt x="118" y="4"/>
                    <a:pt x="120" y="13"/>
                  </a:cubicBezTo>
                  <a:cubicBezTo>
                    <a:pt x="126" y="35"/>
                    <a:pt x="134" y="57"/>
                    <a:pt x="137" y="80"/>
                  </a:cubicBezTo>
                  <a:cubicBezTo>
                    <a:pt x="137" y="86"/>
                    <a:pt x="137" y="91"/>
                    <a:pt x="129" y="91"/>
                  </a:cubicBezTo>
                  <a:cubicBezTo>
                    <a:pt x="88" y="91"/>
                    <a:pt x="47" y="91"/>
                    <a:pt x="0" y="91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3544664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467" y="189874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937F4EC-89C5-49C9-B969-25494F3EF3BC}"/>
              </a:ext>
            </a:extLst>
          </p:cNvPr>
          <p:cNvGrpSpPr/>
          <p:nvPr/>
        </p:nvGrpSpPr>
        <p:grpSpPr>
          <a:xfrm>
            <a:off x="8389285" y="2440898"/>
            <a:ext cx="3139396" cy="1446550"/>
            <a:chOff x="8481110" y="2440898"/>
            <a:chExt cx="3139396" cy="144655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F97D35B-2359-4A60-861E-D9C0ADEB8AB4}"/>
                </a:ext>
              </a:extLst>
            </p:cNvPr>
            <p:cNvSpPr txBox="1"/>
            <p:nvPr/>
          </p:nvSpPr>
          <p:spPr>
            <a:xfrm>
              <a:off x="8497216" y="2687119"/>
              <a:ext cx="141554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54EAE7-4514-4493-B948-59E0E9D04414}"/>
                </a:ext>
              </a:extLst>
            </p:cNvPr>
            <p:cNvSpPr txBox="1"/>
            <p:nvPr/>
          </p:nvSpPr>
          <p:spPr>
            <a:xfrm>
              <a:off x="8481110" y="2440898"/>
              <a:ext cx="3139396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CD68F1-0912-422F-BACB-5AE0E88EA270}"/>
              </a:ext>
            </a:extLst>
          </p:cNvPr>
          <p:cNvGrpSpPr/>
          <p:nvPr/>
        </p:nvGrpSpPr>
        <p:grpSpPr>
          <a:xfrm>
            <a:off x="8389285" y="4722043"/>
            <a:ext cx="3139396" cy="1446550"/>
            <a:chOff x="1715369" y="1766707"/>
            <a:chExt cx="1780544" cy="144655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915C4E9-6D40-48B1-94E4-FD98483FCABE}"/>
                </a:ext>
              </a:extLst>
            </p:cNvPr>
            <p:cNvSpPr txBox="1"/>
            <p:nvPr/>
          </p:nvSpPr>
          <p:spPr>
            <a:xfrm>
              <a:off x="1724504" y="2012928"/>
              <a:ext cx="9106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FDCCCF9-6F23-430E-A1CB-FE1309A59E07}"/>
                </a:ext>
              </a:extLst>
            </p:cNvPr>
            <p:cNvSpPr txBox="1"/>
            <p:nvPr/>
          </p:nvSpPr>
          <p:spPr>
            <a:xfrm>
              <a:off x="1715369" y="1766707"/>
              <a:ext cx="1780544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811313B-379A-4685-AB4F-F231570CB104}"/>
              </a:ext>
            </a:extLst>
          </p:cNvPr>
          <p:cNvGrpSpPr/>
          <p:nvPr/>
        </p:nvGrpSpPr>
        <p:grpSpPr>
          <a:xfrm>
            <a:off x="739950" y="3543208"/>
            <a:ext cx="3144280" cy="1446550"/>
            <a:chOff x="1715369" y="1766707"/>
            <a:chExt cx="1783314" cy="144655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A133E99-2F1B-461A-A4CE-F38FA120072B}"/>
                </a:ext>
              </a:extLst>
            </p:cNvPr>
            <p:cNvSpPr txBox="1"/>
            <p:nvPr/>
          </p:nvSpPr>
          <p:spPr>
            <a:xfrm>
              <a:off x="2620012" y="2012928"/>
              <a:ext cx="87867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CD8753E-C8F4-412D-AB64-40487770D6EE}"/>
                </a:ext>
              </a:extLst>
            </p:cNvPr>
            <p:cNvSpPr txBox="1"/>
            <p:nvPr/>
          </p:nvSpPr>
          <p:spPr>
            <a:xfrm>
              <a:off x="1715369" y="1766707"/>
              <a:ext cx="1780544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AA401305-87E7-4615-BBC7-97E97278CCEE}"/>
              </a:ext>
            </a:extLst>
          </p:cNvPr>
          <p:cNvSpPr/>
          <p:nvPr/>
        </p:nvSpPr>
        <p:spPr>
          <a:xfrm>
            <a:off x="6507193" y="5220013"/>
            <a:ext cx="970156" cy="970156"/>
          </a:xfrm>
          <a:prstGeom prst="ellipse">
            <a:avLst/>
          </a:prstGeom>
          <a:solidFill>
            <a:schemeClr val="bg1"/>
          </a:solidFill>
          <a:ln w="63500">
            <a:solidFill>
              <a:srgbClr val="F86F5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DE7F8FD-E379-4FEA-883F-640C4F216E1A}"/>
              </a:ext>
            </a:extLst>
          </p:cNvPr>
          <p:cNvSpPr/>
          <p:nvPr/>
        </p:nvSpPr>
        <p:spPr>
          <a:xfrm>
            <a:off x="4768254" y="4105131"/>
            <a:ext cx="970156" cy="970156"/>
          </a:xfrm>
          <a:prstGeom prst="ellipse">
            <a:avLst/>
          </a:prstGeom>
          <a:solidFill>
            <a:schemeClr val="bg1"/>
          </a:solidFill>
          <a:ln w="63500">
            <a:solidFill>
              <a:srgbClr val="F86F5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18A0B55-72B4-4275-AC6F-547A65DAB621}"/>
              </a:ext>
            </a:extLst>
          </p:cNvPr>
          <p:cNvSpPr/>
          <p:nvPr/>
        </p:nvSpPr>
        <p:spPr>
          <a:xfrm>
            <a:off x="6507193" y="2990251"/>
            <a:ext cx="970156" cy="970156"/>
          </a:xfrm>
          <a:prstGeom prst="ellipse">
            <a:avLst/>
          </a:prstGeom>
          <a:solidFill>
            <a:schemeClr val="bg1"/>
          </a:solidFill>
          <a:ln w="63500">
            <a:solidFill>
              <a:srgbClr val="F86F5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804059F-B17A-4859-B533-E5DC9C40A7FE}"/>
              </a:ext>
            </a:extLst>
          </p:cNvPr>
          <p:cNvSpPr/>
          <p:nvPr/>
        </p:nvSpPr>
        <p:spPr>
          <a:xfrm>
            <a:off x="4768254" y="1875369"/>
            <a:ext cx="970156" cy="970156"/>
          </a:xfrm>
          <a:prstGeom prst="ellipse">
            <a:avLst/>
          </a:prstGeom>
          <a:solidFill>
            <a:schemeClr val="bg1"/>
          </a:solidFill>
          <a:ln w="63500">
            <a:solidFill>
              <a:srgbClr val="F86F5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7" name="Freeform 65">
            <a:extLst>
              <a:ext uri="{FF2B5EF4-FFF2-40B4-BE49-F238E27FC236}">
                <a16:creationId xmlns:a16="http://schemas.microsoft.com/office/drawing/2014/main" id="{FE5E6AD3-3D85-4639-99FE-C82031315256}"/>
              </a:ext>
            </a:extLst>
          </p:cNvPr>
          <p:cNvSpPr/>
          <p:nvPr/>
        </p:nvSpPr>
        <p:spPr>
          <a:xfrm>
            <a:off x="5898078" y="2309064"/>
            <a:ext cx="2331539" cy="1156220"/>
          </a:xfrm>
          <a:custGeom>
            <a:avLst/>
            <a:gdLst>
              <a:gd name="connsiteX0" fmla="*/ 0 w 1447800"/>
              <a:gd name="connsiteY0" fmla="*/ 0 h 892628"/>
              <a:gd name="connsiteX1" fmla="*/ 1447800 w 1447800"/>
              <a:gd name="connsiteY1" fmla="*/ 0 h 892628"/>
              <a:gd name="connsiteX2" fmla="*/ 1447800 w 1447800"/>
              <a:gd name="connsiteY2" fmla="*/ 892628 h 892628"/>
              <a:gd name="connsiteX3" fmla="*/ 1077685 w 1447800"/>
              <a:gd name="connsiteY3" fmla="*/ 892628 h 89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892628">
                <a:moveTo>
                  <a:pt x="0" y="0"/>
                </a:moveTo>
                <a:lnTo>
                  <a:pt x="1447800" y="0"/>
                </a:lnTo>
                <a:lnTo>
                  <a:pt x="1447800" y="892628"/>
                </a:lnTo>
                <a:lnTo>
                  <a:pt x="1077685" y="892628"/>
                </a:lnTo>
              </a:path>
            </a:pathLst>
          </a:custGeom>
          <a:ln w="50800">
            <a:solidFill>
              <a:srgbClr val="F86F5C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Freeform 66">
            <a:extLst>
              <a:ext uri="{FF2B5EF4-FFF2-40B4-BE49-F238E27FC236}">
                <a16:creationId xmlns:a16="http://schemas.microsoft.com/office/drawing/2014/main" id="{98179F7F-6EF5-4A5F-9239-D5436AE57A64}"/>
              </a:ext>
            </a:extLst>
          </p:cNvPr>
          <p:cNvSpPr/>
          <p:nvPr/>
        </p:nvSpPr>
        <p:spPr>
          <a:xfrm flipH="1">
            <a:off x="3962382" y="3433026"/>
            <a:ext cx="2331539" cy="1156220"/>
          </a:xfrm>
          <a:custGeom>
            <a:avLst/>
            <a:gdLst>
              <a:gd name="connsiteX0" fmla="*/ 0 w 1447800"/>
              <a:gd name="connsiteY0" fmla="*/ 0 h 892628"/>
              <a:gd name="connsiteX1" fmla="*/ 1447800 w 1447800"/>
              <a:gd name="connsiteY1" fmla="*/ 0 h 892628"/>
              <a:gd name="connsiteX2" fmla="*/ 1447800 w 1447800"/>
              <a:gd name="connsiteY2" fmla="*/ 892628 h 892628"/>
              <a:gd name="connsiteX3" fmla="*/ 1077685 w 1447800"/>
              <a:gd name="connsiteY3" fmla="*/ 892628 h 89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892628">
                <a:moveTo>
                  <a:pt x="0" y="0"/>
                </a:moveTo>
                <a:lnTo>
                  <a:pt x="1447800" y="0"/>
                </a:lnTo>
                <a:lnTo>
                  <a:pt x="1447800" y="892628"/>
                </a:lnTo>
                <a:lnTo>
                  <a:pt x="1077685" y="892628"/>
                </a:lnTo>
              </a:path>
            </a:pathLst>
          </a:custGeom>
          <a:ln w="50800">
            <a:solidFill>
              <a:srgbClr val="F86F5C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Freeform 67">
            <a:extLst>
              <a:ext uri="{FF2B5EF4-FFF2-40B4-BE49-F238E27FC236}">
                <a16:creationId xmlns:a16="http://schemas.microsoft.com/office/drawing/2014/main" id="{2D923EA8-C29E-4304-95DE-179DF439515E}"/>
              </a:ext>
            </a:extLst>
          </p:cNvPr>
          <p:cNvSpPr/>
          <p:nvPr/>
        </p:nvSpPr>
        <p:spPr>
          <a:xfrm>
            <a:off x="5898078" y="4590209"/>
            <a:ext cx="2331539" cy="1156220"/>
          </a:xfrm>
          <a:custGeom>
            <a:avLst/>
            <a:gdLst>
              <a:gd name="connsiteX0" fmla="*/ 0 w 1447800"/>
              <a:gd name="connsiteY0" fmla="*/ 0 h 892628"/>
              <a:gd name="connsiteX1" fmla="*/ 1447800 w 1447800"/>
              <a:gd name="connsiteY1" fmla="*/ 0 h 892628"/>
              <a:gd name="connsiteX2" fmla="*/ 1447800 w 1447800"/>
              <a:gd name="connsiteY2" fmla="*/ 892628 h 892628"/>
              <a:gd name="connsiteX3" fmla="*/ 1077685 w 1447800"/>
              <a:gd name="connsiteY3" fmla="*/ 892628 h 89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892628">
                <a:moveTo>
                  <a:pt x="0" y="0"/>
                </a:moveTo>
                <a:lnTo>
                  <a:pt x="1447800" y="0"/>
                </a:lnTo>
                <a:lnTo>
                  <a:pt x="1447800" y="892628"/>
                </a:lnTo>
                <a:lnTo>
                  <a:pt x="1077685" y="892628"/>
                </a:lnTo>
              </a:path>
            </a:pathLst>
          </a:custGeom>
          <a:ln w="50800">
            <a:solidFill>
              <a:srgbClr val="F86F5C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76E92A7-423D-4AE9-891F-C06010EC5818}"/>
              </a:ext>
            </a:extLst>
          </p:cNvPr>
          <p:cNvGrpSpPr/>
          <p:nvPr/>
        </p:nvGrpSpPr>
        <p:grpSpPr>
          <a:xfrm>
            <a:off x="6747873" y="5386815"/>
            <a:ext cx="538752" cy="643027"/>
            <a:chOff x="3570" y="619306"/>
            <a:chExt cx="4703649" cy="5614032"/>
          </a:xfrm>
          <a:solidFill>
            <a:srgbClr val="374562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37E1548-4AE2-463E-BF44-6CCE879B3DAF}"/>
                </a:ext>
              </a:extLst>
            </p:cNvPr>
            <p:cNvSpPr/>
            <p:nvPr/>
          </p:nvSpPr>
          <p:spPr>
            <a:xfrm>
              <a:off x="3570" y="619306"/>
              <a:ext cx="4703649" cy="4864305"/>
            </a:xfrm>
            <a:custGeom>
              <a:avLst/>
              <a:gdLst>
                <a:gd name="connsiteX0" fmla="*/ 1807379 w 4703648"/>
                <a:gd name="connsiteY0" fmla="*/ 4869660 h 4864304"/>
                <a:gd name="connsiteX1" fmla="*/ 2182243 w 4703648"/>
                <a:gd name="connsiteY1" fmla="*/ 4869660 h 4864304"/>
                <a:gd name="connsiteX2" fmla="*/ 2181351 w 4703648"/>
                <a:gd name="connsiteY2" fmla="*/ 4868768 h 4864304"/>
                <a:gd name="connsiteX3" fmla="*/ 2580313 w 4703648"/>
                <a:gd name="connsiteY3" fmla="*/ 4868768 h 4864304"/>
                <a:gd name="connsiteX4" fmla="*/ 2579420 w 4703648"/>
                <a:gd name="connsiteY4" fmla="*/ 4869660 h 4864304"/>
                <a:gd name="connsiteX5" fmla="*/ 2957854 w 4703648"/>
                <a:gd name="connsiteY5" fmla="*/ 4869660 h 4864304"/>
                <a:gd name="connsiteX6" fmla="*/ 3435359 w 4703648"/>
                <a:gd name="connsiteY6" fmla="*/ 4869660 h 4864304"/>
                <a:gd name="connsiteX7" fmla="*/ 3435359 w 4703648"/>
                <a:gd name="connsiteY7" fmla="*/ 4869660 h 4864304"/>
                <a:gd name="connsiteX8" fmla="*/ 3812901 w 4703648"/>
                <a:gd name="connsiteY8" fmla="*/ 4869660 h 4864304"/>
                <a:gd name="connsiteX9" fmla="*/ 3810223 w 4703648"/>
                <a:gd name="connsiteY9" fmla="*/ 4867875 h 4864304"/>
                <a:gd name="connsiteX10" fmla="*/ 3835214 w 4703648"/>
                <a:gd name="connsiteY10" fmla="*/ 4867875 h 4864304"/>
                <a:gd name="connsiteX11" fmla="*/ 4419823 w 4703648"/>
                <a:gd name="connsiteY11" fmla="*/ 4867875 h 4864304"/>
                <a:gd name="connsiteX12" fmla="*/ 4451955 w 4703648"/>
                <a:gd name="connsiteY12" fmla="*/ 4833067 h 4864304"/>
                <a:gd name="connsiteX13" fmla="*/ 4451955 w 4703648"/>
                <a:gd name="connsiteY13" fmla="*/ 4750953 h 4864304"/>
                <a:gd name="connsiteX14" fmla="*/ 4471590 w 4703648"/>
                <a:gd name="connsiteY14" fmla="*/ 4729532 h 4864304"/>
                <a:gd name="connsiteX15" fmla="*/ 4606363 w 4703648"/>
                <a:gd name="connsiteY15" fmla="*/ 4729532 h 4864304"/>
                <a:gd name="connsiteX16" fmla="*/ 4625999 w 4703648"/>
                <a:gd name="connsiteY16" fmla="*/ 4752739 h 4864304"/>
                <a:gd name="connsiteX17" fmla="*/ 4625999 w 4703648"/>
                <a:gd name="connsiteY17" fmla="*/ 4845562 h 4864304"/>
                <a:gd name="connsiteX18" fmla="*/ 4645634 w 4703648"/>
                <a:gd name="connsiteY18" fmla="*/ 4867875 h 4864304"/>
                <a:gd name="connsiteX19" fmla="*/ 4677765 w 4703648"/>
                <a:gd name="connsiteY19" fmla="*/ 4865198 h 4864304"/>
                <a:gd name="connsiteX20" fmla="*/ 4705434 w 4703648"/>
                <a:gd name="connsiteY20" fmla="*/ 4829496 h 4864304"/>
                <a:gd name="connsiteX21" fmla="*/ 4705434 w 4703648"/>
                <a:gd name="connsiteY21" fmla="*/ 4498367 h 4864304"/>
                <a:gd name="connsiteX22" fmla="*/ 4673303 w 4703648"/>
                <a:gd name="connsiteY22" fmla="*/ 4462665 h 4864304"/>
                <a:gd name="connsiteX23" fmla="*/ 4625999 w 4703648"/>
                <a:gd name="connsiteY23" fmla="*/ 4509077 h 4864304"/>
                <a:gd name="connsiteX24" fmla="*/ 4625999 w 4703648"/>
                <a:gd name="connsiteY24" fmla="*/ 4566199 h 4864304"/>
                <a:gd name="connsiteX25" fmla="*/ 4608148 w 4703648"/>
                <a:gd name="connsiteY25" fmla="*/ 4585835 h 4864304"/>
                <a:gd name="connsiteX26" fmla="*/ 4471590 w 4703648"/>
                <a:gd name="connsiteY26" fmla="*/ 4585835 h 4864304"/>
                <a:gd name="connsiteX27" fmla="*/ 4452847 w 4703648"/>
                <a:gd name="connsiteY27" fmla="*/ 4559951 h 4864304"/>
                <a:gd name="connsiteX28" fmla="*/ 4452847 w 4703648"/>
                <a:gd name="connsiteY28" fmla="*/ 4235070 h 4864304"/>
                <a:gd name="connsiteX29" fmla="*/ 4452847 w 4703648"/>
                <a:gd name="connsiteY29" fmla="*/ 3799513 h 4864304"/>
                <a:gd name="connsiteX30" fmla="*/ 4480516 w 4703648"/>
                <a:gd name="connsiteY30" fmla="*/ 3769167 h 4864304"/>
                <a:gd name="connsiteX31" fmla="*/ 4559059 w 4703648"/>
                <a:gd name="connsiteY31" fmla="*/ 3769167 h 4864304"/>
                <a:gd name="connsiteX32" fmla="*/ 4582264 w 4703648"/>
                <a:gd name="connsiteY32" fmla="*/ 3745069 h 4864304"/>
                <a:gd name="connsiteX33" fmla="*/ 4582264 w 4703648"/>
                <a:gd name="connsiteY33" fmla="*/ 3645998 h 4864304"/>
                <a:gd name="connsiteX34" fmla="*/ 4564414 w 4703648"/>
                <a:gd name="connsiteY34" fmla="*/ 3626362 h 4864304"/>
                <a:gd name="connsiteX35" fmla="*/ 4218111 w 4703648"/>
                <a:gd name="connsiteY35" fmla="*/ 3626362 h 4864304"/>
                <a:gd name="connsiteX36" fmla="*/ 4200260 w 4703648"/>
                <a:gd name="connsiteY36" fmla="*/ 3645998 h 4864304"/>
                <a:gd name="connsiteX37" fmla="*/ 4200260 w 4703648"/>
                <a:gd name="connsiteY37" fmla="*/ 3747746 h 4864304"/>
                <a:gd name="connsiteX38" fmla="*/ 4219004 w 4703648"/>
                <a:gd name="connsiteY38" fmla="*/ 3769167 h 4864304"/>
                <a:gd name="connsiteX39" fmla="*/ 4301116 w 4703648"/>
                <a:gd name="connsiteY39" fmla="*/ 3769167 h 4864304"/>
                <a:gd name="connsiteX40" fmla="*/ 4325215 w 4703648"/>
                <a:gd name="connsiteY40" fmla="*/ 3794158 h 4864304"/>
                <a:gd name="connsiteX41" fmla="*/ 4325215 w 4703648"/>
                <a:gd name="connsiteY41" fmla="*/ 4437674 h 4864304"/>
                <a:gd name="connsiteX42" fmla="*/ 4302009 w 4703648"/>
                <a:gd name="connsiteY42" fmla="*/ 4461773 h 4864304"/>
                <a:gd name="connsiteX43" fmla="*/ 4007473 w 4703648"/>
                <a:gd name="connsiteY43" fmla="*/ 4461773 h 4864304"/>
                <a:gd name="connsiteX44" fmla="*/ 3984267 w 4703648"/>
                <a:gd name="connsiteY44" fmla="*/ 4435889 h 4864304"/>
                <a:gd name="connsiteX45" fmla="*/ 3984267 w 4703648"/>
                <a:gd name="connsiteY45" fmla="*/ 3730788 h 4864304"/>
                <a:gd name="connsiteX46" fmla="*/ 4005688 w 4703648"/>
                <a:gd name="connsiteY46" fmla="*/ 3706690 h 4864304"/>
                <a:gd name="connsiteX47" fmla="*/ 4040497 w 4703648"/>
                <a:gd name="connsiteY47" fmla="*/ 3669203 h 4864304"/>
                <a:gd name="connsiteX48" fmla="*/ 4040497 w 4703648"/>
                <a:gd name="connsiteY48" fmla="*/ 3651353 h 4864304"/>
                <a:gd name="connsiteX49" fmla="*/ 4016398 w 4703648"/>
                <a:gd name="connsiteY49" fmla="*/ 3626362 h 4864304"/>
                <a:gd name="connsiteX50" fmla="*/ 3877163 w 4703648"/>
                <a:gd name="connsiteY50" fmla="*/ 3627254 h 4864304"/>
                <a:gd name="connsiteX51" fmla="*/ 3851280 w 4703648"/>
                <a:gd name="connsiteY51" fmla="*/ 3599586 h 4864304"/>
                <a:gd name="connsiteX52" fmla="*/ 3851280 w 4703648"/>
                <a:gd name="connsiteY52" fmla="*/ 2976598 h 4864304"/>
                <a:gd name="connsiteX53" fmla="*/ 3877163 w 4703648"/>
                <a:gd name="connsiteY53" fmla="*/ 2948929 h 4864304"/>
                <a:gd name="connsiteX54" fmla="*/ 4201153 w 4703648"/>
                <a:gd name="connsiteY54" fmla="*/ 2948929 h 4864304"/>
                <a:gd name="connsiteX55" fmla="*/ 4229714 w 4703648"/>
                <a:gd name="connsiteY55" fmla="*/ 2918583 h 4864304"/>
                <a:gd name="connsiteX56" fmla="*/ 4229714 w 4703648"/>
                <a:gd name="connsiteY56" fmla="*/ 2764175 h 4864304"/>
                <a:gd name="connsiteX57" fmla="*/ 4207400 w 4703648"/>
                <a:gd name="connsiteY57" fmla="*/ 2738291 h 4864304"/>
                <a:gd name="connsiteX58" fmla="*/ 3682591 w 4703648"/>
                <a:gd name="connsiteY58" fmla="*/ 2738291 h 4864304"/>
                <a:gd name="connsiteX59" fmla="*/ 3660278 w 4703648"/>
                <a:gd name="connsiteY59" fmla="*/ 2768637 h 4864304"/>
                <a:gd name="connsiteX60" fmla="*/ 3660278 w 4703648"/>
                <a:gd name="connsiteY60" fmla="*/ 3593338 h 4864304"/>
                <a:gd name="connsiteX61" fmla="*/ 3629039 w 4703648"/>
                <a:gd name="connsiteY61" fmla="*/ 3628147 h 4864304"/>
                <a:gd name="connsiteX62" fmla="*/ 3139931 w 4703648"/>
                <a:gd name="connsiteY62" fmla="*/ 3628147 h 4864304"/>
                <a:gd name="connsiteX63" fmla="*/ 3111370 w 4703648"/>
                <a:gd name="connsiteY63" fmla="*/ 3596016 h 4864304"/>
                <a:gd name="connsiteX64" fmla="*/ 3111370 w 4703648"/>
                <a:gd name="connsiteY64" fmla="*/ 3388055 h 4864304"/>
                <a:gd name="connsiteX65" fmla="*/ 2964995 w 4703648"/>
                <a:gd name="connsiteY65" fmla="*/ 3180095 h 4864304"/>
                <a:gd name="connsiteX66" fmla="*/ 2735614 w 4703648"/>
                <a:gd name="connsiteY66" fmla="*/ 3290769 h 4864304"/>
                <a:gd name="connsiteX67" fmla="*/ 2717763 w 4703648"/>
                <a:gd name="connsiteY67" fmla="*/ 3373775 h 4864304"/>
                <a:gd name="connsiteX68" fmla="*/ 2717763 w 4703648"/>
                <a:gd name="connsiteY68" fmla="*/ 3599586 h 4864304"/>
                <a:gd name="connsiteX69" fmla="*/ 2691879 w 4703648"/>
                <a:gd name="connsiteY69" fmla="*/ 3628147 h 4864304"/>
                <a:gd name="connsiteX70" fmla="*/ 2210804 w 4703648"/>
                <a:gd name="connsiteY70" fmla="*/ 3628147 h 4864304"/>
                <a:gd name="connsiteX71" fmla="*/ 2185813 w 4703648"/>
                <a:gd name="connsiteY71" fmla="*/ 3600478 h 4864304"/>
                <a:gd name="connsiteX72" fmla="*/ 2185813 w 4703648"/>
                <a:gd name="connsiteY72" fmla="*/ 3238110 h 4864304"/>
                <a:gd name="connsiteX73" fmla="*/ 2159037 w 4703648"/>
                <a:gd name="connsiteY73" fmla="*/ 3208656 h 4864304"/>
                <a:gd name="connsiteX74" fmla="*/ 2090312 w 4703648"/>
                <a:gd name="connsiteY74" fmla="*/ 3208656 h 4864304"/>
                <a:gd name="connsiteX75" fmla="*/ 2055503 w 4703648"/>
                <a:gd name="connsiteY75" fmla="*/ 3186343 h 4864304"/>
                <a:gd name="connsiteX76" fmla="*/ 1867179 w 4703648"/>
                <a:gd name="connsiteY76" fmla="*/ 3035505 h 4864304"/>
                <a:gd name="connsiteX77" fmla="*/ 1574428 w 4703648"/>
                <a:gd name="connsiteY77" fmla="*/ 3180988 h 4864304"/>
                <a:gd name="connsiteX78" fmla="*/ 1530694 w 4703648"/>
                <a:gd name="connsiteY78" fmla="*/ 3208656 h 4864304"/>
                <a:gd name="connsiteX79" fmla="*/ 1466432 w 4703648"/>
                <a:gd name="connsiteY79" fmla="*/ 3207764 h 4864304"/>
                <a:gd name="connsiteX80" fmla="*/ 1442333 w 4703648"/>
                <a:gd name="connsiteY80" fmla="*/ 3234540 h 4864304"/>
                <a:gd name="connsiteX81" fmla="*/ 1442333 w 4703648"/>
                <a:gd name="connsiteY81" fmla="*/ 3592446 h 4864304"/>
                <a:gd name="connsiteX82" fmla="*/ 1410202 w 4703648"/>
                <a:gd name="connsiteY82" fmla="*/ 3628147 h 4864304"/>
                <a:gd name="connsiteX83" fmla="*/ 896996 w 4703648"/>
                <a:gd name="connsiteY83" fmla="*/ 3628147 h 4864304"/>
                <a:gd name="connsiteX84" fmla="*/ 866650 w 4703648"/>
                <a:gd name="connsiteY84" fmla="*/ 3594231 h 4864304"/>
                <a:gd name="connsiteX85" fmla="*/ 866650 w 4703648"/>
                <a:gd name="connsiteY85" fmla="*/ 2811479 h 4864304"/>
                <a:gd name="connsiteX86" fmla="*/ 888963 w 4703648"/>
                <a:gd name="connsiteY86" fmla="*/ 2765067 h 4864304"/>
                <a:gd name="connsiteX87" fmla="*/ 1052296 w 4703648"/>
                <a:gd name="connsiteY87" fmla="*/ 2533009 h 4864304"/>
                <a:gd name="connsiteX88" fmla="*/ 1084428 w 4703648"/>
                <a:gd name="connsiteY88" fmla="*/ 2514266 h 4864304"/>
                <a:gd name="connsiteX89" fmla="*/ 1626195 w 4703648"/>
                <a:gd name="connsiteY89" fmla="*/ 2335759 h 4864304"/>
                <a:gd name="connsiteX90" fmla="*/ 1661896 w 4703648"/>
                <a:gd name="connsiteY90" fmla="*/ 2328619 h 4864304"/>
                <a:gd name="connsiteX91" fmla="*/ 2166178 w 4703648"/>
                <a:gd name="connsiteY91" fmla="*/ 2163500 h 4864304"/>
                <a:gd name="connsiteX92" fmla="*/ 2235795 w 4703648"/>
                <a:gd name="connsiteY92" fmla="*/ 2050148 h 4864304"/>
                <a:gd name="connsiteX93" fmla="*/ 2269711 w 4703648"/>
                <a:gd name="connsiteY93" fmla="*/ 2033190 h 4864304"/>
                <a:gd name="connsiteX94" fmla="*/ 2782918 w 4703648"/>
                <a:gd name="connsiteY94" fmla="*/ 1864502 h 4864304"/>
                <a:gd name="connsiteX95" fmla="*/ 2871279 w 4703648"/>
                <a:gd name="connsiteY95" fmla="*/ 1685102 h 4864304"/>
                <a:gd name="connsiteX96" fmla="*/ 2892699 w 4703648"/>
                <a:gd name="connsiteY96" fmla="*/ 1659219 h 4864304"/>
                <a:gd name="connsiteX97" fmla="*/ 3074776 w 4703648"/>
                <a:gd name="connsiteY97" fmla="*/ 1551222 h 4864304"/>
                <a:gd name="connsiteX98" fmla="*/ 3338966 w 4703648"/>
                <a:gd name="connsiteY98" fmla="*/ 1097816 h 4864304"/>
                <a:gd name="connsiteX99" fmla="*/ 3070313 w 4703648"/>
                <a:gd name="connsiteY99" fmla="*/ 545338 h 4864304"/>
                <a:gd name="connsiteX100" fmla="*/ 3038182 w 4703648"/>
                <a:gd name="connsiteY100" fmla="*/ 511421 h 4864304"/>
                <a:gd name="connsiteX101" fmla="*/ 2519621 w 4703648"/>
                <a:gd name="connsiteY101" fmla="*/ 8925 h 4864304"/>
                <a:gd name="connsiteX102" fmla="*/ 2467854 w 4703648"/>
                <a:gd name="connsiteY102" fmla="*/ 0 h 4864304"/>
                <a:gd name="connsiteX103" fmla="*/ 2347362 w 4703648"/>
                <a:gd name="connsiteY103" fmla="*/ 0 h 4864304"/>
                <a:gd name="connsiteX104" fmla="*/ 2221515 w 4703648"/>
                <a:gd name="connsiteY104" fmla="*/ 27669 h 4864304"/>
                <a:gd name="connsiteX105" fmla="*/ 1876997 w 4703648"/>
                <a:gd name="connsiteY105" fmla="*/ 315064 h 4864304"/>
                <a:gd name="connsiteX106" fmla="*/ 1747580 w 4703648"/>
                <a:gd name="connsiteY106" fmla="*/ 705101 h 4864304"/>
                <a:gd name="connsiteX107" fmla="*/ 1761860 w 4703648"/>
                <a:gd name="connsiteY107" fmla="*/ 944300 h 4864304"/>
                <a:gd name="connsiteX108" fmla="*/ 1750257 w 4703648"/>
                <a:gd name="connsiteY108" fmla="*/ 996067 h 4864304"/>
                <a:gd name="connsiteX109" fmla="*/ 1601204 w 4703648"/>
                <a:gd name="connsiteY109" fmla="*/ 1380749 h 4864304"/>
                <a:gd name="connsiteX110" fmla="*/ 1620840 w 4703648"/>
                <a:gd name="connsiteY110" fmla="*/ 1661004 h 4864304"/>
                <a:gd name="connsiteX111" fmla="*/ 1603882 w 4703648"/>
                <a:gd name="connsiteY111" fmla="*/ 1683317 h 4864304"/>
                <a:gd name="connsiteX112" fmla="*/ 1468217 w 4703648"/>
                <a:gd name="connsiteY112" fmla="*/ 1707416 h 4864304"/>
                <a:gd name="connsiteX113" fmla="*/ 1158508 w 4703648"/>
                <a:gd name="connsiteY113" fmla="*/ 1953755 h 4864304"/>
                <a:gd name="connsiteX114" fmla="*/ 1131732 w 4703648"/>
                <a:gd name="connsiteY114" fmla="*/ 1977853 h 4864304"/>
                <a:gd name="connsiteX115" fmla="*/ 815775 w 4703648"/>
                <a:gd name="connsiteY115" fmla="*/ 2411624 h 4864304"/>
                <a:gd name="connsiteX116" fmla="*/ 794354 w 4703648"/>
                <a:gd name="connsiteY116" fmla="*/ 2444648 h 4864304"/>
                <a:gd name="connsiteX117" fmla="*/ 498033 w 4703648"/>
                <a:gd name="connsiteY117" fmla="*/ 2781133 h 4864304"/>
                <a:gd name="connsiteX118" fmla="*/ 488216 w 4703648"/>
                <a:gd name="connsiteY118" fmla="*/ 2830222 h 4864304"/>
                <a:gd name="connsiteX119" fmla="*/ 488216 w 4703648"/>
                <a:gd name="connsiteY119" fmla="*/ 3592446 h 4864304"/>
                <a:gd name="connsiteX120" fmla="*/ 456977 w 4703648"/>
                <a:gd name="connsiteY120" fmla="*/ 3626362 h 4864304"/>
                <a:gd name="connsiteX121" fmla="*/ 280255 w 4703648"/>
                <a:gd name="connsiteY121" fmla="*/ 3626362 h 4864304"/>
                <a:gd name="connsiteX122" fmla="*/ 248124 w 4703648"/>
                <a:gd name="connsiteY122" fmla="*/ 3661171 h 4864304"/>
                <a:gd name="connsiteX123" fmla="*/ 248124 w 4703648"/>
                <a:gd name="connsiteY123" fmla="*/ 4542993 h 4864304"/>
                <a:gd name="connsiteX124" fmla="*/ 208853 w 4703648"/>
                <a:gd name="connsiteY124" fmla="*/ 4585835 h 4864304"/>
                <a:gd name="connsiteX125" fmla="*/ 99964 w 4703648"/>
                <a:gd name="connsiteY125" fmla="*/ 4585835 h 4864304"/>
                <a:gd name="connsiteX126" fmla="*/ 77650 w 4703648"/>
                <a:gd name="connsiteY126" fmla="*/ 4561736 h 4864304"/>
                <a:gd name="connsiteX127" fmla="*/ 77650 w 4703648"/>
                <a:gd name="connsiteY127" fmla="*/ 4482301 h 4864304"/>
                <a:gd name="connsiteX128" fmla="*/ 58907 w 4703648"/>
                <a:gd name="connsiteY128" fmla="*/ 4461773 h 4864304"/>
                <a:gd name="connsiteX129" fmla="*/ 0 w 4703648"/>
                <a:gd name="connsiteY129" fmla="*/ 4481408 h 4864304"/>
                <a:gd name="connsiteX130" fmla="*/ 0 w 4703648"/>
                <a:gd name="connsiteY130" fmla="*/ 4843777 h 4864304"/>
                <a:gd name="connsiteX131" fmla="*/ 68725 w 4703648"/>
                <a:gd name="connsiteY131" fmla="*/ 4866090 h 4864304"/>
                <a:gd name="connsiteX132" fmla="*/ 77650 w 4703648"/>
                <a:gd name="connsiteY132" fmla="*/ 4846455 h 4864304"/>
                <a:gd name="connsiteX133" fmla="*/ 77650 w 4703648"/>
                <a:gd name="connsiteY133" fmla="*/ 4755416 h 4864304"/>
                <a:gd name="connsiteX134" fmla="*/ 99964 w 4703648"/>
                <a:gd name="connsiteY134" fmla="*/ 4728640 h 4864304"/>
                <a:gd name="connsiteX135" fmla="*/ 226703 w 4703648"/>
                <a:gd name="connsiteY135" fmla="*/ 4728640 h 4864304"/>
                <a:gd name="connsiteX136" fmla="*/ 248124 w 4703648"/>
                <a:gd name="connsiteY136" fmla="*/ 4751846 h 4864304"/>
                <a:gd name="connsiteX137" fmla="*/ 248124 w 4703648"/>
                <a:gd name="connsiteY137" fmla="*/ 4829496 h 4864304"/>
                <a:gd name="connsiteX138" fmla="*/ 281148 w 4703648"/>
                <a:gd name="connsiteY138" fmla="*/ 4866090 h 4864304"/>
                <a:gd name="connsiteX139" fmla="*/ 691713 w 4703648"/>
                <a:gd name="connsiteY139" fmla="*/ 4865198 h 4864304"/>
                <a:gd name="connsiteX140" fmla="*/ 989819 w 4703648"/>
                <a:gd name="connsiteY140" fmla="*/ 4865198 h 4864304"/>
                <a:gd name="connsiteX141" fmla="*/ 1014810 w 4703648"/>
                <a:gd name="connsiteY141" fmla="*/ 4866983 h 4864304"/>
                <a:gd name="connsiteX142" fmla="*/ 1013025 w 4703648"/>
                <a:gd name="connsiteY142" fmla="*/ 4867875 h 4864304"/>
                <a:gd name="connsiteX143" fmla="*/ 1322734 w 4703648"/>
                <a:gd name="connsiteY143" fmla="*/ 4867875 h 4864304"/>
                <a:gd name="connsiteX144" fmla="*/ 1807379 w 4703648"/>
                <a:gd name="connsiteY144" fmla="*/ 4867875 h 486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4703648" h="4864304">
                  <a:moveTo>
                    <a:pt x="1807379" y="4869660"/>
                  </a:moveTo>
                  <a:lnTo>
                    <a:pt x="2182243" y="4869660"/>
                  </a:lnTo>
                  <a:cubicBezTo>
                    <a:pt x="2182243" y="4869660"/>
                    <a:pt x="2181351" y="4868768"/>
                    <a:pt x="2181351" y="4868768"/>
                  </a:cubicBezTo>
                  <a:cubicBezTo>
                    <a:pt x="2341114" y="4868768"/>
                    <a:pt x="2418764" y="4868768"/>
                    <a:pt x="2580313" y="4868768"/>
                  </a:cubicBezTo>
                  <a:cubicBezTo>
                    <a:pt x="2580313" y="4868768"/>
                    <a:pt x="2579420" y="4869660"/>
                    <a:pt x="2579420" y="4869660"/>
                  </a:cubicBezTo>
                  <a:lnTo>
                    <a:pt x="2957854" y="4869660"/>
                  </a:lnTo>
                  <a:cubicBezTo>
                    <a:pt x="2997126" y="4866983"/>
                    <a:pt x="3413939" y="4866983"/>
                    <a:pt x="3435359" y="4869660"/>
                  </a:cubicBezTo>
                  <a:cubicBezTo>
                    <a:pt x="3435359" y="4869660"/>
                    <a:pt x="3435359" y="4869660"/>
                    <a:pt x="3435359" y="4869660"/>
                  </a:cubicBezTo>
                  <a:lnTo>
                    <a:pt x="3812901" y="4869660"/>
                  </a:lnTo>
                  <a:cubicBezTo>
                    <a:pt x="3812008" y="4868768"/>
                    <a:pt x="3811116" y="4867875"/>
                    <a:pt x="3810223" y="4867875"/>
                  </a:cubicBezTo>
                  <a:cubicBezTo>
                    <a:pt x="3821826" y="4867875"/>
                    <a:pt x="3828966" y="4867875"/>
                    <a:pt x="3835214" y="4867875"/>
                  </a:cubicBezTo>
                  <a:cubicBezTo>
                    <a:pt x="4080661" y="4867875"/>
                    <a:pt x="4174377" y="4867875"/>
                    <a:pt x="4419823" y="4867875"/>
                  </a:cubicBezTo>
                  <a:cubicBezTo>
                    <a:pt x="4451955" y="4867875"/>
                    <a:pt x="4451955" y="4867875"/>
                    <a:pt x="4451955" y="4833067"/>
                  </a:cubicBezTo>
                  <a:cubicBezTo>
                    <a:pt x="4451955" y="4805398"/>
                    <a:pt x="4451955" y="4778622"/>
                    <a:pt x="4451955" y="4750953"/>
                  </a:cubicBezTo>
                  <a:cubicBezTo>
                    <a:pt x="4451955" y="4735780"/>
                    <a:pt x="4457310" y="4729532"/>
                    <a:pt x="4471590" y="4729532"/>
                  </a:cubicBezTo>
                  <a:cubicBezTo>
                    <a:pt x="4516217" y="4729532"/>
                    <a:pt x="4561736" y="4730425"/>
                    <a:pt x="4606363" y="4729532"/>
                  </a:cubicBezTo>
                  <a:cubicBezTo>
                    <a:pt x="4621536" y="4729532"/>
                    <a:pt x="4625999" y="4736673"/>
                    <a:pt x="4625999" y="4752739"/>
                  </a:cubicBezTo>
                  <a:cubicBezTo>
                    <a:pt x="4625106" y="4783977"/>
                    <a:pt x="4625999" y="4814323"/>
                    <a:pt x="4625999" y="4845562"/>
                  </a:cubicBezTo>
                  <a:cubicBezTo>
                    <a:pt x="4625999" y="4861628"/>
                    <a:pt x="4631354" y="4868768"/>
                    <a:pt x="4645634" y="4867875"/>
                  </a:cubicBezTo>
                  <a:cubicBezTo>
                    <a:pt x="4656344" y="4866983"/>
                    <a:pt x="4667055" y="4867875"/>
                    <a:pt x="4677765" y="4865198"/>
                  </a:cubicBezTo>
                  <a:cubicBezTo>
                    <a:pt x="4694724" y="4861628"/>
                    <a:pt x="4705434" y="4849132"/>
                    <a:pt x="4705434" y="4829496"/>
                  </a:cubicBezTo>
                  <a:cubicBezTo>
                    <a:pt x="4705434" y="4718823"/>
                    <a:pt x="4705434" y="4608148"/>
                    <a:pt x="4705434" y="4498367"/>
                  </a:cubicBezTo>
                  <a:cubicBezTo>
                    <a:pt x="4705434" y="4477838"/>
                    <a:pt x="4692939" y="4465343"/>
                    <a:pt x="4673303" y="4462665"/>
                  </a:cubicBezTo>
                  <a:cubicBezTo>
                    <a:pt x="4627784" y="4457310"/>
                    <a:pt x="4625999" y="4458203"/>
                    <a:pt x="4625999" y="4509077"/>
                  </a:cubicBezTo>
                  <a:cubicBezTo>
                    <a:pt x="4625999" y="4527820"/>
                    <a:pt x="4625999" y="4547456"/>
                    <a:pt x="4625999" y="4566199"/>
                  </a:cubicBezTo>
                  <a:cubicBezTo>
                    <a:pt x="4625999" y="4580480"/>
                    <a:pt x="4620643" y="4586727"/>
                    <a:pt x="4608148" y="4585835"/>
                  </a:cubicBezTo>
                  <a:cubicBezTo>
                    <a:pt x="4562629" y="4585835"/>
                    <a:pt x="4517109" y="4584943"/>
                    <a:pt x="4471590" y="4585835"/>
                  </a:cubicBezTo>
                  <a:cubicBezTo>
                    <a:pt x="4453740" y="4585835"/>
                    <a:pt x="4452847" y="4574232"/>
                    <a:pt x="4452847" y="4559951"/>
                  </a:cubicBezTo>
                  <a:cubicBezTo>
                    <a:pt x="4452847" y="4451955"/>
                    <a:pt x="4452847" y="4343066"/>
                    <a:pt x="4452847" y="4235070"/>
                  </a:cubicBezTo>
                  <a:cubicBezTo>
                    <a:pt x="4452847" y="4089586"/>
                    <a:pt x="4452847" y="3944996"/>
                    <a:pt x="4452847" y="3799513"/>
                  </a:cubicBezTo>
                  <a:cubicBezTo>
                    <a:pt x="4452847" y="3770952"/>
                    <a:pt x="4453740" y="3770060"/>
                    <a:pt x="4480516" y="3769167"/>
                  </a:cubicBezTo>
                  <a:cubicBezTo>
                    <a:pt x="4506399" y="3769167"/>
                    <a:pt x="4533175" y="3768274"/>
                    <a:pt x="4559059" y="3769167"/>
                  </a:cubicBezTo>
                  <a:cubicBezTo>
                    <a:pt x="4574232" y="3769167"/>
                    <a:pt x="4582264" y="3763812"/>
                    <a:pt x="4582264" y="3745069"/>
                  </a:cubicBezTo>
                  <a:cubicBezTo>
                    <a:pt x="4581372" y="3712045"/>
                    <a:pt x="4581372" y="3679021"/>
                    <a:pt x="4582264" y="3645998"/>
                  </a:cubicBezTo>
                  <a:cubicBezTo>
                    <a:pt x="4582264" y="3631717"/>
                    <a:pt x="4576909" y="3626362"/>
                    <a:pt x="4564414" y="3626362"/>
                  </a:cubicBezTo>
                  <a:cubicBezTo>
                    <a:pt x="4449277" y="3626362"/>
                    <a:pt x="4334140" y="3626362"/>
                    <a:pt x="4218111" y="3626362"/>
                  </a:cubicBezTo>
                  <a:cubicBezTo>
                    <a:pt x="4204723" y="3626362"/>
                    <a:pt x="4200260" y="3632610"/>
                    <a:pt x="4200260" y="3645998"/>
                  </a:cubicBezTo>
                  <a:cubicBezTo>
                    <a:pt x="4200260" y="3679914"/>
                    <a:pt x="4201153" y="3713830"/>
                    <a:pt x="4200260" y="3747746"/>
                  </a:cubicBezTo>
                  <a:cubicBezTo>
                    <a:pt x="4200260" y="3762919"/>
                    <a:pt x="4205616" y="3769167"/>
                    <a:pt x="4219004" y="3769167"/>
                  </a:cubicBezTo>
                  <a:cubicBezTo>
                    <a:pt x="4246672" y="3769167"/>
                    <a:pt x="4274340" y="3770060"/>
                    <a:pt x="4301116" y="3769167"/>
                  </a:cubicBezTo>
                  <a:cubicBezTo>
                    <a:pt x="4318075" y="3768274"/>
                    <a:pt x="4325215" y="3774522"/>
                    <a:pt x="4325215" y="3794158"/>
                  </a:cubicBezTo>
                  <a:cubicBezTo>
                    <a:pt x="4324322" y="4008366"/>
                    <a:pt x="4325215" y="4222574"/>
                    <a:pt x="4325215" y="4437674"/>
                  </a:cubicBezTo>
                  <a:cubicBezTo>
                    <a:pt x="4325215" y="4456418"/>
                    <a:pt x="4318075" y="4461773"/>
                    <a:pt x="4302009" y="4461773"/>
                  </a:cubicBezTo>
                  <a:cubicBezTo>
                    <a:pt x="4152956" y="4461773"/>
                    <a:pt x="4155634" y="4460880"/>
                    <a:pt x="4007473" y="4461773"/>
                  </a:cubicBezTo>
                  <a:cubicBezTo>
                    <a:pt x="3989622" y="4461773"/>
                    <a:pt x="3984267" y="4454632"/>
                    <a:pt x="3984267" y="4435889"/>
                  </a:cubicBezTo>
                  <a:cubicBezTo>
                    <a:pt x="3984267" y="4201153"/>
                    <a:pt x="3984267" y="3965524"/>
                    <a:pt x="3984267" y="3730788"/>
                  </a:cubicBezTo>
                  <a:cubicBezTo>
                    <a:pt x="3984267" y="3712938"/>
                    <a:pt x="3987837" y="3705797"/>
                    <a:pt x="4005688" y="3706690"/>
                  </a:cubicBezTo>
                  <a:cubicBezTo>
                    <a:pt x="4040497" y="3707582"/>
                    <a:pt x="4040497" y="3706690"/>
                    <a:pt x="4040497" y="3669203"/>
                  </a:cubicBezTo>
                  <a:cubicBezTo>
                    <a:pt x="4040497" y="3662956"/>
                    <a:pt x="4040497" y="3657600"/>
                    <a:pt x="4040497" y="3651353"/>
                  </a:cubicBezTo>
                  <a:cubicBezTo>
                    <a:pt x="4042282" y="3632610"/>
                    <a:pt x="4034249" y="3625469"/>
                    <a:pt x="4016398" y="3626362"/>
                  </a:cubicBezTo>
                  <a:cubicBezTo>
                    <a:pt x="3969987" y="3627254"/>
                    <a:pt x="3923575" y="3625469"/>
                    <a:pt x="3877163" y="3627254"/>
                  </a:cubicBezTo>
                  <a:cubicBezTo>
                    <a:pt x="3858420" y="3628147"/>
                    <a:pt x="3851280" y="3621899"/>
                    <a:pt x="3851280" y="3599586"/>
                  </a:cubicBezTo>
                  <a:cubicBezTo>
                    <a:pt x="3852172" y="3391626"/>
                    <a:pt x="3852172" y="3183665"/>
                    <a:pt x="3851280" y="2976598"/>
                  </a:cubicBezTo>
                  <a:cubicBezTo>
                    <a:pt x="3851280" y="2955177"/>
                    <a:pt x="3857528" y="2948929"/>
                    <a:pt x="3877163" y="2948929"/>
                  </a:cubicBezTo>
                  <a:cubicBezTo>
                    <a:pt x="3985160" y="2949822"/>
                    <a:pt x="4093156" y="2948929"/>
                    <a:pt x="4201153" y="2948929"/>
                  </a:cubicBezTo>
                  <a:cubicBezTo>
                    <a:pt x="4228821" y="2948929"/>
                    <a:pt x="4229714" y="2948037"/>
                    <a:pt x="4229714" y="2918583"/>
                  </a:cubicBezTo>
                  <a:cubicBezTo>
                    <a:pt x="4229714" y="2866816"/>
                    <a:pt x="4229714" y="2815049"/>
                    <a:pt x="4229714" y="2764175"/>
                  </a:cubicBezTo>
                  <a:cubicBezTo>
                    <a:pt x="4229714" y="2745432"/>
                    <a:pt x="4225251" y="2738291"/>
                    <a:pt x="4207400" y="2738291"/>
                  </a:cubicBezTo>
                  <a:cubicBezTo>
                    <a:pt x="4032464" y="2739184"/>
                    <a:pt x="3857528" y="2739184"/>
                    <a:pt x="3682591" y="2738291"/>
                  </a:cubicBezTo>
                  <a:cubicBezTo>
                    <a:pt x="3660278" y="2738291"/>
                    <a:pt x="3660278" y="2750787"/>
                    <a:pt x="3660278" y="2768637"/>
                  </a:cubicBezTo>
                  <a:cubicBezTo>
                    <a:pt x="3660278" y="3043538"/>
                    <a:pt x="3660278" y="3318438"/>
                    <a:pt x="3660278" y="3593338"/>
                  </a:cubicBezTo>
                  <a:cubicBezTo>
                    <a:pt x="3660278" y="3628147"/>
                    <a:pt x="3660278" y="3628147"/>
                    <a:pt x="3629039" y="3628147"/>
                  </a:cubicBezTo>
                  <a:cubicBezTo>
                    <a:pt x="3465706" y="3628147"/>
                    <a:pt x="3303265" y="3628147"/>
                    <a:pt x="3139931" y="3628147"/>
                  </a:cubicBezTo>
                  <a:cubicBezTo>
                    <a:pt x="3111370" y="3628147"/>
                    <a:pt x="3111370" y="3628147"/>
                    <a:pt x="3111370" y="3596016"/>
                  </a:cubicBezTo>
                  <a:cubicBezTo>
                    <a:pt x="3111370" y="3526398"/>
                    <a:pt x="3112263" y="3457673"/>
                    <a:pt x="3111370" y="3388055"/>
                  </a:cubicBezTo>
                  <a:cubicBezTo>
                    <a:pt x="3109585" y="3280951"/>
                    <a:pt x="3055140" y="3203301"/>
                    <a:pt x="2964995" y="3180095"/>
                  </a:cubicBezTo>
                  <a:cubicBezTo>
                    <a:pt x="2868601" y="3155104"/>
                    <a:pt x="2773993" y="3200623"/>
                    <a:pt x="2735614" y="3290769"/>
                  </a:cubicBezTo>
                  <a:cubicBezTo>
                    <a:pt x="2724011" y="3316653"/>
                    <a:pt x="2717763" y="3345214"/>
                    <a:pt x="2717763" y="3373775"/>
                  </a:cubicBezTo>
                  <a:cubicBezTo>
                    <a:pt x="2717763" y="3448748"/>
                    <a:pt x="2717763" y="3523720"/>
                    <a:pt x="2717763" y="3599586"/>
                  </a:cubicBezTo>
                  <a:cubicBezTo>
                    <a:pt x="2717763" y="3627254"/>
                    <a:pt x="2716870" y="3628147"/>
                    <a:pt x="2691879" y="3628147"/>
                  </a:cubicBezTo>
                  <a:cubicBezTo>
                    <a:pt x="2504448" y="3628147"/>
                    <a:pt x="2398236" y="3628147"/>
                    <a:pt x="2210804" y="3628147"/>
                  </a:cubicBezTo>
                  <a:cubicBezTo>
                    <a:pt x="2191168" y="3628147"/>
                    <a:pt x="2184921" y="3621007"/>
                    <a:pt x="2185813" y="3600478"/>
                  </a:cubicBezTo>
                  <a:cubicBezTo>
                    <a:pt x="2186706" y="3479986"/>
                    <a:pt x="2185813" y="3358602"/>
                    <a:pt x="2185813" y="3238110"/>
                  </a:cubicBezTo>
                  <a:cubicBezTo>
                    <a:pt x="2185813" y="3208656"/>
                    <a:pt x="2185813" y="3208656"/>
                    <a:pt x="2159037" y="3208656"/>
                  </a:cubicBezTo>
                  <a:cubicBezTo>
                    <a:pt x="2135831" y="3208656"/>
                    <a:pt x="2113518" y="3207764"/>
                    <a:pt x="2090312" y="3208656"/>
                  </a:cubicBezTo>
                  <a:cubicBezTo>
                    <a:pt x="2073354" y="3209549"/>
                    <a:pt x="2063536" y="3203301"/>
                    <a:pt x="2055503" y="3186343"/>
                  </a:cubicBezTo>
                  <a:cubicBezTo>
                    <a:pt x="2014447" y="3104230"/>
                    <a:pt x="1951970" y="3053355"/>
                    <a:pt x="1867179" y="3035505"/>
                  </a:cubicBezTo>
                  <a:cubicBezTo>
                    <a:pt x="1750257" y="3009621"/>
                    <a:pt x="1634228" y="3066743"/>
                    <a:pt x="1574428" y="3180988"/>
                  </a:cubicBezTo>
                  <a:cubicBezTo>
                    <a:pt x="1563718" y="3201516"/>
                    <a:pt x="1552115" y="3211334"/>
                    <a:pt x="1530694" y="3208656"/>
                  </a:cubicBezTo>
                  <a:cubicBezTo>
                    <a:pt x="1509273" y="3206871"/>
                    <a:pt x="1487853" y="3209549"/>
                    <a:pt x="1466432" y="3207764"/>
                  </a:cubicBezTo>
                  <a:cubicBezTo>
                    <a:pt x="1447689" y="3206871"/>
                    <a:pt x="1442333" y="3214011"/>
                    <a:pt x="1442333" y="3234540"/>
                  </a:cubicBezTo>
                  <a:cubicBezTo>
                    <a:pt x="1443226" y="3354139"/>
                    <a:pt x="1442333" y="3472846"/>
                    <a:pt x="1442333" y="3592446"/>
                  </a:cubicBezTo>
                  <a:cubicBezTo>
                    <a:pt x="1442333" y="3628147"/>
                    <a:pt x="1442333" y="3628147"/>
                    <a:pt x="1410202" y="3628147"/>
                  </a:cubicBezTo>
                  <a:cubicBezTo>
                    <a:pt x="1209382" y="3628147"/>
                    <a:pt x="1079965" y="3628147"/>
                    <a:pt x="896996" y="3628147"/>
                  </a:cubicBezTo>
                  <a:cubicBezTo>
                    <a:pt x="867542" y="3628147"/>
                    <a:pt x="866650" y="3628147"/>
                    <a:pt x="866650" y="3594231"/>
                  </a:cubicBezTo>
                  <a:cubicBezTo>
                    <a:pt x="866650" y="3333611"/>
                    <a:pt x="866650" y="3072991"/>
                    <a:pt x="866650" y="2811479"/>
                  </a:cubicBezTo>
                  <a:cubicBezTo>
                    <a:pt x="866650" y="2790058"/>
                    <a:pt x="872897" y="2776670"/>
                    <a:pt x="888963" y="2765067"/>
                  </a:cubicBezTo>
                  <a:cubicBezTo>
                    <a:pt x="966613" y="2707945"/>
                    <a:pt x="1021058" y="2630295"/>
                    <a:pt x="1052296" y="2533009"/>
                  </a:cubicBezTo>
                  <a:cubicBezTo>
                    <a:pt x="1058544" y="2513373"/>
                    <a:pt x="1065684" y="2509803"/>
                    <a:pt x="1084428" y="2514266"/>
                  </a:cubicBezTo>
                  <a:cubicBezTo>
                    <a:pt x="1295958" y="2566925"/>
                    <a:pt x="1476250" y="2507125"/>
                    <a:pt x="1626195" y="2335759"/>
                  </a:cubicBezTo>
                  <a:cubicBezTo>
                    <a:pt x="1638691" y="2321478"/>
                    <a:pt x="1648508" y="2325049"/>
                    <a:pt x="1661896" y="2328619"/>
                  </a:cubicBezTo>
                  <a:cubicBezTo>
                    <a:pt x="1859146" y="2381278"/>
                    <a:pt x="2026942" y="2325049"/>
                    <a:pt x="2166178" y="2163500"/>
                  </a:cubicBezTo>
                  <a:cubicBezTo>
                    <a:pt x="2194739" y="2130476"/>
                    <a:pt x="2217944" y="2092098"/>
                    <a:pt x="2235795" y="2050148"/>
                  </a:cubicBezTo>
                  <a:cubicBezTo>
                    <a:pt x="2242935" y="2032298"/>
                    <a:pt x="2250968" y="2027835"/>
                    <a:pt x="2269711" y="2033190"/>
                  </a:cubicBezTo>
                  <a:cubicBezTo>
                    <a:pt x="2472316" y="2093883"/>
                    <a:pt x="2644575" y="2037653"/>
                    <a:pt x="2782918" y="1864502"/>
                  </a:cubicBezTo>
                  <a:cubicBezTo>
                    <a:pt x="2824867" y="1812735"/>
                    <a:pt x="2853428" y="1751150"/>
                    <a:pt x="2871279" y="1685102"/>
                  </a:cubicBezTo>
                  <a:cubicBezTo>
                    <a:pt x="2874849" y="1671714"/>
                    <a:pt x="2880204" y="1662789"/>
                    <a:pt x="2892699" y="1659219"/>
                  </a:cubicBezTo>
                  <a:cubicBezTo>
                    <a:pt x="2962317" y="1640476"/>
                    <a:pt x="3022117" y="1602097"/>
                    <a:pt x="3074776" y="1551222"/>
                  </a:cubicBezTo>
                  <a:cubicBezTo>
                    <a:pt x="3201516" y="1427160"/>
                    <a:pt x="3290769" y="1277215"/>
                    <a:pt x="3338966" y="1097816"/>
                  </a:cubicBezTo>
                  <a:cubicBezTo>
                    <a:pt x="3399658" y="869327"/>
                    <a:pt x="3277381" y="616740"/>
                    <a:pt x="3070313" y="545338"/>
                  </a:cubicBezTo>
                  <a:cubicBezTo>
                    <a:pt x="3053355" y="539090"/>
                    <a:pt x="3044430" y="530165"/>
                    <a:pt x="3038182" y="511421"/>
                  </a:cubicBezTo>
                  <a:cubicBezTo>
                    <a:pt x="2953392" y="234736"/>
                    <a:pt x="2778455" y="68725"/>
                    <a:pt x="2519621" y="8925"/>
                  </a:cubicBezTo>
                  <a:cubicBezTo>
                    <a:pt x="2502662" y="5355"/>
                    <a:pt x="2484812" y="3570"/>
                    <a:pt x="2467854" y="0"/>
                  </a:cubicBezTo>
                  <a:cubicBezTo>
                    <a:pt x="2427690" y="0"/>
                    <a:pt x="2387526" y="0"/>
                    <a:pt x="2347362" y="0"/>
                  </a:cubicBezTo>
                  <a:cubicBezTo>
                    <a:pt x="2304520" y="6248"/>
                    <a:pt x="2262571" y="13388"/>
                    <a:pt x="2221515" y="27669"/>
                  </a:cubicBezTo>
                  <a:cubicBezTo>
                    <a:pt x="2076032" y="79435"/>
                    <a:pt x="1964465" y="180292"/>
                    <a:pt x="1876997" y="315064"/>
                  </a:cubicBezTo>
                  <a:cubicBezTo>
                    <a:pt x="1802024" y="431986"/>
                    <a:pt x="1758290" y="562296"/>
                    <a:pt x="1747580" y="705101"/>
                  </a:cubicBezTo>
                  <a:cubicBezTo>
                    <a:pt x="1741332" y="785429"/>
                    <a:pt x="1744009" y="865757"/>
                    <a:pt x="1761860" y="944300"/>
                  </a:cubicBezTo>
                  <a:cubicBezTo>
                    <a:pt x="1766323" y="964828"/>
                    <a:pt x="1762753" y="980001"/>
                    <a:pt x="1750257" y="996067"/>
                  </a:cubicBezTo>
                  <a:cubicBezTo>
                    <a:pt x="1665467" y="1107634"/>
                    <a:pt x="1616377" y="1236158"/>
                    <a:pt x="1601204" y="1380749"/>
                  </a:cubicBezTo>
                  <a:cubicBezTo>
                    <a:pt x="1591386" y="1475357"/>
                    <a:pt x="1596742" y="1569073"/>
                    <a:pt x="1620840" y="1661004"/>
                  </a:cubicBezTo>
                  <a:cubicBezTo>
                    <a:pt x="1627088" y="1685102"/>
                    <a:pt x="1626195" y="1685995"/>
                    <a:pt x="1603882" y="1683317"/>
                  </a:cubicBezTo>
                  <a:cubicBezTo>
                    <a:pt x="1556578" y="1678855"/>
                    <a:pt x="1511951" y="1693135"/>
                    <a:pt x="1468217" y="1707416"/>
                  </a:cubicBezTo>
                  <a:cubicBezTo>
                    <a:pt x="1339692" y="1750257"/>
                    <a:pt x="1236158" y="1833263"/>
                    <a:pt x="1158508" y="1953755"/>
                  </a:cubicBezTo>
                  <a:cubicBezTo>
                    <a:pt x="1151368" y="1964465"/>
                    <a:pt x="1143335" y="1973391"/>
                    <a:pt x="1131732" y="1977853"/>
                  </a:cubicBezTo>
                  <a:cubicBezTo>
                    <a:pt x="947870" y="2052826"/>
                    <a:pt x="842551" y="2198309"/>
                    <a:pt x="815775" y="2411624"/>
                  </a:cubicBezTo>
                  <a:cubicBezTo>
                    <a:pt x="813990" y="2428582"/>
                    <a:pt x="807742" y="2437508"/>
                    <a:pt x="794354" y="2444648"/>
                  </a:cubicBezTo>
                  <a:cubicBezTo>
                    <a:pt x="660474" y="2519621"/>
                    <a:pt x="562296" y="2632080"/>
                    <a:pt x="498033" y="2781133"/>
                  </a:cubicBezTo>
                  <a:cubicBezTo>
                    <a:pt x="490893" y="2797199"/>
                    <a:pt x="488216" y="2812372"/>
                    <a:pt x="488216" y="2830222"/>
                  </a:cubicBezTo>
                  <a:cubicBezTo>
                    <a:pt x="488216" y="3084594"/>
                    <a:pt x="488216" y="3338966"/>
                    <a:pt x="488216" y="3592446"/>
                  </a:cubicBezTo>
                  <a:cubicBezTo>
                    <a:pt x="488216" y="3626362"/>
                    <a:pt x="488216" y="3626362"/>
                    <a:pt x="456977" y="3626362"/>
                  </a:cubicBezTo>
                  <a:cubicBezTo>
                    <a:pt x="398070" y="3626362"/>
                    <a:pt x="339163" y="3626362"/>
                    <a:pt x="280255" y="3626362"/>
                  </a:cubicBezTo>
                  <a:cubicBezTo>
                    <a:pt x="248124" y="3626362"/>
                    <a:pt x="248124" y="3626362"/>
                    <a:pt x="248124" y="3661171"/>
                  </a:cubicBezTo>
                  <a:cubicBezTo>
                    <a:pt x="248124" y="3954814"/>
                    <a:pt x="248124" y="4249350"/>
                    <a:pt x="248124" y="4542993"/>
                  </a:cubicBezTo>
                  <a:cubicBezTo>
                    <a:pt x="248124" y="4585835"/>
                    <a:pt x="248124" y="4585835"/>
                    <a:pt x="208853" y="4585835"/>
                  </a:cubicBezTo>
                  <a:cubicBezTo>
                    <a:pt x="172259" y="4585835"/>
                    <a:pt x="136558" y="4584943"/>
                    <a:pt x="99964" y="4585835"/>
                  </a:cubicBezTo>
                  <a:cubicBezTo>
                    <a:pt x="83898" y="4585835"/>
                    <a:pt x="76758" y="4579587"/>
                    <a:pt x="77650" y="4561736"/>
                  </a:cubicBezTo>
                  <a:cubicBezTo>
                    <a:pt x="78543" y="4534960"/>
                    <a:pt x="77650" y="4509077"/>
                    <a:pt x="77650" y="4482301"/>
                  </a:cubicBezTo>
                  <a:cubicBezTo>
                    <a:pt x="77650" y="4467128"/>
                    <a:pt x="72295" y="4461773"/>
                    <a:pt x="58907" y="4461773"/>
                  </a:cubicBezTo>
                  <a:cubicBezTo>
                    <a:pt x="37486" y="4461773"/>
                    <a:pt x="15173" y="4459095"/>
                    <a:pt x="0" y="4481408"/>
                  </a:cubicBezTo>
                  <a:cubicBezTo>
                    <a:pt x="0" y="4601900"/>
                    <a:pt x="0" y="4723285"/>
                    <a:pt x="0" y="4843777"/>
                  </a:cubicBezTo>
                  <a:cubicBezTo>
                    <a:pt x="15173" y="4865198"/>
                    <a:pt x="46412" y="4875016"/>
                    <a:pt x="68725" y="4866090"/>
                  </a:cubicBezTo>
                  <a:cubicBezTo>
                    <a:pt x="78543" y="4862520"/>
                    <a:pt x="77650" y="4854487"/>
                    <a:pt x="77650" y="4846455"/>
                  </a:cubicBezTo>
                  <a:cubicBezTo>
                    <a:pt x="77650" y="4816108"/>
                    <a:pt x="78543" y="4785762"/>
                    <a:pt x="77650" y="4755416"/>
                  </a:cubicBezTo>
                  <a:cubicBezTo>
                    <a:pt x="76758" y="4736673"/>
                    <a:pt x="82113" y="4728640"/>
                    <a:pt x="99964" y="4728640"/>
                  </a:cubicBezTo>
                  <a:cubicBezTo>
                    <a:pt x="141913" y="4729532"/>
                    <a:pt x="184754" y="4729532"/>
                    <a:pt x="226703" y="4728640"/>
                  </a:cubicBezTo>
                  <a:cubicBezTo>
                    <a:pt x="241876" y="4728640"/>
                    <a:pt x="249017" y="4734888"/>
                    <a:pt x="248124" y="4751846"/>
                  </a:cubicBezTo>
                  <a:cubicBezTo>
                    <a:pt x="247232" y="4777729"/>
                    <a:pt x="248124" y="4803613"/>
                    <a:pt x="248124" y="4829496"/>
                  </a:cubicBezTo>
                  <a:cubicBezTo>
                    <a:pt x="248124" y="4866090"/>
                    <a:pt x="248124" y="4866090"/>
                    <a:pt x="281148" y="4866090"/>
                  </a:cubicBezTo>
                  <a:cubicBezTo>
                    <a:pt x="417705" y="4866090"/>
                    <a:pt x="555156" y="4866090"/>
                    <a:pt x="691713" y="4865198"/>
                  </a:cubicBezTo>
                  <a:cubicBezTo>
                    <a:pt x="790784" y="4865198"/>
                    <a:pt x="889855" y="4865198"/>
                    <a:pt x="989819" y="4865198"/>
                  </a:cubicBezTo>
                  <a:cubicBezTo>
                    <a:pt x="997852" y="4865198"/>
                    <a:pt x="1005885" y="4865198"/>
                    <a:pt x="1014810" y="4866983"/>
                  </a:cubicBezTo>
                  <a:cubicBezTo>
                    <a:pt x="1013917" y="4866983"/>
                    <a:pt x="1013917" y="4867875"/>
                    <a:pt x="1013025" y="4867875"/>
                  </a:cubicBezTo>
                  <a:lnTo>
                    <a:pt x="1322734" y="4867875"/>
                  </a:lnTo>
                  <a:lnTo>
                    <a:pt x="1807379" y="4867875"/>
                  </a:ln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DA06BBB-1073-4CC7-842D-C31E16921687}"/>
                </a:ext>
              </a:extLst>
            </p:cNvPr>
            <p:cNvSpPr/>
            <p:nvPr/>
          </p:nvSpPr>
          <p:spPr>
            <a:xfrm>
              <a:off x="267760" y="5438984"/>
              <a:ext cx="794354" cy="794354"/>
            </a:xfrm>
            <a:custGeom>
              <a:avLst/>
              <a:gdLst>
                <a:gd name="connsiteX0" fmla="*/ 797924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4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4" y="398962"/>
                  </a:moveTo>
                  <a:cubicBezTo>
                    <a:pt x="797924" y="619303"/>
                    <a:pt x="619303" y="797925"/>
                    <a:pt x="398962" y="797925"/>
                  </a:cubicBezTo>
                  <a:cubicBezTo>
                    <a:pt x="178622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4" y="178622"/>
                    <a:pt x="797924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2AE96DD-62B6-4DCE-B9F0-FB889134136E}"/>
                </a:ext>
              </a:extLst>
            </p:cNvPr>
            <p:cNvSpPr/>
            <p:nvPr/>
          </p:nvSpPr>
          <p:spPr>
            <a:xfrm>
              <a:off x="1266504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9B83C6B-A966-4C70-8493-7C1034B63FC1}"/>
                </a:ext>
              </a:extLst>
            </p:cNvPr>
            <p:cNvSpPr/>
            <p:nvPr/>
          </p:nvSpPr>
          <p:spPr>
            <a:xfrm>
              <a:off x="2265249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AAE0EA0-36F8-4A8E-B5BB-BA9713739A52}"/>
                </a:ext>
              </a:extLst>
            </p:cNvPr>
            <p:cNvSpPr/>
            <p:nvPr/>
          </p:nvSpPr>
          <p:spPr>
            <a:xfrm>
              <a:off x="3263993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0" name="Rounded Rectangle 25">
            <a:extLst>
              <a:ext uri="{FF2B5EF4-FFF2-40B4-BE49-F238E27FC236}">
                <a16:creationId xmlns:a16="http://schemas.microsoft.com/office/drawing/2014/main" id="{7DAEF536-4D4C-4BB5-9B53-D9CAC6A8BB60}"/>
              </a:ext>
            </a:extLst>
          </p:cNvPr>
          <p:cNvSpPr/>
          <p:nvPr/>
        </p:nvSpPr>
        <p:spPr>
          <a:xfrm>
            <a:off x="4992724" y="4380431"/>
            <a:ext cx="569876" cy="417629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D1BF4A8-53A4-4A9B-A35E-F641E79147AC}"/>
              </a:ext>
            </a:extLst>
          </p:cNvPr>
          <p:cNvGrpSpPr/>
          <p:nvPr/>
        </p:nvGrpSpPr>
        <p:grpSpPr>
          <a:xfrm>
            <a:off x="6628313" y="3112869"/>
            <a:ext cx="727915" cy="640314"/>
            <a:chOff x="9544125" y="314311"/>
            <a:chExt cx="1802975" cy="1585994"/>
          </a:xfrm>
          <a:solidFill>
            <a:srgbClr val="374562"/>
          </a:solidFill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068C6C4-BD62-413C-BB81-073F69EFA0E4}"/>
                </a:ext>
              </a:extLst>
            </p:cNvPr>
            <p:cNvSpPr/>
            <p:nvPr/>
          </p:nvSpPr>
          <p:spPr>
            <a:xfrm rot="5400000">
              <a:off x="9855308" y="140908"/>
              <a:ext cx="1318389" cy="1665195"/>
            </a:xfrm>
            <a:custGeom>
              <a:avLst/>
              <a:gdLst>
                <a:gd name="connsiteX0" fmla="*/ 855467 w 1318389"/>
                <a:gd name="connsiteY0" fmla="*/ 1312844 h 1665195"/>
                <a:gd name="connsiteX1" fmla="*/ 898407 w 1318389"/>
                <a:gd name="connsiteY1" fmla="*/ 1355784 h 1665195"/>
                <a:gd name="connsiteX2" fmla="*/ 941347 w 1318389"/>
                <a:gd name="connsiteY2" fmla="*/ 1312844 h 1665195"/>
                <a:gd name="connsiteX3" fmla="*/ 898407 w 1318389"/>
                <a:gd name="connsiteY3" fmla="*/ 1269904 h 1665195"/>
                <a:gd name="connsiteX4" fmla="*/ 855467 w 1318389"/>
                <a:gd name="connsiteY4" fmla="*/ 1312844 h 1665195"/>
                <a:gd name="connsiteX5" fmla="*/ 362769 w 1318389"/>
                <a:gd name="connsiteY5" fmla="*/ 236590 h 1665195"/>
                <a:gd name="connsiteX6" fmla="*/ 405229 w 1318389"/>
                <a:gd name="connsiteY6" fmla="*/ 279050 h 1665195"/>
                <a:gd name="connsiteX7" fmla="*/ 447689 w 1318389"/>
                <a:gd name="connsiteY7" fmla="*/ 236590 h 1665195"/>
                <a:gd name="connsiteX8" fmla="*/ 405229 w 1318389"/>
                <a:gd name="connsiteY8" fmla="*/ 194130 h 1665195"/>
                <a:gd name="connsiteX9" fmla="*/ 362769 w 1318389"/>
                <a:gd name="connsiteY9" fmla="*/ 236590 h 1665195"/>
                <a:gd name="connsiteX10" fmla="*/ 348187 w 1318389"/>
                <a:gd name="connsiteY10" fmla="*/ 1312844 h 1665195"/>
                <a:gd name="connsiteX11" fmla="*/ 391127 w 1318389"/>
                <a:gd name="connsiteY11" fmla="*/ 1355784 h 1665195"/>
                <a:gd name="connsiteX12" fmla="*/ 434066 w 1318389"/>
                <a:gd name="connsiteY12" fmla="*/ 1312844 h 1665195"/>
                <a:gd name="connsiteX13" fmla="*/ 391127 w 1318389"/>
                <a:gd name="connsiteY13" fmla="*/ 1269904 h 1665195"/>
                <a:gd name="connsiteX14" fmla="*/ 348187 w 1318389"/>
                <a:gd name="connsiteY14" fmla="*/ 1312844 h 1665195"/>
                <a:gd name="connsiteX15" fmla="*/ 81655 w 1318389"/>
                <a:gd name="connsiteY15" fmla="*/ 873373 h 1665195"/>
                <a:gd name="connsiteX16" fmla="*/ 124595 w 1318389"/>
                <a:gd name="connsiteY16" fmla="*/ 916313 h 1665195"/>
                <a:gd name="connsiteX17" fmla="*/ 167534 w 1318389"/>
                <a:gd name="connsiteY17" fmla="*/ 873373 h 1665195"/>
                <a:gd name="connsiteX18" fmla="*/ 124595 w 1318389"/>
                <a:gd name="connsiteY18" fmla="*/ 830433 h 1665195"/>
                <a:gd name="connsiteX19" fmla="*/ 81655 w 1318389"/>
                <a:gd name="connsiteY19" fmla="*/ 873373 h 1665195"/>
                <a:gd name="connsiteX20" fmla="*/ 898 w 1318389"/>
                <a:gd name="connsiteY20" fmla="*/ 878256 h 1665195"/>
                <a:gd name="connsiteX21" fmla="*/ 59313 w 1318389"/>
                <a:gd name="connsiteY21" fmla="*/ 760898 h 1665195"/>
                <a:gd name="connsiteX22" fmla="*/ 60023 w 1318389"/>
                <a:gd name="connsiteY22" fmla="*/ 760660 h 1665195"/>
                <a:gd name="connsiteX23" fmla="*/ 301509 w 1318389"/>
                <a:gd name="connsiteY23" fmla="*/ 256655 h 1665195"/>
                <a:gd name="connsiteX24" fmla="*/ 300401 w 1318389"/>
                <a:gd name="connsiteY24" fmla="*/ 253678 h 1665195"/>
                <a:gd name="connsiteX25" fmla="*/ 392815 w 1318389"/>
                <a:gd name="connsiteY25" fmla="*/ 125792 h 1665195"/>
                <a:gd name="connsiteX26" fmla="*/ 426561 w 1318389"/>
                <a:gd name="connsiteY26" fmla="*/ 127298 h 1665195"/>
                <a:gd name="connsiteX27" fmla="*/ 501833 w 1318389"/>
                <a:gd name="connsiteY27" fmla="*/ 25203 h 1665195"/>
                <a:gd name="connsiteX28" fmla="*/ 659591 w 1318389"/>
                <a:gd name="connsiteY28" fmla="*/ 0 h 1665195"/>
                <a:gd name="connsiteX29" fmla="*/ 767873 w 1318389"/>
                <a:gd name="connsiteY29" fmla="*/ 94280 h 1665195"/>
                <a:gd name="connsiteX30" fmla="*/ 773474 w 1318389"/>
                <a:gd name="connsiteY30" fmla="*/ 129752 h 1665195"/>
                <a:gd name="connsiteX31" fmla="*/ 750137 w 1318389"/>
                <a:gd name="connsiteY31" fmla="*/ 133486 h 1665195"/>
                <a:gd name="connsiteX32" fmla="*/ 643721 w 1318389"/>
                <a:gd name="connsiteY32" fmla="*/ 50407 h 1665195"/>
                <a:gd name="connsiteX33" fmla="*/ 528905 w 1318389"/>
                <a:gd name="connsiteY33" fmla="*/ 68143 h 1665195"/>
                <a:gd name="connsiteX34" fmla="*/ 477195 w 1318389"/>
                <a:gd name="connsiteY34" fmla="*/ 147376 h 1665195"/>
                <a:gd name="connsiteX35" fmla="*/ 504919 w 1318389"/>
                <a:gd name="connsiteY35" fmla="*/ 176856 h 1665195"/>
                <a:gd name="connsiteX36" fmla="*/ 520701 w 1318389"/>
                <a:gd name="connsiteY36" fmla="*/ 218206 h 1665195"/>
                <a:gd name="connsiteX37" fmla="*/ 520838 w 1318389"/>
                <a:gd name="connsiteY37" fmla="*/ 251739 h 1665195"/>
                <a:gd name="connsiteX38" fmla="*/ 512601 w 1318389"/>
                <a:gd name="connsiteY38" fmla="*/ 279384 h 1665195"/>
                <a:gd name="connsiteX39" fmla="*/ 572778 w 1318389"/>
                <a:gd name="connsiteY39" fmla="*/ 326714 h 1665195"/>
                <a:gd name="connsiteX40" fmla="*/ 687595 w 1318389"/>
                <a:gd name="connsiteY40" fmla="*/ 308045 h 1665195"/>
                <a:gd name="connsiteX41" fmla="*/ 763207 w 1318389"/>
                <a:gd name="connsiteY41" fmla="*/ 196028 h 1665195"/>
                <a:gd name="connsiteX42" fmla="*/ 785610 w 1318389"/>
                <a:gd name="connsiteY42" fmla="*/ 192294 h 1665195"/>
                <a:gd name="connsiteX43" fmla="*/ 791211 w 1318389"/>
                <a:gd name="connsiteY43" fmla="*/ 227766 h 1665195"/>
                <a:gd name="connsiteX44" fmla="*/ 718400 w 1318389"/>
                <a:gd name="connsiteY44" fmla="*/ 350984 h 1665195"/>
                <a:gd name="connsiteX45" fmla="*/ 560643 w 1318389"/>
                <a:gd name="connsiteY45" fmla="*/ 376188 h 1665195"/>
                <a:gd name="connsiteX46" fmla="*/ 481653 w 1318389"/>
                <a:gd name="connsiteY46" fmla="*/ 320430 h 1665195"/>
                <a:gd name="connsiteX47" fmla="*/ 469637 w 1318389"/>
                <a:gd name="connsiteY47" fmla="*/ 330704 h 1665195"/>
                <a:gd name="connsiteX48" fmla="*/ 462283 w 1318389"/>
                <a:gd name="connsiteY48" fmla="*/ 333441 h 1665195"/>
                <a:gd name="connsiteX49" fmla="*/ 252808 w 1318389"/>
                <a:gd name="connsiteY49" fmla="*/ 858867 h 1665195"/>
                <a:gd name="connsiteX50" fmla="*/ 444434 w 1318389"/>
                <a:gd name="connsiteY50" fmla="*/ 1190772 h 1665195"/>
                <a:gd name="connsiteX51" fmla="*/ 801245 w 1318389"/>
                <a:gd name="connsiteY51" fmla="*/ 1187463 h 1665195"/>
                <a:gd name="connsiteX52" fmla="*/ 801245 w 1318389"/>
                <a:gd name="connsiteY52" fmla="*/ 1116815 h 1665195"/>
                <a:gd name="connsiteX53" fmla="*/ 890858 w 1318389"/>
                <a:gd name="connsiteY53" fmla="*/ 1027202 h 1665195"/>
                <a:gd name="connsiteX54" fmla="*/ 1200123 w 1318389"/>
                <a:gd name="connsiteY54" fmla="*/ 1027202 h 1665195"/>
                <a:gd name="connsiteX55" fmla="*/ 1205949 w 1318389"/>
                <a:gd name="connsiteY55" fmla="*/ 998361 h 1665195"/>
                <a:gd name="connsiteX56" fmla="*/ 1288518 w 1318389"/>
                <a:gd name="connsiteY56" fmla="*/ 943622 h 1665195"/>
                <a:gd name="connsiteX57" fmla="*/ 1318389 w 1318389"/>
                <a:gd name="connsiteY57" fmla="*/ 974426 h 1665195"/>
                <a:gd name="connsiteX58" fmla="*/ 1318389 w 1318389"/>
                <a:gd name="connsiteY58" fmla="*/ 1635324 h 1665195"/>
                <a:gd name="connsiteX59" fmla="*/ 1288518 w 1318389"/>
                <a:gd name="connsiteY59" fmla="*/ 1665195 h 1665195"/>
                <a:gd name="connsiteX60" fmla="*/ 1205949 w 1318389"/>
                <a:gd name="connsiteY60" fmla="*/ 1610455 h 1665195"/>
                <a:gd name="connsiteX61" fmla="*/ 1203531 w 1318389"/>
                <a:gd name="connsiteY61" fmla="*/ 1598487 h 1665195"/>
                <a:gd name="connsiteX62" fmla="*/ 890858 w 1318389"/>
                <a:gd name="connsiteY62" fmla="*/ 1598487 h 1665195"/>
                <a:gd name="connsiteX63" fmla="*/ 801245 w 1318389"/>
                <a:gd name="connsiteY63" fmla="*/ 1508873 h 1665195"/>
                <a:gd name="connsiteX64" fmla="*/ 801245 w 1318389"/>
                <a:gd name="connsiteY64" fmla="*/ 1426032 h 1665195"/>
                <a:gd name="connsiteX65" fmla="*/ 379661 w 1318389"/>
                <a:gd name="connsiteY65" fmla="*/ 1429942 h 1665195"/>
                <a:gd name="connsiteX66" fmla="*/ 294951 w 1318389"/>
                <a:gd name="connsiteY66" fmla="*/ 1395390 h 1665195"/>
                <a:gd name="connsiteX67" fmla="*/ 270560 w 1318389"/>
                <a:gd name="connsiteY67" fmla="*/ 1359849 h 1665195"/>
                <a:gd name="connsiteX68" fmla="*/ 263688 w 1318389"/>
                <a:gd name="connsiteY68" fmla="*/ 1352058 h 1665195"/>
                <a:gd name="connsiteX69" fmla="*/ 15908 w 1318389"/>
                <a:gd name="connsiteY69" fmla="*/ 922891 h 1665195"/>
                <a:gd name="connsiteX70" fmla="*/ 898 w 1318389"/>
                <a:gd name="connsiteY70" fmla="*/ 878256 h 1665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318389" h="1665195">
                  <a:moveTo>
                    <a:pt x="855467" y="1312844"/>
                  </a:moveTo>
                  <a:cubicBezTo>
                    <a:pt x="855467" y="1336181"/>
                    <a:pt x="875070" y="1355784"/>
                    <a:pt x="898407" y="1355784"/>
                  </a:cubicBezTo>
                  <a:cubicBezTo>
                    <a:pt x="921743" y="1355784"/>
                    <a:pt x="941347" y="1336181"/>
                    <a:pt x="941347" y="1312844"/>
                  </a:cubicBezTo>
                  <a:cubicBezTo>
                    <a:pt x="941347" y="1289508"/>
                    <a:pt x="921743" y="1269904"/>
                    <a:pt x="898407" y="1269904"/>
                  </a:cubicBezTo>
                  <a:cubicBezTo>
                    <a:pt x="875070" y="1269904"/>
                    <a:pt x="855467" y="1289508"/>
                    <a:pt x="855467" y="1312844"/>
                  </a:cubicBezTo>
                  <a:close/>
                  <a:moveTo>
                    <a:pt x="362769" y="236590"/>
                  </a:moveTo>
                  <a:cubicBezTo>
                    <a:pt x="362769" y="260040"/>
                    <a:pt x="381779" y="279050"/>
                    <a:pt x="405229" y="279050"/>
                  </a:cubicBezTo>
                  <a:cubicBezTo>
                    <a:pt x="428679" y="279050"/>
                    <a:pt x="447689" y="260040"/>
                    <a:pt x="447689" y="236590"/>
                  </a:cubicBezTo>
                  <a:cubicBezTo>
                    <a:pt x="447689" y="213140"/>
                    <a:pt x="428679" y="194130"/>
                    <a:pt x="405229" y="194130"/>
                  </a:cubicBezTo>
                  <a:cubicBezTo>
                    <a:pt x="381779" y="194130"/>
                    <a:pt x="362769" y="213140"/>
                    <a:pt x="362769" y="236590"/>
                  </a:cubicBezTo>
                  <a:close/>
                  <a:moveTo>
                    <a:pt x="348187" y="1312844"/>
                  </a:moveTo>
                  <a:cubicBezTo>
                    <a:pt x="348187" y="1336181"/>
                    <a:pt x="367790" y="1355784"/>
                    <a:pt x="391127" y="1355784"/>
                  </a:cubicBezTo>
                  <a:cubicBezTo>
                    <a:pt x="414463" y="1355784"/>
                    <a:pt x="434066" y="1336181"/>
                    <a:pt x="434066" y="1312844"/>
                  </a:cubicBezTo>
                  <a:cubicBezTo>
                    <a:pt x="434066" y="1289508"/>
                    <a:pt x="414463" y="1269904"/>
                    <a:pt x="391127" y="1269904"/>
                  </a:cubicBezTo>
                  <a:cubicBezTo>
                    <a:pt x="367790" y="1269904"/>
                    <a:pt x="348187" y="1289508"/>
                    <a:pt x="348187" y="1312844"/>
                  </a:cubicBezTo>
                  <a:close/>
                  <a:moveTo>
                    <a:pt x="81655" y="873373"/>
                  </a:moveTo>
                  <a:cubicBezTo>
                    <a:pt x="81655" y="896710"/>
                    <a:pt x="101258" y="916313"/>
                    <a:pt x="124595" y="916313"/>
                  </a:cubicBezTo>
                  <a:cubicBezTo>
                    <a:pt x="147931" y="916313"/>
                    <a:pt x="167534" y="896710"/>
                    <a:pt x="167534" y="873373"/>
                  </a:cubicBezTo>
                  <a:cubicBezTo>
                    <a:pt x="167534" y="850037"/>
                    <a:pt x="147931" y="830433"/>
                    <a:pt x="124595" y="830433"/>
                  </a:cubicBezTo>
                  <a:cubicBezTo>
                    <a:pt x="101258" y="830433"/>
                    <a:pt x="81655" y="850037"/>
                    <a:pt x="81655" y="873373"/>
                  </a:cubicBezTo>
                  <a:close/>
                  <a:moveTo>
                    <a:pt x="898" y="878256"/>
                  </a:moveTo>
                  <a:cubicBezTo>
                    <a:pt x="-4792" y="832394"/>
                    <a:pt x="16774" y="785458"/>
                    <a:pt x="59313" y="760898"/>
                  </a:cubicBezTo>
                  <a:lnTo>
                    <a:pt x="60023" y="760660"/>
                  </a:lnTo>
                  <a:lnTo>
                    <a:pt x="301509" y="256655"/>
                  </a:lnTo>
                  <a:lnTo>
                    <a:pt x="300401" y="253678"/>
                  </a:lnTo>
                  <a:cubicBezTo>
                    <a:pt x="291067" y="193002"/>
                    <a:pt x="332139" y="135127"/>
                    <a:pt x="392815" y="125792"/>
                  </a:cubicBezTo>
                  <a:lnTo>
                    <a:pt x="426561" y="127298"/>
                  </a:lnTo>
                  <a:lnTo>
                    <a:pt x="501833" y="25203"/>
                  </a:lnTo>
                  <a:lnTo>
                    <a:pt x="659591" y="0"/>
                  </a:lnTo>
                  <a:lnTo>
                    <a:pt x="767873" y="94280"/>
                  </a:lnTo>
                  <a:lnTo>
                    <a:pt x="773474" y="129752"/>
                  </a:lnTo>
                  <a:lnTo>
                    <a:pt x="750137" y="133486"/>
                  </a:lnTo>
                  <a:lnTo>
                    <a:pt x="643721" y="50407"/>
                  </a:lnTo>
                  <a:lnTo>
                    <a:pt x="528905" y="68143"/>
                  </a:lnTo>
                  <a:lnTo>
                    <a:pt x="477195" y="147376"/>
                  </a:lnTo>
                  <a:lnTo>
                    <a:pt x="504919" y="176856"/>
                  </a:lnTo>
                  <a:cubicBezTo>
                    <a:pt x="512650" y="189093"/>
                    <a:pt x="518134" y="203037"/>
                    <a:pt x="520701" y="218206"/>
                  </a:cubicBezTo>
                  <a:cubicBezTo>
                    <a:pt x="522451" y="229583"/>
                    <a:pt x="522429" y="240861"/>
                    <a:pt x="520838" y="251739"/>
                  </a:cubicBezTo>
                  <a:lnTo>
                    <a:pt x="512601" y="279384"/>
                  </a:lnTo>
                  <a:lnTo>
                    <a:pt x="572778" y="326714"/>
                  </a:lnTo>
                  <a:lnTo>
                    <a:pt x="687595" y="308045"/>
                  </a:lnTo>
                  <a:lnTo>
                    <a:pt x="763207" y="196028"/>
                  </a:lnTo>
                  <a:lnTo>
                    <a:pt x="785610" y="192294"/>
                  </a:lnTo>
                  <a:lnTo>
                    <a:pt x="791211" y="227766"/>
                  </a:lnTo>
                  <a:lnTo>
                    <a:pt x="718400" y="350984"/>
                  </a:lnTo>
                  <a:lnTo>
                    <a:pt x="560643" y="376188"/>
                  </a:lnTo>
                  <a:lnTo>
                    <a:pt x="481653" y="320430"/>
                  </a:lnTo>
                  <a:lnTo>
                    <a:pt x="469637" y="330704"/>
                  </a:lnTo>
                  <a:lnTo>
                    <a:pt x="462283" y="333441"/>
                  </a:lnTo>
                  <a:lnTo>
                    <a:pt x="252808" y="858867"/>
                  </a:lnTo>
                  <a:lnTo>
                    <a:pt x="444434" y="1190772"/>
                  </a:lnTo>
                  <a:lnTo>
                    <a:pt x="801245" y="1187463"/>
                  </a:lnTo>
                  <a:lnTo>
                    <a:pt x="801245" y="1116815"/>
                  </a:lnTo>
                  <a:cubicBezTo>
                    <a:pt x="801245" y="1067341"/>
                    <a:pt x="841384" y="1027202"/>
                    <a:pt x="890858" y="1027202"/>
                  </a:cubicBezTo>
                  <a:lnTo>
                    <a:pt x="1200123" y="1027202"/>
                  </a:lnTo>
                  <a:lnTo>
                    <a:pt x="1205949" y="998361"/>
                  </a:lnTo>
                  <a:cubicBezTo>
                    <a:pt x="1219557" y="966200"/>
                    <a:pt x="1251412" y="943622"/>
                    <a:pt x="1288518" y="943622"/>
                  </a:cubicBezTo>
                  <a:cubicBezTo>
                    <a:pt x="1305320" y="944554"/>
                    <a:pt x="1318389" y="957623"/>
                    <a:pt x="1318389" y="974426"/>
                  </a:cubicBezTo>
                  <a:lnTo>
                    <a:pt x="1318389" y="1635324"/>
                  </a:lnTo>
                  <a:cubicBezTo>
                    <a:pt x="1318389" y="1652126"/>
                    <a:pt x="1305320" y="1665195"/>
                    <a:pt x="1288518" y="1665195"/>
                  </a:cubicBezTo>
                  <a:cubicBezTo>
                    <a:pt x="1251412" y="1665195"/>
                    <a:pt x="1219557" y="1642617"/>
                    <a:pt x="1205949" y="1610455"/>
                  </a:cubicBezTo>
                  <a:lnTo>
                    <a:pt x="1203531" y="1598487"/>
                  </a:lnTo>
                  <a:lnTo>
                    <a:pt x="890858" y="1598487"/>
                  </a:lnTo>
                  <a:cubicBezTo>
                    <a:pt x="841384" y="1598487"/>
                    <a:pt x="801245" y="1558348"/>
                    <a:pt x="801245" y="1508873"/>
                  </a:cubicBezTo>
                  <a:lnTo>
                    <a:pt x="801245" y="1426032"/>
                  </a:lnTo>
                  <a:lnTo>
                    <a:pt x="379661" y="1429942"/>
                  </a:lnTo>
                  <a:cubicBezTo>
                    <a:pt x="346553" y="1429924"/>
                    <a:pt x="316655" y="1416756"/>
                    <a:pt x="294951" y="1395390"/>
                  </a:cubicBezTo>
                  <a:lnTo>
                    <a:pt x="270560" y="1359849"/>
                  </a:lnTo>
                  <a:lnTo>
                    <a:pt x="263688" y="1352058"/>
                  </a:lnTo>
                  <a:lnTo>
                    <a:pt x="15908" y="922891"/>
                  </a:lnTo>
                  <a:cubicBezTo>
                    <a:pt x="7721" y="908711"/>
                    <a:pt x="2795" y="893543"/>
                    <a:pt x="898" y="8782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6E98EC1-DA89-4AD0-9329-F5058F172E06}"/>
                </a:ext>
              </a:extLst>
            </p:cNvPr>
            <p:cNvSpPr/>
            <p:nvPr/>
          </p:nvSpPr>
          <p:spPr>
            <a:xfrm>
              <a:off x="9544125" y="1625233"/>
              <a:ext cx="1756228" cy="275072"/>
            </a:xfrm>
            <a:custGeom>
              <a:avLst/>
              <a:gdLst>
                <a:gd name="connsiteX0" fmla="*/ 2123188 w 2324346"/>
                <a:gd name="connsiteY0" fmla="*/ 127749 h 364054"/>
                <a:gd name="connsiteX1" fmla="*/ 2067056 w 2324346"/>
                <a:gd name="connsiteY1" fmla="*/ 183881 h 364054"/>
                <a:gd name="connsiteX2" fmla="*/ 2123188 w 2324346"/>
                <a:gd name="connsiteY2" fmla="*/ 240013 h 364054"/>
                <a:gd name="connsiteX3" fmla="*/ 2179320 w 2324346"/>
                <a:gd name="connsiteY3" fmla="*/ 183881 h 364054"/>
                <a:gd name="connsiteX4" fmla="*/ 2123188 w 2324346"/>
                <a:gd name="connsiteY4" fmla="*/ 127749 h 364054"/>
                <a:gd name="connsiteX5" fmla="*/ 1803836 w 2324346"/>
                <a:gd name="connsiteY5" fmla="*/ 127749 h 364054"/>
                <a:gd name="connsiteX6" fmla="*/ 1747704 w 2324346"/>
                <a:gd name="connsiteY6" fmla="*/ 183881 h 364054"/>
                <a:gd name="connsiteX7" fmla="*/ 1803836 w 2324346"/>
                <a:gd name="connsiteY7" fmla="*/ 240013 h 364054"/>
                <a:gd name="connsiteX8" fmla="*/ 1859968 w 2324346"/>
                <a:gd name="connsiteY8" fmla="*/ 183881 h 364054"/>
                <a:gd name="connsiteX9" fmla="*/ 1803836 w 2324346"/>
                <a:gd name="connsiteY9" fmla="*/ 127749 h 364054"/>
                <a:gd name="connsiteX10" fmla="*/ 1484484 w 2324346"/>
                <a:gd name="connsiteY10" fmla="*/ 127749 h 364054"/>
                <a:gd name="connsiteX11" fmla="*/ 1428352 w 2324346"/>
                <a:gd name="connsiteY11" fmla="*/ 183881 h 364054"/>
                <a:gd name="connsiteX12" fmla="*/ 1484484 w 2324346"/>
                <a:gd name="connsiteY12" fmla="*/ 240013 h 364054"/>
                <a:gd name="connsiteX13" fmla="*/ 1540616 w 2324346"/>
                <a:gd name="connsiteY13" fmla="*/ 183881 h 364054"/>
                <a:gd name="connsiteX14" fmla="*/ 1484484 w 2324346"/>
                <a:gd name="connsiteY14" fmla="*/ 127749 h 364054"/>
                <a:gd name="connsiteX15" fmla="*/ 1165131 w 2324346"/>
                <a:gd name="connsiteY15" fmla="*/ 127749 h 364054"/>
                <a:gd name="connsiteX16" fmla="*/ 1108999 w 2324346"/>
                <a:gd name="connsiteY16" fmla="*/ 183881 h 364054"/>
                <a:gd name="connsiteX17" fmla="*/ 1165131 w 2324346"/>
                <a:gd name="connsiteY17" fmla="*/ 240013 h 364054"/>
                <a:gd name="connsiteX18" fmla="*/ 1221263 w 2324346"/>
                <a:gd name="connsiteY18" fmla="*/ 183881 h 364054"/>
                <a:gd name="connsiteX19" fmla="*/ 1165131 w 2324346"/>
                <a:gd name="connsiteY19" fmla="*/ 127749 h 364054"/>
                <a:gd name="connsiteX20" fmla="*/ 845779 w 2324346"/>
                <a:gd name="connsiteY20" fmla="*/ 127749 h 364054"/>
                <a:gd name="connsiteX21" fmla="*/ 789647 w 2324346"/>
                <a:gd name="connsiteY21" fmla="*/ 183881 h 364054"/>
                <a:gd name="connsiteX22" fmla="*/ 845779 w 2324346"/>
                <a:gd name="connsiteY22" fmla="*/ 240013 h 364054"/>
                <a:gd name="connsiteX23" fmla="*/ 901911 w 2324346"/>
                <a:gd name="connsiteY23" fmla="*/ 183881 h 364054"/>
                <a:gd name="connsiteX24" fmla="*/ 845779 w 2324346"/>
                <a:gd name="connsiteY24" fmla="*/ 127749 h 364054"/>
                <a:gd name="connsiteX25" fmla="*/ 526427 w 2324346"/>
                <a:gd name="connsiteY25" fmla="*/ 127749 h 364054"/>
                <a:gd name="connsiteX26" fmla="*/ 470295 w 2324346"/>
                <a:gd name="connsiteY26" fmla="*/ 183881 h 364054"/>
                <a:gd name="connsiteX27" fmla="*/ 526427 w 2324346"/>
                <a:gd name="connsiteY27" fmla="*/ 240013 h 364054"/>
                <a:gd name="connsiteX28" fmla="*/ 582559 w 2324346"/>
                <a:gd name="connsiteY28" fmla="*/ 183881 h 364054"/>
                <a:gd name="connsiteX29" fmla="*/ 526427 w 2324346"/>
                <a:gd name="connsiteY29" fmla="*/ 127749 h 364054"/>
                <a:gd name="connsiteX30" fmla="*/ 207075 w 2324346"/>
                <a:gd name="connsiteY30" fmla="*/ 127749 h 364054"/>
                <a:gd name="connsiteX31" fmla="*/ 150943 w 2324346"/>
                <a:gd name="connsiteY31" fmla="*/ 183881 h 364054"/>
                <a:gd name="connsiteX32" fmla="*/ 207075 w 2324346"/>
                <a:gd name="connsiteY32" fmla="*/ 240013 h 364054"/>
                <a:gd name="connsiteX33" fmla="*/ 263207 w 2324346"/>
                <a:gd name="connsiteY33" fmla="*/ 183881 h 364054"/>
                <a:gd name="connsiteX34" fmla="*/ 207075 w 2324346"/>
                <a:gd name="connsiteY34" fmla="*/ 127749 h 364054"/>
                <a:gd name="connsiteX35" fmla="*/ 2123188 w 2324346"/>
                <a:gd name="connsiteY35" fmla="*/ 71617 h 364054"/>
                <a:gd name="connsiteX36" fmla="*/ 2235452 w 2324346"/>
                <a:gd name="connsiteY36" fmla="*/ 183881 h 364054"/>
                <a:gd name="connsiteX37" fmla="*/ 2123188 w 2324346"/>
                <a:gd name="connsiteY37" fmla="*/ 296145 h 364054"/>
                <a:gd name="connsiteX38" fmla="*/ 2010924 w 2324346"/>
                <a:gd name="connsiteY38" fmla="*/ 183881 h 364054"/>
                <a:gd name="connsiteX39" fmla="*/ 2123188 w 2324346"/>
                <a:gd name="connsiteY39" fmla="*/ 71617 h 364054"/>
                <a:gd name="connsiteX40" fmla="*/ 1803836 w 2324346"/>
                <a:gd name="connsiteY40" fmla="*/ 71617 h 364054"/>
                <a:gd name="connsiteX41" fmla="*/ 1916100 w 2324346"/>
                <a:gd name="connsiteY41" fmla="*/ 183881 h 364054"/>
                <a:gd name="connsiteX42" fmla="*/ 1803836 w 2324346"/>
                <a:gd name="connsiteY42" fmla="*/ 296145 h 364054"/>
                <a:gd name="connsiteX43" fmla="*/ 1691572 w 2324346"/>
                <a:gd name="connsiteY43" fmla="*/ 183881 h 364054"/>
                <a:gd name="connsiteX44" fmla="*/ 1803836 w 2324346"/>
                <a:gd name="connsiteY44" fmla="*/ 71617 h 364054"/>
                <a:gd name="connsiteX45" fmla="*/ 1484484 w 2324346"/>
                <a:gd name="connsiteY45" fmla="*/ 71617 h 364054"/>
                <a:gd name="connsiteX46" fmla="*/ 1596748 w 2324346"/>
                <a:gd name="connsiteY46" fmla="*/ 183881 h 364054"/>
                <a:gd name="connsiteX47" fmla="*/ 1484484 w 2324346"/>
                <a:gd name="connsiteY47" fmla="*/ 296145 h 364054"/>
                <a:gd name="connsiteX48" fmla="*/ 1372220 w 2324346"/>
                <a:gd name="connsiteY48" fmla="*/ 183881 h 364054"/>
                <a:gd name="connsiteX49" fmla="*/ 1484484 w 2324346"/>
                <a:gd name="connsiteY49" fmla="*/ 71617 h 364054"/>
                <a:gd name="connsiteX50" fmla="*/ 1165131 w 2324346"/>
                <a:gd name="connsiteY50" fmla="*/ 71617 h 364054"/>
                <a:gd name="connsiteX51" fmla="*/ 1277395 w 2324346"/>
                <a:gd name="connsiteY51" fmla="*/ 183881 h 364054"/>
                <a:gd name="connsiteX52" fmla="*/ 1165131 w 2324346"/>
                <a:gd name="connsiteY52" fmla="*/ 296145 h 364054"/>
                <a:gd name="connsiteX53" fmla="*/ 1052867 w 2324346"/>
                <a:gd name="connsiteY53" fmla="*/ 183881 h 364054"/>
                <a:gd name="connsiteX54" fmla="*/ 1165131 w 2324346"/>
                <a:gd name="connsiteY54" fmla="*/ 71617 h 364054"/>
                <a:gd name="connsiteX55" fmla="*/ 845779 w 2324346"/>
                <a:gd name="connsiteY55" fmla="*/ 71617 h 364054"/>
                <a:gd name="connsiteX56" fmla="*/ 958043 w 2324346"/>
                <a:gd name="connsiteY56" fmla="*/ 183881 h 364054"/>
                <a:gd name="connsiteX57" fmla="*/ 845779 w 2324346"/>
                <a:gd name="connsiteY57" fmla="*/ 296145 h 364054"/>
                <a:gd name="connsiteX58" fmla="*/ 733515 w 2324346"/>
                <a:gd name="connsiteY58" fmla="*/ 183881 h 364054"/>
                <a:gd name="connsiteX59" fmla="*/ 845779 w 2324346"/>
                <a:gd name="connsiteY59" fmla="*/ 71617 h 364054"/>
                <a:gd name="connsiteX60" fmla="*/ 526427 w 2324346"/>
                <a:gd name="connsiteY60" fmla="*/ 71617 h 364054"/>
                <a:gd name="connsiteX61" fmla="*/ 638691 w 2324346"/>
                <a:gd name="connsiteY61" fmla="*/ 183881 h 364054"/>
                <a:gd name="connsiteX62" fmla="*/ 526427 w 2324346"/>
                <a:gd name="connsiteY62" fmla="*/ 296145 h 364054"/>
                <a:gd name="connsiteX63" fmla="*/ 414163 w 2324346"/>
                <a:gd name="connsiteY63" fmla="*/ 183881 h 364054"/>
                <a:gd name="connsiteX64" fmla="*/ 526427 w 2324346"/>
                <a:gd name="connsiteY64" fmla="*/ 71617 h 364054"/>
                <a:gd name="connsiteX65" fmla="*/ 207075 w 2324346"/>
                <a:gd name="connsiteY65" fmla="*/ 71617 h 364054"/>
                <a:gd name="connsiteX66" fmla="*/ 319339 w 2324346"/>
                <a:gd name="connsiteY66" fmla="*/ 183881 h 364054"/>
                <a:gd name="connsiteX67" fmla="*/ 207075 w 2324346"/>
                <a:gd name="connsiteY67" fmla="*/ 296145 h 364054"/>
                <a:gd name="connsiteX68" fmla="*/ 94811 w 2324346"/>
                <a:gd name="connsiteY68" fmla="*/ 183881 h 364054"/>
                <a:gd name="connsiteX69" fmla="*/ 207075 w 2324346"/>
                <a:gd name="connsiteY69" fmla="*/ 71617 h 364054"/>
                <a:gd name="connsiteX70" fmla="*/ 182844 w 2324346"/>
                <a:gd name="connsiteY70" fmla="*/ 45713 h 364054"/>
                <a:gd name="connsiteX71" fmla="*/ 46530 w 2324346"/>
                <a:gd name="connsiteY71" fmla="*/ 182027 h 364054"/>
                <a:gd name="connsiteX72" fmla="*/ 182844 w 2324346"/>
                <a:gd name="connsiteY72" fmla="*/ 318341 h 364054"/>
                <a:gd name="connsiteX73" fmla="*/ 2141502 w 2324346"/>
                <a:gd name="connsiteY73" fmla="*/ 318341 h 364054"/>
                <a:gd name="connsiteX74" fmla="*/ 2277816 w 2324346"/>
                <a:gd name="connsiteY74" fmla="*/ 182027 h 364054"/>
                <a:gd name="connsiteX75" fmla="*/ 2141502 w 2324346"/>
                <a:gd name="connsiteY75" fmla="*/ 45713 h 364054"/>
                <a:gd name="connsiteX76" fmla="*/ 182027 w 2324346"/>
                <a:gd name="connsiteY76" fmla="*/ 0 h 364054"/>
                <a:gd name="connsiteX77" fmla="*/ 2142319 w 2324346"/>
                <a:gd name="connsiteY77" fmla="*/ 0 h 364054"/>
                <a:gd name="connsiteX78" fmla="*/ 2324346 w 2324346"/>
                <a:gd name="connsiteY78" fmla="*/ 182027 h 364054"/>
                <a:gd name="connsiteX79" fmla="*/ 2142319 w 2324346"/>
                <a:gd name="connsiteY79" fmla="*/ 364054 h 364054"/>
                <a:gd name="connsiteX80" fmla="*/ 182027 w 2324346"/>
                <a:gd name="connsiteY80" fmla="*/ 364054 h 364054"/>
                <a:gd name="connsiteX81" fmla="*/ 0 w 2324346"/>
                <a:gd name="connsiteY81" fmla="*/ 182027 h 364054"/>
                <a:gd name="connsiteX82" fmla="*/ 182027 w 2324346"/>
                <a:gd name="connsiteY82" fmla="*/ 0 h 36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324346" h="364054">
                  <a:moveTo>
                    <a:pt x="2123188" y="127749"/>
                  </a:moveTo>
                  <a:cubicBezTo>
                    <a:pt x="2092187" y="127749"/>
                    <a:pt x="2067056" y="152880"/>
                    <a:pt x="2067056" y="183881"/>
                  </a:cubicBezTo>
                  <a:cubicBezTo>
                    <a:pt x="2067056" y="214882"/>
                    <a:pt x="2092187" y="240013"/>
                    <a:pt x="2123188" y="240013"/>
                  </a:cubicBezTo>
                  <a:cubicBezTo>
                    <a:pt x="2154189" y="240013"/>
                    <a:pt x="2179320" y="214882"/>
                    <a:pt x="2179320" y="183881"/>
                  </a:cubicBezTo>
                  <a:cubicBezTo>
                    <a:pt x="2179320" y="152880"/>
                    <a:pt x="2154189" y="127749"/>
                    <a:pt x="2123188" y="127749"/>
                  </a:cubicBezTo>
                  <a:close/>
                  <a:moveTo>
                    <a:pt x="1803836" y="127749"/>
                  </a:moveTo>
                  <a:cubicBezTo>
                    <a:pt x="1772835" y="127749"/>
                    <a:pt x="1747704" y="152880"/>
                    <a:pt x="1747704" y="183881"/>
                  </a:cubicBezTo>
                  <a:cubicBezTo>
                    <a:pt x="1747704" y="214882"/>
                    <a:pt x="1772835" y="240013"/>
                    <a:pt x="1803836" y="240013"/>
                  </a:cubicBezTo>
                  <a:cubicBezTo>
                    <a:pt x="1834837" y="240013"/>
                    <a:pt x="1859968" y="214882"/>
                    <a:pt x="1859968" y="183881"/>
                  </a:cubicBezTo>
                  <a:cubicBezTo>
                    <a:pt x="1859968" y="152880"/>
                    <a:pt x="1834837" y="127749"/>
                    <a:pt x="1803836" y="127749"/>
                  </a:cubicBezTo>
                  <a:close/>
                  <a:moveTo>
                    <a:pt x="1484484" y="127749"/>
                  </a:moveTo>
                  <a:cubicBezTo>
                    <a:pt x="1453483" y="127749"/>
                    <a:pt x="1428352" y="152880"/>
                    <a:pt x="1428352" y="183881"/>
                  </a:cubicBezTo>
                  <a:cubicBezTo>
                    <a:pt x="1428352" y="214882"/>
                    <a:pt x="1453483" y="240013"/>
                    <a:pt x="1484484" y="240013"/>
                  </a:cubicBezTo>
                  <a:cubicBezTo>
                    <a:pt x="1515485" y="240013"/>
                    <a:pt x="1540616" y="214882"/>
                    <a:pt x="1540616" y="183881"/>
                  </a:cubicBezTo>
                  <a:cubicBezTo>
                    <a:pt x="1540616" y="152880"/>
                    <a:pt x="1515485" y="127749"/>
                    <a:pt x="1484484" y="127749"/>
                  </a:cubicBezTo>
                  <a:close/>
                  <a:moveTo>
                    <a:pt x="1165131" y="127749"/>
                  </a:moveTo>
                  <a:cubicBezTo>
                    <a:pt x="1134130" y="127749"/>
                    <a:pt x="1108999" y="152880"/>
                    <a:pt x="1108999" y="183881"/>
                  </a:cubicBezTo>
                  <a:cubicBezTo>
                    <a:pt x="1108999" y="214882"/>
                    <a:pt x="1134130" y="240013"/>
                    <a:pt x="1165131" y="240013"/>
                  </a:cubicBezTo>
                  <a:cubicBezTo>
                    <a:pt x="1196132" y="240013"/>
                    <a:pt x="1221263" y="214882"/>
                    <a:pt x="1221263" y="183881"/>
                  </a:cubicBezTo>
                  <a:cubicBezTo>
                    <a:pt x="1221263" y="152880"/>
                    <a:pt x="1196132" y="127749"/>
                    <a:pt x="1165131" y="127749"/>
                  </a:cubicBezTo>
                  <a:close/>
                  <a:moveTo>
                    <a:pt x="845779" y="127749"/>
                  </a:moveTo>
                  <a:cubicBezTo>
                    <a:pt x="814778" y="127749"/>
                    <a:pt x="789647" y="152880"/>
                    <a:pt x="789647" y="183881"/>
                  </a:cubicBezTo>
                  <a:cubicBezTo>
                    <a:pt x="789647" y="214882"/>
                    <a:pt x="814778" y="240013"/>
                    <a:pt x="845779" y="240013"/>
                  </a:cubicBezTo>
                  <a:cubicBezTo>
                    <a:pt x="876780" y="240013"/>
                    <a:pt x="901911" y="214882"/>
                    <a:pt x="901911" y="183881"/>
                  </a:cubicBezTo>
                  <a:cubicBezTo>
                    <a:pt x="901911" y="152880"/>
                    <a:pt x="876780" y="127749"/>
                    <a:pt x="845779" y="127749"/>
                  </a:cubicBezTo>
                  <a:close/>
                  <a:moveTo>
                    <a:pt x="526427" y="127749"/>
                  </a:moveTo>
                  <a:cubicBezTo>
                    <a:pt x="495426" y="127749"/>
                    <a:pt x="470295" y="152880"/>
                    <a:pt x="470295" y="183881"/>
                  </a:cubicBezTo>
                  <a:cubicBezTo>
                    <a:pt x="470295" y="214882"/>
                    <a:pt x="495426" y="240013"/>
                    <a:pt x="526427" y="240013"/>
                  </a:cubicBezTo>
                  <a:cubicBezTo>
                    <a:pt x="557428" y="240013"/>
                    <a:pt x="582559" y="214882"/>
                    <a:pt x="582559" y="183881"/>
                  </a:cubicBezTo>
                  <a:cubicBezTo>
                    <a:pt x="582559" y="152880"/>
                    <a:pt x="557428" y="127749"/>
                    <a:pt x="526427" y="127749"/>
                  </a:cubicBezTo>
                  <a:close/>
                  <a:moveTo>
                    <a:pt x="207075" y="127749"/>
                  </a:moveTo>
                  <a:cubicBezTo>
                    <a:pt x="176074" y="127749"/>
                    <a:pt x="150943" y="152880"/>
                    <a:pt x="150943" y="183881"/>
                  </a:cubicBezTo>
                  <a:cubicBezTo>
                    <a:pt x="150943" y="214882"/>
                    <a:pt x="176074" y="240013"/>
                    <a:pt x="207075" y="240013"/>
                  </a:cubicBezTo>
                  <a:cubicBezTo>
                    <a:pt x="238076" y="240013"/>
                    <a:pt x="263207" y="214882"/>
                    <a:pt x="263207" y="183881"/>
                  </a:cubicBezTo>
                  <a:cubicBezTo>
                    <a:pt x="263207" y="152880"/>
                    <a:pt x="238076" y="127749"/>
                    <a:pt x="207075" y="127749"/>
                  </a:cubicBezTo>
                  <a:close/>
                  <a:moveTo>
                    <a:pt x="2123188" y="71617"/>
                  </a:moveTo>
                  <a:cubicBezTo>
                    <a:pt x="2185190" y="71617"/>
                    <a:pt x="2235452" y="121879"/>
                    <a:pt x="2235452" y="183881"/>
                  </a:cubicBezTo>
                  <a:cubicBezTo>
                    <a:pt x="2235452" y="245883"/>
                    <a:pt x="2185190" y="296145"/>
                    <a:pt x="2123188" y="296145"/>
                  </a:cubicBezTo>
                  <a:cubicBezTo>
                    <a:pt x="2061186" y="296145"/>
                    <a:pt x="2010924" y="245883"/>
                    <a:pt x="2010924" y="183881"/>
                  </a:cubicBezTo>
                  <a:cubicBezTo>
                    <a:pt x="2010924" y="121879"/>
                    <a:pt x="2061186" y="71617"/>
                    <a:pt x="2123188" y="71617"/>
                  </a:cubicBezTo>
                  <a:close/>
                  <a:moveTo>
                    <a:pt x="1803836" y="71617"/>
                  </a:moveTo>
                  <a:cubicBezTo>
                    <a:pt x="1865838" y="71617"/>
                    <a:pt x="1916100" y="121879"/>
                    <a:pt x="1916100" y="183881"/>
                  </a:cubicBezTo>
                  <a:cubicBezTo>
                    <a:pt x="1916100" y="245883"/>
                    <a:pt x="1865838" y="296145"/>
                    <a:pt x="1803836" y="296145"/>
                  </a:cubicBezTo>
                  <a:cubicBezTo>
                    <a:pt x="1741834" y="296145"/>
                    <a:pt x="1691572" y="245883"/>
                    <a:pt x="1691572" y="183881"/>
                  </a:cubicBezTo>
                  <a:cubicBezTo>
                    <a:pt x="1691572" y="121879"/>
                    <a:pt x="1741834" y="71617"/>
                    <a:pt x="1803836" y="71617"/>
                  </a:cubicBezTo>
                  <a:close/>
                  <a:moveTo>
                    <a:pt x="1484484" y="71617"/>
                  </a:moveTo>
                  <a:cubicBezTo>
                    <a:pt x="1546486" y="71617"/>
                    <a:pt x="1596748" y="121879"/>
                    <a:pt x="1596748" y="183881"/>
                  </a:cubicBezTo>
                  <a:cubicBezTo>
                    <a:pt x="1596748" y="245883"/>
                    <a:pt x="1546486" y="296145"/>
                    <a:pt x="1484484" y="296145"/>
                  </a:cubicBezTo>
                  <a:cubicBezTo>
                    <a:pt x="1422482" y="296145"/>
                    <a:pt x="1372220" y="245883"/>
                    <a:pt x="1372220" y="183881"/>
                  </a:cubicBezTo>
                  <a:cubicBezTo>
                    <a:pt x="1372220" y="121879"/>
                    <a:pt x="1422482" y="71617"/>
                    <a:pt x="1484484" y="71617"/>
                  </a:cubicBezTo>
                  <a:close/>
                  <a:moveTo>
                    <a:pt x="1165131" y="71617"/>
                  </a:moveTo>
                  <a:cubicBezTo>
                    <a:pt x="1227133" y="71617"/>
                    <a:pt x="1277395" y="121879"/>
                    <a:pt x="1277395" y="183881"/>
                  </a:cubicBezTo>
                  <a:cubicBezTo>
                    <a:pt x="1277395" y="245883"/>
                    <a:pt x="1227133" y="296145"/>
                    <a:pt x="1165131" y="296145"/>
                  </a:cubicBezTo>
                  <a:cubicBezTo>
                    <a:pt x="1103129" y="296145"/>
                    <a:pt x="1052867" y="245883"/>
                    <a:pt x="1052867" y="183881"/>
                  </a:cubicBezTo>
                  <a:cubicBezTo>
                    <a:pt x="1052867" y="121879"/>
                    <a:pt x="1103129" y="71617"/>
                    <a:pt x="1165131" y="71617"/>
                  </a:cubicBezTo>
                  <a:close/>
                  <a:moveTo>
                    <a:pt x="845779" y="71617"/>
                  </a:moveTo>
                  <a:cubicBezTo>
                    <a:pt x="907781" y="71617"/>
                    <a:pt x="958043" y="121879"/>
                    <a:pt x="958043" y="183881"/>
                  </a:cubicBezTo>
                  <a:cubicBezTo>
                    <a:pt x="958043" y="245883"/>
                    <a:pt x="907781" y="296145"/>
                    <a:pt x="845779" y="296145"/>
                  </a:cubicBezTo>
                  <a:cubicBezTo>
                    <a:pt x="783777" y="296145"/>
                    <a:pt x="733515" y="245883"/>
                    <a:pt x="733515" y="183881"/>
                  </a:cubicBezTo>
                  <a:cubicBezTo>
                    <a:pt x="733515" y="121879"/>
                    <a:pt x="783777" y="71617"/>
                    <a:pt x="845779" y="71617"/>
                  </a:cubicBezTo>
                  <a:close/>
                  <a:moveTo>
                    <a:pt x="526427" y="71617"/>
                  </a:moveTo>
                  <a:cubicBezTo>
                    <a:pt x="588429" y="71617"/>
                    <a:pt x="638691" y="121879"/>
                    <a:pt x="638691" y="183881"/>
                  </a:cubicBezTo>
                  <a:cubicBezTo>
                    <a:pt x="638691" y="245883"/>
                    <a:pt x="588429" y="296145"/>
                    <a:pt x="526427" y="296145"/>
                  </a:cubicBezTo>
                  <a:cubicBezTo>
                    <a:pt x="464425" y="296145"/>
                    <a:pt x="414163" y="245883"/>
                    <a:pt x="414163" y="183881"/>
                  </a:cubicBezTo>
                  <a:cubicBezTo>
                    <a:pt x="414163" y="121879"/>
                    <a:pt x="464425" y="71617"/>
                    <a:pt x="526427" y="71617"/>
                  </a:cubicBezTo>
                  <a:close/>
                  <a:moveTo>
                    <a:pt x="207075" y="71617"/>
                  </a:moveTo>
                  <a:cubicBezTo>
                    <a:pt x="269077" y="71617"/>
                    <a:pt x="319339" y="121879"/>
                    <a:pt x="319339" y="183881"/>
                  </a:cubicBezTo>
                  <a:cubicBezTo>
                    <a:pt x="319339" y="245883"/>
                    <a:pt x="269077" y="296145"/>
                    <a:pt x="207075" y="296145"/>
                  </a:cubicBezTo>
                  <a:cubicBezTo>
                    <a:pt x="145073" y="296145"/>
                    <a:pt x="94811" y="245883"/>
                    <a:pt x="94811" y="183881"/>
                  </a:cubicBezTo>
                  <a:cubicBezTo>
                    <a:pt x="94811" y="121879"/>
                    <a:pt x="145073" y="71617"/>
                    <a:pt x="207075" y="71617"/>
                  </a:cubicBezTo>
                  <a:close/>
                  <a:moveTo>
                    <a:pt x="182844" y="45713"/>
                  </a:moveTo>
                  <a:cubicBezTo>
                    <a:pt x="107560" y="45713"/>
                    <a:pt x="46530" y="106743"/>
                    <a:pt x="46530" y="182027"/>
                  </a:cubicBezTo>
                  <a:cubicBezTo>
                    <a:pt x="46530" y="257311"/>
                    <a:pt x="107560" y="318341"/>
                    <a:pt x="182844" y="318341"/>
                  </a:cubicBezTo>
                  <a:lnTo>
                    <a:pt x="2141502" y="318341"/>
                  </a:lnTo>
                  <a:cubicBezTo>
                    <a:pt x="2216786" y="318341"/>
                    <a:pt x="2277816" y="257311"/>
                    <a:pt x="2277816" y="182027"/>
                  </a:cubicBezTo>
                  <a:cubicBezTo>
                    <a:pt x="2277816" y="106743"/>
                    <a:pt x="2216786" y="45713"/>
                    <a:pt x="2141502" y="45713"/>
                  </a:cubicBezTo>
                  <a:close/>
                  <a:moveTo>
                    <a:pt x="182027" y="0"/>
                  </a:moveTo>
                  <a:lnTo>
                    <a:pt x="2142319" y="0"/>
                  </a:lnTo>
                  <a:cubicBezTo>
                    <a:pt x="2242850" y="0"/>
                    <a:pt x="2324346" y="81496"/>
                    <a:pt x="2324346" y="182027"/>
                  </a:cubicBezTo>
                  <a:cubicBezTo>
                    <a:pt x="2324346" y="282558"/>
                    <a:pt x="2242850" y="364054"/>
                    <a:pt x="2142319" y="364054"/>
                  </a:cubicBezTo>
                  <a:lnTo>
                    <a:pt x="182027" y="364054"/>
                  </a:lnTo>
                  <a:cubicBezTo>
                    <a:pt x="81496" y="364054"/>
                    <a:pt x="0" y="282558"/>
                    <a:pt x="0" y="182027"/>
                  </a:cubicBezTo>
                  <a:cubicBezTo>
                    <a:pt x="0" y="81496"/>
                    <a:pt x="81496" y="0"/>
                    <a:pt x="18202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0758BA1-0869-4300-9264-620EE23232D6}"/>
              </a:ext>
            </a:extLst>
          </p:cNvPr>
          <p:cNvGrpSpPr/>
          <p:nvPr/>
        </p:nvGrpSpPr>
        <p:grpSpPr>
          <a:xfrm>
            <a:off x="5093894" y="2056866"/>
            <a:ext cx="344881" cy="643695"/>
            <a:chOff x="3501573" y="3178068"/>
            <a:chExt cx="1340594" cy="2737840"/>
          </a:xfrm>
          <a:solidFill>
            <a:srgbClr val="374562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A6B4D30-7E69-4697-8BEA-FF32BD94C426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9B4478DD-C0A6-4B03-B07D-F3E3243B07BB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23DA3C6-496D-427E-BDD0-F7C7BCF927F2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693E7D3-24EF-4C1C-8138-F2401BB3CEB0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FD183FF-403A-4DE6-9640-5C57AA155E68}"/>
                </a:ext>
              </a:extLst>
            </p:cNvPr>
            <p:cNvSpPr/>
            <p:nvPr/>
          </p:nvSpPr>
          <p:spPr>
            <a:xfrm>
              <a:off x="3529897" y="3190652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DF28A2B-6614-41AE-B9B1-566B0C2E1444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4A982C81-DE48-47D2-BABB-18B047155709}"/>
                </a:ext>
              </a:extLst>
            </p:cNvPr>
            <p:cNvGrpSpPr/>
            <p:nvPr/>
          </p:nvGrpSpPr>
          <p:grpSpPr>
            <a:xfrm>
              <a:off x="4088508" y="5635852"/>
              <a:ext cx="173080" cy="173080"/>
              <a:chOff x="6768665" y="6038214"/>
              <a:chExt cx="147968" cy="147968"/>
            </a:xfrm>
            <a:grpFill/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FE0F9CC7-873A-4441-8F24-071DA44E7E4E}"/>
                  </a:ext>
                </a:extLst>
              </p:cNvPr>
              <p:cNvSpPr/>
              <p:nvPr/>
            </p:nvSpPr>
            <p:spPr>
              <a:xfrm>
                <a:off x="6768665" y="6038214"/>
                <a:ext cx="147968" cy="14796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71E77260-EE44-4B19-A19B-7DD931C7AB8B}"/>
                  </a:ext>
                </a:extLst>
              </p:cNvPr>
              <p:cNvSpPr/>
              <p:nvPr/>
            </p:nvSpPr>
            <p:spPr>
              <a:xfrm>
                <a:off x="6802088" y="6071634"/>
                <a:ext cx="81180" cy="811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92993A2-E0FA-4AC5-902A-4291FAED3E07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1966DE52-AB86-4AF8-A628-2906AA05CDC8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E536FA7-386B-4850-9B1F-EDF05B745332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2309D054-D4D5-4713-A75B-242C18EEA650}"/>
              </a:ext>
            </a:extLst>
          </p:cNvPr>
          <p:cNvSpPr/>
          <p:nvPr/>
        </p:nvSpPr>
        <p:spPr>
          <a:xfrm>
            <a:off x="5154425" y="2292340"/>
            <a:ext cx="233193" cy="171664"/>
          </a:xfrm>
          <a:custGeom>
            <a:avLst/>
            <a:gdLst>
              <a:gd name="connsiteX0" fmla="*/ 1869041 w 3738080"/>
              <a:gd name="connsiteY0" fmla="*/ 1997576 h 2751770"/>
              <a:gd name="connsiteX1" fmla="*/ 2246138 w 3738080"/>
              <a:gd name="connsiteY1" fmla="*/ 2374673 h 2751770"/>
              <a:gd name="connsiteX2" fmla="*/ 1869041 w 3738080"/>
              <a:gd name="connsiteY2" fmla="*/ 2751770 h 2751770"/>
              <a:gd name="connsiteX3" fmla="*/ 1491944 w 3738080"/>
              <a:gd name="connsiteY3" fmla="*/ 2374673 h 2751770"/>
              <a:gd name="connsiteX4" fmla="*/ 1869041 w 3738080"/>
              <a:gd name="connsiteY4" fmla="*/ 1997576 h 2751770"/>
              <a:gd name="connsiteX5" fmla="*/ 2788485 w 3738080"/>
              <a:gd name="connsiteY5" fmla="*/ 1841061 h 2751770"/>
              <a:gd name="connsiteX6" fmla="*/ 2632248 w 3738080"/>
              <a:gd name="connsiteY6" fmla="*/ 1992174 h 2751770"/>
              <a:gd name="connsiteX7" fmla="*/ 2624294 w 3738080"/>
              <a:gd name="connsiteY7" fmla="*/ 1992174 h 2751770"/>
              <a:gd name="connsiteX8" fmla="*/ 1858846 w 3738080"/>
              <a:gd name="connsiteY8" fmla="*/ 1306247 h 2751770"/>
              <a:gd name="connsiteX9" fmla="*/ 2645621 w 3738080"/>
              <a:gd name="connsiteY9" fmla="*/ 1504218 h 2751770"/>
              <a:gd name="connsiteX10" fmla="*/ 2795575 w 3738080"/>
              <a:gd name="connsiteY10" fmla="*/ 1757331 h 2751770"/>
              <a:gd name="connsiteX11" fmla="*/ 2539052 w 3738080"/>
              <a:gd name="connsiteY11" fmla="*/ 1841672 h 2751770"/>
              <a:gd name="connsiteX12" fmla="*/ 1353947 w 3738080"/>
              <a:gd name="connsiteY12" fmla="*/ 1778974 h 2751770"/>
              <a:gd name="connsiteX13" fmla="*/ 982333 w 3738080"/>
              <a:gd name="connsiteY13" fmla="*/ 1780833 h 2751770"/>
              <a:gd name="connsiteX14" fmla="*/ 966756 w 3738080"/>
              <a:gd name="connsiteY14" fmla="*/ 1667407 h 2751770"/>
              <a:gd name="connsiteX15" fmla="*/ 1217540 w 3738080"/>
              <a:gd name="connsiteY15" fmla="*/ 1445700 h 2751770"/>
              <a:gd name="connsiteX16" fmla="*/ 1858846 w 3738080"/>
              <a:gd name="connsiteY16" fmla="*/ 1306247 h 2751770"/>
              <a:gd name="connsiteX17" fmla="*/ 1828129 w 3738080"/>
              <a:gd name="connsiteY17" fmla="*/ 650059 h 2751770"/>
              <a:gd name="connsiteX18" fmla="*/ 3108200 w 3738080"/>
              <a:gd name="connsiteY18" fmla="*/ 1008980 h 2751770"/>
              <a:gd name="connsiteX19" fmla="*/ 3258155 w 3738080"/>
              <a:gd name="connsiteY19" fmla="*/ 1319033 h 2751770"/>
              <a:gd name="connsiteX20" fmla="*/ 2937692 w 3738080"/>
              <a:gd name="connsiteY20" fmla="*/ 1304637 h 2751770"/>
              <a:gd name="connsiteX21" fmla="*/ 763561 w 3738080"/>
              <a:gd name="connsiteY21" fmla="*/ 1325535 h 2751770"/>
              <a:gd name="connsiteX22" fmla="*/ 464412 w 3738080"/>
              <a:gd name="connsiteY22" fmla="*/ 1278813 h 2751770"/>
              <a:gd name="connsiteX23" fmla="*/ 450482 w 3738080"/>
              <a:gd name="connsiteY23" fmla="*/ 1202928 h 2751770"/>
              <a:gd name="connsiteX24" fmla="*/ 622892 w 3738080"/>
              <a:gd name="connsiteY24" fmla="*/ 1008979 h 2751770"/>
              <a:gd name="connsiteX25" fmla="*/ 1828129 w 3738080"/>
              <a:gd name="connsiteY25" fmla="*/ 650059 h 2751770"/>
              <a:gd name="connsiteX26" fmla="*/ 1764313 w 3738080"/>
              <a:gd name="connsiteY26" fmla="*/ 591 h 2751770"/>
              <a:gd name="connsiteX27" fmla="*/ 3559697 w 3738080"/>
              <a:gd name="connsiteY27" fmla="*/ 547180 h 2751770"/>
              <a:gd name="connsiteX28" fmla="*/ 3709650 w 3738080"/>
              <a:gd name="connsiteY28" fmla="*/ 882310 h 2751770"/>
              <a:gd name="connsiteX29" fmla="*/ 3367875 w 3738080"/>
              <a:gd name="connsiteY29" fmla="*/ 834477 h 2751770"/>
              <a:gd name="connsiteX30" fmla="*/ 318417 w 3738080"/>
              <a:gd name="connsiteY30" fmla="*/ 884635 h 2751770"/>
              <a:gd name="connsiteX31" fmla="*/ 19267 w 3738080"/>
              <a:gd name="connsiteY31" fmla="*/ 846272 h 2751770"/>
              <a:gd name="connsiteX32" fmla="*/ 275 w 3738080"/>
              <a:gd name="connsiteY32" fmla="*/ 760137 h 2751770"/>
              <a:gd name="connsiteX33" fmla="*/ 173484 w 3738080"/>
              <a:gd name="connsiteY33" fmla="*/ 547180 h 2751770"/>
              <a:gd name="connsiteX34" fmla="*/ 1764313 w 3738080"/>
              <a:gd name="connsiteY34" fmla="*/ 591 h 2751770"/>
              <a:gd name="connsiteX0" fmla="*/ 1869041 w 3738080"/>
              <a:gd name="connsiteY0" fmla="*/ 1997576 h 2751770"/>
              <a:gd name="connsiteX1" fmla="*/ 2246138 w 3738080"/>
              <a:gd name="connsiteY1" fmla="*/ 2374673 h 2751770"/>
              <a:gd name="connsiteX2" fmla="*/ 1869041 w 3738080"/>
              <a:gd name="connsiteY2" fmla="*/ 2751770 h 2751770"/>
              <a:gd name="connsiteX3" fmla="*/ 1491944 w 3738080"/>
              <a:gd name="connsiteY3" fmla="*/ 2374673 h 2751770"/>
              <a:gd name="connsiteX4" fmla="*/ 1869041 w 3738080"/>
              <a:gd name="connsiteY4" fmla="*/ 1997576 h 2751770"/>
              <a:gd name="connsiteX5" fmla="*/ 2624294 w 3738080"/>
              <a:gd name="connsiteY5" fmla="*/ 1992174 h 2751770"/>
              <a:gd name="connsiteX6" fmla="*/ 2632248 w 3738080"/>
              <a:gd name="connsiteY6" fmla="*/ 1992174 h 2751770"/>
              <a:gd name="connsiteX7" fmla="*/ 2624294 w 3738080"/>
              <a:gd name="connsiteY7" fmla="*/ 1992174 h 2751770"/>
              <a:gd name="connsiteX8" fmla="*/ 1858846 w 3738080"/>
              <a:gd name="connsiteY8" fmla="*/ 1306247 h 2751770"/>
              <a:gd name="connsiteX9" fmla="*/ 2645621 w 3738080"/>
              <a:gd name="connsiteY9" fmla="*/ 1504218 h 2751770"/>
              <a:gd name="connsiteX10" fmla="*/ 2795575 w 3738080"/>
              <a:gd name="connsiteY10" fmla="*/ 1757331 h 2751770"/>
              <a:gd name="connsiteX11" fmla="*/ 2539052 w 3738080"/>
              <a:gd name="connsiteY11" fmla="*/ 1841672 h 2751770"/>
              <a:gd name="connsiteX12" fmla="*/ 1353947 w 3738080"/>
              <a:gd name="connsiteY12" fmla="*/ 1778974 h 2751770"/>
              <a:gd name="connsiteX13" fmla="*/ 982333 w 3738080"/>
              <a:gd name="connsiteY13" fmla="*/ 1780833 h 2751770"/>
              <a:gd name="connsiteX14" fmla="*/ 966756 w 3738080"/>
              <a:gd name="connsiteY14" fmla="*/ 1667407 h 2751770"/>
              <a:gd name="connsiteX15" fmla="*/ 1217540 w 3738080"/>
              <a:gd name="connsiteY15" fmla="*/ 1445700 h 2751770"/>
              <a:gd name="connsiteX16" fmla="*/ 1858846 w 3738080"/>
              <a:gd name="connsiteY16" fmla="*/ 1306247 h 2751770"/>
              <a:gd name="connsiteX17" fmla="*/ 1828129 w 3738080"/>
              <a:gd name="connsiteY17" fmla="*/ 650059 h 2751770"/>
              <a:gd name="connsiteX18" fmla="*/ 3108200 w 3738080"/>
              <a:gd name="connsiteY18" fmla="*/ 1008980 h 2751770"/>
              <a:gd name="connsiteX19" fmla="*/ 3258155 w 3738080"/>
              <a:gd name="connsiteY19" fmla="*/ 1319033 h 2751770"/>
              <a:gd name="connsiteX20" fmla="*/ 2937692 w 3738080"/>
              <a:gd name="connsiteY20" fmla="*/ 1304637 h 2751770"/>
              <a:gd name="connsiteX21" fmla="*/ 763561 w 3738080"/>
              <a:gd name="connsiteY21" fmla="*/ 1325535 h 2751770"/>
              <a:gd name="connsiteX22" fmla="*/ 464412 w 3738080"/>
              <a:gd name="connsiteY22" fmla="*/ 1278813 h 2751770"/>
              <a:gd name="connsiteX23" fmla="*/ 450482 w 3738080"/>
              <a:gd name="connsiteY23" fmla="*/ 1202928 h 2751770"/>
              <a:gd name="connsiteX24" fmla="*/ 622892 w 3738080"/>
              <a:gd name="connsiteY24" fmla="*/ 1008979 h 2751770"/>
              <a:gd name="connsiteX25" fmla="*/ 1828129 w 3738080"/>
              <a:gd name="connsiteY25" fmla="*/ 650059 h 2751770"/>
              <a:gd name="connsiteX26" fmla="*/ 1764313 w 3738080"/>
              <a:gd name="connsiteY26" fmla="*/ 591 h 2751770"/>
              <a:gd name="connsiteX27" fmla="*/ 3559697 w 3738080"/>
              <a:gd name="connsiteY27" fmla="*/ 547180 h 2751770"/>
              <a:gd name="connsiteX28" fmla="*/ 3709650 w 3738080"/>
              <a:gd name="connsiteY28" fmla="*/ 882310 h 2751770"/>
              <a:gd name="connsiteX29" fmla="*/ 3367875 w 3738080"/>
              <a:gd name="connsiteY29" fmla="*/ 834477 h 2751770"/>
              <a:gd name="connsiteX30" fmla="*/ 318417 w 3738080"/>
              <a:gd name="connsiteY30" fmla="*/ 884635 h 2751770"/>
              <a:gd name="connsiteX31" fmla="*/ 19267 w 3738080"/>
              <a:gd name="connsiteY31" fmla="*/ 846272 h 2751770"/>
              <a:gd name="connsiteX32" fmla="*/ 275 w 3738080"/>
              <a:gd name="connsiteY32" fmla="*/ 760137 h 2751770"/>
              <a:gd name="connsiteX33" fmla="*/ 173484 w 3738080"/>
              <a:gd name="connsiteY33" fmla="*/ 547180 h 2751770"/>
              <a:gd name="connsiteX34" fmla="*/ 1764313 w 3738080"/>
              <a:gd name="connsiteY34" fmla="*/ 591 h 2751770"/>
              <a:gd name="connsiteX0" fmla="*/ 1869041 w 3738080"/>
              <a:gd name="connsiteY0" fmla="*/ 1997576 h 2751770"/>
              <a:gd name="connsiteX1" fmla="*/ 2246138 w 3738080"/>
              <a:gd name="connsiteY1" fmla="*/ 2374673 h 2751770"/>
              <a:gd name="connsiteX2" fmla="*/ 1869041 w 3738080"/>
              <a:gd name="connsiteY2" fmla="*/ 2751770 h 2751770"/>
              <a:gd name="connsiteX3" fmla="*/ 1491944 w 3738080"/>
              <a:gd name="connsiteY3" fmla="*/ 2374673 h 2751770"/>
              <a:gd name="connsiteX4" fmla="*/ 1869041 w 3738080"/>
              <a:gd name="connsiteY4" fmla="*/ 1997576 h 2751770"/>
              <a:gd name="connsiteX5" fmla="*/ 1858846 w 3738080"/>
              <a:gd name="connsiteY5" fmla="*/ 1306247 h 2751770"/>
              <a:gd name="connsiteX6" fmla="*/ 2645621 w 3738080"/>
              <a:gd name="connsiteY6" fmla="*/ 1504218 h 2751770"/>
              <a:gd name="connsiteX7" fmla="*/ 2795575 w 3738080"/>
              <a:gd name="connsiteY7" fmla="*/ 1757331 h 2751770"/>
              <a:gd name="connsiteX8" fmla="*/ 2539052 w 3738080"/>
              <a:gd name="connsiteY8" fmla="*/ 1841672 h 2751770"/>
              <a:gd name="connsiteX9" fmla="*/ 1353947 w 3738080"/>
              <a:gd name="connsiteY9" fmla="*/ 1778974 h 2751770"/>
              <a:gd name="connsiteX10" fmla="*/ 982333 w 3738080"/>
              <a:gd name="connsiteY10" fmla="*/ 1780833 h 2751770"/>
              <a:gd name="connsiteX11" fmla="*/ 966756 w 3738080"/>
              <a:gd name="connsiteY11" fmla="*/ 1667407 h 2751770"/>
              <a:gd name="connsiteX12" fmla="*/ 1217540 w 3738080"/>
              <a:gd name="connsiteY12" fmla="*/ 1445700 h 2751770"/>
              <a:gd name="connsiteX13" fmla="*/ 1858846 w 3738080"/>
              <a:gd name="connsiteY13" fmla="*/ 1306247 h 2751770"/>
              <a:gd name="connsiteX14" fmla="*/ 1828129 w 3738080"/>
              <a:gd name="connsiteY14" fmla="*/ 650059 h 2751770"/>
              <a:gd name="connsiteX15" fmla="*/ 3108200 w 3738080"/>
              <a:gd name="connsiteY15" fmla="*/ 1008980 h 2751770"/>
              <a:gd name="connsiteX16" fmla="*/ 3258155 w 3738080"/>
              <a:gd name="connsiteY16" fmla="*/ 1319033 h 2751770"/>
              <a:gd name="connsiteX17" fmla="*/ 2937692 w 3738080"/>
              <a:gd name="connsiteY17" fmla="*/ 1304637 h 2751770"/>
              <a:gd name="connsiteX18" fmla="*/ 763561 w 3738080"/>
              <a:gd name="connsiteY18" fmla="*/ 1325535 h 2751770"/>
              <a:gd name="connsiteX19" fmla="*/ 464412 w 3738080"/>
              <a:gd name="connsiteY19" fmla="*/ 1278813 h 2751770"/>
              <a:gd name="connsiteX20" fmla="*/ 450482 w 3738080"/>
              <a:gd name="connsiteY20" fmla="*/ 1202928 h 2751770"/>
              <a:gd name="connsiteX21" fmla="*/ 622892 w 3738080"/>
              <a:gd name="connsiteY21" fmla="*/ 1008979 h 2751770"/>
              <a:gd name="connsiteX22" fmla="*/ 1828129 w 3738080"/>
              <a:gd name="connsiteY22" fmla="*/ 650059 h 2751770"/>
              <a:gd name="connsiteX23" fmla="*/ 1764313 w 3738080"/>
              <a:gd name="connsiteY23" fmla="*/ 591 h 2751770"/>
              <a:gd name="connsiteX24" fmla="*/ 3559697 w 3738080"/>
              <a:gd name="connsiteY24" fmla="*/ 547180 h 2751770"/>
              <a:gd name="connsiteX25" fmla="*/ 3709650 w 3738080"/>
              <a:gd name="connsiteY25" fmla="*/ 882310 h 2751770"/>
              <a:gd name="connsiteX26" fmla="*/ 3367875 w 3738080"/>
              <a:gd name="connsiteY26" fmla="*/ 834477 h 2751770"/>
              <a:gd name="connsiteX27" fmla="*/ 318417 w 3738080"/>
              <a:gd name="connsiteY27" fmla="*/ 884635 h 2751770"/>
              <a:gd name="connsiteX28" fmla="*/ 19267 w 3738080"/>
              <a:gd name="connsiteY28" fmla="*/ 846272 h 2751770"/>
              <a:gd name="connsiteX29" fmla="*/ 275 w 3738080"/>
              <a:gd name="connsiteY29" fmla="*/ 760137 h 2751770"/>
              <a:gd name="connsiteX30" fmla="*/ 173484 w 3738080"/>
              <a:gd name="connsiteY30" fmla="*/ 547180 h 2751770"/>
              <a:gd name="connsiteX31" fmla="*/ 1764313 w 3738080"/>
              <a:gd name="connsiteY31" fmla="*/ 591 h 2751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738080" h="2751770">
                <a:moveTo>
                  <a:pt x="1869041" y="1997576"/>
                </a:moveTo>
                <a:cubicBezTo>
                  <a:pt x="2077306" y="1997576"/>
                  <a:pt x="2246138" y="2166408"/>
                  <a:pt x="2246138" y="2374673"/>
                </a:cubicBezTo>
                <a:cubicBezTo>
                  <a:pt x="2246138" y="2582938"/>
                  <a:pt x="2077306" y="2751770"/>
                  <a:pt x="1869041" y="2751770"/>
                </a:cubicBezTo>
                <a:cubicBezTo>
                  <a:pt x="1660776" y="2751770"/>
                  <a:pt x="1491944" y="2582938"/>
                  <a:pt x="1491944" y="2374673"/>
                </a:cubicBezTo>
                <a:cubicBezTo>
                  <a:pt x="1491944" y="2166408"/>
                  <a:pt x="1660776" y="1997576"/>
                  <a:pt x="1869041" y="1997576"/>
                </a:cubicBezTo>
                <a:close/>
                <a:moveTo>
                  <a:pt x="1858846" y="1306247"/>
                </a:moveTo>
                <a:cubicBezTo>
                  <a:pt x="2165924" y="1301758"/>
                  <a:pt x="2404940" y="1399722"/>
                  <a:pt x="2645621" y="1504218"/>
                </a:cubicBezTo>
                <a:cubicBezTo>
                  <a:pt x="2813424" y="1597955"/>
                  <a:pt x="2823993" y="1678797"/>
                  <a:pt x="2795575" y="1757331"/>
                </a:cubicBezTo>
                <a:cubicBezTo>
                  <a:pt x="2761471" y="1842158"/>
                  <a:pt x="2685239" y="1908552"/>
                  <a:pt x="2539052" y="1841672"/>
                </a:cubicBezTo>
                <a:cubicBezTo>
                  <a:pt x="2347207" y="1684231"/>
                  <a:pt x="1733351" y="1556050"/>
                  <a:pt x="1353947" y="1778974"/>
                </a:cubicBezTo>
                <a:cubicBezTo>
                  <a:pt x="1250080" y="1855218"/>
                  <a:pt x="1037749" y="1915097"/>
                  <a:pt x="982333" y="1780833"/>
                </a:cubicBezTo>
                <a:cubicBezTo>
                  <a:pt x="968480" y="1736637"/>
                  <a:pt x="963386" y="1699601"/>
                  <a:pt x="966756" y="1667407"/>
                </a:cubicBezTo>
                <a:cubicBezTo>
                  <a:pt x="976866" y="1570822"/>
                  <a:pt x="1063141" y="1517802"/>
                  <a:pt x="1217540" y="1445700"/>
                </a:cubicBezTo>
                <a:cubicBezTo>
                  <a:pt x="1465851" y="1348519"/>
                  <a:pt x="1674601" y="1308942"/>
                  <a:pt x="1858846" y="1306247"/>
                </a:cubicBezTo>
                <a:close/>
                <a:moveTo>
                  <a:pt x="1828129" y="650059"/>
                </a:moveTo>
                <a:cubicBezTo>
                  <a:pt x="2445754" y="646836"/>
                  <a:pt x="2937662" y="894034"/>
                  <a:pt x="3108200" y="1008980"/>
                </a:cubicBezTo>
                <a:cubicBezTo>
                  <a:pt x="3228810" y="1075858"/>
                  <a:pt x="3343409" y="1171509"/>
                  <a:pt x="3258155" y="1319033"/>
                </a:cubicBezTo>
                <a:cubicBezTo>
                  <a:pt x="3134282" y="1435449"/>
                  <a:pt x="3057301" y="1393031"/>
                  <a:pt x="2937692" y="1304637"/>
                </a:cubicBezTo>
                <a:cubicBezTo>
                  <a:pt x="2647778" y="1191783"/>
                  <a:pt x="2008321" y="619142"/>
                  <a:pt x="763561" y="1325535"/>
                </a:cubicBezTo>
                <a:cubicBezTo>
                  <a:pt x="621636" y="1425852"/>
                  <a:pt x="511304" y="1376178"/>
                  <a:pt x="464412" y="1278813"/>
                </a:cubicBezTo>
                <a:cubicBezTo>
                  <a:pt x="452398" y="1252494"/>
                  <a:pt x="448110" y="1227223"/>
                  <a:pt x="450482" y="1202928"/>
                </a:cubicBezTo>
                <a:cubicBezTo>
                  <a:pt x="457599" y="1130049"/>
                  <a:pt x="524660" y="1065987"/>
                  <a:pt x="622892" y="1008979"/>
                </a:cubicBezTo>
                <a:cubicBezTo>
                  <a:pt x="1041721" y="744082"/>
                  <a:pt x="1457554" y="651995"/>
                  <a:pt x="1828129" y="650059"/>
                </a:cubicBezTo>
                <a:close/>
                <a:moveTo>
                  <a:pt x="1764313" y="591"/>
                </a:moveTo>
                <a:cubicBezTo>
                  <a:pt x="2430887" y="-13278"/>
                  <a:pt x="3056659" y="218017"/>
                  <a:pt x="3559697" y="547180"/>
                </a:cubicBezTo>
                <a:cubicBezTo>
                  <a:pt x="3671781" y="597338"/>
                  <a:pt x="3794905" y="759863"/>
                  <a:pt x="3709650" y="882310"/>
                </a:cubicBezTo>
                <a:cubicBezTo>
                  <a:pt x="3594303" y="984791"/>
                  <a:pt x="3449118" y="907547"/>
                  <a:pt x="3367875" y="834477"/>
                </a:cubicBezTo>
                <a:cubicBezTo>
                  <a:pt x="3193985" y="725799"/>
                  <a:pt x="1920315" y="-235561"/>
                  <a:pt x="318417" y="884635"/>
                </a:cubicBezTo>
                <a:cubicBezTo>
                  <a:pt x="189280" y="993311"/>
                  <a:pt x="70419" y="922739"/>
                  <a:pt x="19267" y="846272"/>
                </a:cubicBezTo>
                <a:cubicBezTo>
                  <a:pt x="4410" y="817516"/>
                  <a:pt x="-1388" y="788500"/>
                  <a:pt x="275" y="760137"/>
                </a:cubicBezTo>
                <a:cubicBezTo>
                  <a:pt x="5260" y="675044"/>
                  <a:pt x="77384" y="595829"/>
                  <a:pt x="173484" y="547180"/>
                </a:cubicBezTo>
                <a:cubicBezTo>
                  <a:pt x="702741" y="170471"/>
                  <a:pt x="1245868" y="11376"/>
                  <a:pt x="1764313" y="5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ángulo 12">
            <a:extLst>
              <a:ext uri="{FF2B5EF4-FFF2-40B4-BE49-F238E27FC236}">
                <a16:creationId xmlns:a16="http://schemas.microsoft.com/office/drawing/2014/main" id="{1D996A1B-DB48-4D3C-83BE-31413F817545}"/>
              </a:ext>
            </a:extLst>
          </p:cNvPr>
          <p:cNvSpPr/>
          <p:nvPr/>
        </p:nvSpPr>
        <p:spPr>
          <a:xfrm>
            <a:off x="0" y="0"/>
            <a:ext cx="331467" cy="6858000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" name="Rectángulo 10">
            <a:extLst>
              <a:ext uri="{FF2B5EF4-FFF2-40B4-BE49-F238E27FC236}">
                <a16:creationId xmlns:a16="http://schemas.microsoft.com/office/drawing/2014/main" id="{DD2CE15C-5849-44F2-906D-DD5044F22EB5}"/>
              </a:ext>
            </a:extLst>
          </p:cNvPr>
          <p:cNvSpPr/>
          <p:nvPr/>
        </p:nvSpPr>
        <p:spPr>
          <a:xfrm flipH="1">
            <a:off x="440052" y="9253"/>
            <a:ext cx="640080" cy="384810"/>
          </a:xfrm>
          <a:prstGeom prst="rect">
            <a:avLst/>
          </a:prstGeom>
          <a:solidFill>
            <a:srgbClr val="D55426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" name="Rectángulo 10">
            <a:extLst>
              <a:ext uri="{FF2B5EF4-FFF2-40B4-BE49-F238E27FC236}">
                <a16:creationId xmlns:a16="http://schemas.microsoft.com/office/drawing/2014/main" id="{E0121038-F24B-438B-9381-88515B739091}"/>
              </a:ext>
            </a:extLst>
          </p:cNvPr>
          <p:cNvSpPr/>
          <p:nvPr/>
        </p:nvSpPr>
        <p:spPr>
          <a:xfrm flipH="1">
            <a:off x="1179191" y="9253"/>
            <a:ext cx="144779" cy="384810"/>
          </a:xfrm>
          <a:prstGeom prst="rect">
            <a:avLst/>
          </a:prstGeom>
          <a:solidFill>
            <a:srgbClr val="D55426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id="{1FFCE20D-AF46-4CB6-801D-8DE1B5738CA1}"/>
              </a:ext>
            </a:extLst>
          </p:cNvPr>
          <p:cNvGrpSpPr/>
          <p:nvPr/>
        </p:nvGrpSpPr>
        <p:grpSpPr>
          <a:xfrm rot="10800000">
            <a:off x="10872671" y="9253"/>
            <a:ext cx="1323970" cy="6858000"/>
            <a:chOff x="10757527" y="-339509"/>
            <a:chExt cx="1323970" cy="6858000"/>
          </a:xfrm>
        </p:grpSpPr>
        <p:sp>
          <p:nvSpPr>
            <p:cNvPr id="47" name="Rectángulo 12">
              <a:extLst>
                <a:ext uri="{FF2B5EF4-FFF2-40B4-BE49-F238E27FC236}">
                  <a16:creationId xmlns:a16="http://schemas.microsoft.com/office/drawing/2014/main" id="{4AB313F1-EF3D-4117-91A2-025EE239849D}"/>
                </a:ext>
              </a:extLst>
            </p:cNvPr>
            <p:cNvSpPr/>
            <p:nvPr/>
          </p:nvSpPr>
          <p:spPr>
            <a:xfrm>
              <a:off x="10757527" y="-339509"/>
              <a:ext cx="331467" cy="6858000"/>
            </a:xfrm>
            <a:prstGeom prst="rect">
              <a:avLst/>
            </a:pr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48" name="Rectángulo 10">
              <a:extLst>
                <a:ext uri="{FF2B5EF4-FFF2-40B4-BE49-F238E27FC236}">
                  <a16:creationId xmlns:a16="http://schemas.microsoft.com/office/drawing/2014/main" id="{7F2F35A7-E00B-4725-89E9-F90C038CFD91}"/>
                </a:ext>
              </a:extLst>
            </p:cNvPr>
            <p:cNvSpPr/>
            <p:nvPr/>
          </p:nvSpPr>
          <p:spPr>
            <a:xfrm flipH="1">
              <a:off x="11197579" y="-330256"/>
              <a:ext cx="640080" cy="384810"/>
            </a:xfrm>
            <a:prstGeom prst="rect">
              <a:avLst/>
            </a:prstGeom>
            <a:solidFill>
              <a:srgbClr val="D55426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49" name="Rectángulo 10">
              <a:extLst>
                <a:ext uri="{FF2B5EF4-FFF2-40B4-BE49-F238E27FC236}">
                  <a16:creationId xmlns:a16="http://schemas.microsoft.com/office/drawing/2014/main" id="{AFDD5FF8-EB10-4234-9FBA-A462EA6A8651}"/>
                </a:ext>
              </a:extLst>
            </p:cNvPr>
            <p:cNvSpPr/>
            <p:nvPr/>
          </p:nvSpPr>
          <p:spPr>
            <a:xfrm flipH="1">
              <a:off x="11936718" y="-330256"/>
              <a:ext cx="144779" cy="384810"/>
            </a:xfrm>
            <a:prstGeom prst="rect">
              <a:avLst/>
            </a:prstGeom>
            <a:solidFill>
              <a:srgbClr val="D55426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50" name="Group 84">
            <a:extLst>
              <a:ext uri="{FF2B5EF4-FFF2-40B4-BE49-F238E27FC236}">
                <a16:creationId xmlns:a16="http://schemas.microsoft.com/office/drawing/2014/main" id="{6FAF7263-81DD-4F15-9E92-CDE282B7322D}"/>
              </a:ext>
            </a:extLst>
          </p:cNvPr>
          <p:cNvGrpSpPr/>
          <p:nvPr/>
        </p:nvGrpSpPr>
        <p:grpSpPr>
          <a:xfrm>
            <a:off x="3205650" y="1371532"/>
            <a:ext cx="3139396" cy="1446550"/>
            <a:chOff x="8481110" y="2440898"/>
            <a:chExt cx="3139396" cy="1446550"/>
          </a:xfrm>
        </p:grpSpPr>
        <p:sp>
          <p:nvSpPr>
            <p:cNvPr id="51" name="TextBox 10">
              <a:extLst>
                <a:ext uri="{FF2B5EF4-FFF2-40B4-BE49-F238E27FC236}">
                  <a16:creationId xmlns:a16="http://schemas.microsoft.com/office/drawing/2014/main" id="{B27ED741-3A68-429C-B8E3-735355A7D219}"/>
                </a:ext>
              </a:extLst>
            </p:cNvPr>
            <p:cNvSpPr txBox="1"/>
            <p:nvPr/>
          </p:nvSpPr>
          <p:spPr>
            <a:xfrm>
              <a:off x="8497216" y="2687119"/>
              <a:ext cx="141554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2" name="TextBox 11">
              <a:extLst>
                <a:ext uri="{FF2B5EF4-FFF2-40B4-BE49-F238E27FC236}">
                  <a16:creationId xmlns:a16="http://schemas.microsoft.com/office/drawing/2014/main" id="{01959E2C-21EF-4070-AF2D-FA90AC2FA2EB}"/>
                </a:ext>
              </a:extLst>
            </p:cNvPr>
            <p:cNvSpPr txBox="1"/>
            <p:nvPr/>
          </p:nvSpPr>
          <p:spPr>
            <a:xfrm>
              <a:off x="8481110" y="2440898"/>
              <a:ext cx="3139396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568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F90058D-DF46-41C7-9C9B-C94C9985DAE4}"/>
              </a:ext>
            </a:extLst>
          </p:cNvPr>
          <p:cNvSpPr/>
          <p:nvPr/>
        </p:nvSpPr>
        <p:spPr>
          <a:xfrm>
            <a:off x="-39979" y="1"/>
            <a:ext cx="515695" cy="6858000"/>
          </a:xfrm>
          <a:prstGeom prst="rect">
            <a:avLst/>
          </a:pr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D67540F-69E7-4782-859D-EFD7AC045929}"/>
              </a:ext>
            </a:extLst>
          </p:cNvPr>
          <p:cNvSpPr txBox="1">
            <a:spLocks/>
          </p:cNvSpPr>
          <p:nvPr/>
        </p:nvSpPr>
        <p:spPr>
          <a:xfrm>
            <a:off x="5506463" y="827187"/>
            <a:ext cx="3096000" cy="3960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6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dirty="0">
                <a:solidFill>
                  <a:srgbClr val="F86F5C"/>
                </a:solidFill>
                <a:cs typeface="Arial" pitchFamily="34" charset="0"/>
              </a:rPr>
              <a:t>Portfolio Presentation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EDED052-901B-42CE-A5EF-E4B3DADC9E6A}"/>
              </a:ext>
            </a:extLst>
          </p:cNvPr>
          <p:cNvSpPr txBox="1">
            <a:spLocks/>
          </p:cNvSpPr>
          <p:nvPr/>
        </p:nvSpPr>
        <p:spPr>
          <a:xfrm>
            <a:off x="4331461" y="1121671"/>
            <a:ext cx="4271002" cy="830997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n-US" altLang="ko-KR" sz="6000" dirty="0">
                <a:solidFill>
                  <a:srgbClr val="F86F5C"/>
                </a:solidFill>
                <a:latin typeface="+mj-lt"/>
                <a:cs typeface="Arial" pitchFamily="34" charset="0"/>
              </a:rPr>
              <a:t>INDUSTRY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6CDF58-0A2E-437C-A5D9-A61B883AB4A7}"/>
              </a:ext>
            </a:extLst>
          </p:cNvPr>
          <p:cNvSpPr txBox="1"/>
          <p:nvPr/>
        </p:nvSpPr>
        <p:spPr>
          <a:xfrm>
            <a:off x="719591" y="3647494"/>
            <a:ext cx="2336431" cy="306467"/>
          </a:xfrm>
          <a:prstGeom prst="roundRect">
            <a:avLst>
              <a:gd name="adj" fmla="val 50000"/>
            </a:avLst>
          </a:prstGeom>
          <a:solidFill>
            <a:srgbClr val="374562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163D12-E1E8-4880-A976-5362EBBB28FF}"/>
              </a:ext>
            </a:extLst>
          </p:cNvPr>
          <p:cNvSpPr txBox="1"/>
          <p:nvPr/>
        </p:nvSpPr>
        <p:spPr>
          <a:xfrm>
            <a:off x="719592" y="3920013"/>
            <a:ext cx="2336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A3DE7E-448A-4D4F-83D2-9147952DB6AF}"/>
              </a:ext>
            </a:extLst>
          </p:cNvPr>
          <p:cNvSpPr txBox="1"/>
          <p:nvPr/>
        </p:nvSpPr>
        <p:spPr>
          <a:xfrm>
            <a:off x="3389251" y="3647494"/>
            <a:ext cx="2336431" cy="306467"/>
          </a:xfrm>
          <a:prstGeom prst="roundRect">
            <a:avLst>
              <a:gd name="adj" fmla="val 50000"/>
            </a:avLst>
          </a:prstGeom>
          <a:solidFill>
            <a:srgbClr val="374562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A48B5C-C8DD-4E12-8339-697DA33024C4}"/>
              </a:ext>
            </a:extLst>
          </p:cNvPr>
          <p:cNvSpPr txBox="1"/>
          <p:nvPr/>
        </p:nvSpPr>
        <p:spPr>
          <a:xfrm>
            <a:off x="3389252" y="3920013"/>
            <a:ext cx="2336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5CAFF0-230D-434C-8273-65593D9E4A2A}"/>
              </a:ext>
            </a:extLst>
          </p:cNvPr>
          <p:cNvSpPr txBox="1"/>
          <p:nvPr/>
        </p:nvSpPr>
        <p:spPr>
          <a:xfrm>
            <a:off x="719591" y="5022147"/>
            <a:ext cx="2336431" cy="306467"/>
          </a:xfrm>
          <a:prstGeom prst="roundRect">
            <a:avLst>
              <a:gd name="adj" fmla="val 50000"/>
            </a:avLst>
          </a:prstGeom>
          <a:solidFill>
            <a:srgbClr val="F86F5C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788A28-B324-4EE8-9C29-291F282B8D00}"/>
              </a:ext>
            </a:extLst>
          </p:cNvPr>
          <p:cNvSpPr txBox="1"/>
          <p:nvPr/>
        </p:nvSpPr>
        <p:spPr>
          <a:xfrm>
            <a:off x="719592" y="5294666"/>
            <a:ext cx="2336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8E8FB3-F557-4264-A718-699DA466F80D}"/>
              </a:ext>
            </a:extLst>
          </p:cNvPr>
          <p:cNvSpPr txBox="1"/>
          <p:nvPr/>
        </p:nvSpPr>
        <p:spPr>
          <a:xfrm>
            <a:off x="3389251" y="5022147"/>
            <a:ext cx="2336431" cy="306467"/>
          </a:xfrm>
          <a:prstGeom prst="roundRect">
            <a:avLst>
              <a:gd name="adj" fmla="val 50000"/>
            </a:avLst>
          </a:prstGeom>
          <a:solidFill>
            <a:srgbClr val="F86F5C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CC6DE6-6B44-46E9-99CF-729C6D8DB30F}"/>
              </a:ext>
            </a:extLst>
          </p:cNvPr>
          <p:cNvSpPr txBox="1"/>
          <p:nvPr/>
        </p:nvSpPr>
        <p:spPr>
          <a:xfrm>
            <a:off x="3389252" y="5294666"/>
            <a:ext cx="2336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</a:p>
        </p:txBody>
      </p:sp>
      <p:grpSp>
        <p:nvGrpSpPr>
          <p:cNvPr id="23" name="Group 18">
            <a:extLst>
              <a:ext uri="{FF2B5EF4-FFF2-40B4-BE49-F238E27FC236}">
                <a16:creationId xmlns:a16="http://schemas.microsoft.com/office/drawing/2014/main" id="{C4ECCAC9-B273-4010-9739-26B5E11CE14A}"/>
              </a:ext>
            </a:extLst>
          </p:cNvPr>
          <p:cNvGrpSpPr/>
          <p:nvPr/>
        </p:nvGrpSpPr>
        <p:grpSpPr>
          <a:xfrm>
            <a:off x="719591" y="665147"/>
            <a:ext cx="3096001" cy="2668364"/>
            <a:chOff x="4822352" y="1916832"/>
            <a:chExt cx="3422056" cy="2668364"/>
          </a:xfrm>
        </p:grpSpPr>
        <p:sp>
          <p:nvSpPr>
            <p:cNvPr id="24" name="Text Placeholder 10">
              <a:extLst>
                <a:ext uri="{FF2B5EF4-FFF2-40B4-BE49-F238E27FC236}">
                  <a16:creationId xmlns:a16="http://schemas.microsoft.com/office/drawing/2014/main" id="{65BC88E0-3983-4862-8884-C66B4199CE1F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7A1F4A1-DFE6-4E79-ADA9-A88D4C20B8C3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 You can simply impress your audience and add a unique zing and appeal to your Presentations.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 </a:t>
              </a:r>
            </a:p>
          </p:txBody>
        </p:sp>
      </p:grpSp>
      <p:pic>
        <p:nvPicPr>
          <p:cNvPr id="4" name="Marcador de posición de imagen 3">
            <a:extLst>
              <a:ext uri="{FF2B5EF4-FFF2-40B4-BE49-F238E27FC236}">
                <a16:creationId xmlns:a16="http://schemas.microsoft.com/office/drawing/2014/main" id="{27B4F897-1CF4-4EFC-AD22-F00DAC979E94}"/>
              </a:ext>
            </a:extLst>
          </p:cNvPr>
          <p:cNvPicPr>
            <a:picLocks noGrp="1" noChangeAspect="1"/>
          </p:cNvPicPr>
          <p:nvPr>
            <p:ph type="pic" sz="quarter" idx="6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24445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2428030C-A944-491C-B47C-AD6044DF5FDE}"/>
              </a:ext>
            </a:extLst>
          </p:cNvPr>
          <p:cNvPicPr>
            <a:picLocks noGrp="1" noChangeAspect="1"/>
          </p:cNvPicPr>
          <p:nvPr>
            <p:ph type="pic" sz="quarter" idx="6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A96865CE-F335-4B81-A5F1-075A491F59B0}"/>
              </a:ext>
            </a:extLst>
          </p:cNvPr>
          <p:cNvSpPr/>
          <p:nvPr/>
        </p:nvSpPr>
        <p:spPr>
          <a:xfrm>
            <a:off x="5960445" y="2229266"/>
            <a:ext cx="797474" cy="798195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0948F31-48B5-447A-90EF-1103F1BFC52C}"/>
              </a:ext>
            </a:extLst>
          </p:cNvPr>
          <p:cNvSpPr/>
          <p:nvPr/>
        </p:nvSpPr>
        <p:spPr>
          <a:xfrm>
            <a:off x="6757919" y="4630146"/>
            <a:ext cx="797474" cy="798195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4E75B25-13E6-4BD4-AD64-67DDB68AD971}"/>
              </a:ext>
            </a:extLst>
          </p:cNvPr>
          <p:cNvSpPr/>
          <p:nvPr/>
        </p:nvSpPr>
        <p:spPr>
          <a:xfrm>
            <a:off x="7553854" y="3036514"/>
            <a:ext cx="797474" cy="798195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7006CEA-219C-494B-B57C-6B728C226DBF}"/>
              </a:ext>
            </a:extLst>
          </p:cNvPr>
          <p:cNvSpPr/>
          <p:nvPr/>
        </p:nvSpPr>
        <p:spPr>
          <a:xfrm>
            <a:off x="10746826" y="635634"/>
            <a:ext cx="797474" cy="798195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87DD349-0E78-4365-84FF-6168DCC001B0}"/>
              </a:ext>
            </a:extLst>
          </p:cNvPr>
          <p:cNvSpPr/>
          <p:nvPr/>
        </p:nvSpPr>
        <p:spPr>
          <a:xfrm>
            <a:off x="8351328" y="1442882"/>
            <a:ext cx="797474" cy="798195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15C1B7C-EBEF-4BF9-B395-70ABCD83376E}"/>
              </a:ext>
            </a:extLst>
          </p:cNvPr>
          <p:cNvSpPr/>
          <p:nvPr/>
        </p:nvSpPr>
        <p:spPr>
          <a:xfrm>
            <a:off x="5955830" y="2250130"/>
            <a:ext cx="797474" cy="798195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B52D5DD-0F7B-4936-AB3B-80486B9F36E8}"/>
              </a:ext>
            </a:extLst>
          </p:cNvPr>
          <p:cNvSpPr/>
          <p:nvPr/>
        </p:nvSpPr>
        <p:spPr>
          <a:xfrm>
            <a:off x="8351328" y="3843762"/>
            <a:ext cx="797474" cy="798195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7">
            <a:extLst>
              <a:ext uri="{FF2B5EF4-FFF2-40B4-BE49-F238E27FC236}">
                <a16:creationId xmlns:a16="http://schemas.microsoft.com/office/drawing/2014/main" id="{C1D483F0-3207-4C6B-8B3A-E6556217DB3B}"/>
              </a:ext>
            </a:extLst>
          </p:cNvPr>
          <p:cNvSpPr/>
          <p:nvPr/>
        </p:nvSpPr>
        <p:spPr>
          <a:xfrm>
            <a:off x="4367035" y="1432561"/>
            <a:ext cx="797474" cy="798195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직사각형 118">
            <a:extLst>
              <a:ext uri="{FF2B5EF4-FFF2-40B4-BE49-F238E27FC236}">
                <a16:creationId xmlns:a16="http://schemas.microsoft.com/office/drawing/2014/main" id="{63C41553-6A51-4FA4-BF19-02170200924E}"/>
              </a:ext>
            </a:extLst>
          </p:cNvPr>
          <p:cNvSpPr/>
          <p:nvPr/>
        </p:nvSpPr>
        <p:spPr>
          <a:xfrm>
            <a:off x="4367035" y="3826512"/>
            <a:ext cx="797474" cy="798195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직사각형 119">
            <a:extLst>
              <a:ext uri="{FF2B5EF4-FFF2-40B4-BE49-F238E27FC236}">
                <a16:creationId xmlns:a16="http://schemas.microsoft.com/office/drawing/2014/main" id="{B8D159BA-1309-4957-87BB-FE3185352A13}"/>
              </a:ext>
            </a:extLst>
          </p:cNvPr>
          <p:cNvSpPr/>
          <p:nvPr/>
        </p:nvSpPr>
        <p:spPr>
          <a:xfrm>
            <a:off x="5164509" y="4627244"/>
            <a:ext cx="797474" cy="798195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2DE0AE-0633-4BA7-94F6-979389C83C1A}"/>
              </a:ext>
            </a:extLst>
          </p:cNvPr>
          <p:cNvSpPr txBox="1"/>
          <p:nvPr/>
        </p:nvSpPr>
        <p:spPr>
          <a:xfrm>
            <a:off x="824743" y="635634"/>
            <a:ext cx="3097218" cy="20621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3200" dirty="0">
                <a:solidFill>
                  <a:srgbClr val="374562"/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3200" dirty="0">
                <a:solidFill>
                  <a:srgbClr val="374562"/>
                </a:solidFill>
                <a:cs typeface="Arial" pitchFamily="34" charset="0"/>
              </a:rPr>
              <a:t>Clean Text Slide for your Presentation</a:t>
            </a:r>
            <a:endParaRPr lang="ko-KR" altLang="en-US" sz="3200" dirty="0">
              <a:solidFill>
                <a:srgbClr val="374562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19CC33-13FE-4903-A513-5E5BC4A04CB3}"/>
              </a:ext>
            </a:extLst>
          </p:cNvPr>
          <p:cNvSpPr txBox="1"/>
          <p:nvPr/>
        </p:nvSpPr>
        <p:spPr>
          <a:xfrm>
            <a:off x="1041178" y="3167307"/>
            <a:ext cx="288078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</a:r>
          </a:p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You can simply impress your audience and add a unique zing and appeal to your Presentations.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6F7909-332B-4873-AECE-DBF7A1C871D3}"/>
              </a:ext>
            </a:extLst>
          </p:cNvPr>
          <p:cNvSpPr txBox="1"/>
          <p:nvPr/>
        </p:nvSpPr>
        <p:spPr>
          <a:xfrm>
            <a:off x="1479957" y="6068475"/>
            <a:ext cx="2371794" cy="307777"/>
          </a:xfrm>
          <a:prstGeom prst="rect">
            <a:avLst/>
          </a:prstGeom>
          <a:solidFill>
            <a:srgbClr val="37456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Contents Title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12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id="{4EF7059D-DA5F-4A6A-9F56-7C6129E1815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96A549-C0D5-4DFF-9A04-BDF881D9A56D}"/>
              </a:ext>
            </a:extLst>
          </p:cNvPr>
          <p:cNvSpPr txBox="1"/>
          <p:nvPr/>
        </p:nvSpPr>
        <p:spPr>
          <a:xfrm>
            <a:off x="1969099" y="4099762"/>
            <a:ext cx="827934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 </a:t>
            </a:r>
            <a:r>
              <a:rPr lang="en-GB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</a:t>
            </a: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resentation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3B1E66-F9B5-4232-97D1-4209DDF4FEB5}"/>
              </a:ext>
            </a:extLst>
          </p:cNvPr>
          <p:cNvSpPr txBox="1"/>
          <p:nvPr/>
        </p:nvSpPr>
        <p:spPr>
          <a:xfrm>
            <a:off x="1956327" y="4886641"/>
            <a:ext cx="8279346" cy="369332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 Professional Presentation</a:t>
            </a:r>
            <a:endParaRPr lang="ko-KR" altLang="en-US" sz="2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D73B2A-C251-45A3-B822-F4ED6A07B8EC}"/>
              </a:ext>
            </a:extLst>
          </p:cNvPr>
          <p:cNvSpPr/>
          <p:nvPr/>
        </p:nvSpPr>
        <p:spPr>
          <a:xfrm>
            <a:off x="1543050" y="5476875"/>
            <a:ext cx="878205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D0F159-FA95-4523-810B-E964C3A12B3E}"/>
              </a:ext>
            </a:extLst>
          </p:cNvPr>
          <p:cNvSpPr txBox="1"/>
          <p:nvPr/>
        </p:nvSpPr>
        <p:spPr>
          <a:xfrm>
            <a:off x="2047876" y="5656023"/>
            <a:ext cx="8121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A945C08-8C61-456D-8AC0-B465AC983C36}"/>
              </a:ext>
            </a:extLst>
          </p:cNvPr>
          <p:cNvSpPr/>
          <p:nvPr/>
        </p:nvSpPr>
        <p:spPr>
          <a:xfrm>
            <a:off x="0" y="2043757"/>
            <a:ext cx="4706782" cy="1794817"/>
          </a:xfrm>
          <a:custGeom>
            <a:avLst/>
            <a:gdLst>
              <a:gd name="connsiteX0" fmla="*/ 949937 w 4706782"/>
              <a:gd name="connsiteY0" fmla="*/ 813733 h 1794817"/>
              <a:gd name="connsiteX1" fmla="*/ 936549 w 4706782"/>
              <a:gd name="connsiteY1" fmla="*/ 828285 h 1794817"/>
              <a:gd name="connsiteX2" fmla="*/ 936549 w 4706782"/>
              <a:gd name="connsiteY2" fmla="*/ 914431 h 1794817"/>
              <a:gd name="connsiteX3" fmla="*/ 936549 w 4706782"/>
              <a:gd name="connsiteY3" fmla="*/ 997667 h 1794817"/>
              <a:gd name="connsiteX4" fmla="*/ 951101 w 4706782"/>
              <a:gd name="connsiteY4" fmla="*/ 1012800 h 1794817"/>
              <a:gd name="connsiteX5" fmla="*/ 965653 w 4706782"/>
              <a:gd name="connsiteY5" fmla="*/ 997667 h 1794817"/>
              <a:gd name="connsiteX6" fmla="*/ 965071 w 4706782"/>
              <a:gd name="connsiteY6" fmla="*/ 827702 h 1794817"/>
              <a:gd name="connsiteX7" fmla="*/ 949937 w 4706782"/>
              <a:gd name="connsiteY7" fmla="*/ 813733 h 1794817"/>
              <a:gd name="connsiteX8" fmla="*/ 792778 w 4706782"/>
              <a:gd name="connsiteY8" fmla="*/ 766003 h 1794817"/>
              <a:gd name="connsiteX9" fmla="*/ 780555 w 4706782"/>
              <a:gd name="connsiteY9" fmla="*/ 778809 h 1794817"/>
              <a:gd name="connsiteX10" fmla="*/ 780555 w 4706782"/>
              <a:gd name="connsiteY10" fmla="*/ 813151 h 1794817"/>
              <a:gd name="connsiteX11" fmla="*/ 779973 w 4706782"/>
              <a:gd name="connsiteY11" fmla="*/ 813151 h 1794817"/>
              <a:gd name="connsiteX12" fmla="*/ 779973 w 4706782"/>
              <a:gd name="connsiteY12" fmla="*/ 845747 h 1794817"/>
              <a:gd name="connsiteX13" fmla="*/ 760183 w 4706782"/>
              <a:gd name="connsiteY13" fmla="*/ 864955 h 1794817"/>
              <a:gd name="connsiteX14" fmla="*/ 718274 w 4706782"/>
              <a:gd name="connsiteY14" fmla="*/ 864955 h 1794817"/>
              <a:gd name="connsiteX15" fmla="*/ 705468 w 4706782"/>
              <a:gd name="connsiteY15" fmla="*/ 876596 h 1794817"/>
              <a:gd name="connsiteX16" fmla="*/ 722930 w 4706782"/>
              <a:gd name="connsiteY16" fmla="*/ 903371 h 1794817"/>
              <a:gd name="connsiteX17" fmla="*/ 729332 w 4706782"/>
              <a:gd name="connsiteY17" fmla="*/ 917923 h 1794817"/>
              <a:gd name="connsiteX18" fmla="*/ 729332 w 4706782"/>
              <a:gd name="connsiteY18" fmla="*/ 997085 h 1794817"/>
              <a:gd name="connsiteX19" fmla="*/ 745049 w 4706782"/>
              <a:gd name="connsiteY19" fmla="*/ 1012800 h 1794817"/>
              <a:gd name="connsiteX20" fmla="*/ 791032 w 4706782"/>
              <a:gd name="connsiteY20" fmla="*/ 1012800 h 1794817"/>
              <a:gd name="connsiteX21" fmla="*/ 803255 w 4706782"/>
              <a:gd name="connsiteY21" fmla="*/ 1000577 h 1794817"/>
              <a:gd name="connsiteX22" fmla="*/ 803837 w 4706782"/>
              <a:gd name="connsiteY22" fmla="*/ 778227 h 1794817"/>
              <a:gd name="connsiteX23" fmla="*/ 792778 w 4706782"/>
              <a:gd name="connsiteY23" fmla="*/ 766003 h 1794817"/>
              <a:gd name="connsiteX24" fmla="*/ 763675 w 4706782"/>
              <a:gd name="connsiteY24" fmla="*/ 598950 h 1794817"/>
              <a:gd name="connsiteX25" fmla="*/ 747959 w 4706782"/>
              <a:gd name="connsiteY25" fmla="*/ 615247 h 1794817"/>
              <a:gd name="connsiteX26" fmla="*/ 747959 w 4706782"/>
              <a:gd name="connsiteY26" fmla="*/ 695573 h 1794817"/>
              <a:gd name="connsiteX27" fmla="*/ 747377 w 4706782"/>
              <a:gd name="connsiteY27" fmla="*/ 695573 h 1794817"/>
              <a:gd name="connsiteX28" fmla="*/ 747377 w 4706782"/>
              <a:gd name="connsiteY28" fmla="*/ 774734 h 1794817"/>
              <a:gd name="connsiteX29" fmla="*/ 723512 w 4706782"/>
              <a:gd name="connsiteY29" fmla="*/ 799181 h 1794817"/>
              <a:gd name="connsiteX30" fmla="*/ 705468 w 4706782"/>
              <a:gd name="connsiteY30" fmla="*/ 830031 h 1794817"/>
              <a:gd name="connsiteX31" fmla="*/ 726423 w 4706782"/>
              <a:gd name="connsiteY31" fmla="*/ 842254 h 1794817"/>
              <a:gd name="connsiteX32" fmla="*/ 731079 w 4706782"/>
              <a:gd name="connsiteY32" fmla="*/ 841672 h 1794817"/>
              <a:gd name="connsiteX33" fmla="*/ 757854 w 4706782"/>
              <a:gd name="connsiteY33" fmla="*/ 812569 h 1794817"/>
              <a:gd name="connsiteX34" fmla="*/ 757272 w 4706782"/>
              <a:gd name="connsiteY34" fmla="*/ 757272 h 1794817"/>
              <a:gd name="connsiteX35" fmla="*/ 767749 w 4706782"/>
              <a:gd name="connsiteY35" fmla="*/ 745049 h 1794817"/>
              <a:gd name="connsiteX36" fmla="*/ 775316 w 4706782"/>
              <a:gd name="connsiteY36" fmla="*/ 744467 h 1794817"/>
              <a:gd name="connsiteX37" fmla="*/ 803255 w 4706782"/>
              <a:gd name="connsiteY37" fmla="*/ 714199 h 1794817"/>
              <a:gd name="connsiteX38" fmla="*/ 848657 w 4706782"/>
              <a:gd name="connsiteY38" fmla="*/ 636784 h 1794817"/>
              <a:gd name="connsiteX39" fmla="*/ 856224 w 4706782"/>
              <a:gd name="connsiteY39" fmla="*/ 606516 h 1794817"/>
              <a:gd name="connsiteX40" fmla="*/ 841090 w 4706782"/>
              <a:gd name="connsiteY40" fmla="*/ 598950 h 1794817"/>
              <a:gd name="connsiteX41" fmla="*/ 763675 w 4706782"/>
              <a:gd name="connsiteY41" fmla="*/ 598950 h 1794817"/>
              <a:gd name="connsiteX42" fmla="*/ 1859510 w 4706782"/>
              <a:gd name="connsiteY42" fmla="*/ 462385 h 1794817"/>
              <a:gd name="connsiteX43" fmla="*/ 1859510 w 4706782"/>
              <a:gd name="connsiteY43" fmla="*/ 563358 h 1794817"/>
              <a:gd name="connsiteX44" fmla="*/ 1898670 w 4706782"/>
              <a:gd name="connsiteY44" fmla="*/ 571265 h 1794817"/>
              <a:gd name="connsiteX45" fmla="*/ 1975957 w 4706782"/>
              <a:gd name="connsiteY45" fmla="*/ 687863 h 1794817"/>
              <a:gd name="connsiteX46" fmla="*/ 1975957 w 4706782"/>
              <a:gd name="connsiteY46" fmla="*/ 1019771 h 1794817"/>
              <a:gd name="connsiteX47" fmla="*/ 2020147 w 4706782"/>
              <a:gd name="connsiteY47" fmla="*/ 1019771 h 1794817"/>
              <a:gd name="connsiteX48" fmla="*/ 2020147 w 4706782"/>
              <a:gd name="connsiteY48" fmla="*/ 462385 h 1794817"/>
              <a:gd name="connsiteX49" fmla="*/ 1523563 w 4706782"/>
              <a:gd name="connsiteY49" fmla="*/ 462385 h 1794817"/>
              <a:gd name="connsiteX50" fmla="*/ 1523563 w 4706782"/>
              <a:gd name="connsiteY50" fmla="*/ 563007 h 1794817"/>
              <a:gd name="connsiteX51" fmla="*/ 1564067 w 4706782"/>
              <a:gd name="connsiteY51" fmla="*/ 571184 h 1794817"/>
              <a:gd name="connsiteX52" fmla="*/ 1641354 w 4706782"/>
              <a:gd name="connsiteY52" fmla="*/ 687783 h 1794817"/>
              <a:gd name="connsiteX53" fmla="*/ 1641354 w 4706782"/>
              <a:gd name="connsiteY53" fmla="*/ 1019771 h 1794817"/>
              <a:gd name="connsiteX54" fmla="*/ 1722872 w 4706782"/>
              <a:gd name="connsiteY54" fmla="*/ 1019771 h 1794817"/>
              <a:gd name="connsiteX55" fmla="*/ 1722871 w 4706782"/>
              <a:gd name="connsiteY55" fmla="*/ 687863 h 1794817"/>
              <a:gd name="connsiteX56" fmla="*/ 1722872 w 4706782"/>
              <a:gd name="connsiteY56" fmla="*/ 687860 h 1794817"/>
              <a:gd name="connsiteX57" fmla="*/ 1722872 w 4706782"/>
              <a:gd name="connsiteY57" fmla="*/ 677670 h 1794817"/>
              <a:gd name="connsiteX58" fmla="*/ 1724928 w 4706782"/>
              <a:gd name="connsiteY58" fmla="*/ 677670 h 1794817"/>
              <a:gd name="connsiteX59" fmla="*/ 1732815 w 4706782"/>
              <a:gd name="connsiteY59" fmla="*/ 638606 h 1794817"/>
              <a:gd name="connsiteX60" fmla="*/ 1811784 w 4706782"/>
              <a:gd name="connsiteY60" fmla="*/ 567009 h 1794817"/>
              <a:gd name="connsiteX61" fmla="*/ 1827855 w 4706782"/>
              <a:gd name="connsiteY61" fmla="*/ 564579 h 1794817"/>
              <a:gd name="connsiteX62" fmla="*/ 1827855 w 4706782"/>
              <a:gd name="connsiteY62" fmla="*/ 462385 h 1794817"/>
              <a:gd name="connsiteX63" fmla="*/ 131548 w 4706782"/>
              <a:gd name="connsiteY63" fmla="*/ 0 h 1794817"/>
              <a:gd name="connsiteX64" fmla="*/ 216530 w 4706782"/>
              <a:gd name="connsiteY64" fmla="*/ 0 h 1794817"/>
              <a:gd name="connsiteX65" fmla="*/ 254364 w 4706782"/>
              <a:gd name="connsiteY65" fmla="*/ 802091 h 1794817"/>
              <a:gd name="connsiteX66" fmla="*/ 303840 w 4706782"/>
              <a:gd name="connsiteY66" fmla="*/ 803838 h 1794817"/>
              <a:gd name="connsiteX67" fmla="*/ 342838 w 4706782"/>
              <a:gd name="connsiteY67" fmla="*/ 164726 h 1794817"/>
              <a:gd name="connsiteX68" fmla="*/ 429567 w 4706782"/>
              <a:gd name="connsiteY68" fmla="*/ 164726 h 1794817"/>
              <a:gd name="connsiteX69" fmla="*/ 466820 w 4706782"/>
              <a:gd name="connsiteY69" fmla="*/ 806748 h 1794817"/>
              <a:gd name="connsiteX70" fmla="*/ 537832 w 4706782"/>
              <a:gd name="connsiteY70" fmla="*/ 810240 h 1794817"/>
              <a:gd name="connsiteX71" fmla="*/ 537832 w 4706782"/>
              <a:gd name="connsiteY71" fmla="*/ 704886 h 1794817"/>
              <a:gd name="connsiteX72" fmla="*/ 573338 w 4706782"/>
              <a:gd name="connsiteY72" fmla="*/ 642023 h 1794817"/>
              <a:gd name="connsiteX73" fmla="*/ 582651 w 4706782"/>
              <a:gd name="connsiteY73" fmla="*/ 633291 h 1794817"/>
              <a:gd name="connsiteX74" fmla="*/ 623396 w 4706782"/>
              <a:gd name="connsiteY74" fmla="*/ 629217 h 1794817"/>
              <a:gd name="connsiteX75" fmla="*/ 643769 w 4706782"/>
              <a:gd name="connsiteY75" fmla="*/ 647843 h 1794817"/>
              <a:gd name="connsiteX76" fmla="*/ 669962 w 4706782"/>
              <a:gd name="connsiteY76" fmla="*/ 697319 h 1794817"/>
              <a:gd name="connsiteX77" fmla="*/ 688588 w 4706782"/>
              <a:gd name="connsiteY77" fmla="*/ 714199 h 1794817"/>
              <a:gd name="connsiteX78" fmla="*/ 706050 w 4706782"/>
              <a:gd name="connsiteY78" fmla="*/ 731661 h 1794817"/>
              <a:gd name="connsiteX79" fmla="*/ 706050 w 4706782"/>
              <a:gd name="connsiteY79" fmla="*/ 760182 h 1794817"/>
              <a:gd name="connsiteX80" fmla="*/ 711289 w 4706782"/>
              <a:gd name="connsiteY80" fmla="*/ 769495 h 1794817"/>
              <a:gd name="connsiteX81" fmla="*/ 717691 w 4706782"/>
              <a:gd name="connsiteY81" fmla="*/ 759601 h 1794817"/>
              <a:gd name="connsiteX82" fmla="*/ 719438 w 4706782"/>
              <a:gd name="connsiteY82" fmla="*/ 713617 h 1794817"/>
              <a:gd name="connsiteX83" fmla="*/ 719438 w 4706782"/>
              <a:gd name="connsiteY83" fmla="*/ 591382 h 1794817"/>
              <a:gd name="connsiteX84" fmla="*/ 737482 w 4706782"/>
              <a:gd name="connsiteY84" fmla="*/ 571010 h 1794817"/>
              <a:gd name="connsiteX85" fmla="*/ 870193 w 4706782"/>
              <a:gd name="connsiteY85" fmla="*/ 571010 h 1794817"/>
              <a:gd name="connsiteX86" fmla="*/ 885909 w 4706782"/>
              <a:gd name="connsiteY86" fmla="*/ 587890 h 1794817"/>
              <a:gd name="connsiteX87" fmla="*/ 885327 w 4706782"/>
              <a:gd name="connsiteY87" fmla="*/ 619322 h 1794817"/>
              <a:gd name="connsiteX88" fmla="*/ 899297 w 4706782"/>
              <a:gd name="connsiteY88" fmla="*/ 642023 h 1794817"/>
              <a:gd name="connsiteX89" fmla="*/ 935967 w 4706782"/>
              <a:gd name="connsiteY89" fmla="*/ 700230 h 1794817"/>
              <a:gd name="connsiteX90" fmla="*/ 935967 w 4706782"/>
              <a:gd name="connsiteY90" fmla="*/ 756690 h 1794817"/>
              <a:gd name="connsiteX91" fmla="*/ 965653 w 4706782"/>
              <a:gd name="connsiteY91" fmla="*/ 785793 h 1794817"/>
              <a:gd name="connsiteX92" fmla="*/ 993010 w 4706782"/>
              <a:gd name="connsiteY92" fmla="*/ 812569 h 1794817"/>
              <a:gd name="connsiteX93" fmla="*/ 994756 w 4706782"/>
              <a:gd name="connsiteY93" fmla="*/ 994174 h 1794817"/>
              <a:gd name="connsiteX94" fmla="*/ 1035501 w 4706782"/>
              <a:gd name="connsiteY94" fmla="*/ 918505 h 1794817"/>
              <a:gd name="connsiteX95" fmla="*/ 1178690 w 4706782"/>
              <a:gd name="connsiteY95" fmla="*/ 999413 h 1794817"/>
              <a:gd name="connsiteX96" fmla="*/ 1222345 w 4706782"/>
              <a:gd name="connsiteY96" fmla="*/ 919088 h 1794817"/>
              <a:gd name="connsiteX97" fmla="*/ 1378340 w 4706782"/>
              <a:gd name="connsiteY97" fmla="*/ 1008144 h 1794817"/>
              <a:gd name="connsiteX98" fmla="*/ 1378403 w 4706782"/>
              <a:gd name="connsiteY98" fmla="*/ 1019771 h 1794817"/>
              <a:gd name="connsiteX99" fmla="*/ 1388268 w 4706782"/>
              <a:gd name="connsiteY99" fmla="*/ 1019771 h 1794817"/>
              <a:gd name="connsiteX100" fmla="*/ 1388267 w 4706782"/>
              <a:gd name="connsiteY100" fmla="*/ 687783 h 1794817"/>
              <a:gd name="connsiteX101" fmla="*/ 1388268 w 4706782"/>
              <a:gd name="connsiteY101" fmla="*/ 687778 h 1794817"/>
              <a:gd name="connsiteX102" fmla="*/ 1388268 w 4706782"/>
              <a:gd name="connsiteY102" fmla="*/ 677590 h 1794817"/>
              <a:gd name="connsiteX103" fmla="*/ 1389808 w 4706782"/>
              <a:gd name="connsiteY103" fmla="*/ 677590 h 1794817"/>
              <a:gd name="connsiteX104" fmla="*/ 1393956 w 4706782"/>
              <a:gd name="connsiteY104" fmla="*/ 650153 h 1794817"/>
              <a:gd name="connsiteX105" fmla="*/ 1465554 w 4706782"/>
              <a:gd name="connsiteY105" fmla="*/ 571184 h 1794817"/>
              <a:gd name="connsiteX106" fmla="*/ 1491908 w 4706782"/>
              <a:gd name="connsiteY106" fmla="*/ 565864 h 1794817"/>
              <a:gd name="connsiteX107" fmla="*/ 1491908 w 4706782"/>
              <a:gd name="connsiteY107" fmla="*/ 414574 h 1794817"/>
              <a:gd name="connsiteX108" fmla="*/ 1523563 w 4706782"/>
              <a:gd name="connsiteY108" fmla="*/ 414574 h 1794817"/>
              <a:gd name="connsiteX109" fmla="*/ 1523563 w 4706782"/>
              <a:gd name="connsiteY109" fmla="*/ 414903 h 1794817"/>
              <a:gd name="connsiteX110" fmla="*/ 2020147 w 4706782"/>
              <a:gd name="connsiteY110" fmla="*/ 414903 h 1794817"/>
              <a:gd name="connsiteX111" fmla="*/ 2020147 w 4706782"/>
              <a:gd name="connsiteY111" fmla="*/ 351714 h 1794817"/>
              <a:gd name="connsiteX112" fmla="*/ 2020147 w 4706782"/>
              <a:gd name="connsiteY112" fmla="*/ 325180 h 1794817"/>
              <a:gd name="connsiteX113" fmla="*/ 2020147 w 4706782"/>
              <a:gd name="connsiteY113" fmla="*/ 325177 h 1794817"/>
              <a:gd name="connsiteX114" fmla="*/ 2020147 w 4706782"/>
              <a:gd name="connsiteY114" fmla="*/ 210503 h 1794817"/>
              <a:gd name="connsiteX115" fmla="*/ 2020147 w 4706782"/>
              <a:gd name="connsiteY115" fmla="*/ 210502 h 1794817"/>
              <a:gd name="connsiteX116" fmla="*/ 2097401 w 4706782"/>
              <a:gd name="connsiteY116" fmla="*/ 210502 h 1794817"/>
              <a:gd name="connsiteX117" fmla="*/ 2097401 w 4706782"/>
              <a:gd name="connsiteY117" fmla="*/ 210503 h 1794817"/>
              <a:gd name="connsiteX118" fmla="*/ 2167249 w 4706782"/>
              <a:gd name="connsiteY118" fmla="*/ 210503 h 1794817"/>
              <a:gd name="connsiteX119" fmla="*/ 2167249 w 4706782"/>
              <a:gd name="connsiteY119" fmla="*/ 325180 h 1794817"/>
              <a:gd name="connsiteX120" fmla="*/ 2167249 w 4706782"/>
              <a:gd name="connsiteY120" fmla="*/ 351714 h 1794817"/>
              <a:gd name="connsiteX121" fmla="*/ 2167249 w 4706782"/>
              <a:gd name="connsiteY121" fmla="*/ 1019771 h 1794817"/>
              <a:gd name="connsiteX122" fmla="*/ 2237844 w 4706782"/>
              <a:gd name="connsiteY122" fmla="*/ 1019771 h 1794817"/>
              <a:gd name="connsiteX123" fmla="*/ 2237844 w 4706782"/>
              <a:gd name="connsiteY123" fmla="*/ 938690 h 1794817"/>
              <a:gd name="connsiteX124" fmla="*/ 2237844 w 4706782"/>
              <a:gd name="connsiteY124" fmla="*/ 937590 h 1794817"/>
              <a:gd name="connsiteX125" fmla="*/ 2326233 w 4706782"/>
              <a:gd name="connsiteY125" fmla="*/ 937590 h 1794817"/>
              <a:gd name="connsiteX126" fmla="*/ 2326233 w 4706782"/>
              <a:gd name="connsiteY126" fmla="*/ 467346 h 1794817"/>
              <a:gd name="connsiteX127" fmla="*/ 2326233 w 4706782"/>
              <a:gd name="connsiteY127" fmla="*/ 467344 h 1794817"/>
              <a:gd name="connsiteX128" fmla="*/ 2326233 w 4706782"/>
              <a:gd name="connsiteY128" fmla="*/ 467344 h 1794817"/>
              <a:gd name="connsiteX129" fmla="*/ 2326233 w 4706782"/>
              <a:gd name="connsiteY129" fmla="*/ 351712 h 1794817"/>
              <a:gd name="connsiteX130" fmla="*/ 2326234 w 4706782"/>
              <a:gd name="connsiteY130" fmla="*/ 351712 h 1794817"/>
              <a:gd name="connsiteX131" fmla="*/ 2437027 w 4706782"/>
              <a:gd name="connsiteY131" fmla="*/ 351712 h 1794817"/>
              <a:gd name="connsiteX132" fmla="*/ 2547819 w 4706782"/>
              <a:gd name="connsiteY132" fmla="*/ 351712 h 1794817"/>
              <a:gd name="connsiteX133" fmla="*/ 2547819 w 4706782"/>
              <a:gd name="connsiteY133" fmla="*/ 478093 h 1794817"/>
              <a:gd name="connsiteX134" fmla="*/ 2547819 w 4706782"/>
              <a:gd name="connsiteY134" fmla="*/ 478093 h 1794817"/>
              <a:gd name="connsiteX135" fmla="*/ 2547819 w 4706782"/>
              <a:gd name="connsiteY135" fmla="*/ 827806 h 1794817"/>
              <a:gd name="connsiteX136" fmla="*/ 2711095 w 4706782"/>
              <a:gd name="connsiteY136" fmla="*/ 924585 h 1794817"/>
              <a:gd name="connsiteX137" fmla="*/ 2711095 w 4706782"/>
              <a:gd name="connsiteY137" fmla="*/ 698636 h 1794817"/>
              <a:gd name="connsiteX138" fmla="*/ 3092295 w 4706782"/>
              <a:gd name="connsiteY138" fmla="*/ 924585 h 1794817"/>
              <a:gd name="connsiteX139" fmla="*/ 3092295 w 4706782"/>
              <a:gd name="connsiteY139" fmla="*/ 698636 h 1794817"/>
              <a:gd name="connsiteX140" fmla="*/ 3473494 w 4706782"/>
              <a:gd name="connsiteY140" fmla="*/ 924585 h 1794817"/>
              <a:gd name="connsiteX141" fmla="*/ 3473494 w 4706782"/>
              <a:gd name="connsiteY141" fmla="*/ 698636 h 1794817"/>
              <a:gd name="connsiteX142" fmla="*/ 3857188 w 4706782"/>
              <a:gd name="connsiteY142" fmla="*/ 926064 h 1794817"/>
              <a:gd name="connsiteX143" fmla="*/ 3857188 w 4706782"/>
              <a:gd name="connsiteY143" fmla="*/ 616960 h 1794817"/>
              <a:gd name="connsiteX144" fmla="*/ 3857261 w 4706782"/>
              <a:gd name="connsiteY144" fmla="*/ 620087 h 1794817"/>
              <a:gd name="connsiteX145" fmla="*/ 3857261 w 4706782"/>
              <a:gd name="connsiteY145" fmla="*/ 926107 h 1794817"/>
              <a:gd name="connsiteX146" fmla="*/ 3857993 w 4706782"/>
              <a:gd name="connsiteY146" fmla="*/ 926541 h 1794817"/>
              <a:gd name="connsiteX147" fmla="*/ 3857993 w 4706782"/>
              <a:gd name="connsiteY147" fmla="*/ 610937 h 1794817"/>
              <a:gd name="connsiteX148" fmla="*/ 3858725 w 4706782"/>
              <a:gd name="connsiteY148" fmla="*/ 604349 h 1794817"/>
              <a:gd name="connsiteX149" fmla="*/ 3948761 w 4706782"/>
              <a:gd name="connsiteY149" fmla="*/ 526025 h 1794817"/>
              <a:gd name="connsiteX150" fmla="*/ 4036967 w 4706782"/>
              <a:gd name="connsiteY150" fmla="*/ 610571 h 1794817"/>
              <a:gd name="connsiteX151" fmla="*/ 4036967 w 4706782"/>
              <a:gd name="connsiteY151" fmla="*/ 885805 h 1794817"/>
              <a:gd name="connsiteX152" fmla="*/ 4036967 w 4706782"/>
              <a:gd name="connsiteY152" fmla="*/ 1142005 h 1794817"/>
              <a:gd name="connsiteX153" fmla="*/ 4040627 w 4706782"/>
              <a:gd name="connsiteY153" fmla="*/ 1154815 h 1794817"/>
              <a:gd name="connsiteX154" fmla="*/ 4064051 w 4706782"/>
              <a:gd name="connsiteY154" fmla="*/ 1107601 h 1794817"/>
              <a:gd name="connsiteX155" fmla="*/ 4069907 w 4706782"/>
              <a:gd name="connsiteY155" fmla="*/ 1086373 h 1794817"/>
              <a:gd name="connsiteX156" fmla="*/ 4069907 w 4706782"/>
              <a:gd name="connsiteY156" fmla="*/ 707561 h 1794817"/>
              <a:gd name="connsiteX157" fmla="*/ 4069907 w 4706782"/>
              <a:gd name="connsiteY157" fmla="*/ 614231 h 1794817"/>
              <a:gd name="connsiteX158" fmla="*/ 4144571 w 4706782"/>
              <a:gd name="connsiteY158" fmla="*/ 526025 h 1794817"/>
              <a:gd name="connsiteX159" fmla="*/ 4160309 w 4706782"/>
              <a:gd name="connsiteY159" fmla="*/ 525659 h 1794817"/>
              <a:gd name="connsiteX160" fmla="*/ 4248515 w 4706782"/>
              <a:gd name="connsiteY160" fmla="*/ 610205 h 1794817"/>
              <a:gd name="connsiteX161" fmla="*/ 4248515 w 4706782"/>
              <a:gd name="connsiteY161" fmla="*/ 947293 h 1794817"/>
              <a:gd name="connsiteX162" fmla="*/ 4248515 w 4706782"/>
              <a:gd name="connsiteY162" fmla="*/ 957541 h 1794817"/>
              <a:gd name="connsiteX163" fmla="*/ 4254737 w 4706782"/>
              <a:gd name="connsiteY163" fmla="*/ 961933 h 1794817"/>
              <a:gd name="connsiteX164" fmla="*/ 4378080 w 4706782"/>
              <a:gd name="connsiteY164" fmla="*/ 951319 h 1794817"/>
              <a:gd name="connsiteX165" fmla="*/ 4643064 w 4706782"/>
              <a:gd name="connsiteY165" fmla="*/ 1141273 h 1794817"/>
              <a:gd name="connsiteX166" fmla="*/ 4659534 w 4706782"/>
              <a:gd name="connsiteY166" fmla="*/ 1186657 h 1794817"/>
              <a:gd name="connsiteX167" fmla="*/ 4665756 w 4706782"/>
              <a:gd name="connsiteY167" fmla="*/ 1189219 h 1794817"/>
              <a:gd name="connsiteX168" fmla="*/ 4684056 w 4706782"/>
              <a:gd name="connsiteY168" fmla="*/ 1211545 h 1794817"/>
              <a:gd name="connsiteX169" fmla="*/ 4684375 w 4706782"/>
              <a:gd name="connsiteY169" fmla="*/ 1279490 h 1794817"/>
              <a:gd name="connsiteX170" fmla="*/ 4706782 w 4706782"/>
              <a:gd name="connsiteY170" fmla="*/ 1279490 h 1794817"/>
              <a:gd name="connsiteX171" fmla="*/ 4706782 w 4706782"/>
              <a:gd name="connsiteY171" fmla="*/ 1794815 h 1794817"/>
              <a:gd name="connsiteX172" fmla="*/ 3873498 w 4706782"/>
              <a:gd name="connsiteY172" fmla="*/ 1794815 h 1794817"/>
              <a:gd name="connsiteX173" fmla="*/ 3873498 w 4706782"/>
              <a:gd name="connsiteY173" fmla="*/ 1794817 h 1794817"/>
              <a:gd name="connsiteX174" fmla="*/ 2427775 w 4706782"/>
              <a:gd name="connsiteY174" fmla="*/ 1794817 h 1794817"/>
              <a:gd name="connsiteX175" fmla="*/ 2368821 w 4706782"/>
              <a:gd name="connsiteY175" fmla="*/ 1794817 h 1794817"/>
              <a:gd name="connsiteX176" fmla="*/ 2329895 w 4706782"/>
              <a:gd name="connsiteY176" fmla="*/ 1794817 h 1794817"/>
              <a:gd name="connsiteX177" fmla="*/ 2329895 w 4706782"/>
              <a:gd name="connsiteY177" fmla="*/ 1794815 h 1794817"/>
              <a:gd name="connsiteX178" fmla="*/ 2296797 w 4706782"/>
              <a:gd name="connsiteY178" fmla="*/ 1794815 h 1794817"/>
              <a:gd name="connsiteX179" fmla="*/ 2296797 w 4706782"/>
              <a:gd name="connsiteY179" fmla="*/ 1794817 h 1794817"/>
              <a:gd name="connsiteX180" fmla="*/ 2237911 w 4706782"/>
              <a:gd name="connsiteY180" fmla="*/ 1794817 h 1794817"/>
              <a:gd name="connsiteX181" fmla="*/ 2237844 w 4706782"/>
              <a:gd name="connsiteY181" fmla="*/ 1794817 h 1794817"/>
              <a:gd name="connsiteX182" fmla="*/ 971708 w 4706782"/>
              <a:gd name="connsiteY182" fmla="*/ 1794817 h 1794817"/>
              <a:gd name="connsiteX183" fmla="*/ 971708 w 4706782"/>
              <a:gd name="connsiteY183" fmla="*/ 1794815 h 1794817"/>
              <a:gd name="connsiteX184" fmla="*/ 1164 w 4706782"/>
              <a:gd name="connsiteY184" fmla="*/ 1794815 h 1794817"/>
              <a:gd name="connsiteX185" fmla="*/ 1164 w 4706782"/>
              <a:gd name="connsiteY185" fmla="*/ 1279490 h 1794817"/>
              <a:gd name="connsiteX186" fmla="*/ 1753 w 4706782"/>
              <a:gd name="connsiteY186" fmla="*/ 1279490 h 1794817"/>
              <a:gd name="connsiteX187" fmla="*/ 0 w 4706782"/>
              <a:gd name="connsiteY187" fmla="*/ 803255 h 1794817"/>
              <a:gd name="connsiteX188" fmla="*/ 92549 w 4706782"/>
              <a:gd name="connsiteY188" fmla="*/ 801510 h 179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</a:cxnLst>
            <a:rect l="l" t="t" r="r" b="b"/>
            <a:pathLst>
              <a:path w="4706782" h="1794817">
                <a:moveTo>
                  <a:pt x="949937" y="813733"/>
                </a:moveTo>
                <a:cubicBezTo>
                  <a:pt x="938877" y="813733"/>
                  <a:pt x="936549" y="818389"/>
                  <a:pt x="936549" y="828285"/>
                </a:cubicBezTo>
                <a:cubicBezTo>
                  <a:pt x="937132" y="856806"/>
                  <a:pt x="936549" y="885909"/>
                  <a:pt x="936549" y="914431"/>
                </a:cubicBezTo>
                <a:cubicBezTo>
                  <a:pt x="936549" y="942370"/>
                  <a:pt x="937132" y="969727"/>
                  <a:pt x="936549" y="997667"/>
                </a:cubicBezTo>
                <a:cubicBezTo>
                  <a:pt x="936549" y="1008726"/>
                  <a:pt x="940041" y="1012800"/>
                  <a:pt x="951101" y="1012800"/>
                </a:cubicBezTo>
                <a:cubicBezTo>
                  <a:pt x="962160" y="1012800"/>
                  <a:pt x="965653" y="1008144"/>
                  <a:pt x="965653" y="997667"/>
                </a:cubicBezTo>
                <a:cubicBezTo>
                  <a:pt x="964488" y="941206"/>
                  <a:pt x="964488" y="884163"/>
                  <a:pt x="965071" y="827702"/>
                </a:cubicBezTo>
                <a:cubicBezTo>
                  <a:pt x="965071" y="816061"/>
                  <a:pt x="959832" y="813733"/>
                  <a:pt x="949937" y="813733"/>
                </a:cubicBezTo>
                <a:close/>
                <a:moveTo>
                  <a:pt x="792778" y="766003"/>
                </a:moveTo>
                <a:cubicBezTo>
                  <a:pt x="783465" y="766003"/>
                  <a:pt x="780555" y="770078"/>
                  <a:pt x="780555" y="778809"/>
                </a:cubicBezTo>
                <a:cubicBezTo>
                  <a:pt x="780555" y="790450"/>
                  <a:pt x="780555" y="801510"/>
                  <a:pt x="780555" y="813151"/>
                </a:cubicBezTo>
                <a:cubicBezTo>
                  <a:pt x="780555" y="813151"/>
                  <a:pt x="780555" y="813151"/>
                  <a:pt x="779973" y="813151"/>
                </a:cubicBezTo>
                <a:cubicBezTo>
                  <a:pt x="779973" y="824210"/>
                  <a:pt x="779973" y="835270"/>
                  <a:pt x="779973" y="845747"/>
                </a:cubicBezTo>
                <a:cubicBezTo>
                  <a:pt x="779973" y="859134"/>
                  <a:pt x="774152" y="865537"/>
                  <a:pt x="760183" y="864955"/>
                </a:cubicBezTo>
                <a:cubicBezTo>
                  <a:pt x="746213" y="864373"/>
                  <a:pt x="732243" y="864955"/>
                  <a:pt x="718274" y="864955"/>
                </a:cubicBezTo>
                <a:cubicBezTo>
                  <a:pt x="709542" y="864955"/>
                  <a:pt x="705468" y="867283"/>
                  <a:pt x="705468" y="876596"/>
                </a:cubicBezTo>
                <a:cubicBezTo>
                  <a:pt x="706050" y="888820"/>
                  <a:pt x="701976" y="903371"/>
                  <a:pt x="722930" y="903371"/>
                </a:cubicBezTo>
                <a:cubicBezTo>
                  <a:pt x="730496" y="903371"/>
                  <a:pt x="729332" y="912103"/>
                  <a:pt x="729332" y="917923"/>
                </a:cubicBezTo>
                <a:cubicBezTo>
                  <a:pt x="729332" y="944116"/>
                  <a:pt x="729915" y="970310"/>
                  <a:pt x="729332" y="997085"/>
                </a:cubicBezTo>
                <a:cubicBezTo>
                  <a:pt x="729332" y="1008726"/>
                  <a:pt x="733407" y="1013383"/>
                  <a:pt x="745049" y="1012800"/>
                </a:cubicBezTo>
                <a:cubicBezTo>
                  <a:pt x="760183" y="1012219"/>
                  <a:pt x="775898" y="1012219"/>
                  <a:pt x="791032" y="1012800"/>
                </a:cubicBezTo>
                <a:cubicBezTo>
                  <a:pt x="799763" y="1012800"/>
                  <a:pt x="803837" y="1009308"/>
                  <a:pt x="803255" y="1000577"/>
                </a:cubicBezTo>
                <a:cubicBezTo>
                  <a:pt x="803837" y="926072"/>
                  <a:pt x="803837" y="852149"/>
                  <a:pt x="803837" y="778227"/>
                </a:cubicBezTo>
                <a:cubicBezTo>
                  <a:pt x="803837" y="770660"/>
                  <a:pt x="801509" y="766003"/>
                  <a:pt x="792778" y="766003"/>
                </a:cubicBezTo>
                <a:close/>
                <a:moveTo>
                  <a:pt x="763675" y="598950"/>
                </a:moveTo>
                <a:cubicBezTo>
                  <a:pt x="750869" y="598367"/>
                  <a:pt x="747377" y="603606"/>
                  <a:pt x="747959" y="615247"/>
                </a:cubicBezTo>
                <a:cubicBezTo>
                  <a:pt x="748541" y="642023"/>
                  <a:pt x="747959" y="668798"/>
                  <a:pt x="747959" y="695573"/>
                </a:cubicBezTo>
                <a:cubicBezTo>
                  <a:pt x="747959" y="695573"/>
                  <a:pt x="747959" y="695573"/>
                  <a:pt x="747377" y="695573"/>
                </a:cubicBezTo>
                <a:cubicBezTo>
                  <a:pt x="747377" y="721766"/>
                  <a:pt x="747377" y="747959"/>
                  <a:pt x="747377" y="774734"/>
                </a:cubicBezTo>
                <a:cubicBezTo>
                  <a:pt x="747377" y="793942"/>
                  <a:pt x="742721" y="798017"/>
                  <a:pt x="723512" y="799181"/>
                </a:cubicBezTo>
                <a:cubicBezTo>
                  <a:pt x="704304" y="799763"/>
                  <a:pt x="704304" y="801510"/>
                  <a:pt x="705468" y="830031"/>
                </a:cubicBezTo>
                <a:cubicBezTo>
                  <a:pt x="706050" y="846329"/>
                  <a:pt x="716527" y="842836"/>
                  <a:pt x="726423" y="842254"/>
                </a:cubicBezTo>
                <a:cubicBezTo>
                  <a:pt x="728168" y="842254"/>
                  <a:pt x="729332" y="841672"/>
                  <a:pt x="731079" y="841672"/>
                </a:cubicBezTo>
                <a:cubicBezTo>
                  <a:pt x="757854" y="840508"/>
                  <a:pt x="757854" y="840508"/>
                  <a:pt x="757854" y="812569"/>
                </a:cubicBezTo>
                <a:cubicBezTo>
                  <a:pt x="757854" y="793942"/>
                  <a:pt x="759018" y="775899"/>
                  <a:pt x="757272" y="757272"/>
                </a:cubicBezTo>
                <a:cubicBezTo>
                  <a:pt x="756690" y="747959"/>
                  <a:pt x="761347" y="746213"/>
                  <a:pt x="767749" y="745049"/>
                </a:cubicBezTo>
                <a:cubicBezTo>
                  <a:pt x="770077" y="744467"/>
                  <a:pt x="772406" y="744467"/>
                  <a:pt x="775316" y="744467"/>
                </a:cubicBezTo>
                <a:cubicBezTo>
                  <a:pt x="805584" y="744467"/>
                  <a:pt x="803837" y="747377"/>
                  <a:pt x="803255" y="714199"/>
                </a:cubicBezTo>
                <a:cubicBezTo>
                  <a:pt x="802091" y="678693"/>
                  <a:pt x="814315" y="651336"/>
                  <a:pt x="848657" y="636784"/>
                </a:cubicBezTo>
                <a:cubicBezTo>
                  <a:pt x="863791" y="630381"/>
                  <a:pt x="856224" y="616993"/>
                  <a:pt x="856224" y="606516"/>
                </a:cubicBezTo>
                <a:cubicBezTo>
                  <a:pt x="856224" y="597203"/>
                  <a:pt x="847493" y="598950"/>
                  <a:pt x="841090" y="598950"/>
                </a:cubicBezTo>
                <a:cubicBezTo>
                  <a:pt x="815479" y="598950"/>
                  <a:pt x="789286" y="599531"/>
                  <a:pt x="763675" y="598950"/>
                </a:cubicBezTo>
                <a:close/>
                <a:moveTo>
                  <a:pt x="1859510" y="462385"/>
                </a:moveTo>
                <a:lnTo>
                  <a:pt x="1859510" y="563358"/>
                </a:lnTo>
                <a:lnTo>
                  <a:pt x="1898670" y="571265"/>
                </a:lnTo>
                <a:cubicBezTo>
                  <a:pt x="1944088" y="590475"/>
                  <a:pt x="1975957" y="635447"/>
                  <a:pt x="1975957" y="687863"/>
                </a:cubicBezTo>
                <a:lnTo>
                  <a:pt x="1975957" y="1019771"/>
                </a:lnTo>
                <a:lnTo>
                  <a:pt x="2020147" y="1019771"/>
                </a:lnTo>
                <a:lnTo>
                  <a:pt x="2020147" y="462385"/>
                </a:lnTo>
                <a:close/>
                <a:moveTo>
                  <a:pt x="1523563" y="462385"/>
                </a:moveTo>
                <a:lnTo>
                  <a:pt x="1523563" y="563007"/>
                </a:lnTo>
                <a:lnTo>
                  <a:pt x="1564067" y="571184"/>
                </a:lnTo>
                <a:cubicBezTo>
                  <a:pt x="1609485" y="590394"/>
                  <a:pt x="1641354" y="635367"/>
                  <a:pt x="1641354" y="687783"/>
                </a:cubicBezTo>
                <a:lnTo>
                  <a:pt x="1641354" y="1019771"/>
                </a:lnTo>
                <a:lnTo>
                  <a:pt x="1722872" y="1019771"/>
                </a:lnTo>
                <a:lnTo>
                  <a:pt x="1722871" y="687863"/>
                </a:lnTo>
                <a:lnTo>
                  <a:pt x="1722872" y="687860"/>
                </a:lnTo>
                <a:lnTo>
                  <a:pt x="1722872" y="677670"/>
                </a:lnTo>
                <a:lnTo>
                  <a:pt x="1724928" y="677670"/>
                </a:lnTo>
                <a:lnTo>
                  <a:pt x="1732815" y="638606"/>
                </a:lnTo>
                <a:cubicBezTo>
                  <a:pt x="1747223" y="604543"/>
                  <a:pt x="1776122" y="578101"/>
                  <a:pt x="1811784" y="567009"/>
                </a:cubicBezTo>
                <a:lnTo>
                  <a:pt x="1827855" y="564579"/>
                </a:lnTo>
                <a:lnTo>
                  <a:pt x="1827855" y="462385"/>
                </a:lnTo>
                <a:close/>
                <a:moveTo>
                  <a:pt x="131548" y="0"/>
                </a:moveTo>
                <a:lnTo>
                  <a:pt x="216530" y="0"/>
                </a:lnTo>
                <a:lnTo>
                  <a:pt x="254364" y="802091"/>
                </a:lnTo>
                <a:lnTo>
                  <a:pt x="303840" y="803838"/>
                </a:lnTo>
                <a:lnTo>
                  <a:pt x="342838" y="164726"/>
                </a:lnTo>
                <a:lnTo>
                  <a:pt x="429567" y="164726"/>
                </a:lnTo>
                <a:lnTo>
                  <a:pt x="466820" y="806748"/>
                </a:lnTo>
                <a:lnTo>
                  <a:pt x="537832" y="810240"/>
                </a:lnTo>
                <a:cubicBezTo>
                  <a:pt x="537832" y="775316"/>
                  <a:pt x="537832" y="739810"/>
                  <a:pt x="537832" y="704886"/>
                </a:cubicBezTo>
                <a:cubicBezTo>
                  <a:pt x="537832" y="677529"/>
                  <a:pt x="548891" y="655992"/>
                  <a:pt x="573338" y="642023"/>
                </a:cubicBezTo>
                <a:cubicBezTo>
                  <a:pt x="577413" y="639694"/>
                  <a:pt x="580323" y="637366"/>
                  <a:pt x="582651" y="633291"/>
                </a:cubicBezTo>
                <a:cubicBezTo>
                  <a:pt x="587890" y="623396"/>
                  <a:pt x="618158" y="619904"/>
                  <a:pt x="623396" y="629217"/>
                </a:cubicBezTo>
                <a:cubicBezTo>
                  <a:pt x="628635" y="638530"/>
                  <a:pt x="636784" y="642023"/>
                  <a:pt x="643769" y="647843"/>
                </a:cubicBezTo>
                <a:cubicBezTo>
                  <a:pt x="660067" y="660649"/>
                  <a:pt x="669962" y="676947"/>
                  <a:pt x="669962" y="697319"/>
                </a:cubicBezTo>
                <a:cubicBezTo>
                  <a:pt x="669962" y="711871"/>
                  <a:pt x="675782" y="715945"/>
                  <a:pt x="688588" y="714199"/>
                </a:cubicBezTo>
                <a:cubicBezTo>
                  <a:pt x="701393" y="712453"/>
                  <a:pt x="706632" y="719438"/>
                  <a:pt x="706050" y="731661"/>
                </a:cubicBezTo>
                <a:cubicBezTo>
                  <a:pt x="705468" y="740974"/>
                  <a:pt x="706050" y="750287"/>
                  <a:pt x="706050" y="760182"/>
                </a:cubicBezTo>
                <a:cubicBezTo>
                  <a:pt x="706050" y="764257"/>
                  <a:pt x="705468" y="768914"/>
                  <a:pt x="711289" y="769495"/>
                </a:cubicBezTo>
                <a:cubicBezTo>
                  <a:pt x="717691" y="770078"/>
                  <a:pt x="717691" y="764257"/>
                  <a:pt x="717691" y="759601"/>
                </a:cubicBezTo>
                <a:cubicBezTo>
                  <a:pt x="718274" y="744467"/>
                  <a:pt x="719438" y="728751"/>
                  <a:pt x="719438" y="713617"/>
                </a:cubicBezTo>
                <a:cubicBezTo>
                  <a:pt x="720019" y="672872"/>
                  <a:pt x="720019" y="632127"/>
                  <a:pt x="719438" y="591382"/>
                </a:cubicBezTo>
                <a:cubicBezTo>
                  <a:pt x="719438" y="579159"/>
                  <a:pt x="723512" y="571010"/>
                  <a:pt x="737482" y="571010"/>
                </a:cubicBezTo>
                <a:cubicBezTo>
                  <a:pt x="781719" y="571010"/>
                  <a:pt x="825956" y="571010"/>
                  <a:pt x="870193" y="571010"/>
                </a:cubicBezTo>
                <a:cubicBezTo>
                  <a:pt x="881253" y="571010"/>
                  <a:pt x="886491" y="576831"/>
                  <a:pt x="885909" y="587890"/>
                </a:cubicBezTo>
                <a:cubicBezTo>
                  <a:pt x="885909" y="598367"/>
                  <a:pt x="886491" y="608844"/>
                  <a:pt x="885327" y="619322"/>
                </a:cubicBezTo>
                <a:cubicBezTo>
                  <a:pt x="884163" y="630963"/>
                  <a:pt x="888238" y="637366"/>
                  <a:pt x="899297" y="642023"/>
                </a:cubicBezTo>
                <a:cubicBezTo>
                  <a:pt x="923744" y="653082"/>
                  <a:pt x="935385" y="673454"/>
                  <a:pt x="935967" y="700230"/>
                </a:cubicBezTo>
                <a:cubicBezTo>
                  <a:pt x="935967" y="718856"/>
                  <a:pt x="935967" y="738064"/>
                  <a:pt x="935967" y="756690"/>
                </a:cubicBezTo>
                <a:cubicBezTo>
                  <a:pt x="935967" y="789868"/>
                  <a:pt x="932475" y="785793"/>
                  <a:pt x="965653" y="785793"/>
                </a:cubicBezTo>
                <a:cubicBezTo>
                  <a:pt x="991264" y="785793"/>
                  <a:pt x="993010" y="787540"/>
                  <a:pt x="993010" y="812569"/>
                </a:cubicBezTo>
                <a:cubicBezTo>
                  <a:pt x="993592" y="873104"/>
                  <a:pt x="994756" y="933639"/>
                  <a:pt x="994756" y="994174"/>
                </a:cubicBezTo>
                <a:lnTo>
                  <a:pt x="1035501" y="918505"/>
                </a:lnTo>
                <a:lnTo>
                  <a:pt x="1178690" y="999413"/>
                </a:lnTo>
                <a:lnTo>
                  <a:pt x="1222345" y="919088"/>
                </a:lnTo>
                <a:lnTo>
                  <a:pt x="1378340" y="1008144"/>
                </a:lnTo>
                <a:lnTo>
                  <a:pt x="1378403" y="1019771"/>
                </a:lnTo>
                <a:lnTo>
                  <a:pt x="1388268" y="1019771"/>
                </a:lnTo>
                <a:lnTo>
                  <a:pt x="1388267" y="687783"/>
                </a:lnTo>
                <a:lnTo>
                  <a:pt x="1388268" y="687778"/>
                </a:lnTo>
                <a:lnTo>
                  <a:pt x="1388268" y="677590"/>
                </a:lnTo>
                <a:lnTo>
                  <a:pt x="1389808" y="677590"/>
                </a:lnTo>
                <a:lnTo>
                  <a:pt x="1393956" y="650153"/>
                </a:lnTo>
                <a:cubicBezTo>
                  <a:pt x="1405049" y="614491"/>
                  <a:pt x="1431490" y="585592"/>
                  <a:pt x="1465554" y="571184"/>
                </a:cubicBezTo>
                <a:lnTo>
                  <a:pt x="1491908" y="565864"/>
                </a:lnTo>
                <a:lnTo>
                  <a:pt x="1491908" y="414574"/>
                </a:lnTo>
                <a:lnTo>
                  <a:pt x="1523563" y="414574"/>
                </a:lnTo>
                <a:lnTo>
                  <a:pt x="1523563" y="414903"/>
                </a:lnTo>
                <a:lnTo>
                  <a:pt x="2020147" y="414903"/>
                </a:lnTo>
                <a:lnTo>
                  <a:pt x="2020147" y="351714"/>
                </a:lnTo>
                <a:lnTo>
                  <a:pt x="2020147" y="325180"/>
                </a:lnTo>
                <a:lnTo>
                  <a:pt x="2020147" y="325177"/>
                </a:lnTo>
                <a:lnTo>
                  <a:pt x="2020147" y="210503"/>
                </a:lnTo>
                <a:lnTo>
                  <a:pt x="2020147" y="210502"/>
                </a:lnTo>
                <a:lnTo>
                  <a:pt x="2097401" y="210502"/>
                </a:lnTo>
                <a:lnTo>
                  <a:pt x="2097401" y="210503"/>
                </a:lnTo>
                <a:lnTo>
                  <a:pt x="2167249" y="210503"/>
                </a:lnTo>
                <a:lnTo>
                  <a:pt x="2167249" y="325180"/>
                </a:lnTo>
                <a:lnTo>
                  <a:pt x="2167249" y="351714"/>
                </a:lnTo>
                <a:lnTo>
                  <a:pt x="2167249" y="1019771"/>
                </a:lnTo>
                <a:lnTo>
                  <a:pt x="2237844" y="1019771"/>
                </a:lnTo>
                <a:lnTo>
                  <a:pt x="2237844" y="938690"/>
                </a:lnTo>
                <a:lnTo>
                  <a:pt x="2237844" y="937590"/>
                </a:lnTo>
                <a:lnTo>
                  <a:pt x="2326233" y="937590"/>
                </a:lnTo>
                <a:lnTo>
                  <a:pt x="2326233" y="467346"/>
                </a:lnTo>
                <a:lnTo>
                  <a:pt x="2326233" y="467344"/>
                </a:lnTo>
                <a:lnTo>
                  <a:pt x="2326233" y="467344"/>
                </a:lnTo>
                <a:lnTo>
                  <a:pt x="2326233" y="351712"/>
                </a:lnTo>
                <a:lnTo>
                  <a:pt x="2326234" y="351712"/>
                </a:lnTo>
                <a:lnTo>
                  <a:pt x="2437027" y="351712"/>
                </a:lnTo>
                <a:lnTo>
                  <a:pt x="2547819" y="351712"/>
                </a:lnTo>
                <a:lnTo>
                  <a:pt x="2547819" y="478093"/>
                </a:lnTo>
                <a:lnTo>
                  <a:pt x="2547819" y="478093"/>
                </a:lnTo>
                <a:lnTo>
                  <a:pt x="2547819" y="827806"/>
                </a:lnTo>
                <a:lnTo>
                  <a:pt x="2711095" y="924585"/>
                </a:lnTo>
                <a:lnTo>
                  <a:pt x="2711095" y="698636"/>
                </a:lnTo>
                <a:lnTo>
                  <a:pt x="3092295" y="924585"/>
                </a:lnTo>
                <a:lnTo>
                  <a:pt x="3092295" y="698636"/>
                </a:lnTo>
                <a:lnTo>
                  <a:pt x="3473494" y="924585"/>
                </a:lnTo>
                <a:lnTo>
                  <a:pt x="3473494" y="698636"/>
                </a:lnTo>
                <a:lnTo>
                  <a:pt x="3857188" y="926064"/>
                </a:lnTo>
                <a:lnTo>
                  <a:pt x="3857188" y="616960"/>
                </a:lnTo>
                <a:lnTo>
                  <a:pt x="3857261" y="620087"/>
                </a:lnTo>
                <a:lnTo>
                  <a:pt x="3857261" y="926107"/>
                </a:lnTo>
                <a:lnTo>
                  <a:pt x="3857993" y="926541"/>
                </a:lnTo>
                <a:lnTo>
                  <a:pt x="3857993" y="610937"/>
                </a:lnTo>
                <a:cubicBezTo>
                  <a:pt x="3857993" y="608741"/>
                  <a:pt x="3857627" y="606545"/>
                  <a:pt x="3858725" y="604349"/>
                </a:cubicBezTo>
                <a:cubicBezTo>
                  <a:pt x="3864581" y="551645"/>
                  <a:pt x="3913259" y="522365"/>
                  <a:pt x="3948761" y="526025"/>
                </a:cubicBezTo>
                <a:cubicBezTo>
                  <a:pt x="3994877" y="523097"/>
                  <a:pt x="4037333" y="566285"/>
                  <a:pt x="4036967" y="610571"/>
                </a:cubicBezTo>
                <a:cubicBezTo>
                  <a:pt x="4036601" y="702071"/>
                  <a:pt x="4036967" y="793939"/>
                  <a:pt x="4036967" y="885805"/>
                </a:cubicBezTo>
                <a:cubicBezTo>
                  <a:pt x="4036967" y="971083"/>
                  <a:pt x="4036967" y="1056727"/>
                  <a:pt x="4036967" y="1142005"/>
                </a:cubicBezTo>
                <a:cubicBezTo>
                  <a:pt x="4036967" y="1146397"/>
                  <a:pt x="4034405" y="1151887"/>
                  <a:pt x="4040627" y="1154815"/>
                </a:cubicBezTo>
                <a:cubicBezTo>
                  <a:pt x="4046483" y="1137979"/>
                  <a:pt x="4054901" y="1122607"/>
                  <a:pt x="4064051" y="1107601"/>
                </a:cubicBezTo>
                <a:cubicBezTo>
                  <a:pt x="4068443" y="1100647"/>
                  <a:pt x="4069907" y="1094059"/>
                  <a:pt x="4069907" y="1086373"/>
                </a:cubicBezTo>
                <a:cubicBezTo>
                  <a:pt x="4069907" y="960103"/>
                  <a:pt x="4069907" y="833833"/>
                  <a:pt x="4069907" y="707561"/>
                </a:cubicBezTo>
                <a:cubicBezTo>
                  <a:pt x="4069907" y="676451"/>
                  <a:pt x="4070639" y="645341"/>
                  <a:pt x="4069907" y="614231"/>
                </a:cubicBezTo>
                <a:cubicBezTo>
                  <a:pt x="4068809" y="576167"/>
                  <a:pt x="4096259" y="535175"/>
                  <a:pt x="4144571" y="526025"/>
                </a:cubicBezTo>
                <a:cubicBezTo>
                  <a:pt x="4149695" y="524927"/>
                  <a:pt x="4155185" y="524927"/>
                  <a:pt x="4160309" y="525659"/>
                </a:cubicBezTo>
                <a:cubicBezTo>
                  <a:pt x="4208255" y="523463"/>
                  <a:pt x="4248515" y="567017"/>
                  <a:pt x="4248515" y="610205"/>
                </a:cubicBezTo>
                <a:cubicBezTo>
                  <a:pt x="4248149" y="722567"/>
                  <a:pt x="4248515" y="834931"/>
                  <a:pt x="4248515" y="947293"/>
                </a:cubicBezTo>
                <a:cubicBezTo>
                  <a:pt x="4248515" y="950953"/>
                  <a:pt x="4248515" y="954247"/>
                  <a:pt x="4248515" y="957541"/>
                </a:cubicBezTo>
                <a:cubicBezTo>
                  <a:pt x="4248515" y="961567"/>
                  <a:pt x="4251809" y="961933"/>
                  <a:pt x="4254737" y="961933"/>
                </a:cubicBezTo>
                <a:cubicBezTo>
                  <a:pt x="4294998" y="949489"/>
                  <a:pt x="4336721" y="946195"/>
                  <a:pt x="4378080" y="951319"/>
                </a:cubicBezTo>
                <a:cubicBezTo>
                  <a:pt x="4500324" y="966691"/>
                  <a:pt x="4588896" y="1030375"/>
                  <a:pt x="4643064" y="1141273"/>
                </a:cubicBezTo>
                <a:cubicBezTo>
                  <a:pt x="4650018" y="1155913"/>
                  <a:pt x="4656240" y="1170919"/>
                  <a:pt x="4659534" y="1186657"/>
                </a:cubicBezTo>
                <a:cubicBezTo>
                  <a:pt x="4661730" y="1187755"/>
                  <a:pt x="4663560" y="1188853"/>
                  <a:pt x="4665756" y="1189219"/>
                </a:cubicBezTo>
                <a:cubicBezTo>
                  <a:pt x="4678932" y="1192147"/>
                  <a:pt x="4684056" y="1198003"/>
                  <a:pt x="4684056" y="1211545"/>
                </a:cubicBezTo>
                <a:lnTo>
                  <a:pt x="4684375" y="1279490"/>
                </a:lnTo>
                <a:lnTo>
                  <a:pt x="4706782" y="1279490"/>
                </a:lnTo>
                <a:lnTo>
                  <a:pt x="4706782" y="1794815"/>
                </a:lnTo>
                <a:lnTo>
                  <a:pt x="3873498" y="1794815"/>
                </a:lnTo>
                <a:lnTo>
                  <a:pt x="3873498" y="1794817"/>
                </a:lnTo>
                <a:lnTo>
                  <a:pt x="2427775" y="1794817"/>
                </a:lnTo>
                <a:lnTo>
                  <a:pt x="2368821" y="1794817"/>
                </a:lnTo>
                <a:lnTo>
                  <a:pt x="2329895" y="1794817"/>
                </a:lnTo>
                <a:lnTo>
                  <a:pt x="2329895" y="1794815"/>
                </a:lnTo>
                <a:lnTo>
                  <a:pt x="2296797" y="1794815"/>
                </a:lnTo>
                <a:lnTo>
                  <a:pt x="2296797" y="1794817"/>
                </a:lnTo>
                <a:lnTo>
                  <a:pt x="2237911" y="1794817"/>
                </a:lnTo>
                <a:lnTo>
                  <a:pt x="2237844" y="1794817"/>
                </a:lnTo>
                <a:lnTo>
                  <a:pt x="971708" y="1794817"/>
                </a:lnTo>
                <a:lnTo>
                  <a:pt x="971708" y="1794815"/>
                </a:lnTo>
                <a:lnTo>
                  <a:pt x="1164" y="1794815"/>
                </a:lnTo>
                <a:lnTo>
                  <a:pt x="1164" y="1279490"/>
                </a:lnTo>
                <a:lnTo>
                  <a:pt x="1753" y="1279490"/>
                </a:lnTo>
                <a:lnTo>
                  <a:pt x="0" y="803255"/>
                </a:lnTo>
                <a:lnTo>
                  <a:pt x="92549" y="801510"/>
                </a:lnTo>
                <a:close/>
              </a:path>
            </a:pathLst>
          </a:custGeom>
          <a:solidFill>
            <a:srgbClr val="374562"/>
          </a:solidFill>
          <a:ln w="365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34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7E0A2826-8662-4C5F-8ECD-9228A0FA4B39}"/>
              </a:ext>
            </a:extLst>
          </p:cNvPr>
          <p:cNvSpPr/>
          <p:nvPr/>
        </p:nvSpPr>
        <p:spPr>
          <a:xfrm flipH="1">
            <a:off x="6959204" y="1911491"/>
            <a:ext cx="3970151" cy="3970151"/>
          </a:xfrm>
          <a:prstGeom prst="arc">
            <a:avLst>
              <a:gd name="adj1" fmla="val 16200000"/>
              <a:gd name="adj2" fmla="val 5433205"/>
            </a:avLst>
          </a:prstGeom>
          <a:ln w="53975">
            <a:gradFill>
              <a:gsLst>
                <a:gs pos="82000">
                  <a:srgbClr val="D9D9D9"/>
                </a:gs>
                <a:gs pos="0">
                  <a:schemeClr val="bg1">
                    <a:lumMod val="85000"/>
                    <a:alpha val="0"/>
                  </a:schemeClr>
                </a:gs>
                <a:gs pos="2000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6150010-A241-40AE-B693-6CCF2FC60A07}"/>
              </a:ext>
            </a:extLst>
          </p:cNvPr>
          <p:cNvSpPr/>
          <p:nvPr/>
        </p:nvSpPr>
        <p:spPr>
          <a:xfrm flipH="1">
            <a:off x="8098867" y="1968456"/>
            <a:ext cx="216118" cy="216118"/>
          </a:xfrm>
          <a:prstGeom prst="ellipse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97161C5-F4E8-4DC9-8CE1-BC5029AB46B7}"/>
              </a:ext>
            </a:extLst>
          </p:cNvPr>
          <p:cNvSpPr/>
          <p:nvPr/>
        </p:nvSpPr>
        <p:spPr>
          <a:xfrm flipH="1">
            <a:off x="5838372" y="1825365"/>
            <a:ext cx="549613" cy="549613"/>
          </a:xfrm>
          <a:prstGeom prst="ellipse">
            <a:avLst/>
          </a:pr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558286B-5527-4B35-AD4F-3B7BF4A5A272}"/>
              </a:ext>
            </a:extLst>
          </p:cNvPr>
          <p:cNvGrpSpPr/>
          <p:nvPr/>
        </p:nvGrpSpPr>
        <p:grpSpPr>
          <a:xfrm flipH="1">
            <a:off x="2169994" y="1742081"/>
            <a:ext cx="3508690" cy="668469"/>
            <a:chOff x="4716014" y="1639851"/>
            <a:chExt cx="3888434" cy="66817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AFE997-4902-4F36-8E03-42657E90924A}"/>
                </a:ext>
              </a:extLst>
            </p:cNvPr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05B7BB3-476B-4EFA-8B0B-AB3B5B24BC30}"/>
                </a:ext>
              </a:extLst>
            </p:cNvPr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10779195-C1F9-46F6-BBB0-AC6619C7A224}"/>
              </a:ext>
            </a:extLst>
          </p:cNvPr>
          <p:cNvSpPr/>
          <p:nvPr/>
        </p:nvSpPr>
        <p:spPr>
          <a:xfrm flipH="1">
            <a:off x="4892745" y="3661611"/>
            <a:ext cx="549613" cy="549613"/>
          </a:xfrm>
          <a:prstGeom prst="ellipse">
            <a:avLst/>
          </a:pr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8D1AA95-7312-45E3-9BAB-AD22F1DECD51}"/>
              </a:ext>
            </a:extLst>
          </p:cNvPr>
          <p:cNvGrpSpPr/>
          <p:nvPr/>
        </p:nvGrpSpPr>
        <p:grpSpPr>
          <a:xfrm flipH="1">
            <a:off x="1224367" y="3578327"/>
            <a:ext cx="3508690" cy="668469"/>
            <a:chOff x="4716014" y="1639851"/>
            <a:chExt cx="3888434" cy="66817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1441A5-7011-4D83-A376-C8A5081ABF37}"/>
                </a:ext>
              </a:extLst>
            </p:cNvPr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BF536FA-07F3-43D4-8A4B-02E511A7BDE5}"/>
                </a:ext>
              </a:extLst>
            </p:cNvPr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476F4CD0-08EC-4375-826C-A9E7EA1B4C50}"/>
              </a:ext>
            </a:extLst>
          </p:cNvPr>
          <p:cNvSpPr/>
          <p:nvPr/>
        </p:nvSpPr>
        <p:spPr>
          <a:xfrm flipH="1">
            <a:off x="5962199" y="5497857"/>
            <a:ext cx="549613" cy="549613"/>
          </a:xfrm>
          <a:prstGeom prst="ellipse">
            <a:avLst/>
          </a:pr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E82848-E953-43E9-B41C-AB3AF8D57E71}"/>
              </a:ext>
            </a:extLst>
          </p:cNvPr>
          <p:cNvGrpSpPr/>
          <p:nvPr/>
        </p:nvGrpSpPr>
        <p:grpSpPr>
          <a:xfrm flipH="1">
            <a:off x="2293821" y="5414573"/>
            <a:ext cx="3508690" cy="668469"/>
            <a:chOff x="4716014" y="1639851"/>
            <a:chExt cx="3888434" cy="66817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4881C3-911F-441A-8CDE-1DE53AF12B3D}"/>
                </a:ext>
              </a:extLst>
            </p:cNvPr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F5DE792-2DAC-4024-9B67-8954E60A0994}"/>
                </a:ext>
              </a:extLst>
            </p:cNvPr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D80F9A0-6C85-4B37-922B-5F9E59754C20}"/>
              </a:ext>
            </a:extLst>
          </p:cNvPr>
          <p:cNvSpPr/>
          <p:nvPr/>
        </p:nvSpPr>
        <p:spPr>
          <a:xfrm flipH="1">
            <a:off x="5142677" y="2743488"/>
            <a:ext cx="549613" cy="549613"/>
          </a:xfrm>
          <a:prstGeom prst="ellipse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0DE418A-BE67-47E6-B938-DB1AF1EA6305}"/>
              </a:ext>
            </a:extLst>
          </p:cNvPr>
          <p:cNvGrpSpPr/>
          <p:nvPr/>
        </p:nvGrpSpPr>
        <p:grpSpPr>
          <a:xfrm flipH="1">
            <a:off x="1474299" y="2660203"/>
            <a:ext cx="3508690" cy="668469"/>
            <a:chOff x="4716014" y="1639851"/>
            <a:chExt cx="3888434" cy="66817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C5EFCE-8887-4312-927C-7BC025F77D72}"/>
                </a:ext>
              </a:extLst>
            </p:cNvPr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207761B-348A-4E99-AD22-F60950E443B8}"/>
                </a:ext>
              </a:extLst>
            </p:cNvPr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96C9C49C-244A-4B48-BB07-7FB35C787A7B}"/>
              </a:ext>
            </a:extLst>
          </p:cNvPr>
          <p:cNvSpPr/>
          <p:nvPr/>
        </p:nvSpPr>
        <p:spPr>
          <a:xfrm flipH="1">
            <a:off x="5118294" y="4579734"/>
            <a:ext cx="549613" cy="549613"/>
          </a:xfrm>
          <a:prstGeom prst="ellipse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43F7420-411B-4017-AB11-E0327A39854D}"/>
              </a:ext>
            </a:extLst>
          </p:cNvPr>
          <p:cNvGrpSpPr/>
          <p:nvPr/>
        </p:nvGrpSpPr>
        <p:grpSpPr>
          <a:xfrm flipH="1">
            <a:off x="1449916" y="4496449"/>
            <a:ext cx="3508690" cy="668469"/>
            <a:chOff x="4716014" y="1639851"/>
            <a:chExt cx="3888434" cy="66817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8E92E9-560F-4644-A5A8-8450CC8A59B2}"/>
                </a:ext>
              </a:extLst>
            </p:cNvPr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367A6D-04E0-4AA2-A36A-2E7DEDD21AA0}"/>
                </a:ext>
              </a:extLst>
            </p:cNvPr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C08EB5F7-2BF1-425F-9FE0-4DB072808ACC}"/>
              </a:ext>
            </a:extLst>
          </p:cNvPr>
          <p:cNvSpPr/>
          <p:nvPr/>
        </p:nvSpPr>
        <p:spPr>
          <a:xfrm flipH="1">
            <a:off x="7069811" y="2886580"/>
            <a:ext cx="216118" cy="216118"/>
          </a:xfrm>
          <a:prstGeom prst="ellipse">
            <a:avLst/>
          </a:pr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E3A8781-0799-4F9D-B3FB-EF3D78C56C97}"/>
              </a:ext>
            </a:extLst>
          </p:cNvPr>
          <p:cNvSpPr/>
          <p:nvPr/>
        </p:nvSpPr>
        <p:spPr>
          <a:xfrm flipH="1">
            <a:off x="6836935" y="3804702"/>
            <a:ext cx="216118" cy="216118"/>
          </a:xfrm>
          <a:prstGeom prst="ellipse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67BBC88-3979-4C87-AD97-EFBA350194D3}"/>
              </a:ext>
            </a:extLst>
          </p:cNvPr>
          <p:cNvSpPr/>
          <p:nvPr/>
        </p:nvSpPr>
        <p:spPr>
          <a:xfrm flipH="1">
            <a:off x="7090263" y="4722826"/>
            <a:ext cx="216118" cy="216118"/>
          </a:xfrm>
          <a:prstGeom prst="ellipse">
            <a:avLst/>
          </a:pr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331C00F-62C0-4B7A-B4A2-51E59FC7DBFF}"/>
              </a:ext>
            </a:extLst>
          </p:cNvPr>
          <p:cNvSpPr/>
          <p:nvPr/>
        </p:nvSpPr>
        <p:spPr>
          <a:xfrm flipH="1">
            <a:off x="8098867" y="5640948"/>
            <a:ext cx="216118" cy="216118"/>
          </a:xfrm>
          <a:prstGeom prst="ellipse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1074C65-F3DF-4063-B704-263954B9D92F}"/>
              </a:ext>
            </a:extLst>
          </p:cNvPr>
          <p:cNvCxnSpPr>
            <a:cxnSpLocks/>
          </p:cNvCxnSpPr>
          <p:nvPr/>
        </p:nvCxnSpPr>
        <p:spPr>
          <a:xfrm flipH="1">
            <a:off x="6703003" y="2076563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3120593-EBA9-4085-A4BE-56CE63874ED2}"/>
              </a:ext>
            </a:extLst>
          </p:cNvPr>
          <p:cNvCxnSpPr>
            <a:cxnSpLocks/>
          </p:cNvCxnSpPr>
          <p:nvPr/>
        </p:nvCxnSpPr>
        <p:spPr>
          <a:xfrm flipH="1">
            <a:off x="5840627" y="2994686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B14C15C-FE65-4F93-B089-3D1FAD5374D8}"/>
              </a:ext>
            </a:extLst>
          </p:cNvPr>
          <p:cNvCxnSpPr>
            <a:cxnSpLocks/>
          </p:cNvCxnSpPr>
          <p:nvPr/>
        </p:nvCxnSpPr>
        <p:spPr>
          <a:xfrm flipH="1">
            <a:off x="5599223" y="3912809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71F5839-AE34-4983-95D5-6D9987EDC886}"/>
              </a:ext>
            </a:extLst>
          </p:cNvPr>
          <p:cNvCxnSpPr>
            <a:cxnSpLocks/>
          </p:cNvCxnSpPr>
          <p:nvPr/>
        </p:nvCxnSpPr>
        <p:spPr>
          <a:xfrm flipH="1">
            <a:off x="5838661" y="4830932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D0D08D4-C9F6-43C9-A062-3C4424A925CA}"/>
              </a:ext>
            </a:extLst>
          </p:cNvPr>
          <p:cNvCxnSpPr>
            <a:cxnSpLocks/>
          </p:cNvCxnSpPr>
          <p:nvPr/>
        </p:nvCxnSpPr>
        <p:spPr>
          <a:xfrm flipH="1">
            <a:off x="6764917" y="5749055"/>
            <a:ext cx="108047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arallelogram 30">
            <a:extLst>
              <a:ext uri="{FF2B5EF4-FFF2-40B4-BE49-F238E27FC236}">
                <a16:creationId xmlns:a16="http://schemas.microsoft.com/office/drawing/2014/main" id="{CD034086-CB97-4A4D-919F-480F7EB8564D}"/>
              </a:ext>
            </a:extLst>
          </p:cNvPr>
          <p:cNvSpPr/>
          <p:nvPr/>
        </p:nvSpPr>
        <p:spPr>
          <a:xfrm>
            <a:off x="6077615" y="5628122"/>
            <a:ext cx="292786" cy="29351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Freeform 18">
            <a:extLst>
              <a:ext uri="{FF2B5EF4-FFF2-40B4-BE49-F238E27FC236}">
                <a16:creationId xmlns:a16="http://schemas.microsoft.com/office/drawing/2014/main" id="{6616C10E-D7D3-43EE-8D66-C0012CB4F4DE}"/>
              </a:ext>
            </a:extLst>
          </p:cNvPr>
          <p:cNvSpPr/>
          <p:nvPr/>
        </p:nvSpPr>
        <p:spPr>
          <a:xfrm flipH="1">
            <a:off x="5938561" y="1948963"/>
            <a:ext cx="355852" cy="287199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Oval 7">
            <a:extLst>
              <a:ext uri="{FF2B5EF4-FFF2-40B4-BE49-F238E27FC236}">
                <a16:creationId xmlns:a16="http://schemas.microsoft.com/office/drawing/2014/main" id="{6BC3204C-05F3-48B3-A693-02079ED89583}"/>
              </a:ext>
            </a:extLst>
          </p:cNvPr>
          <p:cNvSpPr/>
          <p:nvPr/>
        </p:nvSpPr>
        <p:spPr>
          <a:xfrm flipH="1">
            <a:off x="5256748" y="2864586"/>
            <a:ext cx="300772" cy="30077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Rounded Rectangle 25">
            <a:extLst>
              <a:ext uri="{FF2B5EF4-FFF2-40B4-BE49-F238E27FC236}">
                <a16:creationId xmlns:a16="http://schemas.microsoft.com/office/drawing/2014/main" id="{D3C53ADE-C1D2-4D23-B4D1-2347C61E8EE8}"/>
              </a:ext>
            </a:extLst>
          </p:cNvPr>
          <p:cNvSpPr/>
          <p:nvPr/>
        </p:nvSpPr>
        <p:spPr>
          <a:xfrm flipH="1">
            <a:off x="5229151" y="4719675"/>
            <a:ext cx="343140" cy="251467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Block Arc 25">
            <a:extLst>
              <a:ext uri="{FF2B5EF4-FFF2-40B4-BE49-F238E27FC236}">
                <a16:creationId xmlns:a16="http://schemas.microsoft.com/office/drawing/2014/main" id="{E6F50AF1-DAB1-4DF1-859C-EE3DE78CDEE2}"/>
              </a:ext>
            </a:extLst>
          </p:cNvPr>
          <p:cNvSpPr>
            <a:spLocks noChangeAspect="1"/>
          </p:cNvSpPr>
          <p:nvPr/>
        </p:nvSpPr>
        <p:spPr>
          <a:xfrm flipH="1">
            <a:off x="5042322" y="3756344"/>
            <a:ext cx="236253" cy="341315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6" name="Rectángulo 10">
            <a:extLst>
              <a:ext uri="{FF2B5EF4-FFF2-40B4-BE49-F238E27FC236}">
                <a16:creationId xmlns:a16="http://schemas.microsoft.com/office/drawing/2014/main" id="{B751C5D4-D3F8-45B5-8CAA-E259D2C182AC}"/>
              </a:ext>
            </a:extLst>
          </p:cNvPr>
          <p:cNvSpPr/>
          <p:nvPr/>
        </p:nvSpPr>
        <p:spPr>
          <a:xfrm flipH="1">
            <a:off x="11223939" y="0"/>
            <a:ext cx="967188" cy="858914"/>
          </a:xfrm>
          <a:prstGeom prst="rect">
            <a:avLst/>
          </a:prstGeom>
          <a:solidFill>
            <a:srgbClr val="D55426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" name="Rectángulo 11">
            <a:extLst>
              <a:ext uri="{FF2B5EF4-FFF2-40B4-BE49-F238E27FC236}">
                <a16:creationId xmlns:a16="http://schemas.microsoft.com/office/drawing/2014/main" id="{64F00C46-5168-4610-B751-DA5AFEA06ADB}"/>
              </a:ext>
            </a:extLst>
          </p:cNvPr>
          <p:cNvSpPr/>
          <p:nvPr/>
        </p:nvSpPr>
        <p:spPr>
          <a:xfrm flipH="1">
            <a:off x="11790218" y="748536"/>
            <a:ext cx="400900" cy="6109464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" name="Diagrama de flujo: pantalla 44">
            <a:extLst>
              <a:ext uri="{FF2B5EF4-FFF2-40B4-BE49-F238E27FC236}">
                <a16:creationId xmlns:a16="http://schemas.microsoft.com/office/drawing/2014/main" id="{FFBD673C-E986-433C-977F-3D2E4A306D37}"/>
              </a:ext>
            </a:extLst>
          </p:cNvPr>
          <p:cNvSpPr/>
          <p:nvPr/>
        </p:nvSpPr>
        <p:spPr>
          <a:xfrm rot="10800000">
            <a:off x="7315104" y="2269958"/>
            <a:ext cx="4905548" cy="3224147"/>
          </a:xfrm>
          <a:custGeom>
            <a:avLst/>
            <a:gdLst>
              <a:gd name="connsiteX0" fmla="*/ 0 w 10000"/>
              <a:gd name="connsiteY0" fmla="*/ 5000 h 10000"/>
              <a:gd name="connsiteX1" fmla="*/ 1667 w 10000"/>
              <a:gd name="connsiteY1" fmla="*/ 0 h 10000"/>
              <a:gd name="connsiteX2" fmla="*/ 8333 w 10000"/>
              <a:gd name="connsiteY2" fmla="*/ 0 h 10000"/>
              <a:gd name="connsiteX3" fmla="*/ 10000 w 10000"/>
              <a:gd name="connsiteY3" fmla="*/ 5000 h 10000"/>
              <a:gd name="connsiteX4" fmla="*/ 8333 w 10000"/>
              <a:gd name="connsiteY4" fmla="*/ 10000 h 10000"/>
              <a:gd name="connsiteX5" fmla="*/ 1667 w 10000"/>
              <a:gd name="connsiteY5" fmla="*/ 10000 h 10000"/>
              <a:gd name="connsiteX6" fmla="*/ 0 w 10000"/>
              <a:gd name="connsiteY6" fmla="*/ 5000 h 10000"/>
              <a:gd name="connsiteX0" fmla="*/ 1218 w 8333"/>
              <a:gd name="connsiteY0" fmla="*/ 5168 h 10000"/>
              <a:gd name="connsiteX1" fmla="*/ 0 w 8333"/>
              <a:gd name="connsiteY1" fmla="*/ 0 h 10000"/>
              <a:gd name="connsiteX2" fmla="*/ 6666 w 8333"/>
              <a:gd name="connsiteY2" fmla="*/ 0 h 10000"/>
              <a:gd name="connsiteX3" fmla="*/ 8333 w 8333"/>
              <a:gd name="connsiteY3" fmla="*/ 5000 h 10000"/>
              <a:gd name="connsiteX4" fmla="*/ 6666 w 8333"/>
              <a:gd name="connsiteY4" fmla="*/ 10000 h 10000"/>
              <a:gd name="connsiteX5" fmla="*/ 0 w 8333"/>
              <a:gd name="connsiteY5" fmla="*/ 10000 h 10000"/>
              <a:gd name="connsiteX6" fmla="*/ 1218 w 8333"/>
              <a:gd name="connsiteY6" fmla="*/ 516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33" h="10000">
                <a:moveTo>
                  <a:pt x="1218" y="5168"/>
                </a:moveTo>
                <a:lnTo>
                  <a:pt x="0" y="0"/>
                </a:lnTo>
                <a:lnTo>
                  <a:pt x="6666" y="0"/>
                </a:lnTo>
                <a:cubicBezTo>
                  <a:pt x="7587" y="0"/>
                  <a:pt x="8333" y="2239"/>
                  <a:pt x="8333" y="5000"/>
                </a:cubicBezTo>
                <a:cubicBezTo>
                  <a:pt x="8333" y="7761"/>
                  <a:pt x="7587" y="10000"/>
                  <a:pt x="6666" y="10000"/>
                </a:cubicBezTo>
                <a:lnTo>
                  <a:pt x="0" y="10000"/>
                </a:lnTo>
                <a:lnTo>
                  <a:pt x="1218" y="5168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9" name="Rectángulo 11">
            <a:extLst>
              <a:ext uri="{FF2B5EF4-FFF2-40B4-BE49-F238E27FC236}">
                <a16:creationId xmlns:a16="http://schemas.microsoft.com/office/drawing/2014/main" id="{12ED16C0-ED8D-4D9A-946A-DF9347CFEF37}"/>
              </a:ext>
            </a:extLst>
          </p:cNvPr>
          <p:cNvSpPr/>
          <p:nvPr/>
        </p:nvSpPr>
        <p:spPr>
          <a:xfrm flipH="1">
            <a:off x="-8745" y="374268"/>
            <a:ext cx="400900" cy="6109464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8807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924A617-1BEE-4932-B40E-F7B3F762A7FB}"/>
              </a:ext>
            </a:extLst>
          </p:cNvPr>
          <p:cNvSpPr/>
          <p:nvPr/>
        </p:nvSpPr>
        <p:spPr>
          <a:xfrm>
            <a:off x="0" y="0"/>
            <a:ext cx="8966578" cy="68716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966579"/>
              <a:gd name="f7" fmla="val 6871647"/>
              <a:gd name="f8" fmla="val 4299045"/>
              <a:gd name="f9" fmla="val 6858000"/>
              <a:gd name="f10" fmla="+- 0 0 -90"/>
              <a:gd name="f11" fmla="*/ f3 1 8966579"/>
              <a:gd name="f12" fmla="*/ f4 1 6871647"/>
              <a:gd name="f13" fmla="val f5"/>
              <a:gd name="f14" fmla="val f6"/>
              <a:gd name="f15" fmla="val f7"/>
              <a:gd name="f16" fmla="*/ f10 f0 1"/>
              <a:gd name="f17" fmla="+- f15 0 f13"/>
              <a:gd name="f18" fmla="+- f14 0 f13"/>
              <a:gd name="f19" fmla="*/ f16 1 f2"/>
              <a:gd name="f20" fmla="*/ f18 1 8966579"/>
              <a:gd name="f21" fmla="*/ f17 1 6871647"/>
              <a:gd name="f22" fmla="*/ 0 f18 1"/>
              <a:gd name="f23" fmla="*/ 8966579 f18 1"/>
              <a:gd name="f24" fmla="*/ 0 f17 1"/>
              <a:gd name="f25" fmla="*/ 4299045 f18 1"/>
              <a:gd name="f26" fmla="*/ 6871647 f17 1"/>
              <a:gd name="f27" fmla="*/ 6858000 f17 1"/>
              <a:gd name="f28" fmla="+- f19 0 f1"/>
              <a:gd name="f29" fmla="*/ f22 1 8966579"/>
              <a:gd name="f30" fmla="*/ f23 1 8966579"/>
              <a:gd name="f31" fmla="*/ f24 1 6871647"/>
              <a:gd name="f32" fmla="*/ f25 1 8966579"/>
              <a:gd name="f33" fmla="*/ f26 1 6871647"/>
              <a:gd name="f34" fmla="*/ f27 1 6871647"/>
              <a:gd name="f35" fmla="*/ f13 1 f20"/>
              <a:gd name="f36" fmla="*/ f14 1 f20"/>
              <a:gd name="f37" fmla="*/ f13 1 f21"/>
              <a:gd name="f38" fmla="*/ f15 1 f21"/>
              <a:gd name="f39" fmla="*/ f29 1 f20"/>
              <a:gd name="f40" fmla="*/ f31 1 f21"/>
              <a:gd name="f41" fmla="*/ f30 1 f20"/>
              <a:gd name="f42" fmla="*/ f32 1 f20"/>
              <a:gd name="f43" fmla="*/ f33 1 f21"/>
              <a:gd name="f44" fmla="*/ f34 1 f21"/>
              <a:gd name="f45" fmla="*/ f35 f11 1"/>
              <a:gd name="f46" fmla="*/ f36 f11 1"/>
              <a:gd name="f47" fmla="*/ f38 f12 1"/>
              <a:gd name="f48" fmla="*/ f37 f12 1"/>
              <a:gd name="f49" fmla="*/ f39 f11 1"/>
              <a:gd name="f50" fmla="*/ f40 f12 1"/>
              <a:gd name="f51" fmla="*/ f41 f11 1"/>
              <a:gd name="f52" fmla="*/ f42 f11 1"/>
              <a:gd name="f53" fmla="*/ f43 f12 1"/>
              <a:gd name="f54" fmla="*/ f44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49" y="f50"/>
              </a:cxn>
              <a:cxn ang="f28">
                <a:pos x="f51" y="f50"/>
              </a:cxn>
              <a:cxn ang="f28">
                <a:pos x="f52" y="f53"/>
              </a:cxn>
              <a:cxn ang="f28">
                <a:pos x="f49" y="f54"/>
              </a:cxn>
              <a:cxn ang="f28">
                <a:pos x="f49" y="f50"/>
              </a:cxn>
            </a:cxnLst>
            <a:rect l="f45" t="f48" r="f46" b="f47"/>
            <a:pathLst>
              <a:path w="8966579" h="6871647">
                <a:moveTo>
                  <a:pt x="f5" y="f5"/>
                </a:moveTo>
                <a:lnTo>
                  <a:pt x="f6" y="f5"/>
                </a:lnTo>
                <a:lnTo>
                  <a:pt x="f8" y="f7"/>
                </a:lnTo>
                <a:lnTo>
                  <a:pt x="f5" y="f9"/>
                </a:lnTo>
                <a:lnTo>
                  <a:pt x="f5" y="f5"/>
                </a:lnTo>
                <a:close/>
              </a:path>
            </a:pathLst>
          </a:custGeom>
          <a:solidFill>
            <a:srgbClr val="F86F5C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4055DA8-B156-4262-9159-5976D3AF7C02}"/>
              </a:ext>
            </a:extLst>
          </p:cNvPr>
          <p:cNvSpPr/>
          <p:nvPr/>
        </p:nvSpPr>
        <p:spPr>
          <a:xfrm>
            <a:off x="1211589" y="3300919"/>
            <a:ext cx="4250862" cy="132343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2000" b="0" i="0" u="none" strike="noStrike" kern="1200" cap="none" spc="0" baseline="0" dirty="0">
                <a:solidFill>
                  <a:srgbClr val="FFFFFF"/>
                </a:solidFill>
                <a:uFillTx/>
                <a:latin typeface="Oswald" pitchFamily="2"/>
                <a:ea typeface="Open Sans Light" pitchFamily="34"/>
                <a:cs typeface="Open Sans Light" pitchFamily="34"/>
              </a:rPr>
              <a:t>This is an example text. In this paragraph, resume the ideas. Remember that the slides are a visual support to make your presentation, for that reason they should be brief. </a:t>
            </a:r>
          </a:p>
        </p:txBody>
      </p:sp>
      <p:sp>
        <p:nvSpPr>
          <p:cNvPr id="4" name="CuadroTexto 5">
            <a:extLst>
              <a:ext uri="{FF2B5EF4-FFF2-40B4-BE49-F238E27FC236}">
                <a16:creationId xmlns:a16="http://schemas.microsoft.com/office/drawing/2014/main" id="{5C62F5E0-49FD-4032-9E39-87919C816050}"/>
              </a:ext>
            </a:extLst>
          </p:cNvPr>
          <p:cNvSpPr txBox="1"/>
          <p:nvPr/>
        </p:nvSpPr>
        <p:spPr>
          <a:xfrm>
            <a:off x="1277956" y="2590687"/>
            <a:ext cx="3296128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2800" b="0" i="0" u="none" strike="noStrike" kern="1200" cap="none" spc="0" baseline="0" dirty="0">
                <a:solidFill>
                  <a:srgbClr val="FFFFFF"/>
                </a:solidFill>
                <a:uFillTx/>
                <a:latin typeface="Oswald" pitchFamily="2"/>
              </a:rPr>
              <a:t>Sample Text</a:t>
            </a:r>
          </a:p>
        </p:txBody>
      </p:sp>
      <p:sp>
        <p:nvSpPr>
          <p:cNvPr id="5" name="CuadroTexto 5">
            <a:extLst>
              <a:ext uri="{FF2B5EF4-FFF2-40B4-BE49-F238E27FC236}">
                <a16:creationId xmlns:a16="http://schemas.microsoft.com/office/drawing/2014/main" id="{1A341BEC-F214-4F3E-B7CB-79EE23BCEB64}"/>
              </a:ext>
            </a:extLst>
          </p:cNvPr>
          <p:cNvSpPr txBox="1"/>
          <p:nvPr/>
        </p:nvSpPr>
        <p:spPr>
          <a:xfrm>
            <a:off x="1232355" y="1614062"/>
            <a:ext cx="3488280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5400" b="0" i="0" u="none" strike="noStrike" kern="1200" cap="none" spc="0" baseline="0" dirty="0">
                <a:solidFill>
                  <a:srgbClr val="FFFFFF"/>
                </a:solidFill>
                <a:uFillTx/>
                <a:latin typeface="Oswald" pitchFamily="2"/>
              </a:rPr>
              <a:t>Title Slide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382A0DB-8E21-4176-ACD7-F7279A33B1B6}"/>
              </a:ext>
            </a:extLst>
          </p:cNvPr>
          <p:cNvSpPr/>
          <p:nvPr/>
        </p:nvSpPr>
        <p:spPr>
          <a:xfrm>
            <a:off x="1384630" y="3167198"/>
            <a:ext cx="418036" cy="4572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BEEEAD40-9489-4F93-BC2A-E1A57D6D80E2}"/>
              </a:ext>
            </a:extLst>
          </p:cNvPr>
          <p:cNvSpPr/>
          <p:nvPr/>
        </p:nvSpPr>
        <p:spPr>
          <a:xfrm>
            <a:off x="7591696" y="658303"/>
            <a:ext cx="1127756" cy="112775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29F0C533-5091-4643-9EF3-8206445CE8DF}"/>
              </a:ext>
            </a:extLst>
          </p:cNvPr>
          <p:cNvSpPr/>
          <p:nvPr/>
        </p:nvSpPr>
        <p:spPr>
          <a:xfrm>
            <a:off x="6702552" y="2123108"/>
            <a:ext cx="1127756" cy="112775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F3EB767B-4EF9-4BDF-BBEB-7FC22CE2D7A3}"/>
              </a:ext>
            </a:extLst>
          </p:cNvPr>
          <p:cNvSpPr/>
          <p:nvPr/>
        </p:nvSpPr>
        <p:spPr>
          <a:xfrm>
            <a:off x="5707547" y="3678018"/>
            <a:ext cx="1127756" cy="112775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0" name="CuadroTexto 5">
            <a:extLst>
              <a:ext uri="{FF2B5EF4-FFF2-40B4-BE49-F238E27FC236}">
                <a16:creationId xmlns:a16="http://schemas.microsoft.com/office/drawing/2014/main" id="{1A933956-FFB0-4090-A88B-1C4861E518B6}"/>
              </a:ext>
            </a:extLst>
          </p:cNvPr>
          <p:cNvSpPr txBox="1"/>
          <p:nvPr/>
        </p:nvSpPr>
        <p:spPr>
          <a:xfrm>
            <a:off x="8964539" y="761201"/>
            <a:ext cx="2403472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2400" b="1" i="0" u="none" strike="noStrike" kern="1200" cap="none" spc="0" baseline="0" dirty="0">
                <a:solidFill>
                  <a:srgbClr val="7F7F7F"/>
                </a:solidFill>
                <a:uFillTx/>
                <a:latin typeface="Oswald" pitchFamily="2"/>
              </a:rPr>
              <a:t>Title  Example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B9A6DA4-5BBF-4CCA-BE41-753FBF4472E6}"/>
              </a:ext>
            </a:extLst>
          </p:cNvPr>
          <p:cNvSpPr/>
          <p:nvPr/>
        </p:nvSpPr>
        <p:spPr>
          <a:xfrm>
            <a:off x="8964539" y="1250533"/>
            <a:ext cx="3199165" cy="53552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7F7F7F"/>
                </a:solidFill>
                <a:uFillTx/>
                <a:latin typeface="Oswald" pitchFamily="2"/>
                <a:ea typeface="Open Sans" pitchFamily="34"/>
                <a:cs typeface="Open Sans" pitchFamily="34"/>
              </a:rPr>
              <a:t>This is an example text. In this paragraphs resume the ideas.</a:t>
            </a:r>
            <a:endParaRPr lang="es-CO" sz="1800" b="0" i="0" u="none" strike="noStrike" kern="1200" cap="none" spc="0" baseline="0" dirty="0">
              <a:solidFill>
                <a:srgbClr val="7F7F7F"/>
              </a:solidFill>
              <a:uFillTx/>
              <a:latin typeface="Oswald" pitchFamily="2"/>
              <a:ea typeface="Open Sans" pitchFamily="34"/>
              <a:cs typeface="Open Sans" pitchFamily="34"/>
            </a:endParaRPr>
          </a:p>
        </p:txBody>
      </p:sp>
      <p:sp>
        <p:nvSpPr>
          <p:cNvPr id="12" name="CuadroTexto 5">
            <a:extLst>
              <a:ext uri="{FF2B5EF4-FFF2-40B4-BE49-F238E27FC236}">
                <a16:creationId xmlns:a16="http://schemas.microsoft.com/office/drawing/2014/main" id="{AF95F50D-BCAB-4A31-BB82-DD81678183F5}"/>
              </a:ext>
            </a:extLst>
          </p:cNvPr>
          <p:cNvSpPr txBox="1"/>
          <p:nvPr/>
        </p:nvSpPr>
        <p:spPr>
          <a:xfrm>
            <a:off x="8026100" y="2228831"/>
            <a:ext cx="2403472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2400" b="1" i="0" u="none" strike="noStrike" kern="1200" cap="none" spc="0" baseline="0" dirty="0">
                <a:solidFill>
                  <a:srgbClr val="7F7F7F"/>
                </a:solidFill>
                <a:uFillTx/>
                <a:latin typeface="Oswald" pitchFamily="2"/>
              </a:rPr>
              <a:t>Title  Example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AFBB756-95D0-41EE-B599-41E3BCBC463A}"/>
              </a:ext>
            </a:extLst>
          </p:cNvPr>
          <p:cNvSpPr/>
          <p:nvPr/>
        </p:nvSpPr>
        <p:spPr>
          <a:xfrm>
            <a:off x="8026100" y="2718163"/>
            <a:ext cx="3177713" cy="53552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7F7F7F"/>
                </a:solidFill>
                <a:uFillTx/>
                <a:latin typeface="Oswald" pitchFamily="2"/>
                <a:ea typeface="Open Sans" pitchFamily="34"/>
                <a:cs typeface="Open Sans" pitchFamily="34"/>
              </a:rPr>
              <a:t>This is an example text. In this paragraphs resume the ideas.</a:t>
            </a:r>
            <a:endParaRPr lang="es-CO" sz="1800" b="0" i="0" u="none" strike="noStrike" kern="1200" cap="none" spc="0" baseline="0" dirty="0">
              <a:solidFill>
                <a:srgbClr val="7F7F7F"/>
              </a:solidFill>
              <a:uFillTx/>
              <a:latin typeface="Oswald" pitchFamily="2"/>
              <a:ea typeface="Open Sans" pitchFamily="34"/>
              <a:cs typeface="Open Sans" pitchFamily="34"/>
            </a:endParaRPr>
          </a:p>
        </p:txBody>
      </p:sp>
      <p:sp>
        <p:nvSpPr>
          <p:cNvPr id="14" name="CuadroTexto 5">
            <a:extLst>
              <a:ext uri="{FF2B5EF4-FFF2-40B4-BE49-F238E27FC236}">
                <a16:creationId xmlns:a16="http://schemas.microsoft.com/office/drawing/2014/main" id="{066FF506-1873-49AD-B540-9978A0452EA2}"/>
              </a:ext>
            </a:extLst>
          </p:cNvPr>
          <p:cNvSpPr txBox="1"/>
          <p:nvPr/>
        </p:nvSpPr>
        <p:spPr>
          <a:xfrm>
            <a:off x="7102108" y="3802175"/>
            <a:ext cx="2403472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2400" b="1" i="0" u="none" strike="noStrike" kern="1200" cap="none" spc="0" baseline="0" dirty="0">
                <a:solidFill>
                  <a:srgbClr val="7F7F7F"/>
                </a:solidFill>
                <a:uFillTx/>
                <a:latin typeface="Oswald" pitchFamily="2"/>
              </a:rPr>
              <a:t>Title  Example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C739D9D9-756E-4DDA-B395-FA8AFAAC656F}"/>
              </a:ext>
            </a:extLst>
          </p:cNvPr>
          <p:cNvSpPr/>
          <p:nvPr/>
        </p:nvSpPr>
        <p:spPr>
          <a:xfrm>
            <a:off x="7102108" y="4291507"/>
            <a:ext cx="3249192" cy="53552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7F7F7F"/>
                </a:solidFill>
                <a:uFillTx/>
                <a:latin typeface="Oswald" pitchFamily="2"/>
                <a:ea typeface="Open Sans" pitchFamily="34"/>
                <a:cs typeface="Open Sans" pitchFamily="34"/>
              </a:rPr>
              <a:t>This is an example text. In this paragraphs resume the ideas.</a:t>
            </a:r>
            <a:endParaRPr lang="es-CO" sz="1800" b="0" i="0" u="none" strike="noStrike" kern="1200" cap="none" spc="0" baseline="0" dirty="0">
              <a:solidFill>
                <a:srgbClr val="7F7F7F"/>
              </a:solidFill>
              <a:uFillTx/>
              <a:latin typeface="Oswald" pitchFamily="2"/>
              <a:ea typeface="Open Sans" pitchFamily="34"/>
              <a:cs typeface="Open Sans" pitchFamily="34"/>
            </a:endParaRPr>
          </a:p>
        </p:txBody>
      </p:sp>
      <p:sp>
        <p:nvSpPr>
          <p:cNvPr id="18" name="Elipse 22">
            <a:extLst>
              <a:ext uri="{FF2B5EF4-FFF2-40B4-BE49-F238E27FC236}">
                <a16:creationId xmlns:a16="http://schemas.microsoft.com/office/drawing/2014/main" id="{40BFFA8D-91D9-44B5-A040-F9DBCB5CFC22}"/>
              </a:ext>
            </a:extLst>
          </p:cNvPr>
          <p:cNvSpPr/>
          <p:nvPr/>
        </p:nvSpPr>
        <p:spPr>
          <a:xfrm>
            <a:off x="4650318" y="5214923"/>
            <a:ext cx="1127756" cy="112775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9" name="CuadroTexto 5">
            <a:extLst>
              <a:ext uri="{FF2B5EF4-FFF2-40B4-BE49-F238E27FC236}">
                <a16:creationId xmlns:a16="http://schemas.microsoft.com/office/drawing/2014/main" id="{C477457D-9D9B-478E-BFB8-B9F0B9889EAD}"/>
              </a:ext>
            </a:extLst>
          </p:cNvPr>
          <p:cNvSpPr txBox="1"/>
          <p:nvPr/>
        </p:nvSpPr>
        <p:spPr>
          <a:xfrm>
            <a:off x="6044878" y="5339090"/>
            <a:ext cx="2403472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2400" b="1" i="0" u="none" strike="noStrike" kern="1200" cap="none" spc="0" baseline="0" dirty="0">
                <a:solidFill>
                  <a:srgbClr val="7F7F7F"/>
                </a:solidFill>
                <a:uFillTx/>
                <a:latin typeface="Oswald" pitchFamily="2"/>
              </a:rPr>
              <a:t>Title  Example</a:t>
            </a:r>
          </a:p>
        </p:txBody>
      </p:sp>
      <p:sp>
        <p:nvSpPr>
          <p:cNvPr id="20" name="Rectángulo 24">
            <a:extLst>
              <a:ext uri="{FF2B5EF4-FFF2-40B4-BE49-F238E27FC236}">
                <a16:creationId xmlns:a16="http://schemas.microsoft.com/office/drawing/2014/main" id="{EDFEE144-F853-448E-AC55-2883A71C4363}"/>
              </a:ext>
            </a:extLst>
          </p:cNvPr>
          <p:cNvSpPr/>
          <p:nvPr/>
        </p:nvSpPr>
        <p:spPr>
          <a:xfrm>
            <a:off x="6044878" y="5828422"/>
            <a:ext cx="3249192" cy="53552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7F7F7F"/>
                </a:solidFill>
                <a:uFillTx/>
                <a:latin typeface="Oswald" pitchFamily="2"/>
                <a:ea typeface="Open Sans" pitchFamily="34"/>
                <a:cs typeface="Open Sans" pitchFamily="34"/>
              </a:rPr>
              <a:t>This is an example text. In this paragraphs resume the ideas.</a:t>
            </a:r>
            <a:endParaRPr lang="es-CO" sz="1800" b="0" i="0" u="none" strike="noStrike" kern="1200" cap="none" spc="0" baseline="0" dirty="0">
              <a:solidFill>
                <a:srgbClr val="7F7F7F"/>
              </a:solidFill>
              <a:uFillTx/>
              <a:latin typeface="Oswald" pitchFamily="2"/>
              <a:ea typeface="Open Sans" pitchFamily="34"/>
              <a:cs typeface="Open Sans" pitchFamily="34"/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F0760B68-CF70-4BA5-AA0B-E4CC3FCFCD7F}"/>
              </a:ext>
            </a:extLst>
          </p:cNvPr>
          <p:cNvSpPr/>
          <p:nvPr/>
        </p:nvSpPr>
        <p:spPr>
          <a:xfrm>
            <a:off x="6957870" y="2362617"/>
            <a:ext cx="636084" cy="63759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21"/>
              <a:gd name="f7" fmla="val 622"/>
              <a:gd name="f8" fmla="val 615"/>
              <a:gd name="f9" fmla="val 125"/>
              <a:gd name="f10" fmla="val 538"/>
              <a:gd name="f11" fmla="val 201"/>
              <a:gd name="f12" fmla="val 449"/>
              <a:gd name="f13" fmla="val 435"/>
              <a:gd name="f14" fmla="val 215"/>
              <a:gd name="f15" fmla="val 382"/>
              <a:gd name="f16" fmla="val 269"/>
              <a:gd name="f17" fmla="val 321"/>
              <a:gd name="f18" fmla="val 330"/>
              <a:gd name="f19" fmla="val 316"/>
              <a:gd name="f20" fmla="val 334"/>
              <a:gd name="f21" fmla="val 311"/>
              <a:gd name="f22" fmla="val 336"/>
              <a:gd name="f23" fmla="val 305"/>
              <a:gd name="f24" fmla="val 300"/>
              <a:gd name="f25" fmla="val 294"/>
              <a:gd name="f26" fmla="val 290"/>
              <a:gd name="f27" fmla="val 329"/>
              <a:gd name="f28" fmla="val 282"/>
              <a:gd name="f29" fmla="val 307"/>
              <a:gd name="f30" fmla="val 291"/>
              <a:gd name="f31" fmla="val 299"/>
              <a:gd name="f32" fmla="val 419"/>
              <a:gd name="f33" fmla="val 171"/>
              <a:gd name="f34" fmla="val 82"/>
              <a:gd name="f35" fmla="val 445"/>
              <a:gd name="f36" fmla="val 56"/>
              <a:gd name="f37" fmla="val 495"/>
              <a:gd name="f38" fmla="val 5"/>
              <a:gd name="f39" fmla="val 496"/>
              <a:gd name="f40" fmla="val 497"/>
              <a:gd name="f41" fmla="val 4"/>
              <a:gd name="f42" fmla="val 498"/>
              <a:gd name="f43" fmla="val 3"/>
              <a:gd name="f44" fmla="val 499"/>
              <a:gd name="f45" fmla="val 2"/>
              <a:gd name="f46" fmla="val 500"/>
              <a:gd name="f47" fmla="val 501"/>
              <a:gd name="f48" fmla="val 1"/>
              <a:gd name="f49" fmla="val 502"/>
              <a:gd name="f50" fmla="val 503"/>
              <a:gd name="f51" fmla="val 504"/>
              <a:gd name="f52" fmla="val 505"/>
              <a:gd name="f53" fmla="val 506"/>
              <a:gd name="f54" fmla="val 507"/>
              <a:gd name="f55" fmla="val 508"/>
              <a:gd name="f56" fmla="val 509"/>
              <a:gd name="f57" fmla="val 510"/>
              <a:gd name="f58" fmla="val 511"/>
              <a:gd name="f59" fmla="val 512"/>
              <a:gd name="f60" fmla="val 513"/>
              <a:gd name="f61" fmla="val 514"/>
              <a:gd name="f62" fmla="val 515"/>
              <a:gd name="f63" fmla="val 516"/>
              <a:gd name="f64" fmla="val 517"/>
              <a:gd name="f65" fmla="val 518"/>
              <a:gd name="f66" fmla="val 519"/>
              <a:gd name="f67" fmla="val 520"/>
              <a:gd name="f68" fmla="val 521"/>
              <a:gd name="f69" fmla="val 522"/>
              <a:gd name="f70" fmla="val 523"/>
              <a:gd name="f71" fmla="val 6"/>
              <a:gd name="f72" fmla="val 524"/>
              <a:gd name="f73" fmla="val 7"/>
              <a:gd name="f74" fmla="val 8"/>
              <a:gd name="f75" fmla="val 525"/>
              <a:gd name="f76" fmla="val 9"/>
              <a:gd name="f77" fmla="val 526"/>
              <a:gd name="f78" fmla="val 10"/>
              <a:gd name="f79" fmla="val 11"/>
              <a:gd name="f80" fmla="val 527"/>
              <a:gd name="f81" fmla="val 12"/>
              <a:gd name="f82" fmla="val 13"/>
              <a:gd name="f83" fmla="val 14"/>
              <a:gd name="f84" fmla="val 528"/>
              <a:gd name="f85" fmla="val 15"/>
              <a:gd name="f86" fmla="val 16"/>
              <a:gd name="f87" fmla="val 17"/>
              <a:gd name="f88" fmla="val 18"/>
              <a:gd name="f89" fmla="val 19"/>
              <a:gd name="f90" fmla="val 529"/>
              <a:gd name="f91" fmla="val 91"/>
              <a:gd name="f92" fmla="val 531"/>
              <a:gd name="f93" fmla="val 601"/>
              <a:gd name="f94" fmla="val 92"/>
              <a:gd name="f95" fmla="val 605"/>
              <a:gd name="f96" fmla="val 609"/>
              <a:gd name="f97" fmla="val 93"/>
              <a:gd name="f98" fmla="val 611"/>
              <a:gd name="f99" fmla="val 95"/>
              <a:gd name="f100" fmla="val 612"/>
              <a:gd name="f101" fmla="val 96"/>
              <a:gd name="f102" fmla="val 613"/>
              <a:gd name="f103" fmla="val 97"/>
              <a:gd name="f104" fmla="val 614"/>
              <a:gd name="f105" fmla="val 616"/>
              <a:gd name="f106" fmla="val 99"/>
              <a:gd name="f107" fmla="val 617"/>
              <a:gd name="f108" fmla="val 100"/>
              <a:gd name="f109" fmla="val 618"/>
              <a:gd name="f110" fmla="val 102"/>
              <a:gd name="f111" fmla="val 619"/>
              <a:gd name="f112" fmla="val 103"/>
              <a:gd name="f113" fmla="val 105"/>
              <a:gd name="f114" fmla="val 620"/>
              <a:gd name="f115" fmla="val 107"/>
              <a:gd name="f116" fmla="val 113"/>
              <a:gd name="f117" fmla="val 119"/>
              <a:gd name="f118" fmla="val 302"/>
              <a:gd name="f119" fmla="val 150"/>
              <a:gd name="f120" fmla="val 208"/>
              <a:gd name="f121" fmla="val 131"/>
              <a:gd name="f122" fmla="val 227"/>
              <a:gd name="f123" fmla="val 415"/>
              <a:gd name="f124" fmla="val 491"/>
              <a:gd name="f125" fmla="val 395"/>
              <a:gd name="f126" fmla="val 472"/>
              <a:gd name="f127" fmla="val 298"/>
              <a:gd name="f128" fmla="val 467"/>
              <a:gd name="f129" fmla="val 276"/>
              <a:gd name="f130" fmla="val 459"/>
              <a:gd name="f131" fmla="val 255"/>
              <a:gd name="f132" fmla="val 397"/>
              <a:gd name="f133" fmla="val 317"/>
              <a:gd name="f134" fmla="val 318"/>
              <a:gd name="f135" fmla="val 319"/>
              <a:gd name="f136" fmla="val 374"/>
              <a:gd name="f137" fmla="val 354"/>
              <a:gd name="f138" fmla="val 417"/>
              <a:gd name="f139" fmla="val 249"/>
              <a:gd name="f140" fmla="val 206"/>
              <a:gd name="f141" fmla="val 268"/>
              <a:gd name="f142" fmla="val 248"/>
              <a:gd name="f143" fmla="val 225"/>
              <a:gd name="f144" fmla="val 301"/>
              <a:gd name="f145" fmla="val 364"/>
              <a:gd name="f146" fmla="val 162"/>
              <a:gd name="f147" fmla="val 344"/>
              <a:gd name="f148" fmla="val 155"/>
              <a:gd name="f149" fmla="val 323"/>
              <a:gd name="f150" fmla="val 570"/>
              <a:gd name="f151" fmla="val 233"/>
              <a:gd name="f152" fmla="val 561"/>
              <a:gd name="f153" fmla="val 242"/>
              <a:gd name="f154" fmla="val 550"/>
              <a:gd name="f155" fmla="val 246"/>
              <a:gd name="f156" fmla="val 270"/>
              <a:gd name="f157" fmla="val 295"/>
              <a:gd name="f158" fmla="val 439"/>
              <a:gd name="f159" fmla="val 420"/>
              <a:gd name="f160" fmla="val 536"/>
              <a:gd name="f161" fmla="val 183"/>
              <a:gd name="f162" fmla="val 86"/>
              <a:gd name="f163" fmla="val 202"/>
              <a:gd name="f164" fmla="val 327"/>
              <a:gd name="f165" fmla="val 351"/>
              <a:gd name="f166" fmla="val 110"/>
              <a:gd name="f167" fmla="val 118"/>
              <a:gd name="f168" fmla="val 70"/>
              <a:gd name="f169" fmla="val 378"/>
              <a:gd name="f170" fmla="val 59"/>
              <a:gd name="f171" fmla="val 387"/>
              <a:gd name="f172" fmla="val 50"/>
              <a:gd name="f173" fmla="val 401"/>
              <a:gd name="f174" fmla="val 36"/>
              <a:gd name="f175" fmla="val 370"/>
              <a:gd name="f176" fmla="val 25"/>
              <a:gd name="f177" fmla="val 135"/>
              <a:gd name="f178" fmla="val 154"/>
              <a:gd name="f179" fmla="val 487"/>
              <a:gd name="f180" fmla="val 468"/>
              <a:gd name="f181" fmla="val 603"/>
              <a:gd name="f182" fmla="val 285"/>
              <a:gd name="f183" fmla="val 597"/>
              <a:gd name="f184" fmla="val 250"/>
              <a:gd name="f185" fmla="val 585"/>
              <a:gd name="f186" fmla="val 218"/>
              <a:gd name="f187" fmla="+- 0 0 -90"/>
              <a:gd name="f188" fmla="*/ f3 1 621"/>
              <a:gd name="f189" fmla="*/ f4 1 622"/>
              <a:gd name="f190" fmla="val f5"/>
              <a:gd name="f191" fmla="val f6"/>
              <a:gd name="f192" fmla="val f7"/>
              <a:gd name="f193" fmla="*/ f187 f0 1"/>
              <a:gd name="f194" fmla="+- f192 0 f190"/>
              <a:gd name="f195" fmla="+- f191 0 f190"/>
              <a:gd name="f196" fmla="*/ f193 1 f2"/>
              <a:gd name="f197" fmla="*/ f195 1 621"/>
              <a:gd name="f198" fmla="*/ f194 1 622"/>
              <a:gd name="f199" fmla="*/ 538 f195 1"/>
              <a:gd name="f200" fmla="*/ 201 f194 1"/>
              <a:gd name="f201" fmla="*/ 435 f195 1"/>
              <a:gd name="f202" fmla="*/ 215 f194 1"/>
              <a:gd name="f203" fmla="*/ 321 f195 1"/>
              <a:gd name="f204" fmla="*/ 330 f194 1"/>
              <a:gd name="f205" fmla="*/ 290 f195 1"/>
              <a:gd name="f206" fmla="*/ 329 f194 1"/>
              <a:gd name="f207" fmla="*/ 419 f195 1"/>
              <a:gd name="f208" fmla="*/ 171 f194 1"/>
              <a:gd name="f209" fmla="*/ 445 f195 1"/>
              <a:gd name="f210" fmla="*/ 56 f194 1"/>
              <a:gd name="f211" fmla="*/ 497 f195 1"/>
              <a:gd name="f212" fmla="*/ 4 f194 1"/>
              <a:gd name="f213" fmla="*/ 500 f195 1"/>
              <a:gd name="f214" fmla="*/ 2 f194 1"/>
              <a:gd name="f215" fmla="*/ 502 f195 1"/>
              <a:gd name="f216" fmla="*/ 1 f194 1"/>
              <a:gd name="f217" fmla="*/ 505 f195 1"/>
              <a:gd name="f218" fmla="*/ 0 f194 1"/>
              <a:gd name="f219" fmla="*/ 508 f195 1"/>
              <a:gd name="f220" fmla="*/ 511 f195 1"/>
              <a:gd name="f221" fmla="*/ 513 f195 1"/>
              <a:gd name="f222" fmla="*/ 516 f195 1"/>
              <a:gd name="f223" fmla="*/ 518 f195 1"/>
              <a:gd name="f224" fmla="*/ 521 f195 1"/>
              <a:gd name="f225" fmla="*/ 522 f195 1"/>
              <a:gd name="f226" fmla="*/ 5 f194 1"/>
              <a:gd name="f227" fmla="*/ 524 f195 1"/>
              <a:gd name="f228" fmla="*/ 8 f194 1"/>
              <a:gd name="f229" fmla="*/ 526 f195 1"/>
              <a:gd name="f230" fmla="*/ 10 f194 1"/>
              <a:gd name="f231" fmla="*/ 527 f195 1"/>
              <a:gd name="f232" fmla="*/ 13 f194 1"/>
              <a:gd name="f233" fmla="*/ 528 f195 1"/>
              <a:gd name="f234" fmla="*/ 15 f194 1"/>
              <a:gd name="f235" fmla="*/ 19 f194 1"/>
              <a:gd name="f236" fmla="*/ 531 f195 1"/>
              <a:gd name="f237" fmla="*/ 91 f194 1"/>
              <a:gd name="f238" fmla="*/ 611 f195 1"/>
              <a:gd name="f239" fmla="*/ 95 f194 1"/>
              <a:gd name="f240" fmla="*/ 618 f195 1"/>
              <a:gd name="f241" fmla="*/ 102 f194 1"/>
              <a:gd name="f242" fmla="*/ 615 f195 1"/>
              <a:gd name="f243" fmla="*/ 125 f194 1"/>
              <a:gd name="f244" fmla="*/ 131 f195 1"/>
              <a:gd name="f245" fmla="*/ 321 f194 1"/>
              <a:gd name="f246" fmla="*/ 472 f195 1"/>
              <a:gd name="f247" fmla="*/ 397 f195 1"/>
              <a:gd name="f248" fmla="*/ 317 f194 1"/>
              <a:gd name="f249" fmla="*/ 302 f195 1"/>
              <a:gd name="f250" fmla="*/ 417 f194 1"/>
              <a:gd name="f251" fmla="*/ 301 f195 1"/>
              <a:gd name="f252" fmla="*/ 225 f194 1"/>
              <a:gd name="f253" fmla="*/ 150 f194 1"/>
              <a:gd name="f254" fmla="*/ 246 f194 1"/>
              <a:gd name="f255" fmla="*/ 517 f195 1"/>
              <a:gd name="f256" fmla="*/ 86 f195 1"/>
              <a:gd name="f257" fmla="*/ 374 f195 1"/>
              <a:gd name="f258" fmla="*/ 118 f194 1"/>
              <a:gd name="f259" fmla="*/ 387 f195 1"/>
              <a:gd name="f260" fmla="*/ 50 f194 1"/>
              <a:gd name="f261" fmla="*/ 622 f194 1"/>
              <a:gd name="f262" fmla="*/ 585 f195 1"/>
              <a:gd name="f263" fmla="*/ 218 f194 1"/>
              <a:gd name="f264" fmla="*/ 570 f195 1"/>
              <a:gd name="f265" fmla="*/ 233 f194 1"/>
              <a:gd name="f266" fmla="+- f196 0 f1"/>
              <a:gd name="f267" fmla="*/ f199 1 621"/>
              <a:gd name="f268" fmla="*/ f200 1 622"/>
              <a:gd name="f269" fmla="*/ f201 1 621"/>
              <a:gd name="f270" fmla="*/ f202 1 622"/>
              <a:gd name="f271" fmla="*/ f203 1 621"/>
              <a:gd name="f272" fmla="*/ f204 1 622"/>
              <a:gd name="f273" fmla="*/ f205 1 621"/>
              <a:gd name="f274" fmla="*/ f206 1 622"/>
              <a:gd name="f275" fmla="*/ f207 1 621"/>
              <a:gd name="f276" fmla="*/ f208 1 622"/>
              <a:gd name="f277" fmla="*/ f209 1 621"/>
              <a:gd name="f278" fmla="*/ f210 1 622"/>
              <a:gd name="f279" fmla="*/ f211 1 621"/>
              <a:gd name="f280" fmla="*/ f212 1 622"/>
              <a:gd name="f281" fmla="*/ f213 1 621"/>
              <a:gd name="f282" fmla="*/ f214 1 622"/>
              <a:gd name="f283" fmla="*/ f215 1 621"/>
              <a:gd name="f284" fmla="*/ f216 1 622"/>
              <a:gd name="f285" fmla="*/ f217 1 621"/>
              <a:gd name="f286" fmla="*/ f218 1 622"/>
              <a:gd name="f287" fmla="*/ f219 1 621"/>
              <a:gd name="f288" fmla="*/ f220 1 621"/>
              <a:gd name="f289" fmla="*/ f221 1 621"/>
              <a:gd name="f290" fmla="*/ f222 1 621"/>
              <a:gd name="f291" fmla="*/ f223 1 621"/>
              <a:gd name="f292" fmla="*/ f224 1 621"/>
              <a:gd name="f293" fmla="*/ f225 1 621"/>
              <a:gd name="f294" fmla="*/ f226 1 622"/>
              <a:gd name="f295" fmla="*/ f227 1 621"/>
              <a:gd name="f296" fmla="*/ f228 1 622"/>
              <a:gd name="f297" fmla="*/ f229 1 621"/>
              <a:gd name="f298" fmla="*/ f230 1 622"/>
              <a:gd name="f299" fmla="*/ f231 1 621"/>
              <a:gd name="f300" fmla="*/ f232 1 622"/>
              <a:gd name="f301" fmla="*/ f233 1 621"/>
              <a:gd name="f302" fmla="*/ f234 1 622"/>
              <a:gd name="f303" fmla="*/ f235 1 622"/>
              <a:gd name="f304" fmla="*/ f236 1 621"/>
              <a:gd name="f305" fmla="*/ f237 1 622"/>
              <a:gd name="f306" fmla="*/ f238 1 621"/>
              <a:gd name="f307" fmla="*/ f239 1 622"/>
              <a:gd name="f308" fmla="*/ f240 1 621"/>
              <a:gd name="f309" fmla="*/ f241 1 622"/>
              <a:gd name="f310" fmla="*/ f242 1 621"/>
              <a:gd name="f311" fmla="*/ f243 1 622"/>
              <a:gd name="f312" fmla="*/ f244 1 621"/>
              <a:gd name="f313" fmla="*/ f245 1 622"/>
              <a:gd name="f314" fmla="*/ f246 1 621"/>
              <a:gd name="f315" fmla="*/ f247 1 621"/>
              <a:gd name="f316" fmla="*/ f248 1 622"/>
              <a:gd name="f317" fmla="*/ f249 1 621"/>
              <a:gd name="f318" fmla="*/ f250 1 622"/>
              <a:gd name="f319" fmla="*/ f251 1 621"/>
              <a:gd name="f320" fmla="*/ f252 1 622"/>
              <a:gd name="f321" fmla="*/ f253 1 622"/>
              <a:gd name="f322" fmla="*/ f254 1 622"/>
              <a:gd name="f323" fmla="*/ f255 1 621"/>
              <a:gd name="f324" fmla="*/ f256 1 621"/>
              <a:gd name="f325" fmla="*/ f257 1 621"/>
              <a:gd name="f326" fmla="*/ f258 1 622"/>
              <a:gd name="f327" fmla="*/ f259 1 621"/>
              <a:gd name="f328" fmla="*/ f260 1 622"/>
              <a:gd name="f329" fmla="*/ f261 1 622"/>
              <a:gd name="f330" fmla="*/ f262 1 621"/>
              <a:gd name="f331" fmla="*/ f263 1 622"/>
              <a:gd name="f332" fmla="*/ f264 1 621"/>
              <a:gd name="f333" fmla="*/ f265 1 622"/>
              <a:gd name="f334" fmla="*/ 0 1 f197"/>
              <a:gd name="f335" fmla="*/ f191 1 f197"/>
              <a:gd name="f336" fmla="*/ 0 1 f198"/>
              <a:gd name="f337" fmla="*/ f192 1 f198"/>
              <a:gd name="f338" fmla="*/ f267 1 f197"/>
              <a:gd name="f339" fmla="*/ f268 1 f198"/>
              <a:gd name="f340" fmla="*/ f269 1 f197"/>
              <a:gd name="f341" fmla="*/ f270 1 f198"/>
              <a:gd name="f342" fmla="*/ f271 1 f197"/>
              <a:gd name="f343" fmla="*/ f272 1 f198"/>
              <a:gd name="f344" fmla="*/ f273 1 f197"/>
              <a:gd name="f345" fmla="*/ f274 1 f198"/>
              <a:gd name="f346" fmla="*/ f275 1 f197"/>
              <a:gd name="f347" fmla="*/ f276 1 f198"/>
              <a:gd name="f348" fmla="*/ f277 1 f197"/>
              <a:gd name="f349" fmla="*/ f278 1 f198"/>
              <a:gd name="f350" fmla="*/ f279 1 f197"/>
              <a:gd name="f351" fmla="*/ f280 1 f198"/>
              <a:gd name="f352" fmla="*/ f281 1 f197"/>
              <a:gd name="f353" fmla="*/ f282 1 f198"/>
              <a:gd name="f354" fmla="*/ f283 1 f197"/>
              <a:gd name="f355" fmla="*/ f284 1 f198"/>
              <a:gd name="f356" fmla="*/ f285 1 f197"/>
              <a:gd name="f357" fmla="*/ f286 1 f198"/>
              <a:gd name="f358" fmla="*/ f287 1 f197"/>
              <a:gd name="f359" fmla="*/ f288 1 f197"/>
              <a:gd name="f360" fmla="*/ f289 1 f197"/>
              <a:gd name="f361" fmla="*/ f290 1 f197"/>
              <a:gd name="f362" fmla="*/ f291 1 f197"/>
              <a:gd name="f363" fmla="*/ f292 1 f197"/>
              <a:gd name="f364" fmla="*/ f293 1 f197"/>
              <a:gd name="f365" fmla="*/ f294 1 f198"/>
              <a:gd name="f366" fmla="*/ f295 1 f197"/>
              <a:gd name="f367" fmla="*/ f296 1 f198"/>
              <a:gd name="f368" fmla="*/ f297 1 f197"/>
              <a:gd name="f369" fmla="*/ f298 1 f198"/>
              <a:gd name="f370" fmla="*/ f299 1 f197"/>
              <a:gd name="f371" fmla="*/ f300 1 f198"/>
              <a:gd name="f372" fmla="*/ f301 1 f197"/>
              <a:gd name="f373" fmla="*/ f302 1 f198"/>
              <a:gd name="f374" fmla="*/ f303 1 f198"/>
              <a:gd name="f375" fmla="*/ f304 1 f197"/>
              <a:gd name="f376" fmla="*/ f305 1 f198"/>
              <a:gd name="f377" fmla="*/ f306 1 f197"/>
              <a:gd name="f378" fmla="*/ f307 1 f198"/>
              <a:gd name="f379" fmla="*/ f308 1 f197"/>
              <a:gd name="f380" fmla="*/ f309 1 f198"/>
              <a:gd name="f381" fmla="*/ f310 1 f197"/>
              <a:gd name="f382" fmla="*/ f311 1 f198"/>
              <a:gd name="f383" fmla="*/ f312 1 f197"/>
              <a:gd name="f384" fmla="*/ f313 1 f198"/>
              <a:gd name="f385" fmla="*/ f314 1 f197"/>
              <a:gd name="f386" fmla="*/ f315 1 f197"/>
              <a:gd name="f387" fmla="*/ f316 1 f198"/>
              <a:gd name="f388" fmla="*/ f317 1 f197"/>
              <a:gd name="f389" fmla="*/ f318 1 f198"/>
              <a:gd name="f390" fmla="*/ f319 1 f197"/>
              <a:gd name="f391" fmla="*/ f320 1 f198"/>
              <a:gd name="f392" fmla="*/ f321 1 f198"/>
              <a:gd name="f393" fmla="*/ f322 1 f198"/>
              <a:gd name="f394" fmla="*/ f323 1 f197"/>
              <a:gd name="f395" fmla="*/ f324 1 f197"/>
              <a:gd name="f396" fmla="*/ f325 1 f197"/>
              <a:gd name="f397" fmla="*/ f326 1 f198"/>
              <a:gd name="f398" fmla="*/ f327 1 f197"/>
              <a:gd name="f399" fmla="*/ f328 1 f198"/>
              <a:gd name="f400" fmla="*/ f329 1 f198"/>
              <a:gd name="f401" fmla="*/ f330 1 f197"/>
              <a:gd name="f402" fmla="*/ f331 1 f198"/>
              <a:gd name="f403" fmla="*/ f332 1 f197"/>
              <a:gd name="f404" fmla="*/ f333 1 f198"/>
              <a:gd name="f405" fmla="*/ f334 f188 1"/>
              <a:gd name="f406" fmla="*/ f335 f188 1"/>
              <a:gd name="f407" fmla="*/ f337 f189 1"/>
              <a:gd name="f408" fmla="*/ f336 f189 1"/>
              <a:gd name="f409" fmla="*/ f338 f188 1"/>
              <a:gd name="f410" fmla="*/ f339 f189 1"/>
              <a:gd name="f411" fmla="*/ f340 f188 1"/>
              <a:gd name="f412" fmla="*/ f341 f189 1"/>
              <a:gd name="f413" fmla="*/ f342 f188 1"/>
              <a:gd name="f414" fmla="*/ f343 f189 1"/>
              <a:gd name="f415" fmla="*/ f344 f188 1"/>
              <a:gd name="f416" fmla="*/ f345 f189 1"/>
              <a:gd name="f417" fmla="*/ f346 f188 1"/>
              <a:gd name="f418" fmla="*/ f347 f189 1"/>
              <a:gd name="f419" fmla="*/ f348 f188 1"/>
              <a:gd name="f420" fmla="*/ f349 f189 1"/>
              <a:gd name="f421" fmla="*/ f350 f188 1"/>
              <a:gd name="f422" fmla="*/ f351 f189 1"/>
              <a:gd name="f423" fmla="*/ f352 f188 1"/>
              <a:gd name="f424" fmla="*/ f353 f189 1"/>
              <a:gd name="f425" fmla="*/ f354 f188 1"/>
              <a:gd name="f426" fmla="*/ f355 f189 1"/>
              <a:gd name="f427" fmla="*/ f356 f188 1"/>
              <a:gd name="f428" fmla="*/ f357 f189 1"/>
              <a:gd name="f429" fmla="*/ f358 f188 1"/>
              <a:gd name="f430" fmla="*/ f359 f188 1"/>
              <a:gd name="f431" fmla="*/ f360 f188 1"/>
              <a:gd name="f432" fmla="*/ f361 f188 1"/>
              <a:gd name="f433" fmla="*/ f362 f188 1"/>
              <a:gd name="f434" fmla="*/ f363 f188 1"/>
              <a:gd name="f435" fmla="*/ f364 f188 1"/>
              <a:gd name="f436" fmla="*/ f365 f189 1"/>
              <a:gd name="f437" fmla="*/ f366 f188 1"/>
              <a:gd name="f438" fmla="*/ f367 f189 1"/>
              <a:gd name="f439" fmla="*/ f368 f188 1"/>
              <a:gd name="f440" fmla="*/ f369 f189 1"/>
              <a:gd name="f441" fmla="*/ f370 f188 1"/>
              <a:gd name="f442" fmla="*/ f371 f189 1"/>
              <a:gd name="f443" fmla="*/ f372 f188 1"/>
              <a:gd name="f444" fmla="*/ f373 f189 1"/>
              <a:gd name="f445" fmla="*/ f374 f189 1"/>
              <a:gd name="f446" fmla="*/ f375 f188 1"/>
              <a:gd name="f447" fmla="*/ f376 f189 1"/>
              <a:gd name="f448" fmla="*/ f377 f188 1"/>
              <a:gd name="f449" fmla="*/ f378 f189 1"/>
              <a:gd name="f450" fmla="*/ f379 f188 1"/>
              <a:gd name="f451" fmla="*/ f380 f189 1"/>
              <a:gd name="f452" fmla="*/ f381 f188 1"/>
              <a:gd name="f453" fmla="*/ f382 f189 1"/>
              <a:gd name="f454" fmla="*/ f383 f188 1"/>
              <a:gd name="f455" fmla="*/ f384 f189 1"/>
              <a:gd name="f456" fmla="*/ f385 f188 1"/>
              <a:gd name="f457" fmla="*/ f386 f188 1"/>
              <a:gd name="f458" fmla="*/ f387 f189 1"/>
              <a:gd name="f459" fmla="*/ f388 f188 1"/>
              <a:gd name="f460" fmla="*/ f389 f189 1"/>
              <a:gd name="f461" fmla="*/ f390 f188 1"/>
              <a:gd name="f462" fmla="*/ f391 f189 1"/>
              <a:gd name="f463" fmla="*/ f392 f189 1"/>
              <a:gd name="f464" fmla="*/ f393 f189 1"/>
              <a:gd name="f465" fmla="*/ f394 f188 1"/>
              <a:gd name="f466" fmla="*/ f395 f188 1"/>
              <a:gd name="f467" fmla="*/ f396 f188 1"/>
              <a:gd name="f468" fmla="*/ f397 f189 1"/>
              <a:gd name="f469" fmla="*/ f398 f188 1"/>
              <a:gd name="f470" fmla="*/ f399 f189 1"/>
              <a:gd name="f471" fmla="*/ f400 f189 1"/>
              <a:gd name="f472" fmla="*/ f401 f188 1"/>
              <a:gd name="f473" fmla="*/ f402 f189 1"/>
              <a:gd name="f474" fmla="*/ f403 f188 1"/>
              <a:gd name="f475" fmla="*/ f404 f18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66">
                <a:pos x="f409" y="f410"/>
              </a:cxn>
              <a:cxn ang="f266">
                <a:pos x="f411" y="f412"/>
              </a:cxn>
              <a:cxn ang="f266">
                <a:pos x="f413" y="f414"/>
              </a:cxn>
              <a:cxn ang="f266">
                <a:pos x="f415" y="f416"/>
              </a:cxn>
              <a:cxn ang="f266">
                <a:pos x="f417" y="f418"/>
              </a:cxn>
              <a:cxn ang="f266">
                <a:pos x="f419" y="f420"/>
              </a:cxn>
              <a:cxn ang="f266">
                <a:pos x="f421" y="f422"/>
              </a:cxn>
              <a:cxn ang="f266">
                <a:pos x="f423" y="f424"/>
              </a:cxn>
              <a:cxn ang="f266">
                <a:pos x="f425" y="f426"/>
              </a:cxn>
              <a:cxn ang="f266">
                <a:pos x="f427" y="f428"/>
              </a:cxn>
              <a:cxn ang="f266">
                <a:pos x="f429" y="f428"/>
              </a:cxn>
              <a:cxn ang="f266">
                <a:pos x="f430" y="f428"/>
              </a:cxn>
              <a:cxn ang="f266">
                <a:pos x="f431" y="f428"/>
              </a:cxn>
              <a:cxn ang="f266">
                <a:pos x="f432" y="f426"/>
              </a:cxn>
              <a:cxn ang="f266">
                <a:pos x="f433" y="f424"/>
              </a:cxn>
              <a:cxn ang="f266">
                <a:pos x="f434" y="f422"/>
              </a:cxn>
              <a:cxn ang="f266">
                <a:pos x="f435" y="f436"/>
              </a:cxn>
              <a:cxn ang="f266">
                <a:pos x="f437" y="f438"/>
              </a:cxn>
              <a:cxn ang="f266">
                <a:pos x="f439" y="f440"/>
              </a:cxn>
              <a:cxn ang="f266">
                <a:pos x="f441" y="f442"/>
              </a:cxn>
              <a:cxn ang="f266">
                <a:pos x="f443" y="f444"/>
              </a:cxn>
              <a:cxn ang="f266">
                <a:pos x="f443" y="f445"/>
              </a:cxn>
              <a:cxn ang="f266">
                <a:pos x="f446" y="f447"/>
              </a:cxn>
              <a:cxn ang="f266">
                <a:pos x="f448" y="f449"/>
              </a:cxn>
              <a:cxn ang="f266">
                <a:pos x="f450" y="f451"/>
              </a:cxn>
              <a:cxn ang="f266">
                <a:pos x="f452" y="f453"/>
              </a:cxn>
              <a:cxn ang="f266">
                <a:pos x="f454" y="f455"/>
              </a:cxn>
              <a:cxn ang="f266">
                <a:pos x="f456" y="f455"/>
              </a:cxn>
              <a:cxn ang="f266">
                <a:pos x="f457" y="f458"/>
              </a:cxn>
              <a:cxn ang="f266">
                <a:pos x="f459" y="f460"/>
              </a:cxn>
              <a:cxn ang="f266">
                <a:pos x="f461" y="f462"/>
              </a:cxn>
              <a:cxn ang="f266">
                <a:pos x="f459" y="f463"/>
              </a:cxn>
              <a:cxn ang="f266">
                <a:pos x="f409" y="f464"/>
              </a:cxn>
              <a:cxn ang="f266">
                <a:pos x="f465" y="f455"/>
              </a:cxn>
              <a:cxn ang="f266">
                <a:pos x="f466" y="f455"/>
              </a:cxn>
              <a:cxn ang="f266">
                <a:pos x="f467" y="f468"/>
              </a:cxn>
              <a:cxn ang="f266">
                <a:pos x="f469" y="f470"/>
              </a:cxn>
              <a:cxn ang="f266">
                <a:pos x="f459" y="f445"/>
              </a:cxn>
              <a:cxn ang="f266">
                <a:pos x="f459" y="f471"/>
              </a:cxn>
              <a:cxn ang="f266">
                <a:pos x="f472" y="f473"/>
              </a:cxn>
              <a:cxn ang="f266">
                <a:pos x="f474" y="f475"/>
              </a:cxn>
            </a:cxnLst>
            <a:rect l="f405" t="f408" r="f406" b="f407"/>
            <a:pathLst>
              <a:path w="621" h="622">
                <a:moveTo>
                  <a:pt x="f8" y="f9"/>
                </a:moveTo>
                <a:cubicBezTo>
                  <a:pt x="f10" y="f11"/>
                  <a:pt x="f10" y="f11"/>
                  <a:pt x="f10" y="f11"/>
                </a:cubicBezTo>
                <a:cubicBezTo>
                  <a:pt x="f12" y="f11"/>
                  <a:pt x="f12" y="f11"/>
                  <a:pt x="f12" y="f11"/>
                </a:cubicBezTo>
                <a:cubicBezTo>
                  <a:pt x="f13" y="f14"/>
                  <a:pt x="f13" y="f14"/>
                  <a:pt x="f13" y="f14"/>
                </a:cubicBezTo>
                <a:cubicBezTo>
                  <a:pt x="f15" y="f16"/>
                  <a:pt x="f15" y="f16"/>
                  <a:pt x="f15" y="f16"/>
                </a:cubicBezTo>
                <a:cubicBezTo>
                  <a:pt x="f17" y="f18"/>
                  <a:pt x="f17" y="f18"/>
                  <a:pt x="f17" y="f18"/>
                </a:cubicBezTo>
                <a:cubicBezTo>
                  <a:pt x="f19" y="f20"/>
                  <a:pt x="f21" y="f22"/>
                  <a:pt x="f23" y="f22"/>
                </a:cubicBezTo>
                <a:cubicBezTo>
                  <a:pt x="f24" y="f22"/>
                  <a:pt x="f25" y="f20"/>
                  <a:pt x="f26" y="f27"/>
                </a:cubicBezTo>
                <a:cubicBezTo>
                  <a:pt x="f28" y="f17"/>
                  <a:pt x="f28" y="f29"/>
                  <a:pt x="f30" y="f31"/>
                </a:cubicBezTo>
                <a:cubicBezTo>
                  <a:pt x="f32" y="f33"/>
                  <a:pt x="f32" y="f33"/>
                  <a:pt x="f32" y="f33"/>
                </a:cubicBezTo>
                <a:cubicBezTo>
                  <a:pt x="f32" y="f34"/>
                  <a:pt x="f32" y="f34"/>
                  <a:pt x="f32" y="f34"/>
                </a:cubicBezTo>
                <a:cubicBezTo>
                  <a:pt x="f35" y="f36"/>
                  <a:pt x="f35" y="f36"/>
                  <a:pt x="f35" y="f36"/>
                </a:cubicBezTo>
                <a:cubicBezTo>
                  <a:pt x="f37" y="f38"/>
                  <a:pt x="f37" y="f38"/>
                  <a:pt x="f37" y="f38"/>
                </a:cubicBezTo>
                <a:cubicBezTo>
                  <a:pt x="f39" y="f38"/>
                  <a:pt x="f40" y="f41"/>
                  <a:pt x="f40" y="f41"/>
                </a:cubicBezTo>
                <a:cubicBezTo>
                  <a:pt x="f42" y="f41"/>
                  <a:pt x="f42" y="f43"/>
                  <a:pt x="f42" y="f43"/>
                </a:cubicBezTo>
                <a:cubicBezTo>
                  <a:pt x="f44" y="f43"/>
                  <a:pt x="f44" y="f45"/>
                  <a:pt x="f46" y="f45"/>
                </a:cubicBezTo>
                <a:cubicBezTo>
                  <a:pt x="f46" y="f45"/>
                  <a:pt x="f46" y="f45"/>
                  <a:pt x="f46" y="f45"/>
                </a:cubicBezTo>
                <a:cubicBezTo>
                  <a:pt x="f47" y="f48"/>
                  <a:pt x="f49" y="f48"/>
                  <a:pt x="f49" y="f48"/>
                </a:cubicBezTo>
                <a:cubicBezTo>
                  <a:pt x="f50" y="f48"/>
                  <a:pt x="f50" y="f48"/>
                  <a:pt x="f50" y="f48"/>
                </a:cubicBezTo>
                <a:cubicBezTo>
                  <a:pt x="f51" y="f5"/>
                  <a:pt x="f52" y="f5"/>
                  <a:pt x="f52" y="f5"/>
                </a:cubicBezTo>
                <a:cubicBezTo>
                  <a:pt x="f52" y="f5"/>
                  <a:pt x="f53" y="f5"/>
                  <a:pt x="f53" y="f5"/>
                </a:cubicBezTo>
                <a:cubicBezTo>
                  <a:pt x="f53" y="f5"/>
                  <a:pt x="f54" y="f5"/>
                  <a:pt x="f55" y="f5"/>
                </a:cubicBezTo>
                <a:cubicBezTo>
                  <a:pt x="f55" y="f5"/>
                  <a:pt x="f55" y="f5"/>
                  <a:pt x="f55" y="f5"/>
                </a:cubicBezTo>
                <a:cubicBezTo>
                  <a:pt x="f56" y="f5"/>
                  <a:pt x="f57" y="f5"/>
                  <a:pt x="f58" y="f5"/>
                </a:cubicBezTo>
                <a:cubicBezTo>
                  <a:pt x="f58" y="f5"/>
                  <a:pt x="f58" y="f5"/>
                  <a:pt x="f58" y="f5"/>
                </a:cubicBezTo>
                <a:cubicBezTo>
                  <a:pt x="f59" y="f5"/>
                  <a:pt x="f59" y="f5"/>
                  <a:pt x="f60" y="f5"/>
                </a:cubicBezTo>
                <a:cubicBezTo>
                  <a:pt x="f60" y="f5"/>
                  <a:pt x="f60" y="f5"/>
                  <a:pt x="f61" y="f5"/>
                </a:cubicBezTo>
                <a:cubicBezTo>
                  <a:pt x="f61" y="f48"/>
                  <a:pt x="f62" y="f48"/>
                  <a:pt x="f63" y="f48"/>
                </a:cubicBezTo>
                <a:cubicBezTo>
                  <a:pt x="f63" y="f48"/>
                  <a:pt x="f63" y="f48"/>
                  <a:pt x="f63" y="f48"/>
                </a:cubicBezTo>
                <a:cubicBezTo>
                  <a:pt x="f64" y="f45"/>
                  <a:pt x="f64" y="f45"/>
                  <a:pt x="f65" y="f45"/>
                </a:cubicBezTo>
                <a:cubicBezTo>
                  <a:pt x="f65" y="f45"/>
                  <a:pt x="f65" y="f45"/>
                  <a:pt x="f66" y="f43"/>
                </a:cubicBezTo>
                <a:cubicBezTo>
                  <a:pt x="f66" y="f43"/>
                  <a:pt x="f67" y="f43"/>
                  <a:pt x="f68" y="f41"/>
                </a:cubicBezTo>
                <a:cubicBezTo>
                  <a:pt x="f68" y="f41"/>
                  <a:pt x="f68" y="f41"/>
                  <a:pt x="f68" y="f41"/>
                </a:cubicBezTo>
                <a:cubicBezTo>
                  <a:pt x="f68" y="f41"/>
                  <a:pt x="f69" y="f38"/>
                  <a:pt x="f69" y="f38"/>
                </a:cubicBezTo>
                <a:cubicBezTo>
                  <a:pt x="f70" y="f71"/>
                  <a:pt x="f70" y="f71"/>
                  <a:pt x="f70" y="f71"/>
                </a:cubicBezTo>
                <a:cubicBezTo>
                  <a:pt x="f70" y="f71"/>
                  <a:pt x="f72" y="f73"/>
                  <a:pt x="f72" y="f74"/>
                </a:cubicBezTo>
                <a:cubicBezTo>
                  <a:pt x="f72" y="f74"/>
                  <a:pt x="f72" y="f74"/>
                  <a:pt x="f72" y="f74"/>
                </a:cubicBezTo>
                <a:cubicBezTo>
                  <a:pt x="f75" y="f74"/>
                  <a:pt x="f75" y="f76"/>
                  <a:pt x="f77" y="f78"/>
                </a:cubicBezTo>
                <a:cubicBezTo>
                  <a:pt x="f77" y="f78"/>
                  <a:pt x="f77" y="f78"/>
                  <a:pt x="f77" y="f78"/>
                </a:cubicBezTo>
                <a:cubicBezTo>
                  <a:pt x="f77" y="f79"/>
                  <a:pt x="f80" y="f81"/>
                  <a:pt x="f80" y="f82"/>
                </a:cubicBezTo>
                <a:cubicBezTo>
                  <a:pt x="f80" y="f82"/>
                  <a:pt x="f80" y="f82"/>
                  <a:pt x="f80" y="f82"/>
                </a:cubicBezTo>
                <a:cubicBezTo>
                  <a:pt x="f80" y="f83"/>
                  <a:pt x="f80" y="f83"/>
                  <a:pt x="f84" y="f85"/>
                </a:cubicBezTo>
                <a:cubicBezTo>
                  <a:pt x="f84" y="f85"/>
                  <a:pt x="f84" y="f86"/>
                  <a:pt x="f84" y="f86"/>
                </a:cubicBezTo>
                <a:cubicBezTo>
                  <a:pt x="f84" y="f87"/>
                  <a:pt x="f84" y="f88"/>
                  <a:pt x="f84" y="f89"/>
                </a:cubicBezTo>
                <a:cubicBezTo>
                  <a:pt x="f90" y="f91"/>
                  <a:pt x="f90" y="f91"/>
                  <a:pt x="f90" y="f91"/>
                </a:cubicBezTo>
                <a:cubicBezTo>
                  <a:pt x="f92" y="f91"/>
                  <a:pt x="f92" y="f91"/>
                  <a:pt x="f92" y="f91"/>
                </a:cubicBezTo>
                <a:cubicBezTo>
                  <a:pt x="f93" y="f94"/>
                  <a:pt x="f93" y="f94"/>
                  <a:pt x="f93" y="f94"/>
                </a:cubicBezTo>
                <a:cubicBezTo>
                  <a:pt x="f95" y="f94"/>
                  <a:pt x="f96" y="f97"/>
                  <a:pt x="f98" y="f99"/>
                </a:cubicBezTo>
                <a:cubicBezTo>
                  <a:pt x="f100" y="f101"/>
                  <a:pt x="f102" y="f103"/>
                  <a:pt x="f104" y="f103"/>
                </a:cubicBezTo>
                <a:cubicBezTo>
                  <a:pt x="f105" y="f106"/>
                  <a:pt x="f107" y="f108"/>
                  <a:pt x="f109" y="f110"/>
                </a:cubicBezTo>
                <a:cubicBezTo>
                  <a:pt x="f111" y="f112"/>
                  <a:pt x="f111" y="f113"/>
                  <a:pt x="f114" y="f115"/>
                </a:cubicBezTo>
                <a:cubicBezTo>
                  <a:pt x="f6" y="f116"/>
                  <a:pt x="f114" y="f117"/>
                  <a:pt x="f8" y="f9"/>
                </a:cubicBezTo>
                <a:close/>
                <a:moveTo>
                  <a:pt x="f118" y="f119"/>
                </a:moveTo>
                <a:cubicBezTo>
                  <a:pt x="f120" y="f119"/>
                  <a:pt x="f121" y="f122"/>
                  <a:pt x="f121" y="f17"/>
                </a:cubicBezTo>
                <a:cubicBezTo>
                  <a:pt x="f121" y="f123"/>
                  <a:pt x="f120" y="f124"/>
                  <a:pt x="f118" y="f124"/>
                </a:cubicBezTo>
                <a:cubicBezTo>
                  <a:pt x="f125" y="f124"/>
                  <a:pt x="f126" y="f123"/>
                  <a:pt x="f126" y="f17"/>
                </a:cubicBezTo>
                <a:cubicBezTo>
                  <a:pt x="f126" y="f127"/>
                  <a:pt x="f128" y="f129"/>
                  <a:pt x="f130" y="f131"/>
                </a:cubicBezTo>
                <a:cubicBezTo>
                  <a:pt x="f132" y="f133"/>
                  <a:pt x="f132" y="f133"/>
                  <a:pt x="f132" y="f133"/>
                </a:cubicBezTo>
                <a:cubicBezTo>
                  <a:pt x="f132" y="f134"/>
                  <a:pt x="f132" y="f135"/>
                  <a:pt x="f132" y="f17"/>
                </a:cubicBezTo>
                <a:cubicBezTo>
                  <a:pt x="f132" y="f136"/>
                  <a:pt x="f137" y="f138"/>
                  <a:pt x="f118" y="f138"/>
                </a:cubicBezTo>
                <a:cubicBezTo>
                  <a:pt x="f139" y="f138"/>
                  <a:pt x="f140" y="f136"/>
                  <a:pt x="f140" y="f17"/>
                </a:cubicBezTo>
                <a:cubicBezTo>
                  <a:pt x="f140" y="f141"/>
                  <a:pt x="f142" y="f143"/>
                  <a:pt x="f144" y="f143"/>
                </a:cubicBezTo>
                <a:cubicBezTo>
                  <a:pt x="f145" y="f146"/>
                  <a:pt x="f145" y="f146"/>
                  <a:pt x="f145" y="f146"/>
                </a:cubicBezTo>
                <a:cubicBezTo>
                  <a:pt x="f147" y="f148"/>
                  <a:pt x="f149" y="f119"/>
                  <a:pt x="f118" y="f119"/>
                </a:cubicBezTo>
                <a:close/>
                <a:moveTo>
                  <a:pt x="f150" y="f151"/>
                </a:moveTo>
                <a:cubicBezTo>
                  <a:pt x="f152" y="f153"/>
                  <a:pt x="f154" y="f155"/>
                  <a:pt x="f10" y="f155"/>
                </a:cubicBezTo>
                <a:cubicBezTo>
                  <a:pt x="f50" y="f155"/>
                  <a:pt x="f50" y="f155"/>
                  <a:pt x="f50" y="f155"/>
                </a:cubicBezTo>
                <a:cubicBezTo>
                  <a:pt x="f59" y="f156"/>
                  <a:pt x="f64" y="f157"/>
                  <a:pt x="f64" y="f17"/>
                </a:cubicBezTo>
                <a:cubicBezTo>
                  <a:pt x="f64" y="f158"/>
                  <a:pt x="f159" y="f160"/>
                  <a:pt x="f118" y="f160"/>
                </a:cubicBezTo>
                <a:cubicBezTo>
                  <a:pt x="f161" y="f160"/>
                  <a:pt x="f162" y="f158"/>
                  <a:pt x="f162" y="f17"/>
                </a:cubicBezTo>
                <a:cubicBezTo>
                  <a:pt x="f162" y="f163"/>
                  <a:pt x="f161" y="f113"/>
                  <a:pt x="f118" y="f113"/>
                </a:cubicBezTo>
                <a:cubicBezTo>
                  <a:pt x="f164" y="f113"/>
                  <a:pt x="f165" y="f166"/>
                  <a:pt x="f136" y="f167"/>
                </a:cubicBezTo>
                <a:cubicBezTo>
                  <a:pt x="f136" y="f34"/>
                  <a:pt x="f136" y="f34"/>
                  <a:pt x="f136" y="f34"/>
                </a:cubicBezTo>
                <a:cubicBezTo>
                  <a:pt x="f136" y="f168"/>
                  <a:pt x="f169" y="f170"/>
                  <a:pt x="f171" y="f172"/>
                </a:cubicBezTo>
                <a:cubicBezTo>
                  <a:pt x="f173" y="f174"/>
                  <a:pt x="f173" y="f174"/>
                  <a:pt x="f173" y="f174"/>
                </a:cubicBezTo>
                <a:cubicBezTo>
                  <a:pt x="f175" y="f176"/>
                  <a:pt x="f22" y="f89"/>
                  <a:pt x="f118" y="f89"/>
                </a:cubicBezTo>
                <a:cubicBezTo>
                  <a:pt x="f177" y="f89"/>
                  <a:pt x="f5" y="f178"/>
                  <a:pt x="f5" y="f17"/>
                </a:cubicBezTo>
                <a:cubicBezTo>
                  <a:pt x="f5" y="f179"/>
                  <a:pt x="f177" y="f7"/>
                  <a:pt x="f118" y="f7"/>
                </a:cubicBezTo>
                <a:cubicBezTo>
                  <a:pt x="f180" y="f7"/>
                  <a:pt x="f181" y="f179"/>
                  <a:pt x="f181" y="f17"/>
                </a:cubicBezTo>
                <a:cubicBezTo>
                  <a:pt x="f181" y="f182"/>
                  <a:pt x="f183" y="f184"/>
                  <a:pt x="f185" y="f186"/>
                </a:cubicBezTo>
                <a:lnTo>
                  <a:pt x="f150" y="f151"/>
                </a:lnTo>
                <a:close/>
                <a:moveTo>
                  <a:pt x="f150" y="f151"/>
                </a:moveTo>
                <a:cubicBezTo>
                  <a:pt x="f150" y="f151"/>
                  <a:pt x="f150" y="f151"/>
                  <a:pt x="f150" y="f151"/>
                </a:cubicBezTo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chemeClr val="bg1"/>
              </a:solidFill>
              <a:uFillTx/>
              <a:latin typeface="Calibri"/>
            </a:endParaRP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AB0FECA3-2675-4BC9-A21B-02CCCE7DE8D9}"/>
              </a:ext>
            </a:extLst>
          </p:cNvPr>
          <p:cNvSpPr/>
          <p:nvPr/>
        </p:nvSpPr>
        <p:spPr>
          <a:xfrm>
            <a:off x="6044878" y="3863138"/>
            <a:ext cx="444114" cy="637986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473"/>
              <a:gd name="f8" fmla="val 680"/>
              <a:gd name="f9" fmla="val 137"/>
              <a:gd name="f10" fmla="val 134"/>
              <a:gd name="f11" fmla="val 105"/>
              <a:gd name="f12" fmla="val 100"/>
              <a:gd name="f13" fmla="val 141"/>
              <a:gd name="f14" fmla="val 96"/>
              <a:gd name="f15" fmla="val 146"/>
              <a:gd name="f16" fmla="val 326"/>
              <a:gd name="f17" fmla="val 332"/>
              <a:gd name="f18" fmla="val 336"/>
              <a:gd name="f19" fmla="val 140"/>
              <a:gd name="f20" fmla="val 144"/>
              <a:gd name="f21" fmla="val 292"/>
              <a:gd name="f22" fmla="val 51"/>
              <a:gd name="f23" fmla="val 289"/>
              <a:gd name="f24" fmla="val 22"/>
              <a:gd name="f25" fmla="val 265"/>
              <a:gd name="f26" fmla="val 236"/>
              <a:gd name="f27" fmla="val 207"/>
              <a:gd name="f28" fmla="val 183"/>
              <a:gd name="f29" fmla="val 181"/>
              <a:gd name="f30" fmla="val 166"/>
              <a:gd name="f31" fmla="val 620"/>
              <a:gd name="f32" fmla="val 653"/>
              <a:gd name="f33" fmla="val 446"/>
              <a:gd name="f34" fmla="val 413"/>
              <a:gd name="f35" fmla="val 60"/>
              <a:gd name="f36" fmla="val 27"/>
              <a:gd name="f37" fmla="val 132"/>
              <a:gd name="f38" fmla="val 92"/>
              <a:gd name="f39" fmla="val 164"/>
              <a:gd name="f40" fmla="val 116"/>
              <a:gd name="f41" fmla="val 189"/>
              <a:gd name="f42" fmla="val 357"/>
              <a:gd name="f43" fmla="val 381"/>
              <a:gd name="f44" fmla="val 161"/>
              <a:gd name="f45" fmla="val 430"/>
              <a:gd name="f46" fmla="val 150"/>
              <a:gd name="f47" fmla="val 423"/>
              <a:gd name="f48" fmla="val 136"/>
              <a:gd name="f49" fmla="val 427"/>
              <a:gd name="f50" fmla="val 130"/>
              <a:gd name="f51" fmla="val 437"/>
              <a:gd name="f52" fmla="val 108"/>
              <a:gd name="f53" fmla="val 472"/>
              <a:gd name="f54" fmla="val 97"/>
              <a:gd name="f55" fmla="val 463"/>
              <a:gd name="f56" fmla="val 88"/>
              <a:gd name="f57" fmla="val 455"/>
              <a:gd name="f58" fmla="val 74"/>
              <a:gd name="f59" fmla="val 457"/>
              <a:gd name="f60" fmla="val 66"/>
              <a:gd name="f61" fmla="val 467"/>
              <a:gd name="f62" fmla="val 58"/>
              <a:gd name="f63" fmla="val 477"/>
              <a:gd name="f64" fmla="val 491"/>
              <a:gd name="f65" fmla="val 70"/>
              <a:gd name="f66" fmla="val 498"/>
              <a:gd name="f67" fmla="val 523"/>
              <a:gd name="f68" fmla="val 104"/>
              <a:gd name="f69" fmla="val 526"/>
              <a:gd name="f70" fmla="val 109"/>
              <a:gd name="f71" fmla="val 528"/>
              <a:gd name="f72" fmla="val 114"/>
              <a:gd name="f73" fmla="val 117"/>
              <a:gd name="f74" fmla="val 527"/>
              <a:gd name="f75" fmla="val 118"/>
              <a:gd name="f76" fmla="val 125"/>
              <a:gd name="f77" fmla="val 522"/>
              <a:gd name="f78" fmla="val 133"/>
              <a:gd name="f79" fmla="val 517"/>
              <a:gd name="f80" fmla="val 168"/>
              <a:gd name="f81" fmla="val 461"/>
              <a:gd name="f82" fmla="val 175"/>
              <a:gd name="f83" fmla="val 450"/>
              <a:gd name="f84" fmla="val 171"/>
              <a:gd name="f85" fmla="val 436"/>
              <a:gd name="f86" fmla="val 268"/>
              <a:gd name="f87" fmla="val 261"/>
              <a:gd name="f88" fmla="val 275"/>
              <a:gd name="f89" fmla="val 310"/>
              <a:gd name="f90" fmla="val 301"/>
              <a:gd name="f91" fmla="val 293"/>
              <a:gd name="f92" fmla="val 295"/>
              <a:gd name="f93" fmla="val 305"/>
              <a:gd name="f94" fmla="val 315"/>
              <a:gd name="f95" fmla="val 329"/>
              <a:gd name="f96" fmla="val 361"/>
              <a:gd name="f97" fmla="val 364"/>
              <a:gd name="f98" fmla="val 366"/>
              <a:gd name="f99" fmla="val 365"/>
              <a:gd name="f100" fmla="val 355"/>
              <a:gd name="f101" fmla="val 299"/>
              <a:gd name="f102" fmla="val 288"/>
              <a:gd name="f103" fmla="val 274"/>
              <a:gd name="f104" fmla="val 394"/>
              <a:gd name="f105" fmla="val 505"/>
              <a:gd name="f106" fmla="val 493"/>
              <a:gd name="f107" fmla="val 384"/>
              <a:gd name="f108" fmla="val 483"/>
              <a:gd name="f109" fmla="val 371"/>
              <a:gd name="f110" fmla="val 224"/>
              <a:gd name="f111" fmla="val 212"/>
              <a:gd name="f112" fmla="val 202"/>
              <a:gd name="f113" fmla="val 343"/>
              <a:gd name="f114" fmla="val 331"/>
              <a:gd name="f115" fmla="val 321"/>
              <a:gd name="f116" fmla="+- 0 0 -90"/>
              <a:gd name="f117" fmla="*/ f4 1 473"/>
              <a:gd name="f118" fmla="*/ f5 1 680"/>
              <a:gd name="f119" fmla="val f6"/>
              <a:gd name="f120" fmla="val f7"/>
              <a:gd name="f121" fmla="val f8"/>
              <a:gd name="f122" fmla="*/ f116 f0 1"/>
              <a:gd name="f123" fmla="+- f121 0 f119"/>
              <a:gd name="f124" fmla="+- f120 0 f119"/>
              <a:gd name="f125" fmla="*/ f122 1 f3"/>
              <a:gd name="f126" fmla="*/ f124 1 473"/>
              <a:gd name="f127" fmla="*/ f123 1 680"/>
              <a:gd name="f128" fmla="*/ 137 f124 1"/>
              <a:gd name="f129" fmla="*/ 105 f123 1"/>
              <a:gd name="f130" fmla="*/ 326 f124 1"/>
              <a:gd name="f131" fmla="*/ 96 f123 1"/>
              <a:gd name="f132" fmla="*/ 336 f124 1"/>
              <a:gd name="f133" fmla="*/ 134 f123 1"/>
              <a:gd name="f134" fmla="*/ 146 f124 1"/>
              <a:gd name="f135" fmla="*/ 144 f123 1"/>
              <a:gd name="f136" fmla="*/ 292 f124 1"/>
              <a:gd name="f137" fmla="*/ 51 f123 1"/>
              <a:gd name="f138" fmla="*/ 181 f124 1"/>
              <a:gd name="f139" fmla="*/ 473 f124 1"/>
              <a:gd name="f140" fmla="*/ 166 f123 1"/>
              <a:gd name="f141" fmla="*/ 413 f124 1"/>
              <a:gd name="f142" fmla="*/ 680 f123 1"/>
              <a:gd name="f143" fmla="*/ 0 f124 1"/>
              <a:gd name="f144" fmla="*/ 620 f123 1"/>
              <a:gd name="f145" fmla="*/ 60 f124 1"/>
              <a:gd name="f146" fmla="*/ 92 f124 1"/>
              <a:gd name="f147" fmla="*/ 189 f123 1"/>
              <a:gd name="f148" fmla="*/ 381 f124 1"/>
              <a:gd name="f149" fmla="*/ 130 f124 1"/>
              <a:gd name="f150" fmla="*/ 437 f123 1"/>
              <a:gd name="f151" fmla="*/ 97 f124 1"/>
              <a:gd name="f152" fmla="*/ 463 f123 1"/>
              <a:gd name="f153" fmla="*/ 70 f124 1"/>
              <a:gd name="f154" fmla="*/ 498 f123 1"/>
              <a:gd name="f155" fmla="*/ 114 f124 1"/>
              <a:gd name="f156" fmla="*/ 528 f123 1"/>
              <a:gd name="f157" fmla="*/ 133 f124 1"/>
              <a:gd name="f158" fmla="*/ 517 f123 1"/>
              <a:gd name="f159" fmla="*/ 161 f124 1"/>
              <a:gd name="f160" fmla="*/ 430 f123 1"/>
              <a:gd name="f161" fmla="*/ 275 f123 1"/>
              <a:gd name="f162" fmla="*/ 301 f123 1"/>
              <a:gd name="f163" fmla="*/ 336 f123 1"/>
              <a:gd name="f164" fmla="*/ 366 f123 1"/>
              <a:gd name="f165" fmla="*/ 355 f123 1"/>
              <a:gd name="f166" fmla="*/ 268 f123 1"/>
              <a:gd name="f167" fmla="*/ 371 f124 1"/>
              <a:gd name="f168" fmla="*/ 483 f123 1"/>
              <a:gd name="f169" fmla="*/ 202 f124 1"/>
              <a:gd name="f170" fmla="*/ 505 f123 1"/>
              <a:gd name="f171" fmla="*/ 394 f124 1"/>
              <a:gd name="f172" fmla="*/ 343 f123 1"/>
              <a:gd name="f173" fmla="*/ 224 f124 1"/>
              <a:gd name="f174" fmla="*/ 321 f123 1"/>
              <a:gd name="f175" fmla="+- f125 0 f1"/>
              <a:gd name="f176" fmla="*/ f128 1 473"/>
              <a:gd name="f177" fmla="*/ f129 1 680"/>
              <a:gd name="f178" fmla="*/ f130 1 473"/>
              <a:gd name="f179" fmla="*/ f131 1 680"/>
              <a:gd name="f180" fmla="*/ f132 1 473"/>
              <a:gd name="f181" fmla="*/ f133 1 680"/>
              <a:gd name="f182" fmla="*/ f134 1 473"/>
              <a:gd name="f183" fmla="*/ f135 1 680"/>
              <a:gd name="f184" fmla="*/ f136 1 473"/>
              <a:gd name="f185" fmla="*/ f137 1 680"/>
              <a:gd name="f186" fmla="*/ f138 1 473"/>
              <a:gd name="f187" fmla="*/ f139 1 473"/>
              <a:gd name="f188" fmla="*/ f140 1 680"/>
              <a:gd name="f189" fmla="*/ f141 1 473"/>
              <a:gd name="f190" fmla="*/ f142 1 680"/>
              <a:gd name="f191" fmla="*/ f143 1 473"/>
              <a:gd name="f192" fmla="*/ f144 1 680"/>
              <a:gd name="f193" fmla="*/ f145 1 473"/>
              <a:gd name="f194" fmla="*/ f146 1 473"/>
              <a:gd name="f195" fmla="*/ f147 1 680"/>
              <a:gd name="f196" fmla="*/ f148 1 473"/>
              <a:gd name="f197" fmla="*/ f149 1 473"/>
              <a:gd name="f198" fmla="*/ f150 1 680"/>
              <a:gd name="f199" fmla="*/ f151 1 473"/>
              <a:gd name="f200" fmla="*/ f152 1 680"/>
              <a:gd name="f201" fmla="*/ f153 1 473"/>
              <a:gd name="f202" fmla="*/ f154 1 680"/>
              <a:gd name="f203" fmla="*/ f155 1 473"/>
              <a:gd name="f204" fmla="*/ f156 1 680"/>
              <a:gd name="f205" fmla="*/ f157 1 473"/>
              <a:gd name="f206" fmla="*/ f158 1 680"/>
              <a:gd name="f207" fmla="*/ f159 1 473"/>
              <a:gd name="f208" fmla="*/ f160 1 680"/>
              <a:gd name="f209" fmla="*/ f161 1 680"/>
              <a:gd name="f210" fmla="*/ f162 1 680"/>
              <a:gd name="f211" fmla="*/ f163 1 680"/>
              <a:gd name="f212" fmla="*/ f164 1 680"/>
              <a:gd name="f213" fmla="*/ f165 1 680"/>
              <a:gd name="f214" fmla="*/ f166 1 680"/>
              <a:gd name="f215" fmla="*/ f167 1 473"/>
              <a:gd name="f216" fmla="*/ f168 1 680"/>
              <a:gd name="f217" fmla="*/ f169 1 473"/>
              <a:gd name="f218" fmla="*/ f170 1 680"/>
              <a:gd name="f219" fmla="*/ f171 1 473"/>
              <a:gd name="f220" fmla="*/ f172 1 680"/>
              <a:gd name="f221" fmla="*/ f173 1 473"/>
              <a:gd name="f222" fmla="*/ f174 1 680"/>
              <a:gd name="f223" fmla="*/ 0 1 f126"/>
              <a:gd name="f224" fmla="*/ f120 1 f126"/>
              <a:gd name="f225" fmla="*/ 0 1 f127"/>
              <a:gd name="f226" fmla="*/ f121 1 f127"/>
              <a:gd name="f227" fmla="*/ f176 1 f126"/>
              <a:gd name="f228" fmla="*/ f177 1 f127"/>
              <a:gd name="f229" fmla="*/ f178 1 f126"/>
              <a:gd name="f230" fmla="*/ f179 1 f127"/>
              <a:gd name="f231" fmla="*/ f180 1 f126"/>
              <a:gd name="f232" fmla="*/ f181 1 f127"/>
              <a:gd name="f233" fmla="*/ f182 1 f126"/>
              <a:gd name="f234" fmla="*/ f183 1 f127"/>
              <a:gd name="f235" fmla="*/ f184 1 f126"/>
              <a:gd name="f236" fmla="*/ f185 1 f127"/>
              <a:gd name="f237" fmla="*/ f186 1 f126"/>
              <a:gd name="f238" fmla="*/ f187 1 f126"/>
              <a:gd name="f239" fmla="*/ f188 1 f127"/>
              <a:gd name="f240" fmla="*/ f189 1 f126"/>
              <a:gd name="f241" fmla="*/ f190 1 f127"/>
              <a:gd name="f242" fmla="*/ f191 1 f126"/>
              <a:gd name="f243" fmla="*/ f192 1 f127"/>
              <a:gd name="f244" fmla="*/ f193 1 f126"/>
              <a:gd name="f245" fmla="*/ f194 1 f126"/>
              <a:gd name="f246" fmla="*/ f195 1 f127"/>
              <a:gd name="f247" fmla="*/ f196 1 f126"/>
              <a:gd name="f248" fmla="*/ f197 1 f126"/>
              <a:gd name="f249" fmla="*/ f198 1 f127"/>
              <a:gd name="f250" fmla="*/ f199 1 f126"/>
              <a:gd name="f251" fmla="*/ f200 1 f127"/>
              <a:gd name="f252" fmla="*/ f201 1 f126"/>
              <a:gd name="f253" fmla="*/ f202 1 f127"/>
              <a:gd name="f254" fmla="*/ f203 1 f126"/>
              <a:gd name="f255" fmla="*/ f204 1 f127"/>
              <a:gd name="f256" fmla="*/ f205 1 f126"/>
              <a:gd name="f257" fmla="*/ f206 1 f127"/>
              <a:gd name="f258" fmla="*/ f207 1 f126"/>
              <a:gd name="f259" fmla="*/ f208 1 f127"/>
              <a:gd name="f260" fmla="*/ f209 1 f127"/>
              <a:gd name="f261" fmla="*/ f210 1 f127"/>
              <a:gd name="f262" fmla="*/ f211 1 f127"/>
              <a:gd name="f263" fmla="*/ f212 1 f127"/>
              <a:gd name="f264" fmla="*/ f213 1 f127"/>
              <a:gd name="f265" fmla="*/ f214 1 f127"/>
              <a:gd name="f266" fmla="*/ f215 1 f126"/>
              <a:gd name="f267" fmla="*/ f216 1 f127"/>
              <a:gd name="f268" fmla="*/ f217 1 f126"/>
              <a:gd name="f269" fmla="*/ f218 1 f127"/>
              <a:gd name="f270" fmla="*/ f219 1 f126"/>
              <a:gd name="f271" fmla="*/ f220 1 f127"/>
              <a:gd name="f272" fmla="*/ f221 1 f126"/>
              <a:gd name="f273" fmla="*/ f222 1 f127"/>
              <a:gd name="f274" fmla="*/ f223 f117 1"/>
              <a:gd name="f275" fmla="*/ f224 f117 1"/>
              <a:gd name="f276" fmla="*/ f226 f118 1"/>
              <a:gd name="f277" fmla="*/ f225 f118 1"/>
              <a:gd name="f278" fmla="*/ f227 f117 1"/>
              <a:gd name="f279" fmla="*/ f228 f118 1"/>
              <a:gd name="f280" fmla="*/ f229 f117 1"/>
              <a:gd name="f281" fmla="*/ f230 f118 1"/>
              <a:gd name="f282" fmla="*/ f231 f117 1"/>
              <a:gd name="f283" fmla="*/ f232 f118 1"/>
              <a:gd name="f284" fmla="*/ f233 f117 1"/>
              <a:gd name="f285" fmla="*/ f234 f118 1"/>
              <a:gd name="f286" fmla="*/ f235 f117 1"/>
              <a:gd name="f287" fmla="*/ f236 f118 1"/>
              <a:gd name="f288" fmla="*/ f237 f117 1"/>
              <a:gd name="f289" fmla="*/ f238 f117 1"/>
              <a:gd name="f290" fmla="*/ f239 f118 1"/>
              <a:gd name="f291" fmla="*/ f240 f117 1"/>
              <a:gd name="f292" fmla="*/ f241 f118 1"/>
              <a:gd name="f293" fmla="*/ f242 f117 1"/>
              <a:gd name="f294" fmla="*/ f243 f118 1"/>
              <a:gd name="f295" fmla="*/ f244 f117 1"/>
              <a:gd name="f296" fmla="*/ f245 f117 1"/>
              <a:gd name="f297" fmla="*/ f246 f118 1"/>
              <a:gd name="f298" fmla="*/ f247 f117 1"/>
              <a:gd name="f299" fmla="*/ f248 f117 1"/>
              <a:gd name="f300" fmla="*/ f249 f118 1"/>
              <a:gd name="f301" fmla="*/ f250 f117 1"/>
              <a:gd name="f302" fmla="*/ f251 f118 1"/>
              <a:gd name="f303" fmla="*/ f252 f117 1"/>
              <a:gd name="f304" fmla="*/ f253 f118 1"/>
              <a:gd name="f305" fmla="*/ f254 f117 1"/>
              <a:gd name="f306" fmla="*/ f255 f118 1"/>
              <a:gd name="f307" fmla="*/ f256 f117 1"/>
              <a:gd name="f308" fmla="*/ f257 f118 1"/>
              <a:gd name="f309" fmla="*/ f258 f117 1"/>
              <a:gd name="f310" fmla="*/ f259 f118 1"/>
              <a:gd name="f311" fmla="*/ f260 f118 1"/>
              <a:gd name="f312" fmla="*/ f261 f118 1"/>
              <a:gd name="f313" fmla="*/ f262 f118 1"/>
              <a:gd name="f314" fmla="*/ f263 f118 1"/>
              <a:gd name="f315" fmla="*/ f264 f118 1"/>
              <a:gd name="f316" fmla="*/ f265 f118 1"/>
              <a:gd name="f317" fmla="*/ f266 f117 1"/>
              <a:gd name="f318" fmla="*/ f267 f118 1"/>
              <a:gd name="f319" fmla="*/ f268 f117 1"/>
              <a:gd name="f320" fmla="*/ f269 f118 1"/>
              <a:gd name="f321" fmla="*/ f270 f117 1"/>
              <a:gd name="f322" fmla="*/ f271 f118 1"/>
              <a:gd name="f323" fmla="*/ f272 f117 1"/>
              <a:gd name="f324" fmla="*/ f273 f1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75">
                <a:pos x="f278" y="f279"/>
              </a:cxn>
              <a:cxn ang="f175">
                <a:pos x="f280" y="f281"/>
              </a:cxn>
              <a:cxn ang="f175">
                <a:pos x="f282" y="f283"/>
              </a:cxn>
              <a:cxn ang="f175">
                <a:pos x="f284" y="f285"/>
              </a:cxn>
              <a:cxn ang="f175">
                <a:pos x="f286" y="f287"/>
              </a:cxn>
              <a:cxn ang="f175">
                <a:pos x="f288" y="f287"/>
              </a:cxn>
              <a:cxn ang="f175">
                <a:pos x="f289" y="f290"/>
              </a:cxn>
              <a:cxn ang="f175">
                <a:pos x="f291" y="f292"/>
              </a:cxn>
              <a:cxn ang="f175">
                <a:pos x="f293" y="f294"/>
              </a:cxn>
              <a:cxn ang="f175">
                <a:pos x="f295" y="f279"/>
              </a:cxn>
              <a:cxn ang="f175">
                <a:pos x="f296" y="f279"/>
              </a:cxn>
              <a:cxn ang="f175">
                <a:pos x="f284" y="f297"/>
              </a:cxn>
              <a:cxn ang="f175">
                <a:pos x="f298" y="f283"/>
              </a:cxn>
              <a:cxn ang="f175">
                <a:pos x="f298" y="f279"/>
              </a:cxn>
              <a:cxn ang="f175">
                <a:pos x="f289" y="f290"/>
              </a:cxn>
              <a:cxn ang="f175">
                <a:pos x="f299" y="f300"/>
              </a:cxn>
              <a:cxn ang="f175">
                <a:pos x="f301" y="f302"/>
              </a:cxn>
              <a:cxn ang="f175">
                <a:pos x="f303" y="f304"/>
              </a:cxn>
              <a:cxn ang="f175">
                <a:pos x="f305" y="f306"/>
              </a:cxn>
              <a:cxn ang="f175">
                <a:pos x="f307" y="f308"/>
              </a:cxn>
              <a:cxn ang="f175">
                <a:pos x="f309" y="f310"/>
              </a:cxn>
              <a:cxn ang="f175">
                <a:pos x="f299" y="f311"/>
              </a:cxn>
              <a:cxn ang="f175">
                <a:pos x="f301" y="f312"/>
              </a:cxn>
              <a:cxn ang="f175">
                <a:pos x="f303" y="f313"/>
              </a:cxn>
              <a:cxn ang="f175">
                <a:pos x="f305" y="f314"/>
              </a:cxn>
              <a:cxn ang="f175">
                <a:pos x="f307" y="f315"/>
              </a:cxn>
              <a:cxn ang="f175">
                <a:pos x="f309" y="f316"/>
              </a:cxn>
              <a:cxn ang="f175">
                <a:pos x="f317" y="f318"/>
              </a:cxn>
              <a:cxn ang="f175">
                <a:pos x="f319" y="f320"/>
              </a:cxn>
              <a:cxn ang="f175">
                <a:pos x="f317" y="f306"/>
              </a:cxn>
              <a:cxn ang="f175">
                <a:pos x="f321" y="f322"/>
              </a:cxn>
              <a:cxn ang="f175">
                <a:pos x="f323" y="f324"/>
              </a:cxn>
              <a:cxn ang="f175">
                <a:pos x="f323" y="f314"/>
              </a:cxn>
              <a:cxn ang="f175">
                <a:pos x="f321" y="f322"/>
              </a:cxn>
              <a:cxn ang="f175">
                <a:pos x="f321" y="f322"/>
              </a:cxn>
            </a:cxnLst>
            <a:rect l="f274" t="f277" r="f275" b="f276"/>
            <a:pathLst>
              <a:path w="473" h="680">
                <a:moveTo>
                  <a:pt x="f9" y="f10"/>
                </a:moveTo>
                <a:cubicBezTo>
                  <a:pt x="f9" y="f11"/>
                  <a:pt x="f9" y="f11"/>
                  <a:pt x="f9" y="f11"/>
                </a:cubicBezTo>
                <a:cubicBezTo>
                  <a:pt x="f9" y="f12"/>
                  <a:pt x="f13" y="f14"/>
                  <a:pt x="f15" y="f14"/>
                </a:cubicBezTo>
                <a:cubicBezTo>
                  <a:pt x="f16" y="f14"/>
                  <a:pt x="f16" y="f14"/>
                  <a:pt x="f16" y="f14"/>
                </a:cubicBezTo>
                <a:cubicBezTo>
                  <a:pt x="f17" y="f14"/>
                  <a:pt x="f18" y="f12"/>
                  <a:pt x="f18" y="f11"/>
                </a:cubicBezTo>
                <a:cubicBezTo>
                  <a:pt x="f18" y="f10"/>
                  <a:pt x="f18" y="f10"/>
                  <a:pt x="f18" y="f10"/>
                </a:cubicBezTo>
                <a:cubicBezTo>
                  <a:pt x="f18" y="f19"/>
                  <a:pt x="f17" y="f20"/>
                  <a:pt x="f16" y="f20"/>
                </a:cubicBezTo>
                <a:cubicBezTo>
                  <a:pt x="f15" y="f20"/>
                  <a:pt x="f15" y="f20"/>
                  <a:pt x="f15" y="f20"/>
                </a:cubicBezTo>
                <a:cubicBezTo>
                  <a:pt x="f13" y="f20"/>
                  <a:pt x="f9" y="f19"/>
                  <a:pt x="f9" y="f10"/>
                </a:cubicBezTo>
                <a:close/>
                <a:moveTo>
                  <a:pt x="f21" y="f22"/>
                </a:moveTo>
                <a:cubicBezTo>
                  <a:pt x="f23" y="f24"/>
                  <a:pt x="f25" y="f6"/>
                  <a:pt x="f26" y="f6"/>
                </a:cubicBezTo>
                <a:cubicBezTo>
                  <a:pt x="f27" y="f6"/>
                  <a:pt x="f28" y="f24"/>
                  <a:pt x="f29" y="f22"/>
                </a:cubicBezTo>
                <a:lnTo>
                  <a:pt x="f21" y="f22"/>
                </a:lnTo>
                <a:close/>
                <a:moveTo>
                  <a:pt x="f7" y="f30"/>
                </a:moveTo>
                <a:cubicBezTo>
                  <a:pt x="f7" y="f31"/>
                  <a:pt x="f7" y="f31"/>
                  <a:pt x="f7" y="f31"/>
                </a:cubicBezTo>
                <a:cubicBezTo>
                  <a:pt x="f7" y="f32"/>
                  <a:pt x="f33" y="f8"/>
                  <a:pt x="f34" y="f8"/>
                </a:cubicBezTo>
                <a:cubicBezTo>
                  <a:pt x="f35" y="f8"/>
                  <a:pt x="f35" y="f8"/>
                  <a:pt x="f35" y="f8"/>
                </a:cubicBezTo>
                <a:cubicBezTo>
                  <a:pt x="f36" y="f8"/>
                  <a:pt x="f6" y="f32"/>
                  <a:pt x="f6" y="f31"/>
                </a:cubicBezTo>
                <a:cubicBezTo>
                  <a:pt x="f6" y="f30"/>
                  <a:pt x="f6" y="f30"/>
                  <a:pt x="f6" y="f30"/>
                </a:cubicBezTo>
                <a:cubicBezTo>
                  <a:pt x="f6" y="f37"/>
                  <a:pt x="f36" y="f11"/>
                  <a:pt x="f35" y="f11"/>
                </a:cubicBezTo>
                <a:cubicBezTo>
                  <a:pt x="f38" y="f11"/>
                  <a:pt x="f38" y="f11"/>
                  <a:pt x="f38" y="f11"/>
                </a:cubicBezTo>
                <a:cubicBezTo>
                  <a:pt x="f38" y="f11"/>
                  <a:pt x="f38" y="f11"/>
                  <a:pt x="f38" y="f11"/>
                </a:cubicBezTo>
                <a:cubicBezTo>
                  <a:pt x="f38" y="f10"/>
                  <a:pt x="f38" y="f10"/>
                  <a:pt x="f38" y="f10"/>
                </a:cubicBezTo>
                <a:cubicBezTo>
                  <a:pt x="f38" y="f39"/>
                  <a:pt x="f40" y="f41"/>
                  <a:pt x="f15" y="f41"/>
                </a:cubicBezTo>
                <a:cubicBezTo>
                  <a:pt x="f16" y="f41"/>
                  <a:pt x="f16" y="f41"/>
                  <a:pt x="f16" y="f41"/>
                </a:cubicBezTo>
                <a:cubicBezTo>
                  <a:pt x="f42" y="f41"/>
                  <a:pt x="f43" y="f39"/>
                  <a:pt x="f43" y="f10"/>
                </a:cubicBezTo>
                <a:cubicBezTo>
                  <a:pt x="f43" y="f11"/>
                  <a:pt x="f43" y="f11"/>
                  <a:pt x="f43" y="f11"/>
                </a:cubicBezTo>
                <a:cubicBezTo>
                  <a:pt x="f43" y="f11"/>
                  <a:pt x="f43" y="f11"/>
                  <a:pt x="f43" y="f11"/>
                </a:cubicBezTo>
                <a:cubicBezTo>
                  <a:pt x="f34" y="f11"/>
                  <a:pt x="f34" y="f11"/>
                  <a:pt x="f34" y="f11"/>
                </a:cubicBezTo>
                <a:cubicBezTo>
                  <a:pt x="f33" y="f11"/>
                  <a:pt x="f7" y="f37"/>
                  <a:pt x="f7" y="f30"/>
                </a:cubicBezTo>
                <a:close/>
                <a:moveTo>
                  <a:pt x="f44" y="f45"/>
                </a:moveTo>
                <a:cubicBezTo>
                  <a:pt x="f46" y="f47"/>
                  <a:pt x="f48" y="f49"/>
                  <a:pt x="f50" y="f51"/>
                </a:cubicBezTo>
                <a:cubicBezTo>
                  <a:pt x="f52" y="f53"/>
                  <a:pt x="f52" y="f53"/>
                  <a:pt x="f52" y="f53"/>
                </a:cubicBezTo>
                <a:cubicBezTo>
                  <a:pt x="f54" y="f55"/>
                  <a:pt x="f54" y="f55"/>
                  <a:pt x="f54" y="f55"/>
                </a:cubicBez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35" y="f64"/>
                  <a:pt x="f65" y="f66"/>
                </a:cubicBezTo>
                <a:cubicBezTo>
                  <a:pt x="f12" y="f67"/>
                  <a:pt x="f12" y="f67"/>
                  <a:pt x="f12" y="f67"/>
                </a:cubicBezTo>
                <a:cubicBezTo>
                  <a:pt x="f68" y="f69"/>
                  <a:pt x="f70" y="f71"/>
                  <a:pt x="f72" y="f71"/>
                </a:cubicBezTo>
                <a:cubicBezTo>
                  <a:pt x="f40" y="f71"/>
                  <a:pt x="f73" y="f74"/>
                  <a:pt x="f75" y="f74"/>
                </a:cubicBezTo>
                <a:cubicBezTo>
                  <a:pt x="f76" y="f69"/>
                  <a:pt x="f50" y="f77"/>
                  <a:pt x="f78" y="f79"/>
                </a:cubicBezTo>
                <a:cubicBezTo>
                  <a:pt x="f80" y="f81"/>
                  <a:pt x="f80" y="f81"/>
                  <a:pt x="f80" y="f81"/>
                </a:cubicBezTo>
                <a:cubicBezTo>
                  <a:pt x="f82" y="f83"/>
                  <a:pt x="f84" y="f85"/>
                  <a:pt x="f44" y="f45"/>
                </a:cubicBezTo>
                <a:close/>
                <a:moveTo>
                  <a:pt x="f44" y="f86"/>
                </a:moveTo>
                <a:cubicBezTo>
                  <a:pt x="f46" y="f87"/>
                  <a:pt x="f48" y="f25"/>
                  <a:pt x="f50" y="f88"/>
                </a:cubicBezTo>
                <a:cubicBezTo>
                  <a:pt x="f52" y="f89"/>
                  <a:pt x="f52" y="f89"/>
                  <a:pt x="f52" y="f89"/>
                </a:cubicBezTo>
                <a:cubicBezTo>
                  <a:pt x="f54" y="f90"/>
                  <a:pt x="f54" y="f90"/>
                  <a:pt x="f54" y="f90"/>
                </a:cubicBezTo>
                <a:cubicBezTo>
                  <a:pt x="f56" y="f91"/>
                  <a:pt x="f58" y="f92"/>
                  <a:pt x="f60" y="f93"/>
                </a:cubicBezTo>
                <a:cubicBezTo>
                  <a:pt x="f62" y="f94"/>
                  <a:pt x="f35" y="f95"/>
                  <a:pt x="f65" y="f18"/>
                </a:cubicBezTo>
                <a:cubicBezTo>
                  <a:pt x="f12" y="f96"/>
                  <a:pt x="f12" y="f96"/>
                  <a:pt x="f12" y="f96"/>
                </a:cubicBezTo>
                <a:cubicBezTo>
                  <a:pt x="f68" y="f97"/>
                  <a:pt x="f70" y="f98"/>
                  <a:pt x="f72" y="f98"/>
                </a:cubicBezTo>
                <a:cubicBezTo>
                  <a:pt x="f40" y="f98"/>
                  <a:pt x="f73" y="f99"/>
                  <a:pt x="f75" y="f99"/>
                </a:cubicBezTo>
                <a:cubicBezTo>
                  <a:pt x="f76" y="f97"/>
                  <a:pt x="f50" y="f2"/>
                  <a:pt x="f78" y="f100"/>
                </a:cubicBezTo>
                <a:cubicBezTo>
                  <a:pt x="f80" y="f101"/>
                  <a:pt x="f80" y="f101"/>
                  <a:pt x="f80" y="f101"/>
                </a:cubicBezTo>
                <a:cubicBezTo>
                  <a:pt x="f82" y="f102"/>
                  <a:pt x="f84" y="f103"/>
                  <a:pt x="f44" y="f86"/>
                </a:cubicBezTo>
                <a:close/>
                <a:moveTo>
                  <a:pt x="f104" y="f105"/>
                </a:moveTo>
                <a:cubicBezTo>
                  <a:pt x="f104" y="f106"/>
                  <a:pt x="f107" y="f108"/>
                  <a:pt x="f109" y="f108"/>
                </a:cubicBezTo>
                <a:cubicBezTo>
                  <a:pt x="f110" y="f108"/>
                  <a:pt x="f110" y="f108"/>
                  <a:pt x="f110" y="f108"/>
                </a:cubicBezTo>
                <a:cubicBezTo>
                  <a:pt x="f111" y="f108"/>
                  <a:pt x="f112" y="f106"/>
                  <a:pt x="f112" y="f105"/>
                </a:cubicBezTo>
                <a:cubicBezTo>
                  <a:pt x="f112" y="f79"/>
                  <a:pt x="f111" y="f71"/>
                  <a:pt x="f110" y="f71"/>
                </a:cubicBezTo>
                <a:cubicBezTo>
                  <a:pt x="f109" y="f71"/>
                  <a:pt x="f109" y="f71"/>
                  <a:pt x="f109" y="f71"/>
                </a:cubicBezTo>
                <a:cubicBezTo>
                  <a:pt x="f107" y="f71"/>
                  <a:pt x="f104" y="f79"/>
                  <a:pt x="f104" y="f105"/>
                </a:cubicBezTo>
                <a:close/>
                <a:moveTo>
                  <a:pt x="f104" y="f113"/>
                </a:moveTo>
                <a:cubicBezTo>
                  <a:pt x="f104" y="f114"/>
                  <a:pt x="f107" y="f115"/>
                  <a:pt x="f109" y="f115"/>
                </a:cubicBezTo>
                <a:cubicBezTo>
                  <a:pt x="f110" y="f115"/>
                  <a:pt x="f110" y="f115"/>
                  <a:pt x="f110" y="f115"/>
                </a:cubicBezTo>
                <a:cubicBezTo>
                  <a:pt x="f111" y="f115"/>
                  <a:pt x="f112" y="f114"/>
                  <a:pt x="f112" y="f113"/>
                </a:cubicBezTo>
                <a:cubicBezTo>
                  <a:pt x="f112" y="f100"/>
                  <a:pt x="f111" y="f98"/>
                  <a:pt x="f110" y="f98"/>
                </a:cubicBezTo>
                <a:cubicBezTo>
                  <a:pt x="f109" y="f98"/>
                  <a:pt x="f109" y="f98"/>
                  <a:pt x="f109" y="f98"/>
                </a:cubicBezTo>
                <a:cubicBezTo>
                  <a:pt x="f107" y="f98"/>
                  <a:pt x="f104" y="f100"/>
                  <a:pt x="f104" y="f113"/>
                </a:cubicBezTo>
                <a:close/>
                <a:moveTo>
                  <a:pt x="f104" y="f113"/>
                </a:moveTo>
                <a:cubicBezTo>
                  <a:pt x="f104" y="f113"/>
                  <a:pt x="f104" y="f113"/>
                  <a:pt x="f104" y="f113"/>
                </a:cubicBezTo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chemeClr val="bg1"/>
              </a:solidFill>
              <a:uFillTx/>
              <a:latin typeface="Calibri"/>
            </a:endParaRPr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F756388A-A07E-482B-BA29-BDC1ED1F6A05}"/>
              </a:ext>
            </a:extLst>
          </p:cNvPr>
          <p:cNvSpPr/>
          <p:nvPr/>
        </p:nvSpPr>
        <p:spPr>
          <a:xfrm>
            <a:off x="4915759" y="5429213"/>
            <a:ext cx="636084" cy="63759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21"/>
              <a:gd name="f7" fmla="val 622"/>
              <a:gd name="f8" fmla="val 615"/>
              <a:gd name="f9" fmla="val 125"/>
              <a:gd name="f10" fmla="val 538"/>
              <a:gd name="f11" fmla="val 201"/>
              <a:gd name="f12" fmla="val 449"/>
              <a:gd name="f13" fmla="val 435"/>
              <a:gd name="f14" fmla="val 215"/>
              <a:gd name="f15" fmla="val 382"/>
              <a:gd name="f16" fmla="val 269"/>
              <a:gd name="f17" fmla="val 321"/>
              <a:gd name="f18" fmla="val 330"/>
              <a:gd name="f19" fmla="val 316"/>
              <a:gd name="f20" fmla="val 334"/>
              <a:gd name="f21" fmla="val 311"/>
              <a:gd name="f22" fmla="val 336"/>
              <a:gd name="f23" fmla="val 305"/>
              <a:gd name="f24" fmla="val 300"/>
              <a:gd name="f25" fmla="val 294"/>
              <a:gd name="f26" fmla="val 290"/>
              <a:gd name="f27" fmla="val 329"/>
              <a:gd name="f28" fmla="val 282"/>
              <a:gd name="f29" fmla="val 307"/>
              <a:gd name="f30" fmla="val 291"/>
              <a:gd name="f31" fmla="val 299"/>
              <a:gd name="f32" fmla="val 419"/>
              <a:gd name="f33" fmla="val 171"/>
              <a:gd name="f34" fmla="val 82"/>
              <a:gd name="f35" fmla="val 445"/>
              <a:gd name="f36" fmla="val 56"/>
              <a:gd name="f37" fmla="val 495"/>
              <a:gd name="f38" fmla="val 5"/>
              <a:gd name="f39" fmla="val 496"/>
              <a:gd name="f40" fmla="val 497"/>
              <a:gd name="f41" fmla="val 4"/>
              <a:gd name="f42" fmla="val 498"/>
              <a:gd name="f43" fmla="val 3"/>
              <a:gd name="f44" fmla="val 499"/>
              <a:gd name="f45" fmla="val 2"/>
              <a:gd name="f46" fmla="val 500"/>
              <a:gd name="f47" fmla="val 501"/>
              <a:gd name="f48" fmla="val 1"/>
              <a:gd name="f49" fmla="val 502"/>
              <a:gd name="f50" fmla="val 503"/>
              <a:gd name="f51" fmla="val 504"/>
              <a:gd name="f52" fmla="val 505"/>
              <a:gd name="f53" fmla="val 506"/>
              <a:gd name="f54" fmla="val 507"/>
              <a:gd name="f55" fmla="val 508"/>
              <a:gd name="f56" fmla="val 509"/>
              <a:gd name="f57" fmla="val 510"/>
              <a:gd name="f58" fmla="val 511"/>
              <a:gd name="f59" fmla="val 512"/>
              <a:gd name="f60" fmla="val 513"/>
              <a:gd name="f61" fmla="val 514"/>
              <a:gd name="f62" fmla="val 515"/>
              <a:gd name="f63" fmla="val 516"/>
              <a:gd name="f64" fmla="val 517"/>
              <a:gd name="f65" fmla="val 518"/>
              <a:gd name="f66" fmla="val 519"/>
              <a:gd name="f67" fmla="val 520"/>
              <a:gd name="f68" fmla="val 521"/>
              <a:gd name="f69" fmla="val 522"/>
              <a:gd name="f70" fmla="val 523"/>
              <a:gd name="f71" fmla="val 6"/>
              <a:gd name="f72" fmla="val 524"/>
              <a:gd name="f73" fmla="val 7"/>
              <a:gd name="f74" fmla="val 8"/>
              <a:gd name="f75" fmla="val 525"/>
              <a:gd name="f76" fmla="val 9"/>
              <a:gd name="f77" fmla="val 526"/>
              <a:gd name="f78" fmla="val 10"/>
              <a:gd name="f79" fmla="val 11"/>
              <a:gd name="f80" fmla="val 527"/>
              <a:gd name="f81" fmla="val 12"/>
              <a:gd name="f82" fmla="val 13"/>
              <a:gd name="f83" fmla="val 14"/>
              <a:gd name="f84" fmla="val 528"/>
              <a:gd name="f85" fmla="val 15"/>
              <a:gd name="f86" fmla="val 16"/>
              <a:gd name="f87" fmla="val 17"/>
              <a:gd name="f88" fmla="val 18"/>
              <a:gd name="f89" fmla="val 19"/>
              <a:gd name="f90" fmla="val 529"/>
              <a:gd name="f91" fmla="val 91"/>
              <a:gd name="f92" fmla="val 531"/>
              <a:gd name="f93" fmla="val 601"/>
              <a:gd name="f94" fmla="val 92"/>
              <a:gd name="f95" fmla="val 605"/>
              <a:gd name="f96" fmla="val 609"/>
              <a:gd name="f97" fmla="val 93"/>
              <a:gd name="f98" fmla="val 611"/>
              <a:gd name="f99" fmla="val 95"/>
              <a:gd name="f100" fmla="val 612"/>
              <a:gd name="f101" fmla="val 96"/>
              <a:gd name="f102" fmla="val 613"/>
              <a:gd name="f103" fmla="val 97"/>
              <a:gd name="f104" fmla="val 614"/>
              <a:gd name="f105" fmla="val 616"/>
              <a:gd name="f106" fmla="val 99"/>
              <a:gd name="f107" fmla="val 617"/>
              <a:gd name="f108" fmla="val 100"/>
              <a:gd name="f109" fmla="val 618"/>
              <a:gd name="f110" fmla="val 102"/>
              <a:gd name="f111" fmla="val 619"/>
              <a:gd name="f112" fmla="val 103"/>
              <a:gd name="f113" fmla="val 105"/>
              <a:gd name="f114" fmla="val 620"/>
              <a:gd name="f115" fmla="val 107"/>
              <a:gd name="f116" fmla="val 113"/>
              <a:gd name="f117" fmla="val 119"/>
              <a:gd name="f118" fmla="val 302"/>
              <a:gd name="f119" fmla="val 150"/>
              <a:gd name="f120" fmla="val 208"/>
              <a:gd name="f121" fmla="val 131"/>
              <a:gd name="f122" fmla="val 227"/>
              <a:gd name="f123" fmla="val 415"/>
              <a:gd name="f124" fmla="val 491"/>
              <a:gd name="f125" fmla="val 395"/>
              <a:gd name="f126" fmla="val 472"/>
              <a:gd name="f127" fmla="val 298"/>
              <a:gd name="f128" fmla="val 467"/>
              <a:gd name="f129" fmla="val 276"/>
              <a:gd name="f130" fmla="val 459"/>
              <a:gd name="f131" fmla="val 255"/>
              <a:gd name="f132" fmla="val 397"/>
              <a:gd name="f133" fmla="val 317"/>
              <a:gd name="f134" fmla="val 318"/>
              <a:gd name="f135" fmla="val 319"/>
              <a:gd name="f136" fmla="val 374"/>
              <a:gd name="f137" fmla="val 354"/>
              <a:gd name="f138" fmla="val 417"/>
              <a:gd name="f139" fmla="val 249"/>
              <a:gd name="f140" fmla="val 206"/>
              <a:gd name="f141" fmla="val 268"/>
              <a:gd name="f142" fmla="val 248"/>
              <a:gd name="f143" fmla="val 225"/>
              <a:gd name="f144" fmla="val 301"/>
              <a:gd name="f145" fmla="val 364"/>
              <a:gd name="f146" fmla="val 162"/>
              <a:gd name="f147" fmla="val 344"/>
              <a:gd name="f148" fmla="val 155"/>
              <a:gd name="f149" fmla="val 323"/>
              <a:gd name="f150" fmla="val 570"/>
              <a:gd name="f151" fmla="val 233"/>
              <a:gd name="f152" fmla="val 561"/>
              <a:gd name="f153" fmla="val 242"/>
              <a:gd name="f154" fmla="val 550"/>
              <a:gd name="f155" fmla="val 246"/>
              <a:gd name="f156" fmla="val 270"/>
              <a:gd name="f157" fmla="val 295"/>
              <a:gd name="f158" fmla="val 439"/>
              <a:gd name="f159" fmla="val 420"/>
              <a:gd name="f160" fmla="val 536"/>
              <a:gd name="f161" fmla="val 183"/>
              <a:gd name="f162" fmla="val 86"/>
              <a:gd name="f163" fmla="val 202"/>
              <a:gd name="f164" fmla="val 327"/>
              <a:gd name="f165" fmla="val 351"/>
              <a:gd name="f166" fmla="val 110"/>
              <a:gd name="f167" fmla="val 118"/>
              <a:gd name="f168" fmla="val 70"/>
              <a:gd name="f169" fmla="val 378"/>
              <a:gd name="f170" fmla="val 59"/>
              <a:gd name="f171" fmla="val 387"/>
              <a:gd name="f172" fmla="val 50"/>
              <a:gd name="f173" fmla="val 401"/>
              <a:gd name="f174" fmla="val 36"/>
              <a:gd name="f175" fmla="val 370"/>
              <a:gd name="f176" fmla="val 25"/>
              <a:gd name="f177" fmla="val 135"/>
              <a:gd name="f178" fmla="val 154"/>
              <a:gd name="f179" fmla="val 487"/>
              <a:gd name="f180" fmla="val 468"/>
              <a:gd name="f181" fmla="val 603"/>
              <a:gd name="f182" fmla="val 285"/>
              <a:gd name="f183" fmla="val 597"/>
              <a:gd name="f184" fmla="val 250"/>
              <a:gd name="f185" fmla="val 585"/>
              <a:gd name="f186" fmla="val 218"/>
              <a:gd name="f187" fmla="+- 0 0 -90"/>
              <a:gd name="f188" fmla="*/ f3 1 621"/>
              <a:gd name="f189" fmla="*/ f4 1 622"/>
              <a:gd name="f190" fmla="val f5"/>
              <a:gd name="f191" fmla="val f6"/>
              <a:gd name="f192" fmla="val f7"/>
              <a:gd name="f193" fmla="*/ f187 f0 1"/>
              <a:gd name="f194" fmla="+- f192 0 f190"/>
              <a:gd name="f195" fmla="+- f191 0 f190"/>
              <a:gd name="f196" fmla="*/ f193 1 f2"/>
              <a:gd name="f197" fmla="*/ f195 1 621"/>
              <a:gd name="f198" fmla="*/ f194 1 622"/>
              <a:gd name="f199" fmla="*/ 538 f195 1"/>
              <a:gd name="f200" fmla="*/ 201 f194 1"/>
              <a:gd name="f201" fmla="*/ 435 f195 1"/>
              <a:gd name="f202" fmla="*/ 215 f194 1"/>
              <a:gd name="f203" fmla="*/ 321 f195 1"/>
              <a:gd name="f204" fmla="*/ 330 f194 1"/>
              <a:gd name="f205" fmla="*/ 290 f195 1"/>
              <a:gd name="f206" fmla="*/ 329 f194 1"/>
              <a:gd name="f207" fmla="*/ 419 f195 1"/>
              <a:gd name="f208" fmla="*/ 171 f194 1"/>
              <a:gd name="f209" fmla="*/ 445 f195 1"/>
              <a:gd name="f210" fmla="*/ 56 f194 1"/>
              <a:gd name="f211" fmla="*/ 497 f195 1"/>
              <a:gd name="f212" fmla="*/ 4 f194 1"/>
              <a:gd name="f213" fmla="*/ 500 f195 1"/>
              <a:gd name="f214" fmla="*/ 2 f194 1"/>
              <a:gd name="f215" fmla="*/ 502 f195 1"/>
              <a:gd name="f216" fmla="*/ 1 f194 1"/>
              <a:gd name="f217" fmla="*/ 505 f195 1"/>
              <a:gd name="f218" fmla="*/ 0 f194 1"/>
              <a:gd name="f219" fmla="*/ 508 f195 1"/>
              <a:gd name="f220" fmla="*/ 511 f195 1"/>
              <a:gd name="f221" fmla="*/ 513 f195 1"/>
              <a:gd name="f222" fmla="*/ 516 f195 1"/>
              <a:gd name="f223" fmla="*/ 518 f195 1"/>
              <a:gd name="f224" fmla="*/ 521 f195 1"/>
              <a:gd name="f225" fmla="*/ 522 f195 1"/>
              <a:gd name="f226" fmla="*/ 5 f194 1"/>
              <a:gd name="f227" fmla="*/ 524 f195 1"/>
              <a:gd name="f228" fmla="*/ 8 f194 1"/>
              <a:gd name="f229" fmla="*/ 526 f195 1"/>
              <a:gd name="f230" fmla="*/ 10 f194 1"/>
              <a:gd name="f231" fmla="*/ 527 f195 1"/>
              <a:gd name="f232" fmla="*/ 13 f194 1"/>
              <a:gd name="f233" fmla="*/ 528 f195 1"/>
              <a:gd name="f234" fmla="*/ 15 f194 1"/>
              <a:gd name="f235" fmla="*/ 19 f194 1"/>
              <a:gd name="f236" fmla="*/ 531 f195 1"/>
              <a:gd name="f237" fmla="*/ 91 f194 1"/>
              <a:gd name="f238" fmla="*/ 611 f195 1"/>
              <a:gd name="f239" fmla="*/ 95 f194 1"/>
              <a:gd name="f240" fmla="*/ 618 f195 1"/>
              <a:gd name="f241" fmla="*/ 102 f194 1"/>
              <a:gd name="f242" fmla="*/ 615 f195 1"/>
              <a:gd name="f243" fmla="*/ 125 f194 1"/>
              <a:gd name="f244" fmla="*/ 131 f195 1"/>
              <a:gd name="f245" fmla="*/ 321 f194 1"/>
              <a:gd name="f246" fmla="*/ 472 f195 1"/>
              <a:gd name="f247" fmla="*/ 397 f195 1"/>
              <a:gd name="f248" fmla="*/ 317 f194 1"/>
              <a:gd name="f249" fmla="*/ 302 f195 1"/>
              <a:gd name="f250" fmla="*/ 417 f194 1"/>
              <a:gd name="f251" fmla="*/ 301 f195 1"/>
              <a:gd name="f252" fmla="*/ 225 f194 1"/>
              <a:gd name="f253" fmla="*/ 150 f194 1"/>
              <a:gd name="f254" fmla="*/ 246 f194 1"/>
              <a:gd name="f255" fmla="*/ 517 f195 1"/>
              <a:gd name="f256" fmla="*/ 86 f195 1"/>
              <a:gd name="f257" fmla="*/ 374 f195 1"/>
              <a:gd name="f258" fmla="*/ 118 f194 1"/>
              <a:gd name="f259" fmla="*/ 387 f195 1"/>
              <a:gd name="f260" fmla="*/ 50 f194 1"/>
              <a:gd name="f261" fmla="*/ 622 f194 1"/>
              <a:gd name="f262" fmla="*/ 585 f195 1"/>
              <a:gd name="f263" fmla="*/ 218 f194 1"/>
              <a:gd name="f264" fmla="*/ 570 f195 1"/>
              <a:gd name="f265" fmla="*/ 233 f194 1"/>
              <a:gd name="f266" fmla="+- f196 0 f1"/>
              <a:gd name="f267" fmla="*/ f199 1 621"/>
              <a:gd name="f268" fmla="*/ f200 1 622"/>
              <a:gd name="f269" fmla="*/ f201 1 621"/>
              <a:gd name="f270" fmla="*/ f202 1 622"/>
              <a:gd name="f271" fmla="*/ f203 1 621"/>
              <a:gd name="f272" fmla="*/ f204 1 622"/>
              <a:gd name="f273" fmla="*/ f205 1 621"/>
              <a:gd name="f274" fmla="*/ f206 1 622"/>
              <a:gd name="f275" fmla="*/ f207 1 621"/>
              <a:gd name="f276" fmla="*/ f208 1 622"/>
              <a:gd name="f277" fmla="*/ f209 1 621"/>
              <a:gd name="f278" fmla="*/ f210 1 622"/>
              <a:gd name="f279" fmla="*/ f211 1 621"/>
              <a:gd name="f280" fmla="*/ f212 1 622"/>
              <a:gd name="f281" fmla="*/ f213 1 621"/>
              <a:gd name="f282" fmla="*/ f214 1 622"/>
              <a:gd name="f283" fmla="*/ f215 1 621"/>
              <a:gd name="f284" fmla="*/ f216 1 622"/>
              <a:gd name="f285" fmla="*/ f217 1 621"/>
              <a:gd name="f286" fmla="*/ f218 1 622"/>
              <a:gd name="f287" fmla="*/ f219 1 621"/>
              <a:gd name="f288" fmla="*/ f220 1 621"/>
              <a:gd name="f289" fmla="*/ f221 1 621"/>
              <a:gd name="f290" fmla="*/ f222 1 621"/>
              <a:gd name="f291" fmla="*/ f223 1 621"/>
              <a:gd name="f292" fmla="*/ f224 1 621"/>
              <a:gd name="f293" fmla="*/ f225 1 621"/>
              <a:gd name="f294" fmla="*/ f226 1 622"/>
              <a:gd name="f295" fmla="*/ f227 1 621"/>
              <a:gd name="f296" fmla="*/ f228 1 622"/>
              <a:gd name="f297" fmla="*/ f229 1 621"/>
              <a:gd name="f298" fmla="*/ f230 1 622"/>
              <a:gd name="f299" fmla="*/ f231 1 621"/>
              <a:gd name="f300" fmla="*/ f232 1 622"/>
              <a:gd name="f301" fmla="*/ f233 1 621"/>
              <a:gd name="f302" fmla="*/ f234 1 622"/>
              <a:gd name="f303" fmla="*/ f235 1 622"/>
              <a:gd name="f304" fmla="*/ f236 1 621"/>
              <a:gd name="f305" fmla="*/ f237 1 622"/>
              <a:gd name="f306" fmla="*/ f238 1 621"/>
              <a:gd name="f307" fmla="*/ f239 1 622"/>
              <a:gd name="f308" fmla="*/ f240 1 621"/>
              <a:gd name="f309" fmla="*/ f241 1 622"/>
              <a:gd name="f310" fmla="*/ f242 1 621"/>
              <a:gd name="f311" fmla="*/ f243 1 622"/>
              <a:gd name="f312" fmla="*/ f244 1 621"/>
              <a:gd name="f313" fmla="*/ f245 1 622"/>
              <a:gd name="f314" fmla="*/ f246 1 621"/>
              <a:gd name="f315" fmla="*/ f247 1 621"/>
              <a:gd name="f316" fmla="*/ f248 1 622"/>
              <a:gd name="f317" fmla="*/ f249 1 621"/>
              <a:gd name="f318" fmla="*/ f250 1 622"/>
              <a:gd name="f319" fmla="*/ f251 1 621"/>
              <a:gd name="f320" fmla="*/ f252 1 622"/>
              <a:gd name="f321" fmla="*/ f253 1 622"/>
              <a:gd name="f322" fmla="*/ f254 1 622"/>
              <a:gd name="f323" fmla="*/ f255 1 621"/>
              <a:gd name="f324" fmla="*/ f256 1 621"/>
              <a:gd name="f325" fmla="*/ f257 1 621"/>
              <a:gd name="f326" fmla="*/ f258 1 622"/>
              <a:gd name="f327" fmla="*/ f259 1 621"/>
              <a:gd name="f328" fmla="*/ f260 1 622"/>
              <a:gd name="f329" fmla="*/ f261 1 622"/>
              <a:gd name="f330" fmla="*/ f262 1 621"/>
              <a:gd name="f331" fmla="*/ f263 1 622"/>
              <a:gd name="f332" fmla="*/ f264 1 621"/>
              <a:gd name="f333" fmla="*/ f265 1 622"/>
              <a:gd name="f334" fmla="*/ 0 1 f197"/>
              <a:gd name="f335" fmla="*/ f191 1 f197"/>
              <a:gd name="f336" fmla="*/ 0 1 f198"/>
              <a:gd name="f337" fmla="*/ f192 1 f198"/>
              <a:gd name="f338" fmla="*/ f267 1 f197"/>
              <a:gd name="f339" fmla="*/ f268 1 f198"/>
              <a:gd name="f340" fmla="*/ f269 1 f197"/>
              <a:gd name="f341" fmla="*/ f270 1 f198"/>
              <a:gd name="f342" fmla="*/ f271 1 f197"/>
              <a:gd name="f343" fmla="*/ f272 1 f198"/>
              <a:gd name="f344" fmla="*/ f273 1 f197"/>
              <a:gd name="f345" fmla="*/ f274 1 f198"/>
              <a:gd name="f346" fmla="*/ f275 1 f197"/>
              <a:gd name="f347" fmla="*/ f276 1 f198"/>
              <a:gd name="f348" fmla="*/ f277 1 f197"/>
              <a:gd name="f349" fmla="*/ f278 1 f198"/>
              <a:gd name="f350" fmla="*/ f279 1 f197"/>
              <a:gd name="f351" fmla="*/ f280 1 f198"/>
              <a:gd name="f352" fmla="*/ f281 1 f197"/>
              <a:gd name="f353" fmla="*/ f282 1 f198"/>
              <a:gd name="f354" fmla="*/ f283 1 f197"/>
              <a:gd name="f355" fmla="*/ f284 1 f198"/>
              <a:gd name="f356" fmla="*/ f285 1 f197"/>
              <a:gd name="f357" fmla="*/ f286 1 f198"/>
              <a:gd name="f358" fmla="*/ f287 1 f197"/>
              <a:gd name="f359" fmla="*/ f288 1 f197"/>
              <a:gd name="f360" fmla="*/ f289 1 f197"/>
              <a:gd name="f361" fmla="*/ f290 1 f197"/>
              <a:gd name="f362" fmla="*/ f291 1 f197"/>
              <a:gd name="f363" fmla="*/ f292 1 f197"/>
              <a:gd name="f364" fmla="*/ f293 1 f197"/>
              <a:gd name="f365" fmla="*/ f294 1 f198"/>
              <a:gd name="f366" fmla="*/ f295 1 f197"/>
              <a:gd name="f367" fmla="*/ f296 1 f198"/>
              <a:gd name="f368" fmla="*/ f297 1 f197"/>
              <a:gd name="f369" fmla="*/ f298 1 f198"/>
              <a:gd name="f370" fmla="*/ f299 1 f197"/>
              <a:gd name="f371" fmla="*/ f300 1 f198"/>
              <a:gd name="f372" fmla="*/ f301 1 f197"/>
              <a:gd name="f373" fmla="*/ f302 1 f198"/>
              <a:gd name="f374" fmla="*/ f303 1 f198"/>
              <a:gd name="f375" fmla="*/ f304 1 f197"/>
              <a:gd name="f376" fmla="*/ f305 1 f198"/>
              <a:gd name="f377" fmla="*/ f306 1 f197"/>
              <a:gd name="f378" fmla="*/ f307 1 f198"/>
              <a:gd name="f379" fmla="*/ f308 1 f197"/>
              <a:gd name="f380" fmla="*/ f309 1 f198"/>
              <a:gd name="f381" fmla="*/ f310 1 f197"/>
              <a:gd name="f382" fmla="*/ f311 1 f198"/>
              <a:gd name="f383" fmla="*/ f312 1 f197"/>
              <a:gd name="f384" fmla="*/ f313 1 f198"/>
              <a:gd name="f385" fmla="*/ f314 1 f197"/>
              <a:gd name="f386" fmla="*/ f315 1 f197"/>
              <a:gd name="f387" fmla="*/ f316 1 f198"/>
              <a:gd name="f388" fmla="*/ f317 1 f197"/>
              <a:gd name="f389" fmla="*/ f318 1 f198"/>
              <a:gd name="f390" fmla="*/ f319 1 f197"/>
              <a:gd name="f391" fmla="*/ f320 1 f198"/>
              <a:gd name="f392" fmla="*/ f321 1 f198"/>
              <a:gd name="f393" fmla="*/ f322 1 f198"/>
              <a:gd name="f394" fmla="*/ f323 1 f197"/>
              <a:gd name="f395" fmla="*/ f324 1 f197"/>
              <a:gd name="f396" fmla="*/ f325 1 f197"/>
              <a:gd name="f397" fmla="*/ f326 1 f198"/>
              <a:gd name="f398" fmla="*/ f327 1 f197"/>
              <a:gd name="f399" fmla="*/ f328 1 f198"/>
              <a:gd name="f400" fmla="*/ f329 1 f198"/>
              <a:gd name="f401" fmla="*/ f330 1 f197"/>
              <a:gd name="f402" fmla="*/ f331 1 f198"/>
              <a:gd name="f403" fmla="*/ f332 1 f197"/>
              <a:gd name="f404" fmla="*/ f333 1 f198"/>
              <a:gd name="f405" fmla="*/ f334 f188 1"/>
              <a:gd name="f406" fmla="*/ f335 f188 1"/>
              <a:gd name="f407" fmla="*/ f337 f189 1"/>
              <a:gd name="f408" fmla="*/ f336 f189 1"/>
              <a:gd name="f409" fmla="*/ f338 f188 1"/>
              <a:gd name="f410" fmla="*/ f339 f189 1"/>
              <a:gd name="f411" fmla="*/ f340 f188 1"/>
              <a:gd name="f412" fmla="*/ f341 f189 1"/>
              <a:gd name="f413" fmla="*/ f342 f188 1"/>
              <a:gd name="f414" fmla="*/ f343 f189 1"/>
              <a:gd name="f415" fmla="*/ f344 f188 1"/>
              <a:gd name="f416" fmla="*/ f345 f189 1"/>
              <a:gd name="f417" fmla="*/ f346 f188 1"/>
              <a:gd name="f418" fmla="*/ f347 f189 1"/>
              <a:gd name="f419" fmla="*/ f348 f188 1"/>
              <a:gd name="f420" fmla="*/ f349 f189 1"/>
              <a:gd name="f421" fmla="*/ f350 f188 1"/>
              <a:gd name="f422" fmla="*/ f351 f189 1"/>
              <a:gd name="f423" fmla="*/ f352 f188 1"/>
              <a:gd name="f424" fmla="*/ f353 f189 1"/>
              <a:gd name="f425" fmla="*/ f354 f188 1"/>
              <a:gd name="f426" fmla="*/ f355 f189 1"/>
              <a:gd name="f427" fmla="*/ f356 f188 1"/>
              <a:gd name="f428" fmla="*/ f357 f189 1"/>
              <a:gd name="f429" fmla="*/ f358 f188 1"/>
              <a:gd name="f430" fmla="*/ f359 f188 1"/>
              <a:gd name="f431" fmla="*/ f360 f188 1"/>
              <a:gd name="f432" fmla="*/ f361 f188 1"/>
              <a:gd name="f433" fmla="*/ f362 f188 1"/>
              <a:gd name="f434" fmla="*/ f363 f188 1"/>
              <a:gd name="f435" fmla="*/ f364 f188 1"/>
              <a:gd name="f436" fmla="*/ f365 f189 1"/>
              <a:gd name="f437" fmla="*/ f366 f188 1"/>
              <a:gd name="f438" fmla="*/ f367 f189 1"/>
              <a:gd name="f439" fmla="*/ f368 f188 1"/>
              <a:gd name="f440" fmla="*/ f369 f189 1"/>
              <a:gd name="f441" fmla="*/ f370 f188 1"/>
              <a:gd name="f442" fmla="*/ f371 f189 1"/>
              <a:gd name="f443" fmla="*/ f372 f188 1"/>
              <a:gd name="f444" fmla="*/ f373 f189 1"/>
              <a:gd name="f445" fmla="*/ f374 f189 1"/>
              <a:gd name="f446" fmla="*/ f375 f188 1"/>
              <a:gd name="f447" fmla="*/ f376 f189 1"/>
              <a:gd name="f448" fmla="*/ f377 f188 1"/>
              <a:gd name="f449" fmla="*/ f378 f189 1"/>
              <a:gd name="f450" fmla="*/ f379 f188 1"/>
              <a:gd name="f451" fmla="*/ f380 f189 1"/>
              <a:gd name="f452" fmla="*/ f381 f188 1"/>
              <a:gd name="f453" fmla="*/ f382 f189 1"/>
              <a:gd name="f454" fmla="*/ f383 f188 1"/>
              <a:gd name="f455" fmla="*/ f384 f189 1"/>
              <a:gd name="f456" fmla="*/ f385 f188 1"/>
              <a:gd name="f457" fmla="*/ f386 f188 1"/>
              <a:gd name="f458" fmla="*/ f387 f189 1"/>
              <a:gd name="f459" fmla="*/ f388 f188 1"/>
              <a:gd name="f460" fmla="*/ f389 f189 1"/>
              <a:gd name="f461" fmla="*/ f390 f188 1"/>
              <a:gd name="f462" fmla="*/ f391 f189 1"/>
              <a:gd name="f463" fmla="*/ f392 f189 1"/>
              <a:gd name="f464" fmla="*/ f393 f189 1"/>
              <a:gd name="f465" fmla="*/ f394 f188 1"/>
              <a:gd name="f466" fmla="*/ f395 f188 1"/>
              <a:gd name="f467" fmla="*/ f396 f188 1"/>
              <a:gd name="f468" fmla="*/ f397 f189 1"/>
              <a:gd name="f469" fmla="*/ f398 f188 1"/>
              <a:gd name="f470" fmla="*/ f399 f189 1"/>
              <a:gd name="f471" fmla="*/ f400 f189 1"/>
              <a:gd name="f472" fmla="*/ f401 f188 1"/>
              <a:gd name="f473" fmla="*/ f402 f189 1"/>
              <a:gd name="f474" fmla="*/ f403 f188 1"/>
              <a:gd name="f475" fmla="*/ f404 f18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66">
                <a:pos x="f409" y="f410"/>
              </a:cxn>
              <a:cxn ang="f266">
                <a:pos x="f411" y="f412"/>
              </a:cxn>
              <a:cxn ang="f266">
                <a:pos x="f413" y="f414"/>
              </a:cxn>
              <a:cxn ang="f266">
                <a:pos x="f415" y="f416"/>
              </a:cxn>
              <a:cxn ang="f266">
                <a:pos x="f417" y="f418"/>
              </a:cxn>
              <a:cxn ang="f266">
                <a:pos x="f419" y="f420"/>
              </a:cxn>
              <a:cxn ang="f266">
                <a:pos x="f421" y="f422"/>
              </a:cxn>
              <a:cxn ang="f266">
                <a:pos x="f423" y="f424"/>
              </a:cxn>
              <a:cxn ang="f266">
                <a:pos x="f425" y="f426"/>
              </a:cxn>
              <a:cxn ang="f266">
                <a:pos x="f427" y="f428"/>
              </a:cxn>
              <a:cxn ang="f266">
                <a:pos x="f429" y="f428"/>
              </a:cxn>
              <a:cxn ang="f266">
                <a:pos x="f430" y="f428"/>
              </a:cxn>
              <a:cxn ang="f266">
                <a:pos x="f431" y="f428"/>
              </a:cxn>
              <a:cxn ang="f266">
                <a:pos x="f432" y="f426"/>
              </a:cxn>
              <a:cxn ang="f266">
                <a:pos x="f433" y="f424"/>
              </a:cxn>
              <a:cxn ang="f266">
                <a:pos x="f434" y="f422"/>
              </a:cxn>
              <a:cxn ang="f266">
                <a:pos x="f435" y="f436"/>
              </a:cxn>
              <a:cxn ang="f266">
                <a:pos x="f437" y="f438"/>
              </a:cxn>
              <a:cxn ang="f266">
                <a:pos x="f439" y="f440"/>
              </a:cxn>
              <a:cxn ang="f266">
                <a:pos x="f441" y="f442"/>
              </a:cxn>
              <a:cxn ang="f266">
                <a:pos x="f443" y="f444"/>
              </a:cxn>
              <a:cxn ang="f266">
                <a:pos x="f443" y="f445"/>
              </a:cxn>
              <a:cxn ang="f266">
                <a:pos x="f446" y="f447"/>
              </a:cxn>
              <a:cxn ang="f266">
                <a:pos x="f448" y="f449"/>
              </a:cxn>
              <a:cxn ang="f266">
                <a:pos x="f450" y="f451"/>
              </a:cxn>
              <a:cxn ang="f266">
                <a:pos x="f452" y="f453"/>
              </a:cxn>
              <a:cxn ang="f266">
                <a:pos x="f454" y="f455"/>
              </a:cxn>
              <a:cxn ang="f266">
                <a:pos x="f456" y="f455"/>
              </a:cxn>
              <a:cxn ang="f266">
                <a:pos x="f457" y="f458"/>
              </a:cxn>
              <a:cxn ang="f266">
                <a:pos x="f459" y="f460"/>
              </a:cxn>
              <a:cxn ang="f266">
                <a:pos x="f461" y="f462"/>
              </a:cxn>
              <a:cxn ang="f266">
                <a:pos x="f459" y="f463"/>
              </a:cxn>
              <a:cxn ang="f266">
                <a:pos x="f409" y="f464"/>
              </a:cxn>
              <a:cxn ang="f266">
                <a:pos x="f465" y="f455"/>
              </a:cxn>
              <a:cxn ang="f266">
                <a:pos x="f466" y="f455"/>
              </a:cxn>
              <a:cxn ang="f266">
                <a:pos x="f467" y="f468"/>
              </a:cxn>
              <a:cxn ang="f266">
                <a:pos x="f469" y="f470"/>
              </a:cxn>
              <a:cxn ang="f266">
                <a:pos x="f459" y="f445"/>
              </a:cxn>
              <a:cxn ang="f266">
                <a:pos x="f459" y="f471"/>
              </a:cxn>
              <a:cxn ang="f266">
                <a:pos x="f472" y="f473"/>
              </a:cxn>
              <a:cxn ang="f266">
                <a:pos x="f474" y="f475"/>
              </a:cxn>
            </a:cxnLst>
            <a:rect l="f405" t="f408" r="f406" b="f407"/>
            <a:pathLst>
              <a:path w="621" h="622">
                <a:moveTo>
                  <a:pt x="f8" y="f9"/>
                </a:moveTo>
                <a:cubicBezTo>
                  <a:pt x="f10" y="f11"/>
                  <a:pt x="f10" y="f11"/>
                  <a:pt x="f10" y="f11"/>
                </a:cubicBezTo>
                <a:cubicBezTo>
                  <a:pt x="f12" y="f11"/>
                  <a:pt x="f12" y="f11"/>
                  <a:pt x="f12" y="f11"/>
                </a:cubicBezTo>
                <a:cubicBezTo>
                  <a:pt x="f13" y="f14"/>
                  <a:pt x="f13" y="f14"/>
                  <a:pt x="f13" y="f14"/>
                </a:cubicBezTo>
                <a:cubicBezTo>
                  <a:pt x="f15" y="f16"/>
                  <a:pt x="f15" y="f16"/>
                  <a:pt x="f15" y="f16"/>
                </a:cubicBezTo>
                <a:cubicBezTo>
                  <a:pt x="f17" y="f18"/>
                  <a:pt x="f17" y="f18"/>
                  <a:pt x="f17" y="f18"/>
                </a:cubicBezTo>
                <a:cubicBezTo>
                  <a:pt x="f19" y="f20"/>
                  <a:pt x="f21" y="f22"/>
                  <a:pt x="f23" y="f22"/>
                </a:cubicBezTo>
                <a:cubicBezTo>
                  <a:pt x="f24" y="f22"/>
                  <a:pt x="f25" y="f20"/>
                  <a:pt x="f26" y="f27"/>
                </a:cubicBezTo>
                <a:cubicBezTo>
                  <a:pt x="f28" y="f17"/>
                  <a:pt x="f28" y="f29"/>
                  <a:pt x="f30" y="f31"/>
                </a:cubicBezTo>
                <a:cubicBezTo>
                  <a:pt x="f32" y="f33"/>
                  <a:pt x="f32" y="f33"/>
                  <a:pt x="f32" y="f33"/>
                </a:cubicBezTo>
                <a:cubicBezTo>
                  <a:pt x="f32" y="f34"/>
                  <a:pt x="f32" y="f34"/>
                  <a:pt x="f32" y="f34"/>
                </a:cubicBezTo>
                <a:cubicBezTo>
                  <a:pt x="f35" y="f36"/>
                  <a:pt x="f35" y="f36"/>
                  <a:pt x="f35" y="f36"/>
                </a:cubicBezTo>
                <a:cubicBezTo>
                  <a:pt x="f37" y="f38"/>
                  <a:pt x="f37" y="f38"/>
                  <a:pt x="f37" y="f38"/>
                </a:cubicBezTo>
                <a:cubicBezTo>
                  <a:pt x="f39" y="f38"/>
                  <a:pt x="f40" y="f41"/>
                  <a:pt x="f40" y="f41"/>
                </a:cubicBezTo>
                <a:cubicBezTo>
                  <a:pt x="f42" y="f41"/>
                  <a:pt x="f42" y="f43"/>
                  <a:pt x="f42" y="f43"/>
                </a:cubicBezTo>
                <a:cubicBezTo>
                  <a:pt x="f44" y="f43"/>
                  <a:pt x="f44" y="f45"/>
                  <a:pt x="f46" y="f45"/>
                </a:cubicBezTo>
                <a:cubicBezTo>
                  <a:pt x="f46" y="f45"/>
                  <a:pt x="f46" y="f45"/>
                  <a:pt x="f46" y="f45"/>
                </a:cubicBezTo>
                <a:cubicBezTo>
                  <a:pt x="f47" y="f48"/>
                  <a:pt x="f49" y="f48"/>
                  <a:pt x="f49" y="f48"/>
                </a:cubicBezTo>
                <a:cubicBezTo>
                  <a:pt x="f50" y="f48"/>
                  <a:pt x="f50" y="f48"/>
                  <a:pt x="f50" y="f48"/>
                </a:cubicBezTo>
                <a:cubicBezTo>
                  <a:pt x="f51" y="f5"/>
                  <a:pt x="f52" y="f5"/>
                  <a:pt x="f52" y="f5"/>
                </a:cubicBezTo>
                <a:cubicBezTo>
                  <a:pt x="f52" y="f5"/>
                  <a:pt x="f53" y="f5"/>
                  <a:pt x="f53" y="f5"/>
                </a:cubicBezTo>
                <a:cubicBezTo>
                  <a:pt x="f53" y="f5"/>
                  <a:pt x="f54" y="f5"/>
                  <a:pt x="f55" y="f5"/>
                </a:cubicBezTo>
                <a:cubicBezTo>
                  <a:pt x="f55" y="f5"/>
                  <a:pt x="f55" y="f5"/>
                  <a:pt x="f55" y="f5"/>
                </a:cubicBezTo>
                <a:cubicBezTo>
                  <a:pt x="f56" y="f5"/>
                  <a:pt x="f57" y="f5"/>
                  <a:pt x="f58" y="f5"/>
                </a:cubicBezTo>
                <a:cubicBezTo>
                  <a:pt x="f58" y="f5"/>
                  <a:pt x="f58" y="f5"/>
                  <a:pt x="f58" y="f5"/>
                </a:cubicBezTo>
                <a:cubicBezTo>
                  <a:pt x="f59" y="f5"/>
                  <a:pt x="f59" y="f5"/>
                  <a:pt x="f60" y="f5"/>
                </a:cubicBezTo>
                <a:cubicBezTo>
                  <a:pt x="f60" y="f5"/>
                  <a:pt x="f60" y="f5"/>
                  <a:pt x="f61" y="f5"/>
                </a:cubicBezTo>
                <a:cubicBezTo>
                  <a:pt x="f61" y="f48"/>
                  <a:pt x="f62" y="f48"/>
                  <a:pt x="f63" y="f48"/>
                </a:cubicBezTo>
                <a:cubicBezTo>
                  <a:pt x="f63" y="f48"/>
                  <a:pt x="f63" y="f48"/>
                  <a:pt x="f63" y="f48"/>
                </a:cubicBezTo>
                <a:cubicBezTo>
                  <a:pt x="f64" y="f45"/>
                  <a:pt x="f64" y="f45"/>
                  <a:pt x="f65" y="f45"/>
                </a:cubicBezTo>
                <a:cubicBezTo>
                  <a:pt x="f65" y="f45"/>
                  <a:pt x="f65" y="f45"/>
                  <a:pt x="f66" y="f43"/>
                </a:cubicBezTo>
                <a:cubicBezTo>
                  <a:pt x="f66" y="f43"/>
                  <a:pt x="f67" y="f43"/>
                  <a:pt x="f68" y="f41"/>
                </a:cubicBezTo>
                <a:cubicBezTo>
                  <a:pt x="f68" y="f41"/>
                  <a:pt x="f68" y="f41"/>
                  <a:pt x="f68" y="f41"/>
                </a:cubicBezTo>
                <a:cubicBezTo>
                  <a:pt x="f68" y="f41"/>
                  <a:pt x="f69" y="f38"/>
                  <a:pt x="f69" y="f38"/>
                </a:cubicBezTo>
                <a:cubicBezTo>
                  <a:pt x="f70" y="f71"/>
                  <a:pt x="f70" y="f71"/>
                  <a:pt x="f70" y="f71"/>
                </a:cubicBezTo>
                <a:cubicBezTo>
                  <a:pt x="f70" y="f71"/>
                  <a:pt x="f72" y="f73"/>
                  <a:pt x="f72" y="f74"/>
                </a:cubicBezTo>
                <a:cubicBezTo>
                  <a:pt x="f72" y="f74"/>
                  <a:pt x="f72" y="f74"/>
                  <a:pt x="f72" y="f74"/>
                </a:cubicBezTo>
                <a:cubicBezTo>
                  <a:pt x="f75" y="f74"/>
                  <a:pt x="f75" y="f76"/>
                  <a:pt x="f77" y="f78"/>
                </a:cubicBezTo>
                <a:cubicBezTo>
                  <a:pt x="f77" y="f78"/>
                  <a:pt x="f77" y="f78"/>
                  <a:pt x="f77" y="f78"/>
                </a:cubicBezTo>
                <a:cubicBezTo>
                  <a:pt x="f77" y="f79"/>
                  <a:pt x="f80" y="f81"/>
                  <a:pt x="f80" y="f82"/>
                </a:cubicBezTo>
                <a:cubicBezTo>
                  <a:pt x="f80" y="f82"/>
                  <a:pt x="f80" y="f82"/>
                  <a:pt x="f80" y="f82"/>
                </a:cubicBezTo>
                <a:cubicBezTo>
                  <a:pt x="f80" y="f83"/>
                  <a:pt x="f80" y="f83"/>
                  <a:pt x="f84" y="f85"/>
                </a:cubicBezTo>
                <a:cubicBezTo>
                  <a:pt x="f84" y="f85"/>
                  <a:pt x="f84" y="f86"/>
                  <a:pt x="f84" y="f86"/>
                </a:cubicBezTo>
                <a:cubicBezTo>
                  <a:pt x="f84" y="f87"/>
                  <a:pt x="f84" y="f88"/>
                  <a:pt x="f84" y="f89"/>
                </a:cubicBezTo>
                <a:cubicBezTo>
                  <a:pt x="f90" y="f91"/>
                  <a:pt x="f90" y="f91"/>
                  <a:pt x="f90" y="f91"/>
                </a:cubicBezTo>
                <a:cubicBezTo>
                  <a:pt x="f92" y="f91"/>
                  <a:pt x="f92" y="f91"/>
                  <a:pt x="f92" y="f91"/>
                </a:cubicBezTo>
                <a:cubicBezTo>
                  <a:pt x="f93" y="f94"/>
                  <a:pt x="f93" y="f94"/>
                  <a:pt x="f93" y="f94"/>
                </a:cubicBezTo>
                <a:cubicBezTo>
                  <a:pt x="f95" y="f94"/>
                  <a:pt x="f96" y="f97"/>
                  <a:pt x="f98" y="f99"/>
                </a:cubicBezTo>
                <a:cubicBezTo>
                  <a:pt x="f100" y="f101"/>
                  <a:pt x="f102" y="f103"/>
                  <a:pt x="f104" y="f103"/>
                </a:cubicBezTo>
                <a:cubicBezTo>
                  <a:pt x="f105" y="f106"/>
                  <a:pt x="f107" y="f108"/>
                  <a:pt x="f109" y="f110"/>
                </a:cubicBezTo>
                <a:cubicBezTo>
                  <a:pt x="f111" y="f112"/>
                  <a:pt x="f111" y="f113"/>
                  <a:pt x="f114" y="f115"/>
                </a:cubicBezTo>
                <a:cubicBezTo>
                  <a:pt x="f6" y="f116"/>
                  <a:pt x="f114" y="f117"/>
                  <a:pt x="f8" y="f9"/>
                </a:cubicBezTo>
                <a:close/>
                <a:moveTo>
                  <a:pt x="f118" y="f119"/>
                </a:moveTo>
                <a:cubicBezTo>
                  <a:pt x="f120" y="f119"/>
                  <a:pt x="f121" y="f122"/>
                  <a:pt x="f121" y="f17"/>
                </a:cubicBezTo>
                <a:cubicBezTo>
                  <a:pt x="f121" y="f123"/>
                  <a:pt x="f120" y="f124"/>
                  <a:pt x="f118" y="f124"/>
                </a:cubicBezTo>
                <a:cubicBezTo>
                  <a:pt x="f125" y="f124"/>
                  <a:pt x="f126" y="f123"/>
                  <a:pt x="f126" y="f17"/>
                </a:cubicBezTo>
                <a:cubicBezTo>
                  <a:pt x="f126" y="f127"/>
                  <a:pt x="f128" y="f129"/>
                  <a:pt x="f130" y="f131"/>
                </a:cubicBezTo>
                <a:cubicBezTo>
                  <a:pt x="f132" y="f133"/>
                  <a:pt x="f132" y="f133"/>
                  <a:pt x="f132" y="f133"/>
                </a:cubicBezTo>
                <a:cubicBezTo>
                  <a:pt x="f132" y="f134"/>
                  <a:pt x="f132" y="f135"/>
                  <a:pt x="f132" y="f17"/>
                </a:cubicBezTo>
                <a:cubicBezTo>
                  <a:pt x="f132" y="f136"/>
                  <a:pt x="f137" y="f138"/>
                  <a:pt x="f118" y="f138"/>
                </a:cubicBezTo>
                <a:cubicBezTo>
                  <a:pt x="f139" y="f138"/>
                  <a:pt x="f140" y="f136"/>
                  <a:pt x="f140" y="f17"/>
                </a:cubicBezTo>
                <a:cubicBezTo>
                  <a:pt x="f140" y="f141"/>
                  <a:pt x="f142" y="f143"/>
                  <a:pt x="f144" y="f143"/>
                </a:cubicBezTo>
                <a:cubicBezTo>
                  <a:pt x="f145" y="f146"/>
                  <a:pt x="f145" y="f146"/>
                  <a:pt x="f145" y="f146"/>
                </a:cubicBezTo>
                <a:cubicBezTo>
                  <a:pt x="f147" y="f148"/>
                  <a:pt x="f149" y="f119"/>
                  <a:pt x="f118" y="f119"/>
                </a:cubicBezTo>
                <a:close/>
                <a:moveTo>
                  <a:pt x="f150" y="f151"/>
                </a:moveTo>
                <a:cubicBezTo>
                  <a:pt x="f152" y="f153"/>
                  <a:pt x="f154" y="f155"/>
                  <a:pt x="f10" y="f155"/>
                </a:cubicBezTo>
                <a:cubicBezTo>
                  <a:pt x="f50" y="f155"/>
                  <a:pt x="f50" y="f155"/>
                  <a:pt x="f50" y="f155"/>
                </a:cubicBezTo>
                <a:cubicBezTo>
                  <a:pt x="f59" y="f156"/>
                  <a:pt x="f64" y="f157"/>
                  <a:pt x="f64" y="f17"/>
                </a:cubicBezTo>
                <a:cubicBezTo>
                  <a:pt x="f64" y="f158"/>
                  <a:pt x="f159" y="f160"/>
                  <a:pt x="f118" y="f160"/>
                </a:cubicBezTo>
                <a:cubicBezTo>
                  <a:pt x="f161" y="f160"/>
                  <a:pt x="f162" y="f158"/>
                  <a:pt x="f162" y="f17"/>
                </a:cubicBezTo>
                <a:cubicBezTo>
                  <a:pt x="f162" y="f163"/>
                  <a:pt x="f161" y="f113"/>
                  <a:pt x="f118" y="f113"/>
                </a:cubicBezTo>
                <a:cubicBezTo>
                  <a:pt x="f164" y="f113"/>
                  <a:pt x="f165" y="f166"/>
                  <a:pt x="f136" y="f167"/>
                </a:cubicBezTo>
                <a:cubicBezTo>
                  <a:pt x="f136" y="f34"/>
                  <a:pt x="f136" y="f34"/>
                  <a:pt x="f136" y="f34"/>
                </a:cubicBezTo>
                <a:cubicBezTo>
                  <a:pt x="f136" y="f168"/>
                  <a:pt x="f169" y="f170"/>
                  <a:pt x="f171" y="f172"/>
                </a:cubicBezTo>
                <a:cubicBezTo>
                  <a:pt x="f173" y="f174"/>
                  <a:pt x="f173" y="f174"/>
                  <a:pt x="f173" y="f174"/>
                </a:cubicBezTo>
                <a:cubicBezTo>
                  <a:pt x="f175" y="f176"/>
                  <a:pt x="f22" y="f89"/>
                  <a:pt x="f118" y="f89"/>
                </a:cubicBezTo>
                <a:cubicBezTo>
                  <a:pt x="f177" y="f89"/>
                  <a:pt x="f5" y="f178"/>
                  <a:pt x="f5" y="f17"/>
                </a:cubicBezTo>
                <a:cubicBezTo>
                  <a:pt x="f5" y="f179"/>
                  <a:pt x="f177" y="f7"/>
                  <a:pt x="f118" y="f7"/>
                </a:cubicBezTo>
                <a:cubicBezTo>
                  <a:pt x="f180" y="f7"/>
                  <a:pt x="f181" y="f179"/>
                  <a:pt x="f181" y="f17"/>
                </a:cubicBezTo>
                <a:cubicBezTo>
                  <a:pt x="f181" y="f182"/>
                  <a:pt x="f183" y="f184"/>
                  <a:pt x="f185" y="f186"/>
                </a:cubicBezTo>
                <a:lnTo>
                  <a:pt x="f150" y="f151"/>
                </a:lnTo>
                <a:close/>
                <a:moveTo>
                  <a:pt x="f150" y="f151"/>
                </a:moveTo>
                <a:cubicBezTo>
                  <a:pt x="f150" y="f151"/>
                  <a:pt x="f150" y="f151"/>
                  <a:pt x="f150" y="f151"/>
                </a:cubicBezTo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chemeClr val="bg1"/>
              </a:solidFill>
              <a:uFillTx/>
              <a:latin typeface="Calibri"/>
            </a:endParaRPr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2DF364B8-14A4-4BBE-8AF4-A58EF9334093}"/>
              </a:ext>
            </a:extLst>
          </p:cNvPr>
          <p:cNvSpPr/>
          <p:nvPr/>
        </p:nvSpPr>
        <p:spPr>
          <a:xfrm>
            <a:off x="7933517" y="865726"/>
            <a:ext cx="444114" cy="637986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473"/>
              <a:gd name="f8" fmla="val 680"/>
              <a:gd name="f9" fmla="val 137"/>
              <a:gd name="f10" fmla="val 134"/>
              <a:gd name="f11" fmla="val 105"/>
              <a:gd name="f12" fmla="val 100"/>
              <a:gd name="f13" fmla="val 141"/>
              <a:gd name="f14" fmla="val 96"/>
              <a:gd name="f15" fmla="val 146"/>
              <a:gd name="f16" fmla="val 326"/>
              <a:gd name="f17" fmla="val 332"/>
              <a:gd name="f18" fmla="val 336"/>
              <a:gd name="f19" fmla="val 140"/>
              <a:gd name="f20" fmla="val 144"/>
              <a:gd name="f21" fmla="val 292"/>
              <a:gd name="f22" fmla="val 51"/>
              <a:gd name="f23" fmla="val 289"/>
              <a:gd name="f24" fmla="val 22"/>
              <a:gd name="f25" fmla="val 265"/>
              <a:gd name="f26" fmla="val 236"/>
              <a:gd name="f27" fmla="val 207"/>
              <a:gd name="f28" fmla="val 183"/>
              <a:gd name="f29" fmla="val 181"/>
              <a:gd name="f30" fmla="val 166"/>
              <a:gd name="f31" fmla="val 620"/>
              <a:gd name="f32" fmla="val 653"/>
              <a:gd name="f33" fmla="val 446"/>
              <a:gd name="f34" fmla="val 413"/>
              <a:gd name="f35" fmla="val 60"/>
              <a:gd name="f36" fmla="val 27"/>
              <a:gd name="f37" fmla="val 132"/>
              <a:gd name="f38" fmla="val 92"/>
              <a:gd name="f39" fmla="val 164"/>
              <a:gd name="f40" fmla="val 116"/>
              <a:gd name="f41" fmla="val 189"/>
              <a:gd name="f42" fmla="val 357"/>
              <a:gd name="f43" fmla="val 381"/>
              <a:gd name="f44" fmla="val 161"/>
              <a:gd name="f45" fmla="val 430"/>
              <a:gd name="f46" fmla="val 150"/>
              <a:gd name="f47" fmla="val 423"/>
              <a:gd name="f48" fmla="val 136"/>
              <a:gd name="f49" fmla="val 427"/>
              <a:gd name="f50" fmla="val 130"/>
              <a:gd name="f51" fmla="val 437"/>
              <a:gd name="f52" fmla="val 108"/>
              <a:gd name="f53" fmla="val 472"/>
              <a:gd name="f54" fmla="val 97"/>
              <a:gd name="f55" fmla="val 463"/>
              <a:gd name="f56" fmla="val 88"/>
              <a:gd name="f57" fmla="val 455"/>
              <a:gd name="f58" fmla="val 74"/>
              <a:gd name="f59" fmla="val 457"/>
              <a:gd name="f60" fmla="val 66"/>
              <a:gd name="f61" fmla="val 467"/>
              <a:gd name="f62" fmla="val 58"/>
              <a:gd name="f63" fmla="val 477"/>
              <a:gd name="f64" fmla="val 491"/>
              <a:gd name="f65" fmla="val 70"/>
              <a:gd name="f66" fmla="val 498"/>
              <a:gd name="f67" fmla="val 523"/>
              <a:gd name="f68" fmla="val 104"/>
              <a:gd name="f69" fmla="val 526"/>
              <a:gd name="f70" fmla="val 109"/>
              <a:gd name="f71" fmla="val 528"/>
              <a:gd name="f72" fmla="val 114"/>
              <a:gd name="f73" fmla="val 117"/>
              <a:gd name="f74" fmla="val 527"/>
              <a:gd name="f75" fmla="val 118"/>
              <a:gd name="f76" fmla="val 125"/>
              <a:gd name="f77" fmla="val 522"/>
              <a:gd name="f78" fmla="val 133"/>
              <a:gd name="f79" fmla="val 517"/>
              <a:gd name="f80" fmla="val 168"/>
              <a:gd name="f81" fmla="val 461"/>
              <a:gd name="f82" fmla="val 175"/>
              <a:gd name="f83" fmla="val 450"/>
              <a:gd name="f84" fmla="val 171"/>
              <a:gd name="f85" fmla="val 436"/>
              <a:gd name="f86" fmla="val 268"/>
              <a:gd name="f87" fmla="val 261"/>
              <a:gd name="f88" fmla="val 275"/>
              <a:gd name="f89" fmla="val 310"/>
              <a:gd name="f90" fmla="val 301"/>
              <a:gd name="f91" fmla="val 293"/>
              <a:gd name="f92" fmla="val 295"/>
              <a:gd name="f93" fmla="val 305"/>
              <a:gd name="f94" fmla="val 315"/>
              <a:gd name="f95" fmla="val 329"/>
              <a:gd name="f96" fmla="val 361"/>
              <a:gd name="f97" fmla="val 364"/>
              <a:gd name="f98" fmla="val 366"/>
              <a:gd name="f99" fmla="val 365"/>
              <a:gd name="f100" fmla="val 355"/>
              <a:gd name="f101" fmla="val 299"/>
              <a:gd name="f102" fmla="val 288"/>
              <a:gd name="f103" fmla="val 274"/>
              <a:gd name="f104" fmla="val 394"/>
              <a:gd name="f105" fmla="val 505"/>
              <a:gd name="f106" fmla="val 493"/>
              <a:gd name="f107" fmla="val 384"/>
              <a:gd name="f108" fmla="val 483"/>
              <a:gd name="f109" fmla="val 371"/>
              <a:gd name="f110" fmla="val 224"/>
              <a:gd name="f111" fmla="val 212"/>
              <a:gd name="f112" fmla="val 202"/>
              <a:gd name="f113" fmla="val 343"/>
              <a:gd name="f114" fmla="val 331"/>
              <a:gd name="f115" fmla="val 321"/>
              <a:gd name="f116" fmla="+- 0 0 -90"/>
              <a:gd name="f117" fmla="*/ f4 1 473"/>
              <a:gd name="f118" fmla="*/ f5 1 680"/>
              <a:gd name="f119" fmla="val f6"/>
              <a:gd name="f120" fmla="val f7"/>
              <a:gd name="f121" fmla="val f8"/>
              <a:gd name="f122" fmla="*/ f116 f0 1"/>
              <a:gd name="f123" fmla="+- f121 0 f119"/>
              <a:gd name="f124" fmla="+- f120 0 f119"/>
              <a:gd name="f125" fmla="*/ f122 1 f3"/>
              <a:gd name="f126" fmla="*/ f124 1 473"/>
              <a:gd name="f127" fmla="*/ f123 1 680"/>
              <a:gd name="f128" fmla="*/ 137 f124 1"/>
              <a:gd name="f129" fmla="*/ 105 f123 1"/>
              <a:gd name="f130" fmla="*/ 326 f124 1"/>
              <a:gd name="f131" fmla="*/ 96 f123 1"/>
              <a:gd name="f132" fmla="*/ 336 f124 1"/>
              <a:gd name="f133" fmla="*/ 134 f123 1"/>
              <a:gd name="f134" fmla="*/ 146 f124 1"/>
              <a:gd name="f135" fmla="*/ 144 f123 1"/>
              <a:gd name="f136" fmla="*/ 292 f124 1"/>
              <a:gd name="f137" fmla="*/ 51 f123 1"/>
              <a:gd name="f138" fmla="*/ 181 f124 1"/>
              <a:gd name="f139" fmla="*/ 473 f124 1"/>
              <a:gd name="f140" fmla="*/ 166 f123 1"/>
              <a:gd name="f141" fmla="*/ 413 f124 1"/>
              <a:gd name="f142" fmla="*/ 680 f123 1"/>
              <a:gd name="f143" fmla="*/ 0 f124 1"/>
              <a:gd name="f144" fmla="*/ 620 f123 1"/>
              <a:gd name="f145" fmla="*/ 60 f124 1"/>
              <a:gd name="f146" fmla="*/ 92 f124 1"/>
              <a:gd name="f147" fmla="*/ 189 f123 1"/>
              <a:gd name="f148" fmla="*/ 381 f124 1"/>
              <a:gd name="f149" fmla="*/ 130 f124 1"/>
              <a:gd name="f150" fmla="*/ 437 f123 1"/>
              <a:gd name="f151" fmla="*/ 97 f124 1"/>
              <a:gd name="f152" fmla="*/ 463 f123 1"/>
              <a:gd name="f153" fmla="*/ 70 f124 1"/>
              <a:gd name="f154" fmla="*/ 498 f123 1"/>
              <a:gd name="f155" fmla="*/ 114 f124 1"/>
              <a:gd name="f156" fmla="*/ 528 f123 1"/>
              <a:gd name="f157" fmla="*/ 133 f124 1"/>
              <a:gd name="f158" fmla="*/ 517 f123 1"/>
              <a:gd name="f159" fmla="*/ 161 f124 1"/>
              <a:gd name="f160" fmla="*/ 430 f123 1"/>
              <a:gd name="f161" fmla="*/ 275 f123 1"/>
              <a:gd name="f162" fmla="*/ 301 f123 1"/>
              <a:gd name="f163" fmla="*/ 336 f123 1"/>
              <a:gd name="f164" fmla="*/ 366 f123 1"/>
              <a:gd name="f165" fmla="*/ 355 f123 1"/>
              <a:gd name="f166" fmla="*/ 268 f123 1"/>
              <a:gd name="f167" fmla="*/ 371 f124 1"/>
              <a:gd name="f168" fmla="*/ 483 f123 1"/>
              <a:gd name="f169" fmla="*/ 202 f124 1"/>
              <a:gd name="f170" fmla="*/ 505 f123 1"/>
              <a:gd name="f171" fmla="*/ 394 f124 1"/>
              <a:gd name="f172" fmla="*/ 343 f123 1"/>
              <a:gd name="f173" fmla="*/ 224 f124 1"/>
              <a:gd name="f174" fmla="*/ 321 f123 1"/>
              <a:gd name="f175" fmla="+- f125 0 f1"/>
              <a:gd name="f176" fmla="*/ f128 1 473"/>
              <a:gd name="f177" fmla="*/ f129 1 680"/>
              <a:gd name="f178" fmla="*/ f130 1 473"/>
              <a:gd name="f179" fmla="*/ f131 1 680"/>
              <a:gd name="f180" fmla="*/ f132 1 473"/>
              <a:gd name="f181" fmla="*/ f133 1 680"/>
              <a:gd name="f182" fmla="*/ f134 1 473"/>
              <a:gd name="f183" fmla="*/ f135 1 680"/>
              <a:gd name="f184" fmla="*/ f136 1 473"/>
              <a:gd name="f185" fmla="*/ f137 1 680"/>
              <a:gd name="f186" fmla="*/ f138 1 473"/>
              <a:gd name="f187" fmla="*/ f139 1 473"/>
              <a:gd name="f188" fmla="*/ f140 1 680"/>
              <a:gd name="f189" fmla="*/ f141 1 473"/>
              <a:gd name="f190" fmla="*/ f142 1 680"/>
              <a:gd name="f191" fmla="*/ f143 1 473"/>
              <a:gd name="f192" fmla="*/ f144 1 680"/>
              <a:gd name="f193" fmla="*/ f145 1 473"/>
              <a:gd name="f194" fmla="*/ f146 1 473"/>
              <a:gd name="f195" fmla="*/ f147 1 680"/>
              <a:gd name="f196" fmla="*/ f148 1 473"/>
              <a:gd name="f197" fmla="*/ f149 1 473"/>
              <a:gd name="f198" fmla="*/ f150 1 680"/>
              <a:gd name="f199" fmla="*/ f151 1 473"/>
              <a:gd name="f200" fmla="*/ f152 1 680"/>
              <a:gd name="f201" fmla="*/ f153 1 473"/>
              <a:gd name="f202" fmla="*/ f154 1 680"/>
              <a:gd name="f203" fmla="*/ f155 1 473"/>
              <a:gd name="f204" fmla="*/ f156 1 680"/>
              <a:gd name="f205" fmla="*/ f157 1 473"/>
              <a:gd name="f206" fmla="*/ f158 1 680"/>
              <a:gd name="f207" fmla="*/ f159 1 473"/>
              <a:gd name="f208" fmla="*/ f160 1 680"/>
              <a:gd name="f209" fmla="*/ f161 1 680"/>
              <a:gd name="f210" fmla="*/ f162 1 680"/>
              <a:gd name="f211" fmla="*/ f163 1 680"/>
              <a:gd name="f212" fmla="*/ f164 1 680"/>
              <a:gd name="f213" fmla="*/ f165 1 680"/>
              <a:gd name="f214" fmla="*/ f166 1 680"/>
              <a:gd name="f215" fmla="*/ f167 1 473"/>
              <a:gd name="f216" fmla="*/ f168 1 680"/>
              <a:gd name="f217" fmla="*/ f169 1 473"/>
              <a:gd name="f218" fmla="*/ f170 1 680"/>
              <a:gd name="f219" fmla="*/ f171 1 473"/>
              <a:gd name="f220" fmla="*/ f172 1 680"/>
              <a:gd name="f221" fmla="*/ f173 1 473"/>
              <a:gd name="f222" fmla="*/ f174 1 680"/>
              <a:gd name="f223" fmla="*/ 0 1 f126"/>
              <a:gd name="f224" fmla="*/ f120 1 f126"/>
              <a:gd name="f225" fmla="*/ 0 1 f127"/>
              <a:gd name="f226" fmla="*/ f121 1 f127"/>
              <a:gd name="f227" fmla="*/ f176 1 f126"/>
              <a:gd name="f228" fmla="*/ f177 1 f127"/>
              <a:gd name="f229" fmla="*/ f178 1 f126"/>
              <a:gd name="f230" fmla="*/ f179 1 f127"/>
              <a:gd name="f231" fmla="*/ f180 1 f126"/>
              <a:gd name="f232" fmla="*/ f181 1 f127"/>
              <a:gd name="f233" fmla="*/ f182 1 f126"/>
              <a:gd name="f234" fmla="*/ f183 1 f127"/>
              <a:gd name="f235" fmla="*/ f184 1 f126"/>
              <a:gd name="f236" fmla="*/ f185 1 f127"/>
              <a:gd name="f237" fmla="*/ f186 1 f126"/>
              <a:gd name="f238" fmla="*/ f187 1 f126"/>
              <a:gd name="f239" fmla="*/ f188 1 f127"/>
              <a:gd name="f240" fmla="*/ f189 1 f126"/>
              <a:gd name="f241" fmla="*/ f190 1 f127"/>
              <a:gd name="f242" fmla="*/ f191 1 f126"/>
              <a:gd name="f243" fmla="*/ f192 1 f127"/>
              <a:gd name="f244" fmla="*/ f193 1 f126"/>
              <a:gd name="f245" fmla="*/ f194 1 f126"/>
              <a:gd name="f246" fmla="*/ f195 1 f127"/>
              <a:gd name="f247" fmla="*/ f196 1 f126"/>
              <a:gd name="f248" fmla="*/ f197 1 f126"/>
              <a:gd name="f249" fmla="*/ f198 1 f127"/>
              <a:gd name="f250" fmla="*/ f199 1 f126"/>
              <a:gd name="f251" fmla="*/ f200 1 f127"/>
              <a:gd name="f252" fmla="*/ f201 1 f126"/>
              <a:gd name="f253" fmla="*/ f202 1 f127"/>
              <a:gd name="f254" fmla="*/ f203 1 f126"/>
              <a:gd name="f255" fmla="*/ f204 1 f127"/>
              <a:gd name="f256" fmla="*/ f205 1 f126"/>
              <a:gd name="f257" fmla="*/ f206 1 f127"/>
              <a:gd name="f258" fmla="*/ f207 1 f126"/>
              <a:gd name="f259" fmla="*/ f208 1 f127"/>
              <a:gd name="f260" fmla="*/ f209 1 f127"/>
              <a:gd name="f261" fmla="*/ f210 1 f127"/>
              <a:gd name="f262" fmla="*/ f211 1 f127"/>
              <a:gd name="f263" fmla="*/ f212 1 f127"/>
              <a:gd name="f264" fmla="*/ f213 1 f127"/>
              <a:gd name="f265" fmla="*/ f214 1 f127"/>
              <a:gd name="f266" fmla="*/ f215 1 f126"/>
              <a:gd name="f267" fmla="*/ f216 1 f127"/>
              <a:gd name="f268" fmla="*/ f217 1 f126"/>
              <a:gd name="f269" fmla="*/ f218 1 f127"/>
              <a:gd name="f270" fmla="*/ f219 1 f126"/>
              <a:gd name="f271" fmla="*/ f220 1 f127"/>
              <a:gd name="f272" fmla="*/ f221 1 f126"/>
              <a:gd name="f273" fmla="*/ f222 1 f127"/>
              <a:gd name="f274" fmla="*/ f223 f117 1"/>
              <a:gd name="f275" fmla="*/ f224 f117 1"/>
              <a:gd name="f276" fmla="*/ f226 f118 1"/>
              <a:gd name="f277" fmla="*/ f225 f118 1"/>
              <a:gd name="f278" fmla="*/ f227 f117 1"/>
              <a:gd name="f279" fmla="*/ f228 f118 1"/>
              <a:gd name="f280" fmla="*/ f229 f117 1"/>
              <a:gd name="f281" fmla="*/ f230 f118 1"/>
              <a:gd name="f282" fmla="*/ f231 f117 1"/>
              <a:gd name="f283" fmla="*/ f232 f118 1"/>
              <a:gd name="f284" fmla="*/ f233 f117 1"/>
              <a:gd name="f285" fmla="*/ f234 f118 1"/>
              <a:gd name="f286" fmla="*/ f235 f117 1"/>
              <a:gd name="f287" fmla="*/ f236 f118 1"/>
              <a:gd name="f288" fmla="*/ f237 f117 1"/>
              <a:gd name="f289" fmla="*/ f238 f117 1"/>
              <a:gd name="f290" fmla="*/ f239 f118 1"/>
              <a:gd name="f291" fmla="*/ f240 f117 1"/>
              <a:gd name="f292" fmla="*/ f241 f118 1"/>
              <a:gd name="f293" fmla="*/ f242 f117 1"/>
              <a:gd name="f294" fmla="*/ f243 f118 1"/>
              <a:gd name="f295" fmla="*/ f244 f117 1"/>
              <a:gd name="f296" fmla="*/ f245 f117 1"/>
              <a:gd name="f297" fmla="*/ f246 f118 1"/>
              <a:gd name="f298" fmla="*/ f247 f117 1"/>
              <a:gd name="f299" fmla="*/ f248 f117 1"/>
              <a:gd name="f300" fmla="*/ f249 f118 1"/>
              <a:gd name="f301" fmla="*/ f250 f117 1"/>
              <a:gd name="f302" fmla="*/ f251 f118 1"/>
              <a:gd name="f303" fmla="*/ f252 f117 1"/>
              <a:gd name="f304" fmla="*/ f253 f118 1"/>
              <a:gd name="f305" fmla="*/ f254 f117 1"/>
              <a:gd name="f306" fmla="*/ f255 f118 1"/>
              <a:gd name="f307" fmla="*/ f256 f117 1"/>
              <a:gd name="f308" fmla="*/ f257 f118 1"/>
              <a:gd name="f309" fmla="*/ f258 f117 1"/>
              <a:gd name="f310" fmla="*/ f259 f118 1"/>
              <a:gd name="f311" fmla="*/ f260 f118 1"/>
              <a:gd name="f312" fmla="*/ f261 f118 1"/>
              <a:gd name="f313" fmla="*/ f262 f118 1"/>
              <a:gd name="f314" fmla="*/ f263 f118 1"/>
              <a:gd name="f315" fmla="*/ f264 f118 1"/>
              <a:gd name="f316" fmla="*/ f265 f118 1"/>
              <a:gd name="f317" fmla="*/ f266 f117 1"/>
              <a:gd name="f318" fmla="*/ f267 f118 1"/>
              <a:gd name="f319" fmla="*/ f268 f117 1"/>
              <a:gd name="f320" fmla="*/ f269 f118 1"/>
              <a:gd name="f321" fmla="*/ f270 f117 1"/>
              <a:gd name="f322" fmla="*/ f271 f118 1"/>
              <a:gd name="f323" fmla="*/ f272 f117 1"/>
              <a:gd name="f324" fmla="*/ f273 f1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75">
                <a:pos x="f278" y="f279"/>
              </a:cxn>
              <a:cxn ang="f175">
                <a:pos x="f280" y="f281"/>
              </a:cxn>
              <a:cxn ang="f175">
                <a:pos x="f282" y="f283"/>
              </a:cxn>
              <a:cxn ang="f175">
                <a:pos x="f284" y="f285"/>
              </a:cxn>
              <a:cxn ang="f175">
                <a:pos x="f286" y="f287"/>
              </a:cxn>
              <a:cxn ang="f175">
                <a:pos x="f288" y="f287"/>
              </a:cxn>
              <a:cxn ang="f175">
                <a:pos x="f289" y="f290"/>
              </a:cxn>
              <a:cxn ang="f175">
                <a:pos x="f291" y="f292"/>
              </a:cxn>
              <a:cxn ang="f175">
                <a:pos x="f293" y="f294"/>
              </a:cxn>
              <a:cxn ang="f175">
                <a:pos x="f295" y="f279"/>
              </a:cxn>
              <a:cxn ang="f175">
                <a:pos x="f296" y="f279"/>
              </a:cxn>
              <a:cxn ang="f175">
                <a:pos x="f284" y="f297"/>
              </a:cxn>
              <a:cxn ang="f175">
                <a:pos x="f298" y="f283"/>
              </a:cxn>
              <a:cxn ang="f175">
                <a:pos x="f298" y="f279"/>
              </a:cxn>
              <a:cxn ang="f175">
                <a:pos x="f289" y="f290"/>
              </a:cxn>
              <a:cxn ang="f175">
                <a:pos x="f299" y="f300"/>
              </a:cxn>
              <a:cxn ang="f175">
                <a:pos x="f301" y="f302"/>
              </a:cxn>
              <a:cxn ang="f175">
                <a:pos x="f303" y="f304"/>
              </a:cxn>
              <a:cxn ang="f175">
                <a:pos x="f305" y="f306"/>
              </a:cxn>
              <a:cxn ang="f175">
                <a:pos x="f307" y="f308"/>
              </a:cxn>
              <a:cxn ang="f175">
                <a:pos x="f309" y="f310"/>
              </a:cxn>
              <a:cxn ang="f175">
                <a:pos x="f299" y="f311"/>
              </a:cxn>
              <a:cxn ang="f175">
                <a:pos x="f301" y="f312"/>
              </a:cxn>
              <a:cxn ang="f175">
                <a:pos x="f303" y="f313"/>
              </a:cxn>
              <a:cxn ang="f175">
                <a:pos x="f305" y="f314"/>
              </a:cxn>
              <a:cxn ang="f175">
                <a:pos x="f307" y="f315"/>
              </a:cxn>
              <a:cxn ang="f175">
                <a:pos x="f309" y="f316"/>
              </a:cxn>
              <a:cxn ang="f175">
                <a:pos x="f317" y="f318"/>
              </a:cxn>
              <a:cxn ang="f175">
                <a:pos x="f319" y="f320"/>
              </a:cxn>
              <a:cxn ang="f175">
                <a:pos x="f317" y="f306"/>
              </a:cxn>
              <a:cxn ang="f175">
                <a:pos x="f321" y="f322"/>
              </a:cxn>
              <a:cxn ang="f175">
                <a:pos x="f323" y="f324"/>
              </a:cxn>
              <a:cxn ang="f175">
                <a:pos x="f323" y="f314"/>
              </a:cxn>
              <a:cxn ang="f175">
                <a:pos x="f321" y="f322"/>
              </a:cxn>
              <a:cxn ang="f175">
                <a:pos x="f321" y="f322"/>
              </a:cxn>
            </a:cxnLst>
            <a:rect l="f274" t="f277" r="f275" b="f276"/>
            <a:pathLst>
              <a:path w="473" h="680">
                <a:moveTo>
                  <a:pt x="f9" y="f10"/>
                </a:moveTo>
                <a:cubicBezTo>
                  <a:pt x="f9" y="f11"/>
                  <a:pt x="f9" y="f11"/>
                  <a:pt x="f9" y="f11"/>
                </a:cubicBezTo>
                <a:cubicBezTo>
                  <a:pt x="f9" y="f12"/>
                  <a:pt x="f13" y="f14"/>
                  <a:pt x="f15" y="f14"/>
                </a:cubicBezTo>
                <a:cubicBezTo>
                  <a:pt x="f16" y="f14"/>
                  <a:pt x="f16" y="f14"/>
                  <a:pt x="f16" y="f14"/>
                </a:cubicBezTo>
                <a:cubicBezTo>
                  <a:pt x="f17" y="f14"/>
                  <a:pt x="f18" y="f12"/>
                  <a:pt x="f18" y="f11"/>
                </a:cubicBezTo>
                <a:cubicBezTo>
                  <a:pt x="f18" y="f10"/>
                  <a:pt x="f18" y="f10"/>
                  <a:pt x="f18" y="f10"/>
                </a:cubicBezTo>
                <a:cubicBezTo>
                  <a:pt x="f18" y="f19"/>
                  <a:pt x="f17" y="f20"/>
                  <a:pt x="f16" y="f20"/>
                </a:cubicBezTo>
                <a:cubicBezTo>
                  <a:pt x="f15" y="f20"/>
                  <a:pt x="f15" y="f20"/>
                  <a:pt x="f15" y="f20"/>
                </a:cubicBezTo>
                <a:cubicBezTo>
                  <a:pt x="f13" y="f20"/>
                  <a:pt x="f9" y="f19"/>
                  <a:pt x="f9" y="f10"/>
                </a:cubicBezTo>
                <a:close/>
                <a:moveTo>
                  <a:pt x="f21" y="f22"/>
                </a:moveTo>
                <a:cubicBezTo>
                  <a:pt x="f23" y="f24"/>
                  <a:pt x="f25" y="f6"/>
                  <a:pt x="f26" y="f6"/>
                </a:cubicBezTo>
                <a:cubicBezTo>
                  <a:pt x="f27" y="f6"/>
                  <a:pt x="f28" y="f24"/>
                  <a:pt x="f29" y="f22"/>
                </a:cubicBezTo>
                <a:lnTo>
                  <a:pt x="f21" y="f22"/>
                </a:lnTo>
                <a:close/>
                <a:moveTo>
                  <a:pt x="f7" y="f30"/>
                </a:moveTo>
                <a:cubicBezTo>
                  <a:pt x="f7" y="f31"/>
                  <a:pt x="f7" y="f31"/>
                  <a:pt x="f7" y="f31"/>
                </a:cubicBezTo>
                <a:cubicBezTo>
                  <a:pt x="f7" y="f32"/>
                  <a:pt x="f33" y="f8"/>
                  <a:pt x="f34" y="f8"/>
                </a:cubicBezTo>
                <a:cubicBezTo>
                  <a:pt x="f35" y="f8"/>
                  <a:pt x="f35" y="f8"/>
                  <a:pt x="f35" y="f8"/>
                </a:cubicBezTo>
                <a:cubicBezTo>
                  <a:pt x="f36" y="f8"/>
                  <a:pt x="f6" y="f32"/>
                  <a:pt x="f6" y="f31"/>
                </a:cubicBezTo>
                <a:cubicBezTo>
                  <a:pt x="f6" y="f30"/>
                  <a:pt x="f6" y="f30"/>
                  <a:pt x="f6" y="f30"/>
                </a:cubicBezTo>
                <a:cubicBezTo>
                  <a:pt x="f6" y="f37"/>
                  <a:pt x="f36" y="f11"/>
                  <a:pt x="f35" y="f11"/>
                </a:cubicBezTo>
                <a:cubicBezTo>
                  <a:pt x="f38" y="f11"/>
                  <a:pt x="f38" y="f11"/>
                  <a:pt x="f38" y="f11"/>
                </a:cubicBezTo>
                <a:cubicBezTo>
                  <a:pt x="f38" y="f11"/>
                  <a:pt x="f38" y="f11"/>
                  <a:pt x="f38" y="f11"/>
                </a:cubicBezTo>
                <a:cubicBezTo>
                  <a:pt x="f38" y="f10"/>
                  <a:pt x="f38" y="f10"/>
                  <a:pt x="f38" y="f10"/>
                </a:cubicBezTo>
                <a:cubicBezTo>
                  <a:pt x="f38" y="f39"/>
                  <a:pt x="f40" y="f41"/>
                  <a:pt x="f15" y="f41"/>
                </a:cubicBezTo>
                <a:cubicBezTo>
                  <a:pt x="f16" y="f41"/>
                  <a:pt x="f16" y="f41"/>
                  <a:pt x="f16" y="f41"/>
                </a:cubicBezTo>
                <a:cubicBezTo>
                  <a:pt x="f42" y="f41"/>
                  <a:pt x="f43" y="f39"/>
                  <a:pt x="f43" y="f10"/>
                </a:cubicBezTo>
                <a:cubicBezTo>
                  <a:pt x="f43" y="f11"/>
                  <a:pt x="f43" y="f11"/>
                  <a:pt x="f43" y="f11"/>
                </a:cubicBezTo>
                <a:cubicBezTo>
                  <a:pt x="f43" y="f11"/>
                  <a:pt x="f43" y="f11"/>
                  <a:pt x="f43" y="f11"/>
                </a:cubicBezTo>
                <a:cubicBezTo>
                  <a:pt x="f34" y="f11"/>
                  <a:pt x="f34" y="f11"/>
                  <a:pt x="f34" y="f11"/>
                </a:cubicBezTo>
                <a:cubicBezTo>
                  <a:pt x="f33" y="f11"/>
                  <a:pt x="f7" y="f37"/>
                  <a:pt x="f7" y="f30"/>
                </a:cubicBezTo>
                <a:close/>
                <a:moveTo>
                  <a:pt x="f44" y="f45"/>
                </a:moveTo>
                <a:cubicBezTo>
                  <a:pt x="f46" y="f47"/>
                  <a:pt x="f48" y="f49"/>
                  <a:pt x="f50" y="f51"/>
                </a:cubicBezTo>
                <a:cubicBezTo>
                  <a:pt x="f52" y="f53"/>
                  <a:pt x="f52" y="f53"/>
                  <a:pt x="f52" y="f53"/>
                </a:cubicBezTo>
                <a:cubicBezTo>
                  <a:pt x="f54" y="f55"/>
                  <a:pt x="f54" y="f55"/>
                  <a:pt x="f54" y="f55"/>
                </a:cubicBez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35" y="f64"/>
                  <a:pt x="f65" y="f66"/>
                </a:cubicBezTo>
                <a:cubicBezTo>
                  <a:pt x="f12" y="f67"/>
                  <a:pt x="f12" y="f67"/>
                  <a:pt x="f12" y="f67"/>
                </a:cubicBezTo>
                <a:cubicBezTo>
                  <a:pt x="f68" y="f69"/>
                  <a:pt x="f70" y="f71"/>
                  <a:pt x="f72" y="f71"/>
                </a:cubicBezTo>
                <a:cubicBezTo>
                  <a:pt x="f40" y="f71"/>
                  <a:pt x="f73" y="f74"/>
                  <a:pt x="f75" y="f74"/>
                </a:cubicBezTo>
                <a:cubicBezTo>
                  <a:pt x="f76" y="f69"/>
                  <a:pt x="f50" y="f77"/>
                  <a:pt x="f78" y="f79"/>
                </a:cubicBezTo>
                <a:cubicBezTo>
                  <a:pt x="f80" y="f81"/>
                  <a:pt x="f80" y="f81"/>
                  <a:pt x="f80" y="f81"/>
                </a:cubicBezTo>
                <a:cubicBezTo>
                  <a:pt x="f82" y="f83"/>
                  <a:pt x="f84" y="f85"/>
                  <a:pt x="f44" y="f45"/>
                </a:cubicBezTo>
                <a:close/>
                <a:moveTo>
                  <a:pt x="f44" y="f86"/>
                </a:moveTo>
                <a:cubicBezTo>
                  <a:pt x="f46" y="f87"/>
                  <a:pt x="f48" y="f25"/>
                  <a:pt x="f50" y="f88"/>
                </a:cubicBezTo>
                <a:cubicBezTo>
                  <a:pt x="f52" y="f89"/>
                  <a:pt x="f52" y="f89"/>
                  <a:pt x="f52" y="f89"/>
                </a:cubicBezTo>
                <a:cubicBezTo>
                  <a:pt x="f54" y="f90"/>
                  <a:pt x="f54" y="f90"/>
                  <a:pt x="f54" y="f90"/>
                </a:cubicBezTo>
                <a:cubicBezTo>
                  <a:pt x="f56" y="f91"/>
                  <a:pt x="f58" y="f92"/>
                  <a:pt x="f60" y="f93"/>
                </a:cubicBezTo>
                <a:cubicBezTo>
                  <a:pt x="f62" y="f94"/>
                  <a:pt x="f35" y="f95"/>
                  <a:pt x="f65" y="f18"/>
                </a:cubicBezTo>
                <a:cubicBezTo>
                  <a:pt x="f12" y="f96"/>
                  <a:pt x="f12" y="f96"/>
                  <a:pt x="f12" y="f96"/>
                </a:cubicBezTo>
                <a:cubicBezTo>
                  <a:pt x="f68" y="f97"/>
                  <a:pt x="f70" y="f98"/>
                  <a:pt x="f72" y="f98"/>
                </a:cubicBezTo>
                <a:cubicBezTo>
                  <a:pt x="f40" y="f98"/>
                  <a:pt x="f73" y="f99"/>
                  <a:pt x="f75" y="f99"/>
                </a:cubicBezTo>
                <a:cubicBezTo>
                  <a:pt x="f76" y="f97"/>
                  <a:pt x="f50" y="f2"/>
                  <a:pt x="f78" y="f100"/>
                </a:cubicBezTo>
                <a:cubicBezTo>
                  <a:pt x="f80" y="f101"/>
                  <a:pt x="f80" y="f101"/>
                  <a:pt x="f80" y="f101"/>
                </a:cubicBezTo>
                <a:cubicBezTo>
                  <a:pt x="f82" y="f102"/>
                  <a:pt x="f84" y="f103"/>
                  <a:pt x="f44" y="f86"/>
                </a:cubicBezTo>
                <a:close/>
                <a:moveTo>
                  <a:pt x="f104" y="f105"/>
                </a:moveTo>
                <a:cubicBezTo>
                  <a:pt x="f104" y="f106"/>
                  <a:pt x="f107" y="f108"/>
                  <a:pt x="f109" y="f108"/>
                </a:cubicBezTo>
                <a:cubicBezTo>
                  <a:pt x="f110" y="f108"/>
                  <a:pt x="f110" y="f108"/>
                  <a:pt x="f110" y="f108"/>
                </a:cubicBezTo>
                <a:cubicBezTo>
                  <a:pt x="f111" y="f108"/>
                  <a:pt x="f112" y="f106"/>
                  <a:pt x="f112" y="f105"/>
                </a:cubicBezTo>
                <a:cubicBezTo>
                  <a:pt x="f112" y="f79"/>
                  <a:pt x="f111" y="f71"/>
                  <a:pt x="f110" y="f71"/>
                </a:cubicBezTo>
                <a:cubicBezTo>
                  <a:pt x="f109" y="f71"/>
                  <a:pt x="f109" y="f71"/>
                  <a:pt x="f109" y="f71"/>
                </a:cubicBezTo>
                <a:cubicBezTo>
                  <a:pt x="f107" y="f71"/>
                  <a:pt x="f104" y="f79"/>
                  <a:pt x="f104" y="f105"/>
                </a:cubicBezTo>
                <a:close/>
                <a:moveTo>
                  <a:pt x="f104" y="f113"/>
                </a:moveTo>
                <a:cubicBezTo>
                  <a:pt x="f104" y="f114"/>
                  <a:pt x="f107" y="f115"/>
                  <a:pt x="f109" y="f115"/>
                </a:cubicBezTo>
                <a:cubicBezTo>
                  <a:pt x="f110" y="f115"/>
                  <a:pt x="f110" y="f115"/>
                  <a:pt x="f110" y="f115"/>
                </a:cubicBezTo>
                <a:cubicBezTo>
                  <a:pt x="f111" y="f115"/>
                  <a:pt x="f112" y="f114"/>
                  <a:pt x="f112" y="f113"/>
                </a:cubicBezTo>
                <a:cubicBezTo>
                  <a:pt x="f112" y="f100"/>
                  <a:pt x="f111" y="f98"/>
                  <a:pt x="f110" y="f98"/>
                </a:cubicBezTo>
                <a:cubicBezTo>
                  <a:pt x="f109" y="f98"/>
                  <a:pt x="f109" y="f98"/>
                  <a:pt x="f109" y="f98"/>
                </a:cubicBezTo>
                <a:cubicBezTo>
                  <a:pt x="f107" y="f98"/>
                  <a:pt x="f104" y="f100"/>
                  <a:pt x="f104" y="f113"/>
                </a:cubicBezTo>
                <a:close/>
                <a:moveTo>
                  <a:pt x="f104" y="f113"/>
                </a:moveTo>
                <a:cubicBezTo>
                  <a:pt x="f104" y="f113"/>
                  <a:pt x="f104" y="f113"/>
                  <a:pt x="f104" y="f113"/>
                </a:cubicBezTo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chemeClr val="bg1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487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rgbClr val="374562"/>
                </a:solidFill>
              </a:rPr>
              <a:t>Infographic Style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F90164C-F75A-473C-8BE3-40E686B0454A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4780744" y="3676410"/>
            <a:ext cx="1315257" cy="1466162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1A6BFE4-00CC-4C4E-A882-4A010CA49CEF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2164882" y="3676410"/>
            <a:ext cx="2956098" cy="1397004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78A49E5-4C35-46C7-9FCD-2E6169D24FC9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6096004" y="3676410"/>
            <a:ext cx="1300602" cy="1466162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2FAF20A-17C8-4A03-A2AF-E2B4BB5B0020}"/>
              </a:ext>
            </a:extLst>
          </p:cNvPr>
          <p:cNvCxnSpPr>
            <a:cxnSpLocks/>
            <a:stCxn id="20" idx="2"/>
          </p:cNvCxnSpPr>
          <p:nvPr/>
        </p:nvCxnSpPr>
        <p:spPr>
          <a:xfrm flipH="1">
            <a:off x="7036780" y="3676410"/>
            <a:ext cx="2975688" cy="1397004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7504A23B-6463-4864-A7C3-D99AE93EAA52}"/>
              </a:ext>
            </a:extLst>
          </p:cNvPr>
          <p:cNvGrpSpPr/>
          <p:nvPr/>
        </p:nvGrpSpPr>
        <p:grpSpPr>
          <a:xfrm>
            <a:off x="7902786" y="4758084"/>
            <a:ext cx="3459753" cy="923330"/>
            <a:chOff x="2551705" y="4283314"/>
            <a:chExt cx="2357003" cy="9233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91CE00-C2BF-4F89-AE2F-4249C2B8038C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7FDFD24-C79A-47FC-87AE-B3F4FE9AFC16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7C42334-0597-4B42-A29D-2315CCE33803}"/>
              </a:ext>
            </a:extLst>
          </p:cNvPr>
          <p:cNvGrpSpPr/>
          <p:nvPr/>
        </p:nvGrpSpPr>
        <p:grpSpPr>
          <a:xfrm>
            <a:off x="829462" y="4758084"/>
            <a:ext cx="3430340" cy="923330"/>
            <a:chOff x="2551705" y="4283314"/>
            <a:chExt cx="2357003" cy="92333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DC5C7A-0276-4205-9F74-57F86C636902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ABFB7A9-6EE1-4CC3-832A-748EC3CA366A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E6C48238-CAA4-4DC9-B41D-67DAC049DB60}"/>
              </a:ext>
            </a:extLst>
          </p:cNvPr>
          <p:cNvSpPr/>
          <p:nvPr/>
        </p:nvSpPr>
        <p:spPr>
          <a:xfrm>
            <a:off x="5183610" y="4209724"/>
            <a:ext cx="1809042" cy="1809042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FAB117"/>
              </a:solidFill>
              <a:cs typeface="Arial" pitchFamily="34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2B32D0E-8907-4414-B311-060BD75ACD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336750"/>
              </p:ext>
            </p:extLst>
          </p:nvPr>
        </p:nvGraphicFramePr>
        <p:xfrm>
          <a:off x="940780" y="1846404"/>
          <a:ext cx="2448205" cy="18300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2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6CB2DD5A-67FD-4480-AC12-0E9E368056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015664"/>
              </p:ext>
            </p:extLst>
          </p:nvPr>
        </p:nvGraphicFramePr>
        <p:xfrm>
          <a:off x="3556642" y="1846404"/>
          <a:ext cx="2448205" cy="18300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strike="sngStrike" dirty="0">
                        <a:solidFill>
                          <a:schemeClr val="bg1"/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strike="sngStrike" dirty="0">
                        <a:solidFill>
                          <a:schemeClr val="bg1"/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strike="sngStrike" dirty="0">
                        <a:solidFill>
                          <a:schemeClr val="bg1"/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2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strike="sngStrike" dirty="0">
                        <a:solidFill>
                          <a:schemeClr val="bg1"/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strike="noStrike" dirty="0">
                          <a:solidFill>
                            <a:schemeClr val="bg1"/>
                          </a:solidFill>
                          <a:latin typeface="+mn-lt"/>
                          <a:ea typeface="+mj-ea"/>
                          <a:cs typeface="Arial" pitchFamily="34" charset="0"/>
                        </a:rPr>
                        <a:t>You can simply impress your audience and add a unique zing </a:t>
                      </a:r>
                      <a:endParaRPr lang="en-US" altLang="ko-KR" sz="1200" b="0" strike="noStrike" dirty="0">
                        <a:solidFill>
                          <a:schemeClr val="bg1"/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strike="sngStrike" dirty="0">
                        <a:solidFill>
                          <a:schemeClr val="bg1"/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strike="sngStrike" dirty="0">
                        <a:solidFill>
                          <a:schemeClr val="bg1"/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strike="sngStrike" dirty="0">
                        <a:solidFill>
                          <a:schemeClr val="bg1"/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strike="sngStrike" dirty="0">
                        <a:solidFill>
                          <a:schemeClr val="bg1"/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strike="sngStrike" dirty="0">
                        <a:solidFill>
                          <a:schemeClr val="bg1"/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j-ea"/>
                          <a:cs typeface="Arial" pitchFamily="34" charset="0"/>
                        </a:rPr>
                        <a:t>Add Text</a:t>
                      </a: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strike="sngStrike" dirty="0">
                        <a:solidFill>
                          <a:schemeClr val="bg1"/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strike="sngStrike" dirty="0">
                        <a:solidFill>
                          <a:schemeClr val="bg1"/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strike="sngStrike" dirty="0">
                        <a:solidFill>
                          <a:schemeClr val="bg1"/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strike="sngStrike" dirty="0">
                        <a:solidFill>
                          <a:schemeClr val="bg1"/>
                        </a:solidFill>
                        <a:latin typeface="+mn-lt"/>
                        <a:ea typeface="+mj-ea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AC30D9D9-2687-4578-8D78-0A3269A7A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858141"/>
              </p:ext>
            </p:extLst>
          </p:nvPr>
        </p:nvGraphicFramePr>
        <p:xfrm>
          <a:off x="6172504" y="1846404"/>
          <a:ext cx="2448205" cy="18300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2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</a:t>
                      </a: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EFCDA3D-A98A-466A-A368-0C0A6CAEE8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875132"/>
              </p:ext>
            </p:extLst>
          </p:nvPr>
        </p:nvGraphicFramePr>
        <p:xfrm>
          <a:off x="8788367" y="1846404"/>
          <a:ext cx="2448205" cy="18300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5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2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</a:t>
                      </a:r>
                      <a:endParaRPr lang="en-US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accent2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rgbClr val="FAB117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6F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4" name="Grupo 13">
            <a:extLst>
              <a:ext uri="{FF2B5EF4-FFF2-40B4-BE49-F238E27FC236}">
                <a16:creationId xmlns:a16="http://schemas.microsoft.com/office/drawing/2014/main" id="{54A9AFE3-CA2E-4262-A3F3-D94C33BCD0B6}"/>
              </a:ext>
            </a:extLst>
          </p:cNvPr>
          <p:cNvGrpSpPr/>
          <p:nvPr/>
        </p:nvGrpSpPr>
        <p:grpSpPr>
          <a:xfrm>
            <a:off x="5446713" y="4476751"/>
            <a:ext cx="1227137" cy="1338261"/>
            <a:chOff x="5446713" y="4476751"/>
            <a:chExt cx="1227137" cy="1338261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E44F93B6-85A6-4462-AC0A-2EAC3BB16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4850" y="5341938"/>
              <a:ext cx="889000" cy="352425"/>
            </a:xfrm>
            <a:custGeom>
              <a:avLst/>
              <a:gdLst>
                <a:gd name="T0" fmla="*/ 260 w 520"/>
                <a:gd name="T1" fmla="*/ 206 h 206"/>
                <a:gd name="T2" fmla="*/ 62 w 520"/>
                <a:gd name="T3" fmla="*/ 205 h 206"/>
                <a:gd name="T4" fmla="*/ 2 w 520"/>
                <a:gd name="T5" fmla="*/ 157 h 206"/>
                <a:gd name="T6" fmla="*/ 55 w 520"/>
                <a:gd name="T7" fmla="*/ 97 h 206"/>
                <a:gd name="T8" fmla="*/ 149 w 520"/>
                <a:gd name="T9" fmla="*/ 96 h 206"/>
                <a:gd name="T10" fmla="*/ 170 w 520"/>
                <a:gd name="T11" fmla="*/ 75 h 206"/>
                <a:gd name="T12" fmla="*/ 248 w 520"/>
                <a:gd name="T13" fmla="*/ 0 h 206"/>
                <a:gd name="T14" fmla="*/ 381 w 520"/>
                <a:gd name="T15" fmla="*/ 0 h 206"/>
                <a:gd name="T16" fmla="*/ 448 w 520"/>
                <a:gd name="T17" fmla="*/ 65 h 206"/>
                <a:gd name="T18" fmla="*/ 448 w 520"/>
                <a:gd name="T19" fmla="*/ 71 h 206"/>
                <a:gd name="T20" fmla="*/ 470 w 520"/>
                <a:gd name="T21" fmla="*/ 99 h 206"/>
                <a:gd name="T22" fmla="*/ 516 w 520"/>
                <a:gd name="T23" fmla="*/ 140 h 206"/>
                <a:gd name="T24" fmla="*/ 492 w 520"/>
                <a:gd name="T25" fmla="*/ 198 h 206"/>
                <a:gd name="T26" fmla="*/ 457 w 520"/>
                <a:gd name="T27" fmla="*/ 206 h 206"/>
                <a:gd name="T28" fmla="*/ 260 w 520"/>
                <a:gd name="T29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0" h="206">
                  <a:moveTo>
                    <a:pt x="260" y="206"/>
                  </a:moveTo>
                  <a:cubicBezTo>
                    <a:pt x="194" y="206"/>
                    <a:pt x="128" y="206"/>
                    <a:pt x="62" y="205"/>
                  </a:cubicBezTo>
                  <a:cubicBezTo>
                    <a:pt x="27" y="205"/>
                    <a:pt x="4" y="186"/>
                    <a:pt x="2" y="157"/>
                  </a:cubicBezTo>
                  <a:cubicBezTo>
                    <a:pt x="0" y="125"/>
                    <a:pt x="20" y="100"/>
                    <a:pt x="55" y="97"/>
                  </a:cubicBezTo>
                  <a:cubicBezTo>
                    <a:pt x="86" y="95"/>
                    <a:pt x="118" y="96"/>
                    <a:pt x="149" y="96"/>
                  </a:cubicBezTo>
                  <a:cubicBezTo>
                    <a:pt x="164" y="96"/>
                    <a:pt x="170" y="91"/>
                    <a:pt x="170" y="75"/>
                  </a:cubicBezTo>
                  <a:cubicBezTo>
                    <a:pt x="171" y="9"/>
                    <a:pt x="181" y="0"/>
                    <a:pt x="248" y="0"/>
                  </a:cubicBezTo>
                  <a:cubicBezTo>
                    <a:pt x="292" y="0"/>
                    <a:pt x="337" y="0"/>
                    <a:pt x="381" y="0"/>
                  </a:cubicBezTo>
                  <a:cubicBezTo>
                    <a:pt x="432" y="0"/>
                    <a:pt x="448" y="16"/>
                    <a:pt x="448" y="65"/>
                  </a:cubicBezTo>
                  <a:cubicBezTo>
                    <a:pt x="448" y="67"/>
                    <a:pt x="448" y="69"/>
                    <a:pt x="448" y="71"/>
                  </a:cubicBezTo>
                  <a:cubicBezTo>
                    <a:pt x="445" y="89"/>
                    <a:pt x="450" y="98"/>
                    <a:pt x="470" y="99"/>
                  </a:cubicBezTo>
                  <a:cubicBezTo>
                    <a:pt x="493" y="100"/>
                    <a:pt x="512" y="120"/>
                    <a:pt x="516" y="140"/>
                  </a:cubicBezTo>
                  <a:cubicBezTo>
                    <a:pt x="520" y="163"/>
                    <a:pt x="511" y="185"/>
                    <a:pt x="492" y="198"/>
                  </a:cubicBezTo>
                  <a:cubicBezTo>
                    <a:pt x="481" y="205"/>
                    <a:pt x="470" y="206"/>
                    <a:pt x="457" y="206"/>
                  </a:cubicBezTo>
                  <a:cubicBezTo>
                    <a:pt x="391" y="205"/>
                    <a:pt x="325" y="206"/>
                    <a:pt x="260" y="20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CBF640F5-CC55-4977-9BE4-BB030365E0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8488" y="4476751"/>
              <a:ext cx="990600" cy="703262"/>
            </a:xfrm>
            <a:custGeom>
              <a:avLst/>
              <a:gdLst>
                <a:gd name="T0" fmla="*/ 290 w 579"/>
                <a:gd name="T1" fmla="*/ 0 h 411"/>
                <a:gd name="T2" fmla="*/ 514 w 579"/>
                <a:gd name="T3" fmla="*/ 1 h 411"/>
                <a:gd name="T4" fmla="*/ 579 w 579"/>
                <a:gd name="T5" fmla="*/ 64 h 411"/>
                <a:gd name="T6" fmla="*/ 579 w 579"/>
                <a:gd name="T7" fmla="*/ 350 h 411"/>
                <a:gd name="T8" fmla="*/ 522 w 579"/>
                <a:gd name="T9" fmla="*/ 411 h 411"/>
                <a:gd name="T10" fmla="*/ 504 w 579"/>
                <a:gd name="T11" fmla="*/ 394 h 411"/>
                <a:gd name="T12" fmla="*/ 520 w 579"/>
                <a:gd name="T13" fmla="*/ 358 h 411"/>
                <a:gd name="T14" fmla="*/ 524 w 579"/>
                <a:gd name="T15" fmla="*/ 343 h 411"/>
                <a:gd name="T16" fmla="*/ 524 w 579"/>
                <a:gd name="T17" fmla="*/ 69 h 411"/>
                <a:gd name="T18" fmla="*/ 505 w 579"/>
                <a:gd name="T19" fmla="*/ 51 h 411"/>
                <a:gd name="T20" fmla="*/ 73 w 579"/>
                <a:gd name="T21" fmla="*/ 51 h 411"/>
                <a:gd name="T22" fmla="*/ 54 w 579"/>
                <a:gd name="T23" fmla="*/ 71 h 411"/>
                <a:gd name="T24" fmla="*/ 56 w 579"/>
                <a:gd name="T25" fmla="*/ 245 h 411"/>
                <a:gd name="T26" fmla="*/ 54 w 579"/>
                <a:gd name="T27" fmla="*/ 341 h 411"/>
                <a:gd name="T28" fmla="*/ 74 w 579"/>
                <a:gd name="T29" fmla="*/ 361 h 411"/>
                <a:gd name="T30" fmla="*/ 210 w 579"/>
                <a:gd name="T31" fmla="*/ 360 h 411"/>
                <a:gd name="T32" fmla="*/ 230 w 579"/>
                <a:gd name="T33" fmla="*/ 393 h 411"/>
                <a:gd name="T34" fmla="*/ 210 w 579"/>
                <a:gd name="T35" fmla="*/ 411 h 411"/>
                <a:gd name="T36" fmla="*/ 62 w 579"/>
                <a:gd name="T37" fmla="*/ 411 h 411"/>
                <a:gd name="T38" fmla="*/ 0 w 579"/>
                <a:gd name="T39" fmla="*/ 349 h 411"/>
                <a:gd name="T40" fmla="*/ 0 w 579"/>
                <a:gd name="T41" fmla="*/ 61 h 411"/>
                <a:gd name="T42" fmla="*/ 62 w 579"/>
                <a:gd name="T43" fmla="*/ 1 h 411"/>
                <a:gd name="T44" fmla="*/ 290 w 579"/>
                <a:gd name="T45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79" h="411">
                  <a:moveTo>
                    <a:pt x="290" y="0"/>
                  </a:moveTo>
                  <a:cubicBezTo>
                    <a:pt x="365" y="0"/>
                    <a:pt x="440" y="0"/>
                    <a:pt x="514" y="1"/>
                  </a:cubicBezTo>
                  <a:cubicBezTo>
                    <a:pt x="557" y="1"/>
                    <a:pt x="578" y="22"/>
                    <a:pt x="579" y="64"/>
                  </a:cubicBezTo>
                  <a:cubicBezTo>
                    <a:pt x="579" y="160"/>
                    <a:pt x="579" y="255"/>
                    <a:pt x="579" y="350"/>
                  </a:cubicBezTo>
                  <a:cubicBezTo>
                    <a:pt x="578" y="388"/>
                    <a:pt x="556" y="411"/>
                    <a:pt x="522" y="411"/>
                  </a:cubicBezTo>
                  <a:cubicBezTo>
                    <a:pt x="509" y="411"/>
                    <a:pt x="502" y="406"/>
                    <a:pt x="504" y="394"/>
                  </a:cubicBezTo>
                  <a:cubicBezTo>
                    <a:pt x="506" y="380"/>
                    <a:pt x="499" y="363"/>
                    <a:pt x="520" y="358"/>
                  </a:cubicBezTo>
                  <a:cubicBezTo>
                    <a:pt x="526" y="356"/>
                    <a:pt x="524" y="348"/>
                    <a:pt x="524" y="343"/>
                  </a:cubicBezTo>
                  <a:cubicBezTo>
                    <a:pt x="524" y="252"/>
                    <a:pt x="524" y="160"/>
                    <a:pt x="524" y="69"/>
                  </a:cubicBezTo>
                  <a:cubicBezTo>
                    <a:pt x="524" y="55"/>
                    <a:pt x="518" y="51"/>
                    <a:pt x="505" y="51"/>
                  </a:cubicBezTo>
                  <a:cubicBezTo>
                    <a:pt x="361" y="51"/>
                    <a:pt x="217" y="51"/>
                    <a:pt x="73" y="51"/>
                  </a:cubicBezTo>
                  <a:cubicBezTo>
                    <a:pt x="57" y="51"/>
                    <a:pt x="54" y="58"/>
                    <a:pt x="54" y="71"/>
                  </a:cubicBezTo>
                  <a:cubicBezTo>
                    <a:pt x="56" y="129"/>
                    <a:pt x="54" y="187"/>
                    <a:pt x="56" y="245"/>
                  </a:cubicBezTo>
                  <a:cubicBezTo>
                    <a:pt x="56" y="277"/>
                    <a:pt x="56" y="309"/>
                    <a:pt x="54" y="341"/>
                  </a:cubicBezTo>
                  <a:cubicBezTo>
                    <a:pt x="54" y="356"/>
                    <a:pt x="59" y="361"/>
                    <a:pt x="74" y="361"/>
                  </a:cubicBezTo>
                  <a:cubicBezTo>
                    <a:pt x="119" y="360"/>
                    <a:pt x="165" y="361"/>
                    <a:pt x="210" y="360"/>
                  </a:cubicBezTo>
                  <a:cubicBezTo>
                    <a:pt x="238" y="360"/>
                    <a:pt x="228" y="380"/>
                    <a:pt x="230" y="393"/>
                  </a:cubicBezTo>
                  <a:cubicBezTo>
                    <a:pt x="233" y="410"/>
                    <a:pt x="223" y="411"/>
                    <a:pt x="210" y="411"/>
                  </a:cubicBezTo>
                  <a:cubicBezTo>
                    <a:pt x="161" y="411"/>
                    <a:pt x="112" y="411"/>
                    <a:pt x="62" y="411"/>
                  </a:cubicBezTo>
                  <a:cubicBezTo>
                    <a:pt x="23" y="411"/>
                    <a:pt x="0" y="389"/>
                    <a:pt x="0" y="349"/>
                  </a:cubicBezTo>
                  <a:cubicBezTo>
                    <a:pt x="0" y="253"/>
                    <a:pt x="0" y="157"/>
                    <a:pt x="0" y="61"/>
                  </a:cubicBezTo>
                  <a:cubicBezTo>
                    <a:pt x="0" y="23"/>
                    <a:pt x="24" y="1"/>
                    <a:pt x="62" y="1"/>
                  </a:cubicBezTo>
                  <a:cubicBezTo>
                    <a:pt x="138" y="0"/>
                    <a:pt x="214" y="0"/>
                    <a:pt x="29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A7872379-F263-4D30-823A-38320CA25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363" y="4591050"/>
              <a:ext cx="688975" cy="477837"/>
            </a:xfrm>
            <a:custGeom>
              <a:avLst/>
              <a:gdLst>
                <a:gd name="T0" fmla="*/ 0 w 403"/>
                <a:gd name="T1" fmla="*/ 117 h 279"/>
                <a:gd name="T2" fmla="*/ 24 w 403"/>
                <a:gd name="T3" fmla="*/ 116 h 279"/>
                <a:gd name="T4" fmla="*/ 29 w 403"/>
                <a:gd name="T5" fmla="*/ 93 h 279"/>
                <a:gd name="T6" fmla="*/ 51 w 403"/>
                <a:gd name="T7" fmla="*/ 61 h 279"/>
                <a:gd name="T8" fmla="*/ 67 w 403"/>
                <a:gd name="T9" fmla="*/ 45 h 279"/>
                <a:gd name="T10" fmla="*/ 103 w 403"/>
                <a:gd name="T11" fmla="*/ 25 h 279"/>
                <a:gd name="T12" fmla="*/ 126 w 403"/>
                <a:gd name="T13" fmla="*/ 17 h 279"/>
                <a:gd name="T14" fmla="*/ 166 w 403"/>
                <a:gd name="T15" fmla="*/ 18 h 279"/>
                <a:gd name="T16" fmla="*/ 183 w 403"/>
                <a:gd name="T17" fmla="*/ 25 h 279"/>
                <a:gd name="T18" fmla="*/ 223 w 403"/>
                <a:gd name="T19" fmla="*/ 50 h 279"/>
                <a:gd name="T20" fmla="*/ 236 w 403"/>
                <a:gd name="T21" fmla="*/ 60 h 279"/>
                <a:gd name="T22" fmla="*/ 261 w 403"/>
                <a:gd name="T23" fmla="*/ 74 h 279"/>
                <a:gd name="T24" fmla="*/ 270 w 403"/>
                <a:gd name="T25" fmla="*/ 81 h 279"/>
                <a:gd name="T26" fmla="*/ 276 w 403"/>
                <a:gd name="T27" fmla="*/ 70 h 279"/>
                <a:gd name="T28" fmla="*/ 311 w 403"/>
                <a:gd name="T29" fmla="*/ 33 h 279"/>
                <a:gd name="T30" fmla="*/ 329 w 403"/>
                <a:gd name="T31" fmla="*/ 24 h 279"/>
                <a:gd name="T32" fmla="*/ 363 w 403"/>
                <a:gd name="T33" fmla="*/ 32 h 279"/>
                <a:gd name="T34" fmla="*/ 385 w 403"/>
                <a:gd name="T35" fmla="*/ 54 h 279"/>
                <a:gd name="T36" fmla="*/ 395 w 403"/>
                <a:gd name="T37" fmla="*/ 88 h 279"/>
                <a:gd name="T38" fmla="*/ 387 w 403"/>
                <a:gd name="T39" fmla="*/ 118 h 279"/>
                <a:gd name="T40" fmla="*/ 363 w 403"/>
                <a:gd name="T41" fmla="*/ 143 h 279"/>
                <a:gd name="T42" fmla="*/ 336 w 403"/>
                <a:gd name="T43" fmla="*/ 150 h 279"/>
                <a:gd name="T44" fmla="*/ 298 w 403"/>
                <a:gd name="T45" fmla="*/ 140 h 279"/>
                <a:gd name="T46" fmla="*/ 284 w 403"/>
                <a:gd name="T47" fmla="*/ 128 h 279"/>
                <a:gd name="T48" fmla="*/ 279 w 403"/>
                <a:gd name="T49" fmla="*/ 143 h 279"/>
                <a:gd name="T50" fmla="*/ 271 w 403"/>
                <a:gd name="T51" fmla="*/ 156 h 279"/>
                <a:gd name="T52" fmla="*/ 254 w 403"/>
                <a:gd name="T53" fmla="*/ 179 h 279"/>
                <a:gd name="T54" fmla="*/ 242 w 403"/>
                <a:gd name="T55" fmla="*/ 185 h 279"/>
                <a:gd name="T56" fmla="*/ 163 w 403"/>
                <a:gd name="T57" fmla="*/ 254 h 279"/>
                <a:gd name="T58" fmla="*/ 124 w 403"/>
                <a:gd name="T59" fmla="*/ 256 h 279"/>
                <a:gd name="T60" fmla="*/ 105 w 403"/>
                <a:gd name="T61" fmla="*/ 253 h 279"/>
                <a:gd name="T62" fmla="*/ 68 w 403"/>
                <a:gd name="T63" fmla="*/ 230 h 279"/>
                <a:gd name="T64" fmla="*/ 54 w 403"/>
                <a:gd name="T65" fmla="*/ 216 h 279"/>
                <a:gd name="T66" fmla="*/ 28 w 403"/>
                <a:gd name="T67" fmla="*/ 184 h 279"/>
                <a:gd name="T68" fmla="*/ 20 w 403"/>
                <a:gd name="T69" fmla="*/ 155 h 279"/>
                <a:gd name="T70" fmla="*/ 0 w 403"/>
                <a:gd name="T71" fmla="*/ 117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3" h="279">
                  <a:moveTo>
                    <a:pt x="0" y="117"/>
                  </a:moveTo>
                  <a:cubicBezTo>
                    <a:pt x="9" y="120"/>
                    <a:pt x="16" y="126"/>
                    <a:pt x="24" y="116"/>
                  </a:cubicBezTo>
                  <a:cubicBezTo>
                    <a:pt x="28" y="109"/>
                    <a:pt x="38" y="105"/>
                    <a:pt x="29" y="93"/>
                  </a:cubicBezTo>
                  <a:cubicBezTo>
                    <a:pt x="20" y="79"/>
                    <a:pt x="34" y="60"/>
                    <a:pt x="51" y="61"/>
                  </a:cubicBezTo>
                  <a:cubicBezTo>
                    <a:pt x="63" y="62"/>
                    <a:pt x="69" y="61"/>
                    <a:pt x="67" y="45"/>
                  </a:cubicBezTo>
                  <a:cubicBezTo>
                    <a:pt x="65" y="25"/>
                    <a:pt x="86" y="13"/>
                    <a:pt x="103" y="25"/>
                  </a:cubicBezTo>
                  <a:cubicBezTo>
                    <a:pt x="116" y="33"/>
                    <a:pt x="120" y="28"/>
                    <a:pt x="126" y="17"/>
                  </a:cubicBezTo>
                  <a:cubicBezTo>
                    <a:pt x="135" y="0"/>
                    <a:pt x="157" y="1"/>
                    <a:pt x="166" y="18"/>
                  </a:cubicBezTo>
                  <a:cubicBezTo>
                    <a:pt x="170" y="26"/>
                    <a:pt x="174" y="28"/>
                    <a:pt x="183" y="25"/>
                  </a:cubicBezTo>
                  <a:cubicBezTo>
                    <a:pt x="213" y="15"/>
                    <a:pt x="221" y="20"/>
                    <a:pt x="223" y="50"/>
                  </a:cubicBezTo>
                  <a:cubicBezTo>
                    <a:pt x="224" y="59"/>
                    <a:pt x="228" y="62"/>
                    <a:pt x="236" y="60"/>
                  </a:cubicBezTo>
                  <a:cubicBezTo>
                    <a:pt x="249" y="57"/>
                    <a:pt x="256" y="63"/>
                    <a:pt x="261" y="74"/>
                  </a:cubicBezTo>
                  <a:cubicBezTo>
                    <a:pt x="263" y="77"/>
                    <a:pt x="265" y="82"/>
                    <a:pt x="270" y="81"/>
                  </a:cubicBezTo>
                  <a:cubicBezTo>
                    <a:pt x="275" y="80"/>
                    <a:pt x="275" y="75"/>
                    <a:pt x="276" y="70"/>
                  </a:cubicBezTo>
                  <a:cubicBezTo>
                    <a:pt x="279" y="38"/>
                    <a:pt x="279" y="38"/>
                    <a:pt x="311" y="33"/>
                  </a:cubicBezTo>
                  <a:cubicBezTo>
                    <a:pt x="318" y="32"/>
                    <a:pt x="323" y="28"/>
                    <a:pt x="329" y="24"/>
                  </a:cubicBezTo>
                  <a:cubicBezTo>
                    <a:pt x="343" y="16"/>
                    <a:pt x="355" y="19"/>
                    <a:pt x="363" y="32"/>
                  </a:cubicBezTo>
                  <a:cubicBezTo>
                    <a:pt x="369" y="42"/>
                    <a:pt x="375" y="49"/>
                    <a:pt x="385" y="54"/>
                  </a:cubicBezTo>
                  <a:cubicBezTo>
                    <a:pt x="399" y="62"/>
                    <a:pt x="403" y="74"/>
                    <a:pt x="395" y="88"/>
                  </a:cubicBezTo>
                  <a:cubicBezTo>
                    <a:pt x="389" y="98"/>
                    <a:pt x="387" y="107"/>
                    <a:pt x="387" y="118"/>
                  </a:cubicBezTo>
                  <a:cubicBezTo>
                    <a:pt x="388" y="134"/>
                    <a:pt x="378" y="142"/>
                    <a:pt x="363" y="143"/>
                  </a:cubicBezTo>
                  <a:cubicBezTo>
                    <a:pt x="353" y="144"/>
                    <a:pt x="345" y="145"/>
                    <a:pt x="336" y="150"/>
                  </a:cubicBezTo>
                  <a:cubicBezTo>
                    <a:pt x="319" y="160"/>
                    <a:pt x="308" y="157"/>
                    <a:pt x="298" y="140"/>
                  </a:cubicBezTo>
                  <a:cubicBezTo>
                    <a:pt x="294" y="134"/>
                    <a:pt x="292" y="126"/>
                    <a:pt x="284" y="128"/>
                  </a:cubicBezTo>
                  <a:cubicBezTo>
                    <a:pt x="276" y="129"/>
                    <a:pt x="280" y="138"/>
                    <a:pt x="279" y="143"/>
                  </a:cubicBezTo>
                  <a:cubicBezTo>
                    <a:pt x="278" y="149"/>
                    <a:pt x="277" y="153"/>
                    <a:pt x="271" y="156"/>
                  </a:cubicBezTo>
                  <a:cubicBezTo>
                    <a:pt x="263" y="162"/>
                    <a:pt x="252" y="164"/>
                    <a:pt x="254" y="179"/>
                  </a:cubicBezTo>
                  <a:cubicBezTo>
                    <a:pt x="255" y="183"/>
                    <a:pt x="247" y="184"/>
                    <a:pt x="242" y="185"/>
                  </a:cubicBezTo>
                  <a:cubicBezTo>
                    <a:pt x="207" y="197"/>
                    <a:pt x="181" y="220"/>
                    <a:pt x="163" y="254"/>
                  </a:cubicBezTo>
                  <a:cubicBezTo>
                    <a:pt x="150" y="278"/>
                    <a:pt x="140" y="279"/>
                    <a:pt x="124" y="256"/>
                  </a:cubicBezTo>
                  <a:cubicBezTo>
                    <a:pt x="118" y="247"/>
                    <a:pt x="113" y="250"/>
                    <a:pt x="105" y="253"/>
                  </a:cubicBezTo>
                  <a:cubicBezTo>
                    <a:pt x="83" y="263"/>
                    <a:pt x="68" y="254"/>
                    <a:pt x="68" y="230"/>
                  </a:cubicBezTo>
                  <a:cubicBezTo>
                    <a:pt x="68" y="218"/>
                    <a:pt x="63" y="217"/>
                    <a:pt x="54" y="216"/>
                  </a:cubicBezTo>
                  <a:cubicBezTo>
                    <a:pt x="30" y="216"/>
                    <a:pt x="24" y="207"/>
                    <a:pt x="28" y="184"/>
                  </a:cubicBezTo>
                  <a:cubicBezTo>
                    <a:pt x="30" y="173"/>
                    <a:pt x="29" y="164"/>
                    <a:pt x="20" y="155"/>
                  </a:cubicBezTo>
                  <a:cubicBezTo>
                    <a:pt x="10" y="145"/>
                    <a:pt x="12" y="128"/>
                    <a:pt x="0" y="11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57EFB9BC-B113-4A9E-BC62-922B780D8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5050" y="4938713"/>
              <a:ext cx="390525" cy="385762"/>
            </a:xfrm>
            <a:custGeom>
              <a:avLst/>
              <a:gdLst>
                <a:gd name="T0" fmla="*/ 113 w 228"/>
                <a:gd name="T1" fmla="*/ 225 h 226"/>
                <a:gd name="T2" fmla="*/ 1 w 228"/>
                <a:gd name="T3" fmla="*/ 112 h 226"/>
                <a:gd name="T4" fmla="*/ 114 w 228"/>
                <a:gd name="T5" fmla="*/ 0 h 226"/>
                <a:gd name="T6" fmla="*/ 227 w 228"/>
                <a:gd name="T7" fmla="*/ 114 h 226"/>
                <a:gd name="T8" fmla="*/ 113 w 228"/>
                <a:gd name="T9" fmla="*/ 22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26">
                  <a:moveTo>
                    <a:pt x="113" y="225"/>
                  </a:moveTo>
                  <a:cubicBezTo>
                    <a:pt x="50" y="225"/>
                    <a:pt x="0" y="175"/>
                    <a:pt x="1" y="112"/>
                  </a:cubicBezTo>
                  <a:cubicBezTo>
                    <a:pt x="2" y="50"/>
                    <a:pt x="49" y="0"/>
                    <a:pt x="114" y="0"/>
                  </a:cubicBezTo>
                  <a:cubicBezTo>
                    <a:pt x="176" y="0"/>
                    <a:pt x="228" y="53"/>
                    <a:pt x="227" y="114"/>
                  </a:cubicBezTo>
                  <a:cubicBezTo>
                    <a:pt x="226" y="176"/>
                    <a:pt x="176" y="226"/>
                    <a:pt x="113" y="22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3783C7EF-9647-44F4-823C-CFFCE31B7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6713" y="5189538"/>
              <a:ext cx="617538" cy="504825"/>
            </a:xfrm>
            <a:custGeom>
              <a:avLst/>
              <a:gdLst>
                <a:gd name="T0" fmla="*/ 337 w 361"/>
                <a:gd name="T1" fmla="*/ 157 h 295"/>
                <a:gd name="T2" fmla="*/ 317 w 361"/>
                <a:gd name="T3" fmla="*/ 81 h 295"/>
                <a:gd name="T4" fmla="*/ 263 w 361"/>
                <a:gd name="T5" fmla="*/ 39 h 295"/>
                <a:gd name="T6" fmla="*/ 67 w 361"/>
                <a:gd name="T7" fmla="*/ 38 h 295"/>
                <a:gd name="T8" fmla="*/ 50 w 361"/>
                <a:gd name="T9" fmla="*/ 60 h 295"/>
                <a:gd name="T10" fmla="*/ 87 w 361"/>
                <a:gd name="T11" fmla="*/ 206 h 295"/>
                <a:gd name="T12" fmla="*/ 111 w 361"/>
                <a:gd name="T13" fmla="*/ 225 h 295"/>
                <a:gd name="T14" fmla="*/ 157 w 361"/>
                <a:gd name="T15" fmla="*/ 225 h 295"/>
                <a:gd name="T16" fmla="*/ 174 w 361"/>
                <a:gd name="T17" fmla="*/ 242 h 295"/>
                <a:gd name="T18" fmla="*/ 183 w 361"/>
                <a:gd name="T19" fmla="*/ 278 h 295"/>
                <a:gd name="T20" fmla="*/ 173 w 361"/>
                <a:gd name="T21" fmla="*/ 295 h 295"/>
                <a:gd name="T22" fmla="*/ 97 w 361"/>
                <a:gd name="T23" fmla="*/ 294 h 295"/>
                <a:gd name="T24" fmla="*/ 64 w 361"/>
                <a:gd name="T25" fmla="*/ 268 h 295"/>
                <a:gd name="T26" fmla="*/ 6 w 361"/>
                <a:gd name="T27" fmla="*/ 34 h 295"/>
                <a:gd name="T28" fmla="*/ 32 w 361"/>
                <a:gd name="T29" fmla="*/ 0 h 295"/>
                <a:gd name="T30" fmla="*/ 305 w 361"/>
                <a:gd name="T31" fmla="*/ 0 h 295"/>
                <a:gd name="T32" fmla="*/ 342 w 361"/>
                <a:gd name="T33" fmla="*/ 30 h 295"/>
                <a:gd name="T34" fmla="*/ 352 w 361"/>
                <a:gd name="T35" fmla="*/ 65 h 295"/>
                <a:gd name="T36" fmla="*/ 345 w 361"/>
                <a:gd name="T37" fmla="*/ 128 h 295"/>
                <a:gd name="T38" fmla="*/ 337 w 361"/>
                <a:gd name="T39" fmla="*/ 157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1" h="295">
                  <a:moveTo>
                    <a:pt x="337" y="157"/>
                  </a:moveTo>
                  <a:cubicBezTo>
                    <a:pt x="330" y="131"/>
                    <a:pt x="323" y="106"/>
                    <a:pt x="317" y="81"/>
                  </a:cubicBezTo>
                  <a:cubicBezTo>
                    <a:pt x="303" y="29"/>
                    <a:pt x="312" y="39"/>
                    <a:pt x="263" y="39"/>
                  </a:cubicBezTo>
                  <a:cubicBezTo>
                    <a:pt x="198" y="38"/>
                    <a:pt x="132" y="39"/>
                    <a:pt x="67" y="38"/>
                  </a:cubicBezTo>
                  <a:cubicBezTo>
                    <a:pt x="49" y="38"/>
                    <a:pt x="46" y="44"/>
                    <a:pt x="50" y="60"/>
                  </a:cubicBezTo>
                  <a:cubicBezTo>
                    <a:pt x="63" y="109"/>
                    <a:pt x="75" y="157"/>
                    <a:pt x="87" y="206"/>
                  </a:cubicBezTo>
                  <a:cubicBezTo>
                    <a:pt x="90" y="220"/>
                    <a:pt x="96" y="226"/>
                    <a:pt x="111" y="225"/>
                  </a:cubicBezTo>
                  <a:cubicBezTo>
                    <a:pt x="126" y="224"/>
                    <a:pt x="142" y="225"/>
                    <a:pt x="157" y="225"/>
                  </a:cubicBezTo>
                  <a:cubicBezTo>
                    <a:pt x="169" y="225"/>
                    <a:pt x="174" y="230"/>
                    <a:pt x="174" y="242"/>
                  </a:cubicBezTo>
                  <a:cubicBezTo>
                    <a:pt x="173" y="255"/>
                    <a:pt x="177" y="267"/>
                    <a:pt x="183" y="278"/>
                  </a:cubicBezTo>
                  <a:cubicBezTo>
                    <a:pt x="191" y="292"/>
                    <a:pt x="185" y="295"/>
                    <a:pt x="173" y="295"/>
                  </a:cubicBezTo>
                  <a:cubicBezTo>
                    <a:pt x="147" y="294"/>
                    <a:pt x="122" y="294"/>
                    <a:pt x="97" y="294"/>
                  </a:cubicBezTo>
                  <a:cubicBezTo>
                    <a:pt x="79" y="294"/>
                    <a:pt x="68" y="285"/>
                    <a:pt x="64" y="268"/>
                  </a:cubicBezTo>
                  <a:cubicBezTo>
                    <a:pt x="45" y="190"/>
                    <a:pt x="25" y="112"/>
                    <a:pt x="6" y="34"/>
                  </a:cubicBezTo>
                  <a:cubicBezTo>
                    <a:pt x="0" y="10"/>
                    <a:pt x="8" y="1"/>
                    <a:pt x="32" y="0"/>
                  </a:cubicBezTo>
                  <a:cubicBezTo>
                    <a:pt x="123" y="0"/>
                    <a:pt x="214" y="0"/>
                    <a:pt x="305" y="0"/>
                  </a:cubicBezTo>
                  <a:cubicBezTo>
                    <a:pt x="326" y="0"/>
                    <a:pt x="338" y="11"/>
                    <a:pt x="342" y="30"/>
                  </a:cubicBezTo>
                  <a:cubicBezTo>
                    <a:pt x="345" y="42"/>
                    <a:pt x="347" y="54"/>
                    <a:pt x="352" y="65"/>
                  </a:cubicBezTo>
                  <a:cubicBezTo>
                    <a:pt x="361" y="87"/>
                    <a:pt x="349" y="108"/>
                    <a:pt x="345" y="128"/>
                  </a:cubicBezTo>
                  <a:cubicBezTo>
                    <a:pt x="343" y="137"/>
                    <a:pt x="346" y="147"/>
                    <a:pt x="337" y="15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90C43AAA-4B78-4E70-A29C-D8E9B6E939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6250" y="5272088"/>
              <a:ext cx="441325" cy="280987"/>
            </a:xfrm>
            <a:custGeom>
              <a:avLst/>
              <a:gdLst>
                <a:gd name="T0" fmla="*/ 172 w 258"/>
                <a:gd name="T1" fmla="*/ 64 h 164"/>
                <a:gd name="T2" fmla="*/ 213 w 258"/>
                <a:gd name="T3" fmla="*/ 47 h 164"/>
                <a:gd name="T4" fmla="*/ 247 w 258"/>
                <a:gd name="T5" fmla="*/ 104 h 164"/>
                <a:gd name="T6" fmla="*/ 201 w 258"/>
                <a:gd name="T7" fmla="*/ 112 h 164"/>
                <a:gd name="T8" fmla="*/ 142 w 258"/>
                <a:gd name="T9" fmla="*/ 130 h 164"/>
                <a:gd name="T10" fmla="*/ 117 w 258"/>
                <a:gd name="T11" fmla="*/ 156 h 164"/>
                <a:gd name="T12" fmla="*/ 89 w 258"/>
                <a:gd name="T13" fmla="*/ 152 h 164"/>
                <a:gd name="T14" fmla="*/ 69 w 258"/>
                <a:gd name="T15" fmla="*/ 142 h 164"/>
                <a:gd name="T16" fmla="*/ 62 w 258"/>
                <a:gd name="T17" fmla="*/ 140 h 164"/>
                <a:gd name="T18" fmla="*/ 20 w 258"/>
                <a:gd name="T19" fmla="*/ 98 h 164"/>
                <a:gd name="T20" fmla="*/ 22 w 258"/>
                <a:gd name="T21" fmla="*/ 88 h 164"/>
                <a:gd name="T22" fmla="*/ 25 w 258"/>
                <a:gd name="T23" fmla="*/ 82 h 164"/>
                <a:gd name="T24" fmla="*/ 19 w 258"/>
                <a:gd name="T25" fmla="*/ 34 h 164"/>
                <a:gd name="T26" fmla="*/ 19 w 258"/>
                <a:gd name="T27" fmla="*/ 33 h 164"/>
                <a:gd name="T28" fmla="*/ 25 w 258"/>
                <a:gd name="T29" fmla="*/ 23 h 164"/>
                <a:gd name="T30" fmla="*/ 66 w 258"/>
                <a:gd name="T31" fmla="*/ 6 h 164"/>
                <a:gd name="T32" fmla="*/ 123 w 258"/>
                <a:gd name="T33" fmla="*/ 23 h 164"/>
                <a:gd name="T34" fmla="*/ 141 w 258"/>
                <a:gd name="T35" fmla="*/ 32 h 164"/>
                <a:gd name="T36" fmla="*/ 172 w 258"/>
                <a:gd name="T37" fmla="*/ 64 h 164"/>
                <a:gd name="T38" fmla="*/ 102 w 258"/>
                <a:gd name="T39" fmla="*/ 104 h 164"/>
                <a:gd name="T40" fmla="*/ 120 w 258"/>
                <a:gd name="T41" fmla="*/ 90 h 164"/>
                <a:gd name="T42" fmla="*/ 91 w 258"/>
                <a:gd name="T43" fmla="*/ 62 h 164"/>
                <a:gd name="T44" fmla="*/ 74 w 258"/>
                <a:gd name="T45" fmla="*/ 76 h 164"/>
                <a:gd name="T46" fmla="*/ 102 w 258"/>
                <a:gd name="T47" fmla="*/ 10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8" h="164">
                  <a:moveTo>
                    <a:pt x="172" y="64"/>
                  </a:moveTo>
                  <a:cubicBezTo>
                    <a:pt x="177" y="35"/>
                    <a:pt x="199" y="49"/>
                    <a:pt x="213" y="47"/>
                  </a:cubicBezTo>
                  <a:cubicBezTo>
                    <a:pt x="234" y="45"/>
                    <a:pt x="258" y="87"/>
                    <a:pt x="247" y="104"/>
                  </a:cubicBezTo>
                  <a:cubicBezTo>
                    <a:pt x="235" y="122"/>
                    <a:pt x="215" y="115"/>
                    <a:pt x="201" y="112"/>
                  </a:cubicBezTo>
                  <a:cubicBezTo>
                    <a:pt x="177" y="106"/>
                    <a:pt x="159" y="119"/>
                    <a:pt x="142" y="130"/>
                  </a:cubicBezTo>
                  <a:cubicBezTo>
                    <a:pt x="132" y="136"/>
                    <a:pt x="122" y="144"/>
                    <a:pt x="117" y="156"/>
                  </a:cubicBezTo>
                  <a:cubicBezTo>
                    <a:pt x="114" y="164"/>
                    <a:pt x="96" y="162"/>
                    <a:pt x="89" y="152"/>
                  </a:cubicBezTo>
                  <a:cubicBezTo>
                    <a:pt x="83" y="145"/>
                    <a:pt x="78" y="141"/>
                    <a:pt x="69" y="142"/>
                  </a:cubicBezTo>
                  <a:cubicBezTo>
                    <a:pt x="67" y="143"/>
                    <a:pt x="63" y="142"/>
                    <a:pt x="62" y="140"/>
                  </a:cubicBezTo>
                  <a:cubicBezTo>
                    <a:pt x="49" y="125"/>
                    <a:pt x="36" y="110"/>
                    <a:pt x="20" y="98"/>
                  </a:cubicBezTo>
                  <a:cubicBezTo>
                    <a:pt x="16" y="95"/>
                    <a:pt x="18" y="91"/>
                    <a:pt x="22" y="88"/>
                  </a:cubicBezTo>
                  <a:cubicBezTo>
                    <a:pt x="23" y="87"/>
                    <a:pt x="25" y="82"/>
                    <a:pt x="25" y="82"/>
                  </a:cubicBezTo>
                  <a:cubicBezTo>
                    <a:pt x="0" y="69"/>
                    <a:pt x="24" y="50"/>
                    <a:pt x="19" y="34"/>
                  </a:cubicBezTo>
                  <a:cubicBezTo>
                    <a:pt x="19" y="34"/>
                    <a:pt x="19" y="33"/>
                    <a:pt x="19" y="33"/>
                  </a:cubicBezTo>
                  <a:cubicBezTo>
                    <a:pt x="20" y="28"/>
                    <a:pt x="23" y="23"/>
                    <a:pt x="25" y="23"/>
                  </a:cubicBezTo>
                  <a:cubicBezTo>
                    <a:pt x="44" y="30"/>
                    <a:pt x="44" y="0"/>
                    <a:pt x="66" y="6"/>
                  </a:cubicBezTo>
                  <a:cubicBezTo>
                    <a:pt x="84" y="12"/>
                    <a:pt x="105" y="12"/>
                    <a:pt x="123" y="23"/>
                  </a:cubicBezTo>
                  <a:cubicBezTo>
                    <a:pt x="129" y="26"/>
                    <a:pt x="140" y="26"/>
                    <a:pt x="141" y="32"/>
                  </a:cubicBezTo>
                  <a:cubicBezTo>
                    <a:pt x="144" y="49"/>
                    <a:pt x="159" y="53"/>
                    <a:pt x="172" y="64"/>
                  </a:cubicBezTo>
                  <a:close/>
                  <a:moveTo>
                    <a:pt x="102" y="104"/>
                  </a:moveTo>
                  <a:cubicBezTo>
                    <a:pt x="113" y="104"/>
                    <a:pt x="119" y="99"/>
                    <a:pt x="120" y="90"/>
                  </a:cubicBezTo>
                  <a:cubicBezTo>
                    <a:pt x="120" y="77"/>
                    <a:pt x="105" y="62"/>
                    <a:pt x="91" y="62"/>
                  </a:cubicBezTo>
                  <a:cubicBezTo>
                    <a:pt x="81" y="61"/>
                    <a:pt x="74" y="64"/>
                    <a:pt x="74" y="76"/>
                  </a:cubicBezTo>
                  <a:cubicBezTo>
                    <a:pt x="73" y="89"/>
                    <a:pt x="88" y="103"/>
                    <a:pt x="102" y="10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DC70AFEC-0A39-42EE-B747-B2AD02FE3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1913" y="5718175"/>
              <a:ext cx="109538" cy="96837"/>
            </a:xfrm>
            <a:custGeom>
              <a:avLst/>
              <a:gdLst>
                <a:gd name="T0" fmla="*/ 34 w 64"/>
                <a:gd name="T1" fmla="*/ 52 h 57"/>
                <a:gd name="T2" fmla="*/ 0 w 64"/>
                <a:gd name="T3" fmla="*/ 28 h 57"/>
                <a:gd name="T4" fmla="*/ 33 w 64"/>
                <a:gd name="T5" fmla="*/ 1 h 57"/>
                <a:gd name="T6" fmla="*/ 64 w 64"/>
                <a:gd name="T7" fmla="*/ 33 h 57"/>
                <a:gd name="T8" fmla="*/ 34 w 64"/>
                <a:gd name="T9" fmla="*/ 5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7">
                  <a:moveTo>
                    <a:pt x="34" y="52"/>
                  </a:moveTo>
                  <a:cubicBezTo>
                    <a:pt x="5" y="52"/>
                    <a:pt x="0" y="48"/>
                    <a:pt x="0" y="28"/>
                  </a:cubicBezTo>
                  <a:cubicBezTo>
                    <a:pt x="0" y="12"/>
                    <a:pt x="15" y="0"/>
                    <a:pt x="33" y="1"/>
                  </a:cubicBezTo>
                  <a:cubicBezTo>
                    <a:pt x="46" y="2"/>
                    <a:pt x="64" y="19"/>
                    <a:pt x="64" y="33"/>
                  </a:cubicBezTo>
                  <a:cubicBezTo>
                    <a:pt x="64" y="57"/>
                    <a:pt x="45" y="50"/>
                    <a:pt x="34" y="5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</p:grpSp>
      <p:sp>
        <p:nvSpPr>
          <p:cNvPr id="34" name="Rectángulo 37">
            <a:extLst>
              <a:ext uri="{FF2B5EF4-FFF2-40B4-BE49-F238E27FC236}">
                <a16:creationId xmlns:a16="http://schemas.microsoft.com/office/drawing/2014/main" id="{1398ADED-E368-4615-B10F-553E13B41D5B}"/>
              </a:ext>
            </a:extLst>
          </p:cNvPr>
          <p:cNvSpPr/>
          <p:nvPr/>
        </p:nvSpPr>
        <p:spPr>
          <a:xfrm flipH="1">
            <a:off x="11260881" y="-43022"/>
            <a:ext cx="967188" cy="858914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" name="Rectángulo 39">
            <a:extLst>
              <a:ext uri="{FF2B5EF4-FFF2-40B4-BE49-F238E27FC236}">
                <a16:creationId xmlns:a16="http://schemas.microsoft.com/office/drawing/2014/main" id="{FD7E6F72-A174-40A4-95C2-440ADF8D7A4A}"/>
              </a:ext>
            </a:extLst>
          </p:cNvPr>
          <p:cNvSpPr/>
          <p:nvPr/>
        </p:nvSpPr>
        <p:spPr>
          <a:xfrm flipH="1">
            <a:off x="11683983" y="1232016"/>
            <a:ext cx="508013" cy="451137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id="{524EA3EA-A276-463D-BD02-064A152069DA}"/>
              </a:ext>
            </a:extLst>
          </p:cNvPr>
          <p:cNvGrpSpPr/>
          <p:nvPr/>
        </p:nvGrpSpPr>
        <p:grpSpPr>
          <a:xfrm rot="10800000">
            <a:off x="-3175" y="5141011"/>
            <a:ext cx="967188" cy="1726175"/>
            <a:chOff x="11413281" y="109378"/>
            <a:chExt cx="967188" cy="1726175"/>
          </a:xfrm>
        </p:grpSpPr>
        <p:sp>
          <p:nvSpPr>
            <p:cNvPr id="36" name="Rectángulo 37">
              <a:extLst>
                <a:ext uri="{FF2B5EF4-FFF2-40B4-BE49-F238E27FC236}">
                  <a16:creationId xmlns:a16="http://schemas.microsoft.com/office/drawing/2014/main" id="{390A438C-D012-4BDE-AB9D-759790E4212E}"/>
                </a:ext>
              </a:extLst>
            </p:cNvPr>
            <p:cNvSpPr/>
            <p:nvPr/>
          </p:nvSpPr>
          <p:spPr>
            <a:xfrm flipH="1">
              <a:off x="11413281" y="109378"/>
              <a:ext cx="967188" cy="858914"/>
            </a:xfrm>
            <a:prstGeom prst="rect">
              <a:avLst/>
            </a:pr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37" name="Rectángulo 39">
              <a:extLst>
                <a:ext uri="{FF2B5EF4-FFF2-40B4-BE49-F238E27FC236}">
                  <a16:creationId xmlns:a16="http://schemas.microsoft.com/office/drawing/2014/main" id="{8703C5D2-3F3E-44EB-A651-18F1789538F9}"/>
                </a:ext>
              </a:extLst>
            </p:cNvPr>
            <p:cNvSpPr/>
            <p:nvPr/>
          </p:nvSpPr>
          <p:spPr>
            <a:xfrm flipH="1">
              <a:off x="11867379" y="1384416"/>
              <a:ext cx="508013" cy="451137"/>
            </a:xfrm>
            <a:prstGeom prst="rect">
              <a:avLst/>
            </a:pr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39" name="Rectángulo 38">
            <a:extLst>
              <a:ext uri="{FF2B5EF4-FFF2-40B4-BE49-F238E27FC236}">
                <a16:creationId xmlns:a16="http://schemas.microsoft.com/office/drawing/2014/main" id="{835DBCE0-C70B-4278-9D63-A25DAD32B5F1}"/>
              </a:ext>
            </a:extLst>
          </p:cNvPr>
          <p:cNvSpPr/>
          <p:nvPr/>
        </p:nvSpPr>
        <p:spPr>
          <a:xfrm>
            <a:off x="2498431" y="1168239"/>
            <a:ext cx="6645863" cy="45719"/>
          </a:xfrm>
          <a:prstGeom prst="rect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1809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타원 1">
            <a:extLst>
              <a:ext uri="{FF2B5EF4-FFF2-40B4-BE49-F238E27FC236}">
                <a16:creationId xmlns:a16="http://schemas.microsoft.com/office/drawing/2014/main" id="{356E8F31-4FAC-44A9-9637-A3A4A9FAC570}"/>
              </a:ext>
            </a:extLst>
          </p:cNvPr>
          <p:cNvSpPr/>
          <p:nvPr/>
        </p:nvSpPr>
        <p:spPr>
          <a:xfrm>
            <a:off x="5045168" y="2378168"/>
            <a:ext cx="2101664" cy="2101664"/>
          </a:xfrm>
          <a:prstGeom prst="ellipse">
            <a:avLst/>
          </a:pr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82AFE-5E5B-420A-BC9F-792C8552A25E}"/>
              </a:ext>
            </a:extLst>
          </p:cNvPr>
          <p:cNvSpPr txBox="1"/>
          <p:nvPr/>
        </p:nvSpPr>
        <p:spPr>
          <a:xfrm>
            <a:off x="5267908" y="2844225"/>
            <a:ext cx="16561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8E15E5-0DF1-4B04-8115-ABD86216E7E7}"/>
              </a:ext>
            </a:extLst>
          </p:cNvPr>
          <p:cNvSpPr txBox="1"/>
          <p:nvPr/>
        </p:nvSpPr>
        <p:spPr>
          <a:xfrm>
            <a:off x="717642" y="3414417"/>
            <a:ext cx="211513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8FC97D-CBCE-4A8F-9D9A-F9D7C4692F10}"/>
              </a:ext>
            </a:extLst>
          </p:cNvPr>
          <p:cNvSpPr txBox="1"/>
          <p:nvPr/>
        </p:nvSpPr>
        <p:spPr>
          <a:xfrm>
            <a:off x="9306973" y="3414417"/>
            <a:ext cx="211513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72B744-7974-44FE-BCD3-DC09F852508F}"/>
              </a:ext>
            </a:extLst>
          </p:cNvPr>
          <p:cNvSpPr txBox="1"/>
          <p:nvPr/>
        </p:nvSpPr>
        <p:spPr>
          <a:xfrm>
            <a:off x="717642" y="5431237"/>
            <a:ext cx="211513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4AFF18-8D81-469F-A2B6-D9F8D261CFB9}"/>
              </a:ext>
            </a:extLst>
          </p:cNvPr>
          <p:cNvSpPr txBox="1"/>
          <p:nvPr/>
        </p:nvSpPr>
        <p:spPr>
          <a:xfrm>
            <a:off x="9306973" y="5431237"/>
            <a:ext cx="211513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Rectangle 36">
            <a:extLst>
              <a:ext uri="{FF2B5EF4-FFF2-40B4-BE49-F238E27FC236}">
                <a16:creationId xmlns:a16="http://schemas.microsoft.com/office/drawing/2014/main" id="{E02AC7C0-485E-4DA8-A729-28290E241CCC}"/>
              </a:ext>
            </a:extLst>
          </p:cNvPr>
          <p:cNvSpPr/>
          <p:nvPr/>
        </p:nvSpPr>
        <p:spPr>
          <a:xfrm>
            <a:off x="10158751" y="4923550"/>
            <a:ext cx="411575" cy="34404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1" name="Rounded Rectangle 27">
            <a:extLst>
              <a:ext uri="{FF2B5EF4-FFF2-40B4-BE49-F238E27FC236}">
                <a16:creationId xmlns:a16="http://schemas.microsoft.com/office/drawing/2014/main" id="{8102F77E-C3DC-40B4-8801-AF0392712196}"/>
              </a:ext>
            </a:extLst>
          </p:cNvPr>
          <p:cNvSpPr/>
          <p:nvPr/>
        </p:nvSpPr>
        <p:spPr>
          <a:xfrm>
            <a:off x="1562687" y="2918480"/>
            <a:ext cx="425042" cy="32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0E8588CB-E50E-405B-8388-64DA2D3954B3}"/>
              </a:ext>
            </a:extLst>
          </p:cNvPr>
          <p:cNvSpPr/>
          <p:nvPr/>
        </p:nvSpPr>
        <p:spPr>
          <a:xfrm>
            <a:off x="10138191" y="2872462"/>
            <a:ext cx="432135" cy="37292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DF091787-48AF-4D69-8971-91B6014A50A6}"/>
              </a:ext>
            </a:extLst>
          </p:cNvPr>
          <p:cNvSpPr/>
          <p:nvPr/>
        </p:nvSpPr>
        <p:spPr>
          <a:xfrm>
            <a:off x="1605656" y="4956543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EDED7C-E275-4D1F-8497-1AF92F5E5699}"/>
              </a:ext>
            </a:extLst>
          </p:cNvPr>
          <p:cNvSpPr txBox="1"/>
          <p:nvPr/>
        </p:nvSpPr>
        <p:spPr>
          <a:xfrm>
            <a:off x="717642" y="1397597"/>
            <a:ext cx="211513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5044DB-8C5B-4F59-A508-757FB7022DE9}"/>
              </a:ext>
            </a:extLst>
          </p:cNvPr>
          <p:cNvSpPr txBox="1"/>
          <p:nvPr/>
        </p:nvSpPr>
        <p:spPr>
          <a:xfrm>
            <a:off x="9306973" y="1397597"/>
            <a:ext cx="211513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id="{7DD5C14F-CEDD-4A2A-8564-282413C3B525}"/>
              </a:ext>
            </a:extLst>
          </p:cNvPr>
          <p:cNvSpPr/>
          <p:nvPr/>
        </p:nvSpPr>
        <p:spPr>
          <a:xfrm>
            <a:off x="1562687" y="852462"/>
            <a:ext cx="439174" cy="354446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7" name="Block Arc 10">
            <a:extLst>
              <a:ext uri="{FF2B5EF4-FFF2-40B4-BE49-F238E27FC236}">
                <a16:creationId xmlns:a16="http://schemas.microsoft.com/office/drawing/2014/main" id="{EE663DD7-0C4E-496E-B5AD-EC8E27AB6B05}"/>
              </a:ext>
            </a:extLst>
          </p:cNvPr>
          <p:cNvSpPr/>
          <p:nvPr/>
        </p:nvSpPr>
        <p:spPr>
          <a:xfrm>
            <a:off x="10091365" y="869880"/>
            <a:ext cx="478961" cy="324422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8" name="Marcador de posición de imagen 17">
            <a:extLst>
              <a:ext uri="{FF2B5EF4-FFF2-40B4-BE49-F238E27FC236}">
                <a16:creationId xmlns:a16="http://schemas.microsoft.com/office/drawing/2014/main" id="{07272389-6804-46CE-A2E3-B9F13310D98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rgbClr val="374562"/>
            </a:solidFill>
          </a:ln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8F665132-8120-4C08-BC19-6D5685494954}"/>
              </a:ext>
            </a:extLst>
          </p:cNvPr>
          <p:cNvSpPr/>
          <p:nvPr/>
        </p:nvSpPr>
        <p:spPr>
          <a:xfrm>
            <a:off x="199292" y="199292"/>
            <a:ext cx="11781693" cy="6424246"/>
          </a:xfrm>
          <a:prstGeom prst="rect">
            <a:avLst/>
          </a:prstGeom>
          <a:noFill/>
          <a:ln w="57150">
            <a:solidFill>
              <a:srgbClr val="3745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8158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8" name="Connector: Elbow 157">
            <a:extLst>
              <a:ext uri="{FF2B5EF4-FFF2-40B4-BE49-F238E27FC236}">
                <a16:creationId xmlns:a16="http://schemas.microsoft.com/office/drawing/2014/main" id="{84ADEF75-CFD7-421C-8C42-531F7E77812B}"/>
              </a:ext>
            </a:extLst>
          </p:cNvPr>
          <p:cNvCxnSpPr>
            <a:cxnSpLocks/>
          </p:cNvCxnSpPr>
          <p:nvPr/>
        </p:nvCxnSpPr>
        <p:spPr>
          <a:xfrm>
            <a:off x="6891335" y="1956334"/>
            <a:ext cx="2806976" cy="1097280"/>
          </a:xfrm>
          <a:prstGeom prst="bentConnector3">
            <a:avLst>
              <a:gd name="adj1" fmla="val 100117"/>
            </a:avLst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156" name="Connector: Elbow 155">
            <a:extLst>
              <a:ext uri="{FF2B5EF4-FFF2-40B4-BE49-F238E27FC236}">
                <a16:creationId xmlns:a16="http://schemas.microsoft.com/office/drawing/2014/main" id="{6506842C-5191-4013-ABC7-A85B4BA62C4D}"/>
              </a:ext>
            </a:extLst>
          </p:cNvPr>
          <p:cNvCxnSpPr>
            <a:cxnSpLocks/>
            <a:endCxn id="171" idx="0"/>
          </p:cNvCxnSpPr>
          <p:nvPr/>
        </p:nvCxnSpPr>
        <p:spPr>
          <a:xfrm rot="10800000" flipV="1">
            <a:off x="2191438" y="1901240"/>
            <a:ext cx="3361134" cy="1138947"/>
          </a:xfrm>
          <a:prstGeom prst="bentConnector2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Circle: Hollow 170">
            <a:extLst>
              <a:ext uri="{FF2B5EF4-FFF2-40B4-BE49-F238E27FC236}">
                <a16:creationId xmlns:a16="http://schemas.microsoft.com/office/drawing/2014/main" id="{0AB51016-7DC0-49C4-8236-6D7E3CE1891E}"/>
              </a:ext>
            </a:extLst>
          </p:cNvPr>
          <p:cNvSpPr/>
          <p:nvPr/>
        </p:nvSpPr>
        <p:spPr>
          <a:xfrm>
            <a:off x="2037501" y="3040188"/>
            <a:ext cx="307874" cy="307874"/>
          </a:xfrm>
          <a:prstGeom prst="donu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3" name="Circle: Hollow 172">
            <a:extLst>
              <a:ext uri="{FF2B5EF4-FFF2-40B4-BE49-F238E27FC236}">
                <a16:creationId xmlns:a16="http://schemas.microsoft.com/office/drawing/2014/main" id="{5C889956-7BEB-4B9B-85E2-D68DD708BB03}"/>
              </a:ext>
            </a:extLst>
          </p:cNvPr>
          <p:cNvSpPr/>
          <p:nvPr/>
        </p:nvSpPr>
        <p:spPr>
          <a:xfrm>
            <a:off x="5942063" y="3025138"/>
            <a:ext cx="307874" cy="307874"/>
          </a:xfrm>
          <a:prstGeom prst="donu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4" name="Circle: Hollow 173">
            <a:extLst>
              <a:ext uri="{FF2B5EF4-FFF2-40B4-BE49-F238E27FC236}">
                <a16:creationId xmlns:a16="http://schemas.microsoft.com/office/drawing/2014/main" id="{574BA8DF-A2FC-47C9-8D9E-950D7C75396B}"/>
              </a:ext>
            </a:extLst>
          </p:cNvPr>
          <p:cNvSpPr/>
          <p:nvPr/>
        </p:nvSpPr>
        <p:spPr>
          <a:xfrm>
            <a:off x="9541620" y="3053614"/>
            <a:ext cx="307874" cy="307874"/>
          </a:xfrm>
          <a:prstGeom prst="donu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9EA53286-6718-446D-B200-546704892961}"/>
              </a:ext>
            </a:extLst>
          </p:cNvPr>
          <p:cNvCxnSpPr>
            <a:cxnSpLocks/>
            <a:endCxn id="173" idx="0"/>
          </p:cNvCxnSpPr>
          <p:nvPr/>
        </p:nvCxnSpPr>
        <p:spPr>
          <a:xfrm>
            <a:off x="6087711" y="2398264"/>
            <a:ext cx="8289" cy="62687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F09A816-3FBE-40CF-8F44-31C9C3C4F87B}"/>
              </a:ext>
            </a:extLst>
          </p:cNvPr>
          <p:cNvGrpSpPr/>
          <p:nvPr/>
        </p:nvGrpSpPr>
        <p:grpSpPr>
          <a:xfrm>
            <a:off x="4791240" y="1469051"/>
            <a:ext cx="2609520" cy="1291565"/>
            <a:chOff x="4853562" y="1589418"/>
            <a:chExt cx="2609520" cy="1291565"/>
          </a:xfrm>
        </p:grpSpPr>
        <p:sp>
          <p:nvSpPr>
            <p:cNvPr id="151" name="Freeform 7">
              <a:extLst>
                <a:ext uri="{FF2B5EF4-FFF2-40B4-BE49-F238E27FC236}">
                  <a16:creationId xmlns:a16="http://schemas.microsoft.com/office/drawing/2014/main" id="{860456B8-165F-4389-AAA6-995C3039D548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4853562" y="1589418"/>
              <a:ext cx="2232248" cy="1202698"/>
            </a:xfrm>
            <a:custGeom>
              <a:avLst/>
              <a:gdLst/>
              <a:ahLst/>
              <a:cxnLst/>
              <a:rect l="l" t="t" r="r" b="b"/>
              <a:pathLst>
                <a:path w="1872168" h="1008693">
                  <a:moveTo>
                    <a:pt x="699542" y="162"/>
                  </a:moveTo>
                  <a:cubicBezTo>
                    <a:pt x="683169" y="534"/>
                    <a:pt x="666273" y="1556"/>
                    <a:pt x="648845" y="3291"/>
                  </a:cubicBezTo>
                  <a:cubicBezTo>
                    <a:pt x="357120" y="49686"/>
                    <a:pt x="273885" y="284789"/>
                    <a:pt x="274981" y="413694"/>
                  </a:cubicBezTo>
                  <a:cubicBezTo>
                    <a:pt x="4451" y="471904"/>
                    <a:pt x="-11347" y="662854"/>
                    <a:pt x="4101" y="753457"/>
                  </a:cubicBezTo>
                  <a:cubicBezTo>
                    <a:pt x="42383" y="946818"/>
                    <a:pt x="296257" y="1004273"/>
                    <a:pt x="384912" y="1005378"/>
                  </a:cubicBezTo>
                  <a:lnTo>
                    <a:pt x="1507196" y="1008693"/>
                  </a:lnTo>
                  <a:cubicBezTo>
                    <a:pt x="1646895" y="1000406"/>
                    <a:pt x="1746295" y="947371"/>
                    <a:pt x="1825546" y="854557"/>
                  </a:cubicBezTo>
                  <a:cubicBezTo>
                    <a:pt x="1897410" y="760086"/>
                    <a:pt x="1873973" y="626012"/>
                    <a:pt x="1836613" y="558208"/>
                  </a:cubicBezTo>
                  <a:cubicBezTo>
                    <a:pt x="1808089" y="509360"/>
                    <a:pt x="1675919" y="402617"/>
                    <a:pt x="1507617" y="430504"/>
                  </a:cubicBezTo>
                  <a:cubicBezTo>
                    <a:pt x="1525469" y="335682"/>
                    <a:pt x="1477961" y="244522"/>
                    <a:pt x="1398003" y="206286"/>
                  </a:cubicBezTo>
                  <a:cubicBezTo>
                    <a:pt x="1299806" y="153261"/>
                    <a:pt x="1182195" y="177294"/>
                    <a:pt x="1108176" y="215068"/>
                  </a:cubicBezTo>
                  <a:cubicBezTo>
                    <a:pt x="1072916" y="135306"/>
                    <a:pt x="945134" y="-5422"/>
                    <a:pt x="699542" y="1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152" name="Freeform 7">
              <a:extLst>
                <a:ext uri="{FF2B5EF4-FFF2-40B4-BE49-F238E27FC236}">
                  <a16:creationId xmlns:a16="http://schemas.microsoft.com/office/drawing/2014/main" id="{4C934F4B-5E71-4FDC-86EF-68DFBC4E86FF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5230834" y="1678285"/>
              <a:ext cx="2232248" cy="1202698"/>
            </a:xfrm>
            <a:custGeom>
              <a:avLst/>
              <a:gdLst/>
              <a:ahLst/>
              <a:cxnLst/>
              <a:rect l="l" t="t" r="r" b="b"/>
              <a:pathLst>
                <a:path w="1872168" h="1008693">
                  <a:moveTo>
                    <a:pt x="699542" y="162"/>
                  </a:moveTo>
                  <a:cubicBezTo>
                    <a:pt x="683169" y="534"/>
                    <a:pt x="666273" y="1556"/>
                    <a:pt x="648845" y="3291"/>
                  </a:cubicBezTo>
                  <a:cubicBezTo>
                    <a:pt x="357120" y="49686"/>
                    <a:pt x="273885" y="284789"/>
                    <a:pt x="274981" y="413694"/>
                  </a:cubicBezTo>
                  <a:cubicBezTo>
                    <a:pt x="4451" y="471904"/>
                    <a:pt x="-11347" y="662854"/>
                    <a:pt x="4101" y="753457"/>
                  </a:cubicBezTo>
                  <a:cubicBezTo>
                    <a:pt x="42383" y="946818"/>
                    <a:pt x="296257" y="1004273"/>
                    <a:pt x="384912" y="1005378"/>
                  </a:cubicBezTo>
                  <a:lnTo>
                    <a:pt x="1507196" y="1008693"/>
                  </a:lnTo>
                  <a:cubicBezTo>
                    <a:pt x="1646895" y="1000406"/>
                    <a:pt x="1746295" y="947371"/>
                    <a:pt x="1825546" y="854557"/>
                  </a:cubicBezTo>
                  <a:cubicBezTo>
                    <a:pt x="1897410" y="760086"/>
                    <a:pt x="1873973" y="626012"/>
                    <a:pt x="1836613" y="558208"/>
                  </a:cubicBezTo>
                  <a:cubicBezTo>
                    <a:pt x="1808089" y="509360"/>
                    <a:pt x="1675919" y="402617"/>
                    <a:pt x="1507617" y="430504"/>
                  </a:cubicBezTo>
                  <a:cubicBezTo>
                    <a:pt x="1525469" y="335682"/>
                    <a:pt x="1477961" y="244522"/>
                    <a:pt x="1398003" y="206286"/>
                  </a:cubicBezTo>
                  <a:cubicBezTo>
                    <a:pt x="1299806" y="153261"/>
                    <a:pt x="1182195" y="177294"/>
                    <a:pt x="1108176" y="215068"/>
                  </a:cubicBezTo>
                  <a:cubicBezTo>
                    <a:pt x="1072916" y="135306"/>
                    <a:pt x="945134" y="-5422"/>
                    <a:pt x="699542" y="1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>
                <a:solidFill>
                  <a:schemeClr val="tx1"/>
                </a:solidFill>
              </a:endParaRPr>
            </a:p>
          </p:txBody>
        </p:sp>
      </p:grpSp>
      <p:sp>
        <p:nvSpPr>
          <p:cNvPr id="179" name="Rectangle 178">
            <a:extLst>
              <a:ext uri="{FF2B5EF4-FFF2-40B4-BE49-F238E27FC236}">
                <a16:creationId xmlns:a16="http://schemas.microsoft.com/office/drawing/2014/main" id="{FDC23383-819D-4F3C-9F44-20675609119C}"/>
              </a:ext>
            </a:extLst>
          </p:cNvPr>
          <p:cNvSpPr/>
          <p:nvPr/>
        </p:nvSpPr>
        <p:spPr>
          <a:xfrm>
            <a:off x="5464812" y="1940756"/>
            <a:ext cx="1646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CLOUD COMPUTING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25A16F54-A194-4666-88A5-619DEBD3F814}"/>
              </a:ext>
            </a:extLst>
          </p:cNvPr>
          <p:cNvGrpSpPr/>
          <p:nvPr/>
        </p:nvGrpSpPr>
        <p:grpSpPr>
          <a:xfrm>
            <a:off x="913923" y="5595719"/>
            <a:ext cx="2920054" cy="821175"/>
            <a:chOff x="1418889" y="4287807"/>
            <a:chExt cx="1681201" cy="821175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FAFA5761-88C5-418F-82E5-A9642BAF0609}"/>
                </a:ext>
              </a:extLst>
            </p:cNvPr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E3D7E2A-B16A-45E5-9DC2-13B329169A50}"/>
                </a:ext>
              </a:extLst>
            </p:cNvPr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33E00CC0-FDC9-417E-B79F-9B58B7D9F042}"/>
              </a:ext>
            </a:extLst>
          </p:cNvPr>
          <p:cNvGrpSpPr/>
          <p:nvPr/>
        </p:nvGrpSpPr>
        <p:grpSpPr>
          <a:xfrm>
            <a:off x="4618661" y="5595719"/>
            <a:ext cx="2920054" cy="821175"/>
            <a:chOff x="1418889" y="4287807"/>
            <a:chExt cx="1681201" cy="821175"/>
          </a:xfrm>
        </p:grpSpPr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123183BD-335D-46FA-BFB6-7BBF0E67A09B}"/>
                </a:ext>
              </a:extLst>
            </p:cNvPr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666763D6-0E5A-4276-AC83-EBFD649D4B0D}"/>
                </a:ext>
              </a:extLst>
            </p:cNvPr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5D6929F6-0055-4944-B54D-0F240846992E}"/>
              </a:ext>
            </a:extLst>
          </p:cNvPr>
          <p:cNvGrpSpPr/>
          <p:nvPr/>
        </p:nvGrpSpPr>
        <p:grpSpPr>
          <a:xfrm>
            <a:off x="8323398" y="5595719"/>
            <a:ext cx="2920054" cy="821175"/>
            <a:chOff x="1418889" y="4287807"/>
            <a:chExt cx="1681201" cy="821175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947D3436-7B08-484D-BB92-1D99BDAAC4F5}"/>
                </a:ext>
              </a:extLst>
            </p:cNvPr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6DCA11DF-796D-4231-87B0-A7AE5F8C27AA}"/>
                </a:ext>
              </a:extLst>
            </p:cNvPr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56" name="Grupo 55">
            <a:extLst>
              <a:ext uri="{FF2B5EF4-FFF2-40B4-BE49-F238E27FC236}">
                <a16:creationId xmlns:a16="http://schemas.microsoft.com/office/drawing/2014/main" id="{954F72B3-37CB-42C3-BB62-F2D69F83AEF3}"/>
              </a:ext>
            </a:extLst>
          </p:cNvPr>
          <p:cNvGrpSpPr/>
          <p:nvPr/>
        </p:nvGrpSpPr>
        <p:grpSpPr>
          <a:xfrm>
            <a:off x="5438776" y="4016375"/>
            <a:ext cx="1306513" cy="1287463"/>
            <a:chOff x="5438776" y="4016375"/>
            <a:chExt cx="1306513" cy="1287463"/>
          </a:xfrm>
        </p:grpSpPr>
        <p:sp>
          <p:nvSpPr>
            <p:cNvPr id="53" name="Freeform 5">
              <a:extLst>
                <a:ext uri="{FF2B5EF4-FFF2-40B4-BE49-F238E27FC236}">
                  <a16:creationId xmlns:a16="http://schemas.microsoft.com/office/drawing/2014/main" id="{60559D16-32C3-4FAF-B2FB-90934EEE59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8776" y="4016375"/>
              <a:ext cx="1306513" cy="1287463"/>
            </a:xfrm>
            <a:custGeom>
              <a:avLst/>
              <a:gdLst>
                <a:gd name="T0" fmla="*/ 8 w 758"/>
                <a:gd name="T1" fmla="*/ 718 h 746"/>
                <a:gd name="T2" fmla="*/ 13 w 758"/>
                <a:gd name="T3" fmla="*/ 197 h 746"/>
                <a:gd name="T4" fmla="*/ 241 w 758"/>
                <a:gd name="T5" fmla="*/ 338 h 746"/>
                <a:gd name="T6" fmla="*/ 247 w 758"/>
                <a:gd name="T7" fmla="*/ 197 h 746"/>
                <a:gd name="T8" fmla="*/ 359 w 758"/>
                <a:gd name="T9" fmla="*/ 254 h 746"/>
                <a:gd name="T10" fmla="*/ 471 w 758"/>
                <a:gd name="T11" fmla="*/ 339 h 746"/>
                <a:gd name="T12" fmla="*/ 491 w 758"/>
                <a:gd name="T13" fmla="*/ 95 h 746"/>
                <a:gd name="T14" fmla="*/ 605 w 758"/>
                <a:gd name="T15" fmla="*/ 4 h 746"/>
                <a:gd name="T16" fmla="*/ 617 w 758"/>
                <a:gd name="T17" fmla="*/ 344 h 746"/>
                <a:gd name="T18" fmla="*/ 655 w 758"/>
                <a:gd name="T19" fmla="*/ 53 h 746"/>
                <a:gd name="T20" fmla="*/ 744 w 758"/>
                <a:gd name="T21" fmla="*/ 24 h 746"/>
                <a:gd name="T22" fmla="*/ 756 w 758"/>
                <a:gd name="T23" fmla="*/ 370 h 746"/>
                <a:gd name="T24" fmla="*/ 380 w 758"/>
                <a:gd name="T25" fmla="*/ 746 h 746"/>
                <a:gd name="T26" fmla="*/ 163 w 758"/>
                <a:gd name="T27" fmla="*/ 452 h 746"/>
                <a:gd name="T28" fmla="*/ 125 w 758"/>
                <a:gd name="T29" fmla="*/ 530 h 746"/>
                <a:gd name="T30" fmla="*/ 172 w 758"/>
                <a:gd name="T31" fmla="*/ 597 h 746"/>
                <a:gd name="T32" fmla="*/ 188 w 758"/>
                <a:gd name="T33" fmla="*/ 640 h 746"/>
                <a:gd name="T34" fmla="*/ 253 w 758"/>
                <a:gd name="T35" fmla="*/ 697 h 746"/>
                <a:gd name="T36" fmla="*/ 338 w 758"/>
                <a:gd name="T37" fmla="*/ 677 h 746"/>
                <a:gd name="T38" fmla="*/ 408 w 758"/>
                <a:gd name="T39" fmla="*/ 609 h 746"/>
                <a:gd name="T40" fmla="*/ 422 w 758"/>
                <a:gd name="T41" fmla="*/ 516 h 746"/>
                <a:gd name="T42" fmla="*/ 421 w 758"/>
                <a:gd name="T43" fmla="*/ 474 h 746"/>
                <a:gd name="T44" fmla="*/ 379 w 758"/>
                <a:gd name="T45" fmla="*/ 427 h 746"/>
                <a:gd name="T46" fmla="*/ 340 w 758"/>
                <a:gd name="T47" fmla="*/ 412 h 746"/>
                <a:gd name="T48" fmla="*/ 259 w 758"/>
                <a:gd name="T49" fmla="*/ 379 h 746"/>
                <a:gd name="T50" fmla="*/ 188 w 758"/>
                <a:gd name="T51" fmla="*/ 430 h 746"/>
                <a:gd name="T52" fmla="*/ 590 w 758"/>
                <a:gd name="T53" fmla="*/ 457 h 746"/>
                <a:gd name="T54" fmla="*/ 527 w 758"/>
                <a:gd name="T55" fmla="*/ 447 h 746"/>
                <a:gd name="T56" fmla="*/ 468 w 758"/>
                <a:gd name="T57" fmla="*/ 481 h 746"/>
                <a:gd name="T58" fmla="*/ 446 w 758"/>
                <a:gd name="T59" fmla="*/ 543 h 746"/>
                <a:gd name="T60" fmla="*/ 469 w 758"/>
                <a:gd name="T61" fmla="*/ 607 h 746"/>
                <a:gd name="T62" fmla="*/ 526 w 758"/>
                <a:gd name="T63" fmla="*/ 640 h 746"/>
                <a:gd name="T64" fmla="*/ 584 w 758"/>
                <a:gd name="T65" fmla="*/ 626 h 746"/>
                <a:gd name="T66" fmla="*/ 623 w 758"/>
                <a:gd name="T67" fmla="*/ 584 h 746"/>
                <a:gd name="T68" fmla="*/ 629 w 758"/>
                <a:gd name="T69" fmla="*/ 524 h 746"/>
                <a:gd name="T70" fmla="*/ 595 w 758"/>
                <a:gd name="T71" fmla="*/ 477 h 746"/>
                <a:gd name="T72" fmla="*/ 537 w 758"/>
                <a:gd name="T73" fmla="*/ 334 h 746"/>
                <a:gd name="T74" fmla="*/ 560 w 758"/>
                <a:gd name="T75" fmla="*/ 215 h 746"/>
                <a:gd name="T76" fmla="*/ 562 w 758"/>
                <a:gd name="T77" fmla="*/ 79 h 746"/>
                <a:gd name="T78" fmla="*/ 538 w 758"/>
                <a:gd name="T79" fmla="*/ 87 h 746"/>
                <a:gd name="T80" fmla="*/ 554 w 758"/>
                <a:gd name="T81" fmla="*/ 176 h 746"/>
                <a:gd name="T82" fmla="*/ 696 w 758"/>
                <a:gd name="T83" fmla="*/ 282 h 746"/>
                <a:gd name="T84" fmla="*/ 679 w 758"/>
                <a:gd name="T85" fmla="*/ 226 h 746"/>
                <a:gd name="T86" fmla="*/ 684 w 758"/>
                <a:gd name="T87" fmla="*/ 345 h 746"/>
                <a:gd name="T88" fmla="*/ 673 w 758"/>
                <a:gd name="T89" fmla="*/ 184 h 746"/>
                <a:gd name="T90" fmla="*/ 693 w 758"/>
                <a:gd name="T91" fmla="*/ 64 h 746"/>
                <a:gd name="T92" fmla="*/ 673 w 758"/>
                <a:gd name="T93" fmla="*/ 184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58" h="746">
                  <a:moveTo>
                    <a:pt x="380" y="746"/>
                  </a:moveTo>
                  <a:cubicBezTo>
                    <a:pt x="265" y="746"/>
                    <a:pt x="151" y="746"/>
                    <a:pt x="36" y="746"/>
                  </a:cubicBezTo>
                  <a:cubicBezTo>
                    <a:pt x="9" y="746"/>
                    <a:pt x="8" y="745"/>
                    <a:pt x="8" y="718"/>
                  </a:cubicBezTo>
                  <a:cubicBezTo>
                    <a:pt x="8" y="559"/>
                    <a:pt x="8" y="399"/>
                    <a:pt x="8" y="240"/>
                  </a:cubicBezTo>
                  <a:cubicBezTo>
                    <a:pt x="8" y="237"/>
                    <a:pt x="7" y="233"/>
                    <a:pt x="8" y="230"/>
                  </a:cubicBezTo>
                  <a:cubicBezTo>
                    <a:pt x="10" y="219"/>
                    <a:pt x="0" y="203"/>
                    <a:pt x="13" y="197"/>
                  </a:cubicBezTo>
                  <a:cubicBezTo>
                    <a:pt x="23" y="193"/>
                    <a:pt x="34" y="206"/>
                    <a:pt x="43" y="212"/>
                  </a:cubicBezTo>
                  <a:cubicBezTo>
                    <a:pt x="103" y="251"/>
                    <a:pt x="162" y="291"/>
                    <a:pt x="222" y="330"/>
                  </a:cubicBezTo>
                  <a:cubicBezTo>
                    <a:pt x="228" y="334"/>
                    <a:pt x="234" y="342"/>
                    <a:pt x="241" y="338"/>
                  </a:cubicBezTo>
                  <a:cubicBezTo>
                    <a:pt x="247" y="335"/>
                    <a:pt x="243" y="326"/>
                    <a:pt x="243" y="319"/>
                  </a:cubicBezTo>
                  <a:cubicBezTo>
                    <a:pt x="243" y="284"/>
                    <a:pt x="243" y="249"/>
                    <a:pt x="243" y="213"/>
                  </a:cubicBezTo>
                  <a:cubicBezTo>
                    <a:pt x="243" y="208"/>
                    <a:pt x="241" y="200"/>
                    <a:pt x="247" y="197"/>
                  </a:cubicBezTo>
                  <a:cubicBezTo>
                    <a:pt x="253" y="193"/>
                    <a:pt x="258" y="199"/>
                    <a:pt x="263" y="202"/>
                  </a:cubicBezTo>
                  <a:cubicBezTo>
                    <a:pt x="289" y="219"/>
                    <a:pt x="315" y="237"/>
                    <a:pt x="341" y="254"/>
                  </a:cubicBezTo>
                  <a:cubicBezTo>
                    <a:pt x="346" y="256"/>
                    <a:pt x="352" y="269"/>
                    <a:pt x="359" y="254"/>
                  </a:cubicBezTo>
                  <a:cubicBezTo>
                    <a:pt x="361" y="251"/>
                    <a:pt x="366" y="255"/>
                    <a:pt x="365" y="259"/>
                  </a:cubicBezTo>
                  <a:cubicBezTo>
                    <a:pt x="361" y="271"/>
                    <a:pt x="371" y="273"/>
                    <a:pt x="378" y="278"/>
                  </a:cubicBezTo>
                  <a:cubicBezTo>
                    <a:pt x="409" y="298"/>
                    <a:pt x="440" y="319"/>
                    <a:pt x="471" y="339"/>
                  </a:cubicBezTo>
                  <a:cubicBezTo>
                    <a:pt x="476" y="342"/>
                    <a:pt x="480" y="348"/>
                    <a:pt x="487" y="345"/>
                  </a:cubicBezTo>
                  <a:cubicBezTo>
                    <a:pt x="493" y="342"/>
                    <a:pt x="491" y="334"/>
                    <a:pt x="491" y="329"/>
                  </a:cubicBezTo>
                  <a:cubicBezTo>
                    <a:pt x="491" y="251"/>
                    <a:pt x="491" y="173"/>
                    <a:pt x="491" y="95"/>
                  </a:cubicBezTo>
                  <a:cubicBezTo>
                    <a:pt x="491" y="79"/>
                    <a:pt x="497" y="71"/>
                    <a:pt x="508" y="60"/>
                  </a:cubicBezTo>
                  <a:cubicBezTo>
                    <a:pt x="532" y="39"/>
                    <a:pt x="563" y="31"/>
                    <a:pt x="586" y="11"/>
                  </a:cubicBezTo>
                  <a:cubicBezTo>
                    <a:pt x="591" y="6"/>
                    <a:pt x="598" y="0"/>
                    <a:pt x="605" y="4"/>
                  </a:cubicBezTo>
                  <a:cubicBezTo>
                    <a:pt x="612" y="8"/>
                    <a:pt x="609" y="16"/>
                    <a:pt x="609" y="23"/>
                  </a:cubicBezTo>
                  <a:cubicBezTo>
                    <a:pt x="609" y="121"/>
                    <a:pt x="609" y="219"/>
                    <a:pt x="609" y="317"/>
                  </a:cubicBezTo>
                  <a:cubicBezTo>
                    <a:pt x="610" y="326"/>
                    <a:pt x="602" y="345"/>
                    <a:pt x="617" y="344"/>
                  </a:cubicBezTo>
                  <a:cubicBezTo>
                    <a:pt x="630" y="344"/>
                    <a:pt x="624" y="326"/>
                    <a:pt x="624" y="315"/>
                  </a:cubicBezTo>
                  <a:cubicBezTo>
                    <a:pt x="625" y="246"/>
                    <a:pt x="625" y="177"/>
                    <a:pt x="624" y="107"/>
                  </a:cubicBezTo>
                  <a:cubicBezTo>
                    <a:pt x="624" y="83"/>
                    <a:pt x="629" y="65"/>
                    <a:pt x="655" y="53"/>
                  </a:cubicBezTo>
                  <a:cubicBezTo>
                    <a:pt x="679" y="42"/>
                    <a:pt x="700" y="25"/>
                    <a:pt x="722" y="11"/>
                  </a:cubicBezTo>
                  <a:cubicBezTo>
                    <a:pt x="728" y="7"/>
                    <a:pt x="733" y="0"/>
                    <a:pt x="740" y="4"/>
                  </a:cubicBezTo>
                  <a:cubicBezTo>
                    <a:pt x="747" y="8"/>
                    <a:pt x="744" y="17"/>
                    <a:pt x="744" y="24"/>
                  </a:cubicBezTo>
                  <a:cubicBezTo>
                    <a:pt x="745" y="122"/>
                    <a:pt x="744" y="221"/>
                    <a:pt x="745" y="320"/>
                  </a:cubicBezTo>
                  <a:cubicBezTo>
                    <a:pt x="745" y="331"/>
                    <a:pt x="743" y="342"/>
                    <a:pt x="753" y="351"/>
                  </a:cubicBezTo>
                  <a:cubicBezTo>
                    <a:pt x="758" y="355"/>
                    <a:pt x="756" y="364"/>
                    <a:pt x="756" y="370"/>
                  </a:cubicBezTo>
                  <a:cubicBezTo>
                    <a:pt x="756" y="488"/>
                    <a:pt x="756" y="605"/>
                    <a:pt x="757" y="722"/>
                  </a:cubicBezTo>
                  <a:cubicBezTo>
                    <a:pt x="757" y="741"/>
                    <a:pt x="750" y="746"/>
                    <a:pt x="732" y="746"/>
                  </a:cubicBezTo>
                  <a:cubicBezTo>
                    <a:pt x="615" y="745"/>
                    <a:pt x="497" y="746"/>
                    <a:pt x="380" y="746"/>
                  </a:cubicBezTo>
                  <a:close/>
                  <a:moveTo>
                    <a:pt x="184" y="429"/>
                  </a:moveTo>
                  <a:cubicBezTo>
                    <a:pt x="177" y="421"/>
                    <a:pt x="170" y="424"/>
                    <a:pt x="164" y="430"/>
                  </a:cubicBezTo>
                  <a:cubicBezTo>
                    <a:pt x="157" y="437"/>
                    <a:pt x="158" y="444"/>
                    <a:pt x="163" y="452"/>
                  </a:cubicBezTo>
                  <a:cubicBezTo>
                    <a:pt x="169" y="463"/>
                    <a:pt x="182" y="470"/>
                    <a:pt x="179" y="486"/>
                  </a:cubicBezTo>
                  <a:cubicBezTo>
                    <a:pt x="174" y="509"/>
                    <a:pt x="158" y="512"/>
                    <a:pt x="141" y="514"/>
                  </a:cubicBezTo>
                  <a:cubicBezTo>
                    <a:pt x="130" y="515"/>
                    <a:pt x="125" y="519"/>
                    <a:pt x="125" y="530"/>
                  </a:cubicBezTo>
                  <a:cubicBezTo>
                    <a:pt x="124" y="541"/>
                    <a:pt x="126" y="548"/>
                    <a:pt x="138" y="551"/>
                  </a:cubicBezTo>
                  <a:cubicBezTo>
                    <a:pt x="144" y="553"/>
                    <a:pt x="151" y="554"/>
                    <a:pt x="157" y="556"/>
                  </a:cubicBezTo>
                  <a:cubicBezTo>
                    <a:pt x="172" y="561"/>
                    <a:pt x="181" y="583"/>
                    <a:pt x="172" y="597"/>
                  </a:cubicBezTo>
                  <a:cubicBezTo>
                    <a:pt x="167" y="603"/>
                    <a:pt x="162" y="609"/>
                    <a:pt x="157" y="615"/>
                  </a:cubicBezTo>
                  <a:cubicBezTo>
                    <a:pt x="151" y="621"/>
                    <a:pt x="152" y="625"/>
                    <a:pt x="156" y="632"/>
                  </a:cubicBezTo>
                  <a:cubicBezTo>
                    <a:pt x="164" y="649"/>
                    <a:pt x="174" y="650"/>
                    <a:pt x="188" y="640"/>
                  </a:cubicBezTo>
                  <a:cubicBezTo>
                    <a:pt x="202" y="631"/>
                    <a:pt x="216" y="626"/>
                    <a:pt x="231" y="642"/>
                  </a:cubicBezTo>
                  <a:cubicBezTo>
                    <a:pt x="240" y="651"/>
                    <a:pt x="236" y="661"/>
                    <a:pt x="237" y="670"/>
                  </a:cubicBezTo>
                  <a:cubicBezTo>
                    <a:pt x="238" y="682"/>
                    <a:pt x="235" y="693"/>
                    <a:pt x="253" y="697"/>
                  </a:cubicBezTo>
                  <a:cubicBezTo>
                    <a:pt x="269" y="701"/>
                    <a:pt x="272" y="690"/>
                    <a:pt x="276" y="679"/>
                  </a:cubicBezTo>
                  <a:cubicBezTo>
                    <a:pt x="282" y="663"/>
                    <a:pt x="292" y="654"/>
                    <a:pt x="310" y="654"/>
                  </a:cubicBezTo>
                  <a:cubicBezTo>
                    <a:pt x="325" y="655"/>
                    <a:pt x="330" y="668"/>
                    <a:pt x="338" y="677"/>
                  </a:cubicBezTo>
                  <a:cubicBezTo>
                    <a:pt x="346" y="685"/>
                    <a:pt x="351" y="687"/>
                    <a:pt x="362" y="682"/>
                  </a:cubicBezTo>
                  <a:cubicBezTo>
                    <a:pt x="379" y="675"/>
                    <a:pt x="373" y="663"/>
                    <a:pt x="370" y="652"/>
                  </a:cubicBezTo>
                  <a:cubicBezTo>
                    <a:pt x="361" y="618"/>
                    <a:pt x="374" y="603"/>
                    <a:pt x="408" y="609"/>
                  </a:cubicBezTo>
                  <a:cubicBezTo>
                    <a:pt x="421" y="612"/>
                    <a:pt x="432" y="613"/>
                    <a:pt x="438" y="597"/>
                  </a:cubicBezTo>
                  <a:cubicBezTo>
                    <a:pt x="445" y="579"/>
                    <a:pt x="430" y="576"/>
                    <a:pt x="421" y="570"/>
                  </a:cubicBezTo>
                  <a:cubicBezTo>
                    <a:pt x="396" y="553"/>
                    <a:pt x="396" y="532"/>
                    <a:pt x="422" y="516"/>
                  </a:cubicBezTo>
                  <a:cubicBezTo>
                    <a:pt x="426" y="514"/>
                    <a:pt x="429" y="512"/>
                    <a:pt x="433" y="510"/>
                  </a:cubicBezTo>
                  <a:cubicBezTo>
                    <a:pt x="442" y="506"/>
                    <a:pt x="444" y="499"/>
                    <a:pt x="441" y="489"/>
                  </a:cubicBezTo>
                  <a:cubicBezTo>
                    <a:pt x="438" y="478"/>
                    <a:pt x="432" y="473"/>
                    <a:pt x="421" y="474"/>
                  </a:cubicBezTo>
                  <a:cubicBezTo>
                    <a:pt x="417" y="475"/>
                    <a:pt x="413" y="474"/>
                    <a:pt x="409" y="476"/>
                  </a:cubicBezTo>
                  <a:cubicBezTo>
                    <a:pt x="394" y="481"/>
                    <a:pt x="386" y="474"/>
                    <a:pt x="377" y="462"/>
                  </a:cubicBezTo>
                  <a:cubicBezTo>
                    <a:pt x="367" y="449"/>
                    <a:pt x="375" y="438"/>
                    <a:pt x="379" y="427"/>
                  </a:cubicBezTo>
                  <a:cubicBezTo>
                    <a:pt x="383" y="416"/>
                    <a:pt x="385" y="407"/>
                    <a:pt x="372" y="400"/>
                  </a:cubicBezTo>
                  <a:cubicBezTo>
                    <a:pt x="360" y="392"/>
                    <a:pt x="353" y="397"/>
                    <a:pt x="345" y="406"/>
                  </a:cubicBezTo>
                  <a:cubicBezTo>
                    <a:pt x="343" y="408"/>
                    <a:pt x="341" y="410"/>
                    <a:pt x="340" y="412"/>
                  </a:cubicBezTo>
                  <a:cubicBezTo>
                    <a:pt x="332" y="426"/>
                    <a:pt x="320" y="424"/>
                    <a:pt x="307" y="421"/>
                  </a:cubicBezTo>
                  <a:cubicBezTo>
                    <a:pt x="293" y="418"/>
                    <a:pt x="290" y="406"/>
                    <a:pt x="287" y="396"/>
                  </a:cubicBezTo>
                  <a:cubicBezTo>
                    <a:pt x="283" y="379"/>
                    <a:pt x="275" y="376"/>
                    <a:pt x="259" y="379"/>
                  </a:cubicBezTo>
                  <a:cubicBezTo>
                    <a:pt x="241" y="383"/>
                    <a:pt x="248" y="397"/>
                    <a:pt x="247" y="406"/>
                  </a:cubicBezTo>
                  <a:cubicBezTo>
                    <a:pt x="242" y="433"/>
                    <a:pt x="225" y="444"/>
                    <a:pt x="199" y="434"/>
                  </a:cubicBezTo>
                  <a:cubicBezTo>
                    <a:pt x="195" y="432"/>
                    <a:pt x="191" y="431"/>
                    <a:pt x="188" y="430"/>
                  </a:cubicBezTo>
                  <a:cubicBezTo>
                    <a:pt x="186" y="430"/>
                    <a:pt x="185" y="430"/>
                    <a:pt x="184" y="429"/>
                  </a:cubicBezTo>
                  <a:close/>
                  <a:moveTo>
                    <a:pt x="595" y="477"/>
                  </a:moveTo>
                  <a:cubicBezTo>
                    <a:pt x="595" y="471"/>
                    <a:pt x="599" y="461"/>
                    <a:pt x="590" y="457"/>
                  </a:cubicBezTo>
                  <a:cubicBezTo>
                    <a:pt x="582" y="453"/>
                    <a:pt x="578" y="463"/>
                    <a:pt x="573" y="467"/>
                  </a:cubicBezTo>
                  <a:cubicBezTo>
                    <a:pt x="560" y="477"/>
                    <a:pt x="551" y="474"/>
                    <a:pt x="541" y="458"/>
                  </a:cubicBezTo>
                  <a:cubicBezTo>
                    <a:pt x="538" y="452"/>
                    <a:pt x="535" y="446"/>
                    <a:pt x="527" y="447"/>
                  </a:cubicBezTo>
                  <a:cubicBezTo>
                    <a:pt x="518" y="448"/>
                    <a:pt x="518" y="455"/>
                    <a:pt x="517" y="462"/>
                  </a:cubicBezTo>
                  <a:cubicBezTo>
                    <a:pt x="514" y="482"/>
                    <a:pt x="507" y="487"/>
                    <a:pt x="486" y="479"/>
                  </a:cubicBezTo>
                  <a:cubicBezTo>
                    <a:pt x="479" y="477"/>
                    <a:pt x="473" y="474"/>
                    <a:pt x="468" y="481"/>
                  </a:cubicBezTo>
                  <a:cubicBezTo>
                    <a:pt x="463" y="488"/>
                    <a:pt x="468" y="492"/>
                    <a:pt x="471" y="498"/>
                  </a:cubicBezTo>
                  <a:cubicBezTo>
                    <a:pt x="482" y="517"/>
                    <a:pt x="480" y="524"/>
                    <a:pt x="458" y="532"/>
                  </a:cubicBezTo>
                  <a:cubicBezTo>
                    <a:pt x="452" y="534"/>
                    <a:pt x="445" y="535"/>
                    <a:pt x="446" y="543"/>
                  </a:cubicBezTo>
                  <a:cubicBezTo>
                    <a:pt x="446" y="552"/>
                    <a:pt x="452" y="554"/>
                    <a:pt x="459" y="556"/>
                  </a:cubicBezTo>
                  <a:cubicBezTo>
                    <a:pt x="479" y="562"/>
                    <a:pt x="482" y="572"/>
                    <a:pt x="471" y="589"/>
                  </a:cubicBezTo>
                  <a:cubicBezTo>
                    <a:pt x="467" y="595"/>
                    <a:pt x="463" y="600"/>
                    <a:pt x="469" y="607"/>
                  </a:cubicBezTo>
                  <a:cubicBezTo>
                    <a:pt x="474" y="613"/>
                    <a:pt x="480" y="610"/>
                    <a:pt x="486" y="608"/>
                  </a:cubicBezTo>
                  <a:cubicBezTo>
                    <a:pt x="508" y="600"/>
                    <a:pt x="515" y="604"/>
                    <a:pt x="518" y="626"/>
                  </a:cubicBezTo>
                  <a:cubicBezTo>
                    <a:pt x="519" y="632"/>
                    <a:pt x="518" y="638"/>
                    <a:pt x="526" y="640"/>
                  </a:cubicBezTo>
                  <a:cubicBezTo>
                    <a:pt x="534" y="641"/>
                    <a:pt x="538" y="637"/>
                    <a:pt x="541" y="630"/>
                  </a:cubicBezTo>
                  <a:cubicBezTo>
                    <a:pt x="547" y="616"/>
                    <a:pt x="556" y="610"/>
                    <a:pt x="571" y="617"/>
                  </a:cubicBezTo>
                  <a:cubicBezTo>
                    <a:pt x="576" y="619"/>
                    <a:pt x="580" y="623"/>
                    <a:pt x="584" y="626"/>
                  </a:cubicBezTo>
                  <a:cubicBezTo>
                    <a:pt x="588" y="628"/>
                    <a:pt x="593" y="629"/>
                    <a:pt x="597" y="626"/>
                  </a:cubicBezTo>
                  <a:cubicBezTo>
                    <a:pt x="601" y="623"/>
                    <a:pt x="599" y="619"/>
                    <a:pt x="599" y="615"/>
                  </a:cubicBezTo>
                  <a:cubicBezTo>
                    <a:pt x="594" y="588"/>
                    <a:pt x="597" y="584"/>
                    <a:pt x="623" y="584"/>
                  </a:cubicBezTo>
                  <a:cubicBezTo>
                    <a:pt x="629" y="583"/>
                    <a:pt x="635" y="583"/>
                    <a:pt x="637" y="576"/>
                  </a:cubicBezTo>
                  <a:cubicBezTo>
                    <a:pt x="640" y="569"/>
                    <a:pt x="635" y="565"/>
                    <a:pt x="630" y="561"/>
                  </a:cubicBezTo>
                  <a:cubicBezTo>
                    <a:pt x="611" y="547"/>
                    <a:pt x="611" y="540"/>
                    <a:pt x="629" y="524"/>
                  </a:cubicBezTo>
                  <a:cubicBezTo>
                    <a:pt x="633" y="520"/>
                    <a:pt x="641" y="518"/>
                    <a:pt x="637" y="509"/>
                  </a:cubicBezTo>
                  <a:cubicBezTo>
                    <a:pt x="633" y="501"/>
                    <a:pt x="626" y="502"/>
                    <a:pt x="620" y="503"/>
                  </a:cubicBezTo>
                  <a:cubicBezTo>
                    <a:pt x="600" y="503"/>
                    <a:pt x="594" y="497"/>
                    <a:pt x="595" y="477"/>
                  </a:cubicBezTo>
                  <a:close/>
                  <a:moveTo>
                    <a:pt x="560" y="215"/>
                  </a:moveTo>
                  <a:cubicBezTo>
                    <a:pt x="550" y="223"/>
                    <a:pt x="538" y="225"/>
                    <a:pt x="538" y="240"/>
                  </a:cubicBezTo>
                  <a:cubicBezTo>
                    <a:pt x="537" y="271"/>
                    <a:pt x="537" y="302"/>
                    <a:pt x="537" y="334"/>
                  </a:cubicBezTo>
                  <a:cubicBezTo>
                    <a:pt x="537" y="341"/>
                    <a:pt x="539" y="347"/>
                    <a:pt x="548" y="347"/>
                  </a:cubicBezTo>
                  <a:cubicBezTo>
                    <a:pt x="557" y="348"/>
                    <a:pt x="562" y="344"/>
                    <a:pt x="562" y="335"/>
                  </a:cubicBezTo>
                  <a:cubicBezTo>
                    <a:pt x="562" y="296"/>
                    <a:pt x="565" y="256"/>
                    <a:pt x="560" y="215"/>
                  </a:cubicBezTo>
                  <a:close/>
                  <a:moveTo>
                    <a:pt x="562" y="116"/>
                  </a:moveTo>
                  <a:cubicBezTo>
                    <a:pt x="562" y="116"/>
                    <a:pt x="562" y="116"/>
                    <a:pt x="562" y="116"/>
                  </a:cubicBezTo>
                  <a:cubicBezTo>
                    <a:pt x="562" y="104"/>
                    <a:pt x="563" y="91"/>
                    <a:pt x="562" y="79"/>
                  </a:cubicBezTo>
                  <a:cubicBezTo>
                    <a:pt x="562" y="73"/>
                    <a:pt x="564" y="65"/>
                    <a:pt x="556" y="64"/>
                  </a:cubicBezTo>
                  <a:cubicBezTo>
                    <a:pt x="549" y="63"/>
                    <a:pt x="544" y="68"/>
                    <a:pt x="540" y="74"/>
                  </a:cubicBezTo>
                  <a:cubicBezTo>
                    <a:pt x="538" y="77"/>
                    <a:pt x="538" y="82"/>
                    <a:pt x="538" y="87"/>
                  </a:cubicBezTo>
                  <a:cubicBezTo>
                    <a:pt x="537" y="114"/>
                    <a:pt x="537" y="141"/>
                    <a:pt x="537" y="168"/>
                  </a:cubicBezTo>
                  <a:cubicBezTo>
                    <a:pt x="537" y="173"/>
                    <a:pt x="536" y="178"/>
                    <a:pt x="541" y="181"/>
                  </a:cubicBezTo>
                  <a:cubicBezTo>
                    <a:pt x="546" y="183"/>
                    <a:pt x="550" y="179"/>
                    <a:pt x="554" y="176"/>
                  </a:cubicBezTo>
                  <a:cubicBezTo>
                    <a:pt x="561" y="172"/>
                    <a:pt x="563" y="166"/>
                    <a:pt x="563" y="158"/>
                  </a:cubicBezTo>
                  <a:cubicBezTo>
                    <a:pt x="562" y="144"/>
                    <a:pt x="562" y="130"/>
                    <a:pt x="562" y="116"/>
                  </a:cubicBezTo>
                  <a:close/>
                  <a:moveTo>
                    <a:pt x="696" y="282"/>
                  </a:moveTo>
                  <a:cubicBezTo>
                    <a:pt x="696" y="266"/>
                    <a:pt x="696" y="249"/>
                    <a:pt x="696" y="232"/>
                  </a:cubicBezTo>
                  <a:cubicBezTo>
                    <a:pt x="696" y="228"/>
                    <a:pt x="698" y="222"/>
                    <a:pt x="693" y="220"/>
                  </a:cubicBezTo>
                  <a:cubicBezTo>
                    <a:pt x="687" y="217"/>
                    <a:pt x="684" y="223"/>
                    <a:pt x="679" y="226"/>
                  </a:cubicBezTo>
                  <a:cubicBezTo>
                    <a:pt x="674" y="230"/>
                    <a:pt x="673" y="236"/>
                    <a:pt x="673" y="242"/>
                  </a:cubicBezTo>
                  <a:cubicBezTo>
                    <a:pt x="673" y="272"/>
                    <a:pt x="673" y="303"/>
                    <a:pt x="673" y="334"/>
                  </a:cubicBezTo>
                  <a:cubicBezTo>
                    <a:pt x="673" y="342"/>
                    <a:pt x="675" y="345"/>
                    <a:pt x="684" y="345"/>
                  </a:cubicBezTo>
                  <a:cubicBezTo>
                    <a:pt x="693" y="345"/>
                    <a:pt x="696" y="343"/>
                    <a:pt x="696" y="334"/>
                  </a:cubicBezTo>
                  <a:cubicBezTo>
                    <a:pt x="696" y="317"/>
                    <a:pt x="696" y="300"/>
                    <a:pt x="696" y="282"/>
                  </a:cubicBezTo>
                  <a:close/>
                  <a:moveTo>
                    <a:pt x="673" y="184"/>
                  </a:moveTo>
                  <a:cubicBezTo>
                    <a:pt x="695" y="173"/>
                    <a:pt x="696" y="173"/>
                    <a:pt x="696" y="154"/>
                  </a:cubicBezTo>
                  <a:cubicBezTo>
                    <a:pt x="696" y="128"/>
                    <a:pt x="696" y="102"/>
                    <a:pt x="696" y="76"/>
                  </a:cubicBezTo>
                  <a:cubicBezTo>
                    <a:pt x="696" y="72"/>
                    <a:pt x="698" y="66"/>
                    <a:pt x="693" y="64"/>
                  </a:cubicBezTo>
                  <a:cubicBezTo>
                    <a:pt x="687" y="61"/>
                    <a:pt x="684" y="67"/>
                    <a:pt x="680" y="70"/>
                  </a:cubicBezTo>
                  <a:cubicBezTo>
                    <a:pt x="675" y="74"/>
                    <a:pt x="673" y="78"/>
                    <a:pt x="673" y="84"/>
                  </a:cubicBezTo>
                  <a:cubicBezTo>
                    <a:pt x="673" y="117"/>
                    <a:pt x="673" y="150"/>
                    <a:pt x="673" y="184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1FB87A59-3F5F-4FEC-814B-1BB6E1B6B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676" y="4794250"/>
              <a:ext cx="300038" cy="303213"/>
            </a:xfrm>
            <a:custGeom>
              <a:avLst/>
              <a:gdLst>
                <a:gd name="T0" fmla="*/ 86 w 174"/>
                <a:gd name="T1" fmla="*/ 1 h 175"/>
                <a:gd name="T2" fmla="*/ 174 w 174"/>
                <a:gd name="T3" fmla="*/ 86 h 175"/>
                <a:gd name="T4" fmla="*/ 87 w 174"/>
                <a:gd name="T5" fmla="*/ 174 h 175"/>
                <a:gd name="T6" fmla="*/ 0 w 174"/>
                <a:gd name="T7" fmla="*/ 87 h 175"/>
                <a:gd name="T8" fmla="*/ 86 w 174"/>
                <a:gd name="T9" fmla="*/ 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75">
                  <a:moveTo>
                    <a:pt x="86" y="1"/>
                  </a:moveTo>
                  <a:cubicBezTo>
                    <a:pt x="134" y="0"/>
                    <a:pt x="174" y="39"/>
                    <a:pt x="174" y="86"/>
                  </a:cubicBezTo>
                  <a:cubicBezTo>
                    <a:pt x="174" y="134"/>
                    <a:pt x="134" y="175"/>
                    <a:pt x="87" y="174"/>
                  </a:cubicBezTo>
                  <a:cubicBezTo>
                    <a:pt x="39" y="174"/>
                    <a:pt x="1" y="135"/>
                    <a:pt x="0" y="87"/>
                  </a:cubicBezTo>
                  <a:cubicBezTo>
                    <a:pt x="0" y="40"/>
                    <a:pt x="39" y="1"/>
                    <a:pt x="86" y="1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55" name="Freeform 7">
              <a:extLst>
                <a:ext uri="{FF2B5EF4-FFF2-40B4-BE49-F238E27FC236}">
                  <a16:creationId xmlns:a16="http://schemas.microsoft.com/office/drawing/2014/main" id="{2557BEBF-79CE-4805-BC35-B2B15336C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3326" y="4857750"/>
              <a:ext cx="187325" cy="190500"/>
            </a:xfrm>
            <a:custGeom>
              <a:avLst/>
              <a:gdLst>
                <a:gd name="T0" fmla="*/ 55 w 109"/>
                <a:gd name="T1" fmla="*/ 110 h 110"/>
                <a:gd name="T2" fmla="*/ 0 w 109"/>
                <a:gd name="T3" fmla="*/ 56 h 110"/>
                <a:gd name="T4" fmla="*/ 54 w 109"/>
                <a:gd name="T5" fmla="*/ 1 h 110"/>
                <a:gd name="T6" fmla="*/ 109 w 109"/>
                <a:gd name="T7" fmla="*/ 55 h 110"/>
                <a:gd name="T8" fmla="*/ 55 w 109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10">
                  <a:moveTo>
                    <a:pt x="55" y="110"/>
                  </a:moveTo>
                  <a:cubicBezTo>
                    <a:pt x="25" y="110"/>
                    <a:pt x="1" y="86"/>
                    <a:pt x="0" y="56"/>
                  </a:cubicBezTo>
                  <a:cubicBezTo>
                    <a:pt x="0" y="26"/>
                    <a:pt x="24" y="1"/>
                    <a:pt x="54" y="1"/>
                  </a:cubicBezTo>
                  <a:cubicBezTo>
                    <a:pt x="83" y="0"/>
                    <a:pt x="109" y="25"/>
                    <a:pt x="109" y="55"/>
                  </a:cubicBezTo>
                  <a:cubicBezTo>
                    <a:pt x="109" y="84"/>
                    <a:pt x="84" y="109"/>
                    <a:pt x="55" y="110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</p:grpSp>
      <p:grpSp>
        <p:nvGrpSpPr>
          <p:cNvPr id="147" name="Grupo 146">
            <a:extLst>
              <a:ext uri="{FF2B5EF4-FFF2-40B4-BE49-F238E27FC236}">
                <a16:creationId xmlns:a16="http://schemas.microsoft.com/office/drawing/2014/main" id="{C3CB4BD0-08C1-4CB7-BD60-9EBF6BED3461}"/>
              </a:ext>
            </a:extLst>
          </p:cNvPr>
          <p:cNvGrpSpPr/>
          <p:nvPr/>
        </p:nvGrpSpPr>
        <p:grpSpPr>
          <a:xfrm>
            <a:off x="1720693" y="4150518"/>
            <a:ext cx="1306513" cy="1287463"/>
            <a:chOff x="5438776" y="4016375"/>
            <a:chExt cx="1306513" cy="1287463"/>
          </a:xfrm>
        </p:grpSpPr>
        <p:sp>
          <p:nvSpPr>
            <p:cNvPr id="153" name="Freeform 5">
              <a:extLst>
                <a:ext uri="{FF2B5EF4-FFF2-40B4-BE49-F238E27FC236}">
                  <a16:creationId xmlns:a16="http://schemas.microsoft.com/office/drawing/2014/main" id="{AB0216D6-CDFE-4873-9E9B-9DA6E25714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8776" y="4016375"/>
              <a:ext cx="1306513" cy="1287463"/>
            </a:xfrm>
            <a:custGeom>
              <a:avLst/>
              <a:gdLst>
                <a:gd name="T0" fmla="*/ 8 w 758"/>
                <a:gd name="T1" fmla="*/ 718 h 746"/>
                <a:gd name="T2" fmla="*/ 13 w 758"/>
                <a:gd name="T3" fmla="*/ 197 h 746"/>
                <a:gd name="T4" fmla="*/ 241 w 758"/>
                <a:gd name="T5" fmla="*/ 338 h 746"/>
                <a:gd name="T6" fmla="*/ 247 w 758"/>
                <a:gd name="T7" fmla="*/ 197 h 746"/>
                <a:gd name="T8" fmla="*/ 359 w 758"/>
                <a:gd name="T9" fmla="*/ 254 h 746"/>
                <a:gd name="T10" fmla="*/ 471 w 758"/>
                <a:gd name="T11" fmla="*/ 339 h 746"/>
                <a:gd name="T12" fmla="*/ 491 w 758"/>
                <a:gd name="T13" fmla="*/ 95 h 746"/>
                <a:gd name="T14" fmla="*/ 605 w 758"/>
                <a:gd name="T15" fmla="*/ 4 h 746"/>
                <a:gd name="T16" fmla="*/ 617 w 758"/>
                <a:gd name="T17" fmla="*/ 344 h 746"/>
                <a:gd name="T18" fmla="*/ 655 w 758"/>
                <a:gd name="T19" fmla="*/ 53 h 746"/>
                <a:gd name="T20" fmla="*/ 744 w 758"/>
                <a:gd name="T21" fmla="*/ 24 h 746"/>
                <a:gd name="T22" fmla="*/ 756 w 758"/>
                <a:gd name="T23" fmla="*/ 370 h 746"/>
                <a:gd name="T24" fmla="*/ 380 w 758"/>
                <a:gd name="T25" fmla="*/ 746 h 746"/>
                <a:gd name="T26" fmla="*/ 163 w 758"/>
                <a:gd name="T27" fmla="*/ 452 h 746"/>
                <a:gd name="T28" fmla="*/ 125 w 758"/>
                <a:gd name="T29" fmla="*/ 530 h 746"/>
                <a:gd name="T30" fmla="*/ 172 w 758"/>
                <a:gd name="T31" fmla="*/ 597 h 746"/>
                <a:gd name="T32" fmla="*/ 188 w 758"/>
                <a:gd name="T33" fmla="*/ 640 h 746"/>
                <a:gd name="T34" fmla="*/ 253 w 758"/>
                <a:gd name="T35" fmla="*/ 697 h 746"/>
                <a:gd name="T36" fmla="*/ 338 w 758"/>
                <a:gd name="T37" fmla="*/ 677 h 746"/>
                <a:gd name="T38" fmla="*/ 408 w 758"/>
                <a:gd name="T39" fmla="*/ 609 h 746"/>
                <a:gd name="T40" fmla="*/ 422 w 758"/>
                <a:gd name="T41" fmla="*/ 516 h 746"/>
                <a:gd name="T42" fmla="*/ 421 w 758"/>
                <a:gd name="T43" fmla="*/ 474 h 746"/>
                <a:gd name="T44" fmla="*/ 379 w 758"/>
                <a:gd name="T45" fmla="*/ 427 h 746"/>
                <a:gd name="T46" fmla="*/ 340 w 758"/>
                <a:gd name="T47" fmla="*/ 412 h 746"/>
                <a:gd name="T48" fmla="*/ 259 w 758"/>
                <a:gd name="T49" fmla="*/ 379 h 746"/>
                <a:gd name="T50" fmla="*/ 188 w 758"/>
                <a:gd name="T51" fmla="*/ 430 h 746"/>
                <a:gd name="T52" fmla="*/ 590 w 758"/>
                <a:gd name="T53" fmla="*/ 457 h 746"/>
                <a:gd name="T54" fmla="*/ 527 w 758"/>
                <a:gd name="T55" fmla="*/ 447 h 746"/>
                <a:gd name="T56" fmla="*/ 468 w 758"/>
                <a:gd name="T57" fmla="*/ 481 h 746"/>
                <a:gd name="T58" fmla="*/ 446 w 758"/>
                <a:gd name="T59" fmla="*/ 543 h 746"/>
                <a:gd name="T60" fmla="*/ 469 w 758"/>
                <a:gd name="T61" fmla="*/ 607 h 746"/>
                <a:gd name="T62" fmla="*/ 526 w 758"/>
                <a:gd name="T63" fmla="*/ 640 h 746"/>
                <a:gd name="T64" fmla="*/ 584 w 758"/>
                <a:gd name="T65" fmla="*/ 626 h 746"/>
                <a:gd name="T66" fmla="*/ 623 w 758"/>
                <a:gd name="T67" fmla="*/ 584 h 746"/>
                <a:gd name="T68" fmla="*/ 629 w 758"/>
                <a:gd name="T69" fmla="*/ 524 h 746"/>
                <a:gd name="T70" fmla="*/ 595 w 758"/>
                <a:gd name="T71" fmla="*/ 477 h 746"/>
                <a:gd name="T72" fmla="*/ 537 w 758"/>
                <a:gd name="T73" fmla="*/ 334 h 746"/>
                <a:gd name="T74" fmla="*/ 560 w 758"/>
                <a:gd name="T75" fmla="*/ 215 h 746"/>
                <a:gd name="T76" fmla="*/ 562 w 758"/>
                <a:gd name="T77" fmla="*/ 79 h 746"/>
                <a:gd name="T78" fmla="*/ 538 w 758"/>
                <a:gd name="T79" fmla="*/ 87 h 746"/>
                <a:gd name="T80" fmla="*/ 554 w 758"/>
                <a:gd name="T81" fmla="*/ 176 h 746"/>
                <a:gd name="T82" fmla="*/ 696 w 758"/>
                <a:gd name="T83" fmla="*/ 282 h 746"/>
                <a:gd name="T84" fmla="*/ 679 w 758"/>
                <a:gd name="T85" fmla="*/ 226 h 746"/>
                <a:gd name="T86" fmla="*/ 684 w 758"/>
                <a:gd name="T87" fmla="*/ 345 h 746"/>
                <a:gd name="T88" fmla="*/ 673 w 758"/>
                <a:gd name="T89" fmla="*/ 184 h 746"/>
                <a:gd name="T90" fmla="*/ 693 w 758"/>
                <a:gd name="T91" fmla="*/ 64 h 746"/>
                <a:gd name="T92" fmla="*/ 673 w 758"/>
                <a:gd name="T93" fmla="*/ 184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58" h="746">
                  <a:moveTo>
                    <a:pt x="380" y="746"/>
                  </a:moveTo>
                  <a:cubicBezTo>
                    <a:pt x="265" y="746"/>
                    <a:pt x="151" y="746"/>
                    <a:pt x="36" y="746"/>
                  </a:cubicBezTo>
                  <a:cubicBezTo>
                    <a:pt x="9" y="746"/>
                    <a:pt x="8" y="745"/>
                    <a:pt x="8" y="718"/>
                  </a:cubicBezTo>
                  <a:cubicBezTo>
                    <a:pt x="8" y="559"/>
                    <a:pt x="8" y="399"/>
                    <a:pt x="8" y="240"/>
                  </a:cubicBezTo>
                  <a:cubicBezTo>
                    <a:pt x="8" y="237"/>
                    <a:pt x="7" y="233"/>
                    <a:pt x="8" y="230"/>
                  </a:cubicBezTo>
                  <a:cubicBezTo>
                    <a:pt x="10" y="219"/>
                    <a:pt x="0" y="203"/>
                    <a:pt x="13" y="197"/>
                  </a:cubicBezTo>
                  <a:cubicBezTo>
                    <a:pt x="23" y="193"/>
                    <a:pt x="34" y="206"/>
                    <a:pt x="43" y="212"/>
                  </a:cubicBezTo>
                  <a:cubicBezTo>
                    <a:pt x="103" y="251"/>
                    <a:pt x="162" y="291"/>
                    <a:pt x="222" y="330"/>
                  </a:cubicBezTo>
                  <a:cubicBezTo>
                    <a:pt x="228" y="334"/>
                    <a:pt x="234" y="342"/>
                    <a:pt x="241" y="338"/>
                  </a:cubicBezTo>
                  <a:cubicBezTo>
                    <a:pt x="247" y="335"/>
                    <a:pt x="243" y="326"/>
                    <a:pt x="243" y="319"/>
                  </a:cubicBezTo>
                  <a:cubicBezTo>
                    <a:pt x="243" y="284"/>
                    <a:pt x="243" y="249"/>
                    <a:pt x="243" y="213"/>
                  </a:cubicBezTo>
                  <a:cubicBezTo>
                    <a:pt x="243" y="208"/>
                    <a:pt x="241" y="200"/>
                    <a:pt x="247" y="197"/>
                  </a:cubicBezTo>
                  <a:cubicBezTo>
                    <a:pt x="253" y="193"/>
                    <a:pt x="258" y="199"/>
                    <a:pt x="263" y="202"/>
                  </a:cubicBezTo>
                  <a:cubicBezTo>
                    <a:pt x="289" y="219"/>
                    <a:pt x="315" y="237"/>
                    <a:pt x="341" y="254"/>
                  </a:cubicBezTo>
                  <a:cubicBezTo>
                    <a:pt x="346" y="256"/>
                    <a:pt x="352" y="269"/>
                    <a:pt x="359" y="254"/>
                  </a:cubicBezTo>
                  <a:cubicBezTo>
                    <a:pt x="361" y="251"/>
                    <a:pt x="366" y="255"/>
                    <a:pt x="365" y="259"/>
                  </a:cubicBezTo>
                  <a:cubicBezTo>
                    <a:pt x="361" y="271"/>
                    <a:pt x="371" y="273"/>
                    <a:pt x="378" y="278"/>
                  </a:cubicBezTo>
                  <a:cubicBezTo>
                    <a:pt x="409" y="298"/>
                    <a:pt x="440" y="319"/>
                    <a:pt x="471" y="339"/>
                  </a:cubicBezTo>
                  <a:cubicBezTo>
                    <a:pt x="476" y="342"/>
                    <a:pt x="480" y="348"/>
                    <a:pt x="487" y="345"/>
                  </a:cubicBezTo>
                  <a:cubicBezTo>
                    <a:pt x="493" y="342"/>
                    <a:pt x="491" y="334"/>
                    <a:pt x="491" y="329"/>
                  </a:cubicBezTo>
                  <a:cubicBezTo>
                    <a:pt x="491" y="251"/>
                    <a:pt x="491" y="173"/>
                    <a:pt x="491" y="95"/>
                  </a:cubicBezTo>
                  <a:cubicBezTo>
                    <a:pt x="491" y="79"/>
                    <a:pt x="497" y="71"/>
                    <a:pt x="508" y="60"/>
                  </a:cubicBezTo>
                  <a:cubicBezTo>
                    <a:pt x="532" y="39"/>
                    <a:pt x="563" y="31"/>
                    <a:pt x="586" y="11"/>
                  </a:cubicBezTo>
                  <a:cubicBezTo>
                    <a:pt x="591" y="6"/>
                    <a:pt x="598" y="0"/>
                    <a:pt x="605" y="4"/>
                  </a:cubicBezTo>
                  <a:cubicBezTo>
                    <a:pt x="612" y="8"/>
                    <a:pt x="609" y="16"/>
                    <a:pt x="609" y="23"/>
                  </a:cubicBezTo>
                  <a:cubicBezTo>
                    <a:pt x="609" y="121"/>
                    <a:pt x="609" y="219"/>
                    <a:pt x="609" y="317"/>
                  </a:cubicBezTo>
                  <a:cubicBezTo>
                    <a:pt x="610" y="326"/>
                    <a:pt x="602" y="345"/>
                    <a:pt x="617" y="344"/>
                  </a:cubicBezTo>
                  <a:cubicBezTo>
                    <a:pt x="630" y="344"/>
                    <a:pt x="624" y="326"/>
                    <a:pt x="624" y="315"/>
                  </a:cubicBezTo>
                  <a:cubicBezTo>
                    <a:pt x="625" y="246"/>
                    <a:pt x="625" y="177"/>
                    <a:pt x="624" y="107"/>
                  </a:cubicBezTo>
                  <a:cubicBezTo>
                    <a:pt x="624" y="83"/>
                    <a:pt x="629" y="65"/>
                    <a:pt x="655" y="53"/>
                  </a:cubicBezTo>
                  <a:cubicBezTo>
                    <a:pt x="679" y="42"/>
                    <a:pt x="700" y="25"/>
                    <a:pt x="722" y="11"/>
                  </a:cubicBezTo>
                  <a:cubicBezTo>
                    <a:pt x="728" y="7"/>
                    <a:pt x="733" y="0"/>
                    <a:pt x="740" y="4"/>
                  </a:cubicBezTo>
                  <a:cubicBezTo>
                    <a:pt x="747" y="8"/>
                    <a:pt x="744" y="17"/>
                    <a:pt x="744" y="24"/>
                  </a:cubicBezTo>
                  <a:cubicBezTo>
                    <a:pt x="745" y="122"/>
                    <a:pt x="744" y="221"/>
                    <a:pt x="745" y="320"/>
                  </a:cubicBezTo>
                  <a:cubicBezTo>
                    <a:pt x="745" y="331"/>
                    <a:pt x="743" y="342"/>
                    <a:pt x="753" y="351"/>
                  </a:cubicBezTo>
                  <a:cubicBezTo>
                    <a:pt x="758" y="355"/>
                    <a:pt x="756" y="364"/>
                    <a:pt x="756" y="370"/>
                  </a:cubicBezTo>
                  <a:cubicBezTo>
                    <a:pt x="756" y="488"/>
                    <a:pt x="756" y="605"/>
                    <a:pt x="757" y="722"/>
                  </a:cubicBezTo>
                  <a:cubicBezTo>
                    <a:pt x="757" y="741"/>
                    <a:pt x="750" y="746"/>
                    <a:pt x="732" y="746"/>
                  </a:cubicBezTo>
                  <a:cubicBezTo>
                    <a:pt x="615" y="745"/>
                    <a:pt x="497" y="746"/>
                    <a:pt x="380" y="746"/>
                  </a:cubicBezTo>
                  <a:close/>
                  <a:moveTo>
                    <a:pt x="184" y="429"/>
                  </a:moveTo>
                  <a:cubicBezTo>
                    <a:pt x="177" y="421"/>
                    <a:pt x="170" y="424"/>
                    <a:pt x="164" y="430"/>
                  </a:cubicBezTo>
                  <a:cubicBezTo>
                    <a:pt x="157" y="437"/>
                    <a:pt x="158" y="444"/>
                    <a:pt x="163" y="452"/>
                  </a:cubicBezTo>
                  <a:cubicBezTo>
                    <a:pt x="169" y="463"/>
                    <a:pt x="182" y="470"/>
                    <a:pt x="179" y="486"/>
                  </a:cubicBezTo>
                  <a:cubicBezTo>
                    <a:pt x="174" y="509"/>
                    <a:pt x="158" y="512"/>
                    <a:pt x="141" y="514"/>
                  </a:cubicBezTo>
                  <a:cubicBezTo>
                    <a:pt x="130" y="515"/>
                    <a:pt x="125" y="519"/>
                    <a:pt x="125" y="530"/>
                  </a:cubicBezTo>
                  <a:cubicBezTo>
                    <a:pt x="124" y="541"/>
                    <a:pt x="126" y="548"/>
                    <a:pt x="138" y="551"/>
                  </a:cubicBezTo>
                  <a:cubicBezTo>
                    <a:pt x="144" y="553"/>
                    <a:pt x="151" y="554"/>
                    <a:pt x="157" y="556"/>
                  </a:cubicBezTo>
                  <a:cubicBezTo>
                    <a:pt x="172" y="561"/>
                    <a:pt x="181" y="583"/>
                    <a:pt x="172" y="597"/>
                  </a:cubicBezTo>
                  <a:cubicBezTo>
                    <a:pt x="167" y="603"/>
                    <a:pt x="162" y="609"/>
                    <a:pt x="157" y="615"/>
                  </a:cubicBezTo>
                  <a:cubicBezTo>
                    <a:pt x="151" y="621"/>
                    <a:pt x="152" y="625"/>
                    <a:pt x="156" y="632"/>
                  </a:cubicBezTo>
                  <a:cubicBezTo>
                    <a:pt x="164" y="649"/>
                    <a:pt x="174" y="650"/>
                    <a:pt x="188" y="640"/>
                  </a:cubicBezTo>
                  <a:cubicBezTo>
                    <a:pt x="202" y="631"/>
                    <a:pt x="216" y="626"/>
                    <a:pt x="231" y="642"/>
                  </a:cubicBezTo>
                  <a:cubicBezTo>
                    <a:pt x="240" y="651"/>
                    <a:pt x="236" y="661"/>
                    <a:pt x="237" y="670"/>
                  </a:cubicBezTo>
                  <a:cubicBezTo>
                    <a:pt x="238" y="682"/>
                    <a:pt x="235" y="693"/>
                    <a:pt x="253" y="697"/>
                  </a:cubicBezTo>
                  <a:cubicBezTo>
                    <a:pt x="269" y="701"/>
                    <a:pt x="272" y="690"/>
                    <a:pt x="276" y="679"/>
                  </a:cubicBezTo>
                  <a:cubicBezTo>
                    <a:pt x="282" y="663"/>
                    <a:pt x="292" y="654"/>
                    <a:pt x="310" y="654"/>
                  </a:cubicBezTo>
                  <a:cubicBezTo>
                    <a:pt x="325" y="655"/>
                    <a:pt x="330" y="668"/>
                    <a:pt x="338" y="677"/>
                  </a:cubicBezTo>
                  <a:cubicBezTo>
                    <a:pt x="346" y="685"/>
                    <a:pt x="351" y="687"/>
                    <a:pt x="362" y="682"/>
                  </a:cubicBezTo>
                  <a:cubicBezTo>
                    <a:pt x="379" y="675"/>
                    <a:pt x="373" y="663"/>
                    <a:pt x="370" y="652"/>
                  </a:cubicBezTo>
                  <a:cubicBezTo>
                    <a:pt x="361" y="618"/>
                    <a:pt x="374" y="603"/>
                    <a:pt x="408" y="609"/>
                  </a:cubicBezTo>
                  <a:cubicBezTo>
                    <a:pt x="421" y="612"/>
                    <a:pt x="432" y="613"/>
                    <a:pt x="438" y="597"/>
                  </a:cubicBezTo>
                  <a:cubicBezTo>
                    <a:pt x="445" y="579"/>
                    <a:pt x="430" y="576"/>
                    <a:pt x="421" y="570"/>
                  </a:cubicBezTo>
                  <a:cubicBezTo>
                    <a:pt x="396" y="553"/>
                    <a:pt x="396" y="532"/>
                    <a:pt x="422" y="516"/>
                  </a:cubicBezTo>
                  <a:cubicBezTo>
                    <a:pt x="426" y="514"/>
                    <a:pt x="429" y="512"/>
                    <a:pt x="433" y="510"/>
                  </a:cubicBezTo>
                  <a:cubicBezTo>
                    <a:pt x="442" y="506"/>
                    <a:pt x="444" y="499"/>
                    <a:pt x="441" y="489"/>
                  </a:cubicBezTo>
                  <a:cubicBezTo>
                    <a:pt x="438" y="478"/>
                    <a:pt x="432" y="473"/>
                    <a:pt x="421" y="474"/>
                  </a:cubicBezTo>
                  <a:cubicBezTo>
                    <a:pt x="417" y="475"/>
                    <a:pt x="413" y="474"/>
                    <a:pt x="409" y="476"/>
                  </a:cubicBezTo>
                  <a:cubicBezTo>
                    <a:pt x="394" y="481"/>
                    <a:pt x="386" y="474"/>
                    <a:pt x="377" y="462"/>
                  </a:cubicBezTo>
                  <a:cubicBezTo>
                    <a:pt x="367" y="449"/>
                    <a:pt x="375" y="438"/>
                    <a:pt x="379" y="427"/>
                  </a:cubicBezTo>
                  <a:cubicBezTo>
                    <a:pt x="383" y="416"/>
                    <a:pt x="385" y="407"/>
                    <a:pt x="372" y="400"/>
                  </a:cubicBezTo>
                  <a:cubicBezTo>
                    <a:pt x="360" y="392"/>
                    <a:pt x="353" y="397"/>
                    <a:pt x="345" y="406"/>
                  </a:cubicBezTo>
                  <a:cubicBezTo>
                    <a:pt x="343" y="408"/>
                    <a:pt x="341" y="410"/>
                    <a:pt x="340" y="412"/>
                  </a:cubicBezTo>
                  <a:cubicBezTo>
                    <a:pt x="332" y="426"/>
                    <a:pt x="320" y="424"/>
                    <a:pt x="307" y="421"/>
                  </a:cubicBezTo>
                  <a:cubicBezTo>
                    <a:pt x="293" y="418"/>
                    <a:pt x="290" y="406"/>
                    <a:pt x="287" y="396"/>
                  </a:cubicBezTo>
                  <a:cubicBezTo>
                    <a:pt x="283" y="379"/>
                    <a:pt x="275" y="376"/>
                    <a:pt x="259" y="379"/>
                  </a:cubicBezTo>
                  <a:cubicBezTo>
                    <a:pt x="241" y="383"/>
                    <a:pt x="248" y="397"/>
                    <a:pt x="247" y="406"/>
                  </a:cubicBezTo>
                  <a:cubicBezTo>
                    <a:pt x="242" y="433"/>
                    <a:pt x="225" y="444"/>
                    <a:pt x="199" y="434"/>
                  </a:cubicBezTo>
                  <a:cubicBezTo>
                    <a:pt x="195" y="432"/>
                    <a:pt x="191" y="431"/>
                    <a:pt x="188" y="430"/>
                  </a:cubicBezTo>
                  <a:cubicBezTo>
                    <a:pt x="186" y="430"/>
                    <a:pt x="185" y="430"/>
                    <a:pt x="184" y="429"/>
                  </a:cubicBezTo>
                  <a:close/>
                  <a:moveTo>
                    <a:pt x="595" y="477"/>
                  </a:moveTo>
                  <a:cubicBezTo>
                    <a:pt x="595" y="471"/>
                    <a:pt x="599" y="461"/>
                    <a:pt x="590" y="457"/>
                  </a:cubicBezTo>
                  <a:cubicBezTo>
                    <a:pt x="582" y="453"/>
                    <a:pt x="578" y="463"/>
                    <a:pt x="573" y="467"/>
                  </a:cubicBezTo>
                  <a:cubicBezTo>
                    <a:pt x="560" y="477"/>
                    <a:pt x="551" y="474"/>
                    <a:pt x="541" y="458"/>
                  </a:cubicBezTo>
                  <a:cubicBezTo>
                    <a:pt x="538" y="452"/>
                    <a:pt x="535" y="446"/>
                    <a:pt x="527" y="447"/>
                  </a:cubicBezTo>
                  <a:cubicBezTo>
                    <a:pt x="518" y="448"/>
                    <a:pt x="518" y="455"/>
                    <a:pt x="517" y="462"/>
                  </a:cubicBezTo>
                  <a:cubicBezTo>
                    <a:pt x="514" y="482"/>
                    <a:pt x="507" y="487"/>
                    <a:pt x="486" y="479"/>
                  </a:cubicBezTo>
                  <a:cubicBezTo>
                    <a:pt x="479" y="477"/>
                    <a:pt x="473" y="474"/>
                    <a:pt x="468" y="481"/>
                  </a:cubicBezTo>
                  <a:cubicBezTo>
                    <a:pt x="463" y="488"/>
                    <a:pt x="468" y="492"/>
                    <a:pt x="471" y="498"/>
                  </a:cubicBezTo>
                  <a:cubicBezTo>
                    <a:pt x="482" y="517"/>
                    <a:pt x="480" y="524"/>
                    <a:pt x="458" y="532"/>
                  </a:cubicBezTo>
                  <a:cubicBezTo>
                    <a:pt x="452" y="534"/>
                    <a:pt x="445" y="535"/>
                    <a:pt x="446" y="543"/>
                  </a:cubicBezTo>
                  <a:cubicBezTo>
                    <a:pt x="446" y="552"/>
                    <a:pt x="452" y="554"/>
                    <a:pt x="459" y="556"/>
                  </a:cubicBezTo>
                  <a:cubicBezTo>
                    <a:pt x="479" y="562"/>
                    <a:pt x="482" y="572"/>
                    <a:pt x="471" y="589"/>
                  </a:cubicBezTo>
                  <a:cubicBezTo>
                    <a:pt x="467" y="595"/>
                    <a:pt x="463" y="600"/>
                    <a:pt x="469" y="607"/>
                  </a:cubicBezTo>
                  <a:cubicBezTo>
                    <a:pt x="474" y="613"/>
                    <a:pt x="480" y="610"/>
                    <a:pt x="486" y="608"/>
                  </a:cubicBezTo>
                  <a:cubicBezTo>
                    <a:pt x="508" y="600"/>
                    <a:pt x="515" y="604"/>
                    <a:pt x="518" y="626"/>
                  </a:cubicBezTo>
                  <a:cubicBezTo>
                    <a:pt x="519" y="632"/>
                    <a:pt x="518" y="638"/>
                    <a:pt x="526" y="640"/>
                  </a:cubicBezTo>
                  <a:cubicBezTo>
                    <a:pt x="534" y="641"/>
                    <a:pt x="538" y="637"/>
                    <a:pt x="541" y="630"/>
                  </a:cubicBezTo>
                  <a:cubicBezTo>
                    <a:pt x="547" y="616"/>
                    <a:pt x="556" y="610"/>
                    <a:pt x="571" y="617"/>
                  </a:cubicBezTo>
                  <a:cubicBezTo>
                    <a:pt x="576" y="619"/>
                    <a:pt x="580" y="623"/>
                    <a:pt x="584" y="626"/>
                  </a:cubicBezTo>
                  <a:cubicBezTo>
                    <a:pt x="588" y="628"/>
                    <a:pt x="593" y="629"/>
                    <a:pt x="597" y="626"/>
                  </a:cubicBezTo>
                  <a:cubicBezTo>
                    <a:pt x="601" y="623"/>
                    <a:pt x="599" y="619"/>
                    <a:pt x="599" y="615"/>
                  </a:cubicBezTo>
                  <a:cubicBezTo>
                    <a:pt x="594" y="588"/>
                    <a:pt x="597" y="584"/>
                    <a:pt x="623" y="584"/>
                  </a:cubicBezTo>
                  <a:cubicBezTo>
                    <a:pt x="629" y="583"/>
                    <a:pt x="635" y="583"/>
                    <a:pt x="637" y="576"/>
                  </a:cubicBezTo>
                  <a:cubicBezTo>
                    <a:pt x="640" y="569"/>
                    <a:pt x="635" y="565"/>
                    <a:pt x="630" y="561"/>
                  </a:cubicBezTo>
                  <a:cubicBezTo>
                    <a:pt x="611" y="547"/>
                    <a:pt x="611" y="540"/>
                    <a:pt x="629" y="524"/>
                  </a:cubicBezTo>
                  <a:cubicBezTo>
                    <a:pt x="633" y="520"/>
                    <a:pt x="641" y="518"/>
                    <a:pt x="637" y="509"/>
                  </a:cubicBezTo>
                  <a:cubicBezTo>
                    <a:pt x="633" y="501"/>
                    <a:pt x="626" y="502"/>
                    <a:pt x="620" y="503"/>
                  </a:cubicBezTo>
                  <a:cubicBezTo>
                    <a:pt x="600" y="503"/>
                    <a:pt x="594" y="497"/>
                    <a:pt x="595" y="477"/>
                  </a:cubicBezTo>
                  <a:close/>
                  <a:moveTo>
                    <a:pt x="560" y="215"/>
                  </a:moveTo>
                  <a:cubicBezTo>
                    <a:pt x="550" y="223"/>
                    <a:pt x="538" y="225"/>
                    <a:pt x="538" y="240"/>
                  </a:cubicBezTo>
                  <a:cubicBezTo>
                    <a:pt x="537" y="271"/>
                    <a:pt x="537" y="302"/>
                    <a:pt x="537" y="334"/>
                  </a:cubicBezTo>
                  <a:cubicBezTo>
                    <a:pt x="537" y="341"/>
                    <a:pt x="539" y="347"/>
                    <a:pt x="548" y="347"/>
                  </a:cubicBezTo>
                  <a:cubicBezTo>
                    <a:pt x="557" y="348"/>
                    <a:pt x="562" y="344"/>
                    <a:pt x="562" y="335"/>
                  </a:cubicBezTo>
                  <a:cubicBezTo>
                    <a:pt x="562" y="296"/>
                    <a:pt x="565" y="256"/>
                    <a:pt x="560" y="215"/>
                  </a:cubicBezTo>
                  <a:close/>
                  <a:moveTo>
                    <a:pt x="562" y="116"/>
                  </a:moveTo>
                  <a:cubicBezTo>
                    <a:pt x="562" y="116"/>
                    <a:pt x="562" y="116"/>
                    <a:pt x="562" y="116"/>
                  </a:cubicBezTo>
                  <a:cubicBezTo>
                    <a:pt x="562" y="104"/>
                    <a:pt x="563" y="91"/>
                    <a:pt x="562" y="79"/>
                  </a:cubicBezTo>
                  <a:cubicBezTo>
                    <a:pt x="562" y="73"/>
                    <a:pt x="564" y="65"/>
                    <a:pt x="556" y="64"/>
                  </a:cubicBezTo>
                  <a:cubicBezTo>
                    <a:pt x="549" y="63"/>
                    <a:pt x="544" y="68"/>
                    <a:pt x="540" y="74"/>
                  </a:cubicBezTo>
                  <a:cubicBezTo>
                    <a:pt x="538" y="77"/>
                    <a:pt x="538" y="82"/>
                    <a:pt x="538" y="87"/>
                  </a:cubicBezTo>
                  <a:cubicBezTo>
                    <a:pt x="537" y="114"/>
                    <a:pt x="537" y="141"/>
                    <a:pt x="537" y="168"/>
                  </a:cubicBezTo>
                  <a:cubicBezTo>
                    <a:pt x="537" y="173"/>
                    <a:pt x="536" y="178"/>
                    <a:pt x="541" y="181"/>
                  </a:cubicBezTo>
                  <a:cubicBezTo>
                    <a:pt x="546" y="183"/>
                    <a:pt x="550" y="179"/>
                    <a:pt x="554" y="176"/>
                  </a:cubicBezTo>
                  <a:cubicBezTo>
                    <a:pt x="561" y="172"/>
                    <a:pt x="563" y="166"/>
                    <a:pt x="563" y="158"/>
                  </a:cubicBezTo>
                  <a:cubicBezTo>
                    <a:pt x="562" y="144"/>
                    <a:pt x="562" y="130"/>
                    <a:pt x="562" y="116"/>
                  </a:cubicBezTo>
                  <a:close/>
                  <a:moveTo>
                    <a:pt x="696" y="282"/>
                  </a:moveTo>
                  <a:cubicBezTo>
                    <a:pt x="696" y="266"/>
                    <a:pt x="696" y="249"/>
                    <a:pt x="696" y="232"/>
                  </a:cubicBezTo>
                  <a:cubicBezTo>
                    <a:pt x="696" y="228"/>
                    <a:pt x="698" y="222"/>
                    <a:pt x="693" y="220"/>
                  </a:cubicBezTo>
                  <a:cubicBezTo>
                    <a:pt x="687" y="217"/>
                    <a:pt x="684" y="223"/>
                    <a:pt x="679" y="226"/>
                  </a:cubicBezTo>
                  <a:cubicBezTo>
                    <a:pt x="674" y="230"/>
                    <a:pt x="673" y="236"/>
                    <a:pt x="673" y="242"/>
                  </a:cubicBezTo>
                  <a:cubicBezTo>
                    <a:pt x="673" y="272"/>
                    <a:pt x="673" y="303"/>
                    <a:pt x="673" y="334"/>
                  </a:cubicBezTo>
                  <a:cubicBezTo>
                    <a:pt x="673" y="342"/>
                    <a:pt x="675" y="345"/>
                    <a:pt x="684" y="345"/>
                  </a:cubicBezTo>
                  <a:cubicBezTo>
                    <a:pt x="693" y="345"/>
                    <a:pt x="696" y="343"/>
                    <a:pt x="696" y="334"/>
                  </a:cubicBezTo>
                  <a:cubicBezTo>
                    <a:pt x="696" y="317"/>
                    <a:pt x="696" y="300"/>
                    <a:pt x="696" y="282"/>
                  </a:cubicBezTo>
                  <a:close/>
                  <a:moveTo>
                    <a:pt x="673" y="184"/>
                  </a:moveTo>
                  <a:cubicBezTo>
                    <a:pt x="695" y="173"/>
                    <a:pt x="696" y="173"/>
                    <a:pt x="696" y="154"/>
                  </a:cubicBezTo>
                  <a:cubicBezTo>
                    <a:pt x="696" y="128"/>
                    <a:pt x="696" y="102"/>
                    <a:pt x="696" y="76"/>
                  </a:cubicBezTo>
                  <a:cubicBezTo>
                    <a:pt x="696" y="72"/>
                    <a:pt x="698" y="66"/>
                    <a:pt x="693" y="64"/>
                  </a:cubicBezTo>
                  <a:cubicBezTo>
                    <a:pt x="687" y="61"/>
                    <a:pt x="684" y="67"/>
                    <a:pt x="680" y="70"/>
                  </a:cubicBezTo>
                  <a:cubicBezTo>
                    <a:pt x="675" y="74"/>
                    <a:pt x="673" y="78"/>
                    <a:pt x="673" y="84"/>
                  </a:cubicBezTo>
                  <a:cubicBezTo>
                    <a:pt x="673" y="117"/>
                    <a:pt x="673" y="150"/>
                    <a:pt x="673" y="184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55" name="Freeform 6">
              <a:extLst>
                <a:ext uri="{FF2B5EF4-FFF2-40B4-BE49-F238E27FC236}">
                  <a16:creationId xmlns:a16="http://schemas.microsoft.com/office/drawing/2014/main" id="{E5A296E1-6D8D-4DC4-9298-6E9E8F116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676" y="4794250"/>
              <a:ext cx="300038" cy="303213"/>
            </a:xfrm>
            <a:custGeom>
              <a:avLst/>
              <a:gdLst>
                <a:gd name="T0" fmla="*/ 86 w 174"/>
                <a:gd name="T1" fmla="*/ 1 h 175"/>
                <a:gd name="T2" fmla="*/ 174 w 174"/>
                <a:gd name="T3" fmla="*/ 86 h 175"/>
                <a:gd name="T4" fmla="*/ 87 w 174"/>
                <a:gd name="T5" fmla="*/ 174 h 175"/>
                <a:gd name="T6" fmla="*/ 0 w 174"/>
                <a:gd name="T7" fmla="*/ 87 h 175"/>
                <a:gd name="T8" fmla="*/ 86 w 174"/>
                <a:gd name="T9" fmla="*/ 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75">
                  <a:moveTo>
                    <a:pt x="86" y="1"/>
                  </a:moveTo>
                  <a:cubicBezTo>
                    <a:pt x="134" y="0"/>
                    <a:pt x="174" y="39"/>
                    <a:pt x="174" y="86"/>
                  </a:cubicBezTo>
                  <a:cubicBezTo>
                    <a:pt x="174" y="134"/>
                    <a:pt x="134" y="175"/>
                    <a:pt x="87" y="174"/>
                  </a:cubicBezTo>
                  <a:cubicBezTo>
                    <a:pt x="39" y="174"/>
                    <a:pt x="1" y="135"/>
                    <a:pt x="0" y="87"/>
                  </a:cubicBezTo>
                  <a:cubicBezTo>
                    <a:pt x="0" y="40"/>
                    <a:pt x="39" y="1"/>
                    <a:pt x="86" y="1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57" name="Freeform 7">
              <a:extLst>
                <a:ext uri="{FF2B5EF4-FFF2-40B4-BE49-F238E27FC236}">
                  <a16:creationId xmlns:a16="http://schemas.microsoft.com/office/drawing/2014/main" id="{BEE26622-C4B3-439C-82C5-2517EC121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3326" y="4857750"/>
              <a:ext cx="187325" cy="190500"/>
            </a:xfrm>
            <a:custGeom>
              <a:avLst/>
              <a:gdLst>
                <a:gd name="T0" fmla="*/ 55 w 109"/>
                <a:gd name="T1" fmla="*/ 110 h 110"/>
                <a:gd name="T2" fmla="*/ 0 w 109"/>
                <a:gd name="T3" fmla="*/ 56 h 110"/>
                <a:gd name="T4" fmla="*/ 54 w 109"/>
                <a:gd name="T5" fmla="*/ 1 h 110"/>
                <a:gd name="T6" fmla="*/ 109 w 109"/>
                <a:gd name="T7" fmla="*/ 55 h 110"/>
                <a:gd name="T8" fmla="*/ 55 w 109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10">
                  <a:moveTo>
                    <a:pt x="55" y="110"/>
                  </a:moveTo>
                  <a:cubicBezTo>
                    <a:pt x="25" y="110"/>
                    <a:pt x="1" y="86"/>
                    <a:pt x="0" y="56"/>
                  </a:cubicBezTo>
                  <a:cubicBezTo>
                    <a:pt x="0" y="26"/>
                    <a:pt x="24" y="1"/>
                    <a:pt x="54" y="1"/>
                  </a:cubicBezTo>
                  <a:cubicBezTo>
                    <a:pt x="83" y="0"/>
                    <a:pt x="109" y="25"/>
                    <a:pt x="109" y="55"/>
                  </a:cubicBezTo>
                  <a:cubicBezTo>
                    <a:pt x="109" y="84"/>
                    <a:pt x="84" y="109"/>
                    <a:pt x="55" y="110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</p:grpSp>
      <p:grpSp>
        <p:nvGrpSpPr>
          <p:cNvPr id="159" name="Grupo 158">
            <a:extLst>
              <a:ext uri="{FF2B5EF4-FFF2-40B4-BE49-F238E27FC236}">
                <a16:creationId xmlns:a16="http://schemas.microsoft.com/office/drawing/2014/main" id="{EA2E25C1-FF02-4A78-B80C-564FF1AE5A2F}"/>
              </a:ext>
            </a:extLst>
          </p:cNvPr>
          <p:cNvGrpSpPr/>
          <p:nvPr/>
        </p:nvGrpSpPr>
        <p:grpSpPr>
          <a:xfrm>
            <a:off x="9130168" y="3998168"/>
            <a:ext cx="1306513" cy="1287463"/>
            <a:chOff x="5438776" y="4016375"/>
            <a:chExt cx="1306513" cy="1287463"/>
          </a:xfrm>
        </p:grpSpPr>
        <p:sp>
          <p:nvSpPr>
            <p:cNvPr id="160" name="Freeform 5">
              <a:extLst>
                <a:ext uri="{FF2B5EF4-FFF2-40B4-BE49-F238E27FC236}">
                  <a16:creationId xmlns:a16="http://schemas.microsoft.com/office/drawing/2014/main" id="{D6ABFF2B-340E-4F59-9152-61E2DB1D59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8776" y="4016375"/>
              <a:ext cx="1306513" cy="1287463"/>
            </a:xfrm>
            <a:custGeom>
              <a:avLst/>
              <a:gdLst>
                <a:gd name="T0" fmla="*/ 8 w 758"/>
                <a:gd name="T1" fmla="*/ 718 h 746"/>
                <a:gd name="T2" fmla="*/ 13 w 758"/>
                <a:gd name="T3" fmla="*/ 197 h 746"/>
                <a:gd name="T4" fmla="*/ 241 w 758"/>
                <a:gd name="T5" fmla="*/ 338 h 746"/>
                <a:gd name="T6" fmla="*/ 247 w 758"/>
                <a:gd name="T7" fmla="*/ 197 h 746"/>
                <a:gd name="T8" fmla="*/ 359 w 758"/>
                <a:gd name="T9" fmla="*/ 254 h 746"/>
                <a:gd name="T10" fmla="*/ 471 w 758"/>
                <a:gd name="T11" fmla="*/ 339 h 746"/>
                <a:gd name="T12" fmla="*/ 491 w 758"/>
                <a:gd name="T13" fmla="*/ 95 h 746"/>
                <a:gd name="T14" fmla="*/ 605 w 758"/>
                <a:gd name="T15" fmla="*/ 4 h 746"/>
                <a:gd name="T16" fmla="*/ 617 w 758"/>
                <a:gd name="T17" fmla="*/ 344 h 746"/>
                <a:gd name="T18" fmla="*/ 655 w 758"/>
                <a:gd name="T19" fmla="*/ 53 h 746"/>
                <a:gd name="T20" fmla="*/ 744 w 758"/>
                <a:gd name="T21" fmla="*/ 24 h 746"/>
                <a:gd name="T22" fmla="*/ 756 w 758"/>
                <a:gd name="T23" fmla="*/ 370 h 746"/>
                <a:gd name="T24" fmla="*/ 380 w 758"/>
                <a:gd name="T25" fmla="*/ 746 h 746"/>
                <a:gd name="T26" fmla="*/ 163 w 758"/>
                <a:gd name="T27" fmla="*/ 452 h 746"/>
                <a:gd name="T28" fmla="*/ 125 w 758"/>
                <a:gd name="T29" fmla="*/ 530 h 746"/>
                <a:gd name="T30" fmla="*/ 172 w 758"/>
                <a:gd name="T31" fmla="*/ 597 h 746"/>
                <a:gd name="T32" fmla="*/ 188 w 758"/>
                <a:gd name="T33" fmla="*/ 640 h 746"/>
                <a:gd name="T34" fmla="*/ 253 w 758"/>
                <a:gd name="T35" fmla="*/ 697 h 746"/>
                <a:gd name="T36" fmla="*/ 338 w 758"/>
                <a:gd name="T37" fmla="*/ 677 h 746"/>
                <a:gd name="T38" fmla="*/ 408 w 758"/>
                <a:gd name="T39" fmla="*/ 609 h 746"/>
                <a:gd name="T40" fmla="*/ 422 w 758"/>
                <a:gd name="T41" fmla="*/ 516 h 746"/>
                <a:gd name="T42" fmla="*/ 421 w 758"/>
                <a:gd name="T43" fmla="*/ 474 h 746"/>
                <a:gd name="T44" fmla="*/ 379 w 758"/>
                <a:gd name="T45" fmla="*/ 427 h 746"/>
                <a:gd name="T46" fmla="*/ 340 w 758"/>
                <a:gd name="T47" fmla="*/ 412 h 746"/>
                <a:gd name="T48" fmla="*/ 259 w 758"/>
                <a:gd name="T49" fmla="*/ 379 h 746"/>
                <a:gd name="T50" fmla="*/ 188 w 758"/>
                <a:gd name="T51" fmla="*/ 430 h 746"/>
                <a:gd name="T52" fmla="*/ 590 w 758"/>
                <a:gd name="T53" fmla="*/ 457 h 746"/>
                <a:gd name="T54" fmla="*/ 527 w 758"/>
                <a:gd name="T55" fmla="*/ 447 h 746"/>
                <a:gd name="T56" fmla="*/ 468 w 758"/>
                <a:gd name="T57" fmla="*/ 481 h 746"/>
                <a:gd name="T58" fmla="*/ 446 w 758"/>
                <a:gd name="T59" fmla="*/ 543 h 746"/>
                <a:gd name="T60" fmla="*/ 469 w 758"/>
                <a:gd name="T61" fmla="*/ 607 h 746"/>
                <a:gd name="T62" fmla="*/ 526 w 758"/>
                <a:gd name="T63" fmla="*/ 640 h 746"/>
                <a:gd name="T64" fmla="*/ 584 w 758"/>
                <a:gd name="T65" fmla="*/ 626 h 746"/>
                <a:gd name="T66" fmla="*/ 623 w 758"/>
                <a:gd name="T67" fmla="*/ 584 h 746"/>
                <a:gd name="T68" fmla="*/ 629 w 758"/>
                <a:gd name="T69" fmla="*/ 524 h 746"/>
                <a:gd name="T70" fmla="*/ 595 w 758"/>
                <a:gd name="T71" fmla="*/ 477 h 746"/>
                <a:gd name="T72" fmla="*/ 537 w 758"/>
                <a:gd name="T73" fmla="*/ 334 h 746"/>
                <a:gd name="T74" fmla="*/ 560 w 758"/>
                <a:gd name="T75" fmla="*/ 215 h 746"/>
                <a:gd name="T76" fmla="*/ 562 w 758"/>
                <a:gd name="T77" fmla="*/ 79 h 746"/>
                <a:gd name="T78" fmla="*/ 538 w 758"/>
                <a:gd name="T79" fmla="*/ 87 h 746"/>
                <a:gd name="T80" fmla="*/ 554 w 758"/>
                <a:gd name="T81" fmla="*/ 176 h 746"/>
                <a:gd name="T82" fmla="*/ 696 w 758"/>
                <a:gd name="T83" fmla="*/ 282 h 746"/>
                <a:gd name="T84" fmla="*/ 679 w 758"/>
                <a:gd name="T85" fmla="*/ 226 h 746"/>
                <a:gd name="T86" fmla="*/ 684 w 758"/>
                <a:gd name="T87" fmla="*/ 345 h 746"/>
                <a:gd name="T88" fmla="*/ 673 w 758"/>
                <a:gd name="T89" fmla="*/ 184 h 746"/>
                <a:gd name="T90" fmla="*/ 693 w 758"/>
                <a:gd name="T91" fmla="*/ 64 h 746"/>
                <a:gd name="T92" fmla="*/ 673 w 758"/>
                <a:gd name="T93" fmla="*/ 184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58" h="746">
                  <a:moveTo>
                    <a:pt x="380" y="746"/>
                  </a:moveTo>
                  <a:cubicBezTo>
                    <a:pt x="265" y="746"/>
                    <a:pt x="151" y="746"/>
                    <a:pt x="36" y="746"/>
                  </a:cubicBezTo>
                  <a:cubicBezTo>
                    <a:pt x="9" y="746"/>
                    <a:pt x="8" y="745"/>
                    <a:pt x="8" y="718"/>
                  </a:cubicBezTo>
                  <a:cubicBezTo>
                    <a:pt x="8" y="559"/>
                    <a:pt x="8" y="399"/>
                    <a:pt x="8" y="240"/>
                  </a:cubicBezTo>
                  <a:cubicBezTo>
                    <a:pt x="8" y="237"/>
                    <a:pt x="7" y="233"/>
                    <a:pt x="8" y="230"/>
                  </a:cubicBezTo>
                  <a:cubicBezTo>
                    <a:pt x="10" y="219"/>
                    <a:pt x="0" y="203"/>
                    <a:pt x="13" y="197"/>
                  </a:cubicBezTo>
                  <a:cubicBezTo>
                    <a:pt x="23" y="193"/>
                    <a:pt x="34" y="206"/>
                    <a:pt x="43" y="212"/>
                  </a:cubicBezTo>
                  <a:cubicBezTo>
                    <a:pt x="103" y="251"/>
                    <a:pt x="162" y="291"/>
                    <a:pt x="222" y="330"/>
                  </a:cubicBezTo>
                  <a:cubicBezTo>
                    <a:pt x="228" y="334"/>
                    <a:pt x="234" y="342"/>
                    <a:pt x="241" y="338"/>
                  </a:cubicBezTo>
                  <a:cubicBezTo>
                    <a:pt x="247" y="335"/>
                    <a:pt x="243" y="326"/>
                    <a:pt x="243" y="319"/>
                  </a:cubicBezTo>
                  <a:cubicBezTo>
                    <a:pt x="243" y="284"/>
                    <a:pt x="243" y="249"/>
                    <a:pt x="243" y="213"/>
                  </a:cubicBezTo>
                  <a:cubicBezTo>
                    <a:pt x="243" y="208"/>
                    <a:pt x="241" y="200"/>
                    <a:pt x="247" y="197"/>
                  </a:cubicBezTo>
                  <a:cubicBezTo>
                    <a:pt x="253" y="193"/>
                    <a:pt x="258" y="199"/>
                    <a:pt x="263" y="202"/>
                  </a:cubicBezTo>
                  <a:cubicBezTo>
                    <a:pt x="289" y="219"/>
                    <a:pt x="315" y="237"/>
                    <a:pt x="341" y="254"/>
                  </a:cubicBezTo>
                  <a:cubicBezTo>
                    <a:pt x="346" y="256"/>
                    <a:pt x="352" y="269"/>
                    <a:pt x="359" y="254"/>
                  </a:cubicBezTo>
                  <a:cubicBezTo>
                    <a:pt x="361" y="251"/>
                    <a:pt x="366" y="255"/>
                    <a:pt x="365" y="259"/>
                  </a:cubicBezTo>
                  <a:cubicBezTo>
                    <a:pt x="361" y="271"/>
                    <a:pt x="371" y="273"/>
                    <a:pt x="378" y="278"/>
                  </a:cubicBezTo>
                  <a:cubicBezTo>
                    <a:pt x="409" y="298"/>
                    <a:pt x="440" y="319"/>
                    <a:pt x="471" y="339"/>
                  </a:cubicBezTo>
                  <a:cubicBezTo>
                    <a:pt x="476" y="342"/>
                    <a:pt x="480" y="348"/>
                    <a:pt x="487" y="345"/>
                  </a:cubicBezTo>
                  <a:cubicBezTo>
                    <a:pt x="493" y="342"/>
                    <a:pt x="491" y="334"/>
                    <a:pt x="491" y="329"/>
                  </a:cubicBezTo>
                  <a:cubicBezTo>
                    <a:pt x="491" y="251"/>
                    <a:pt x="491" y="173"/>
                    <a:pt x="491" y="95"/>
                  </a:cubicBezTo>
                  <a:cubicBezTo>
                    <a:pt x="491" y="79"/>
                    <a:pt x="497" y="71"/>
                    <a:pt x="508" y="60"/>
                  </a:cubicBezTo>
                  <a:cubicBezTo>
                    <a:pt x="532" y="39"/>
                    <a:pt x="563" y="31"/>
                    <a:pt x="586" y="11"/>
                  </a:cubicBezTo>
                  <a:cubicBezTo>
                    <a:pt x="591" y="6"/>
                    <a:pt x="598" y="0"/>
                    <a:pt x="605" y="4"/>
                  </a:cubicBezTo>
                  <a:cubicBezTo>
                    <a:pt x="612" y="8"/>
                    <a:pt x="609" y="16"/>
                    <a:pt x="609" y="23"/>
                  </a:cubicBezTo>
                  <a:cubicBezTo>
                    <a:pt x="609" y="121"/>
                    <a:pt x="609" y="219"/>
                    <a:pt x="609" y="317"/>
                  </a:cubicBezTo>
                  <a:cubicBezTo>
                    <a:pt x="610" y="326"/>
                    <a:pt x="602" y="345"/>
                    <a:pt x="617" y="344"/>
                  </a:cubicBezTo>
                  <a:cubicBezTo>
                    <a:pt x="630" y="344"/>
                    <a:pt x="624" y="326"/>
                    <a:pt x="624" y="315"/>
                  </a:cubicBezTo>
                  <a:cubicBezTo>
                    <a:pt x="625" y="246"/>
                    <a:pt x="625" y="177"/>
                    <a:pt x="624" y="107"/>
                  </a:cubicBezTo>
                  <a:cubicBezTo>
                    <a:pt x="624" y="83"/>
                    <a:pt x="629" y="65"/>
                    <a:pt x="655" y="53"/>
                  </a:cubicBezTo>
                  <a:cubicBezTo>
                    <a:pt x="679" y="42"/>
                    <a:pt x="700" y="25"/>
                    <a:pt x="722" y="11"/>
                  </a:cubicBezTo>
                  <a:cubicBezTo>
                    <a:pt x="728" y="7"/>
                    <a:pt x="733" y="0"/>
                    <a:pt x="740" y="4"/>
                  </a:cubicBezTo>
                  <a:cubicBezTo>
                    <a:pt x="747" y="8"/>
                    <a:pt x="744" y="17"/>
                    <a:pt x="744" y="24"/>
                  </a:cubicBezTo>
                  <a:cubicBezTo>
                    <a:pt x="745" y="122"/>
                    <a:pt x="744" y="221"/>
                    <a:pt x="745" y="320"/>
                  </a:cubicBezTo>
                  <a:cubicBezTo>
                    <a:pt x="745" y="331"/>
                    <a:pt x="743" y="342"/>
                    <a:pt x="753" y="351"/>
                  </a:cubicBezTo>
                  <a:cubicBezTo>
                    <a:pt x="758" y="355"/>
                    <a:pt x="756" y="364"/>
                    <a:pt x="756" y="370"/>
                  </a:cubicBezTo>
                  <a:cubicBezTo>
                    <a:pt x="756" y="488"/>
                    <a:pt x="756" y="605"/>
                    <a:pt x="757" y="722"/>
                  </a:cubicBezTo>
                  <a:cubicBezTo>
                    <a:pt x="757" y="741"/>
                    <a:pt x="750" y="746"/>
                    <a:pt x="732" y="746"/>
                  </a:cubicBezTo>
                  <a:cubicBezTo>
                    <a:pt x="615" y="745"/>
                    <a:pt x="497" y="746"/>
                    <a:pt x="380" y="746"/>
                  </a:cubicBezTo>
                  <a:close/>
                  <a:moveTo>
                    <a:pt x="184" y="429"/>
                  </a:moveTo>
                  <a:cubicBezTo>
                    <a:pt x="177" y="421"/>
                    <a:pt x="170" y="424"/>
                    <a:pt x="164" y="430"/>
                  </a:cubicBezTo>
                  <a:cubicBezTo>
                    <a:pt x="157" y="437"/>
                    <a:pt x="158" y="444"/>
                    <a:pt x="163" y="452"/>
                  </a:cubicBezTo>
                  <a:cubicBezTo>
                    <a:pt x="169" y="463"/>
                    <a:pt x="182" y="470"/>
                    <a:pt x="179" y="486"/>
                  </a:cubicBezTo>
                  <a:cubicBezTo>
                    <a:pt x="174" y="509"/>
                    <a:pt x="158" y="512"/>
                    <a:pt x="141" y="514"/>
                  </a:cubicBezTo>
                  <a:cubicBezTo>
                    <a:pt x="130" y="515"/>
                    <a:pt x="125" y="519"/>
                    <a:pt x="125" y="530"/>
                  </a:cubicBezTo>
                  <a:cubicBezTo>
                    <a:pt x="124" y="541"/>
                    <a:pt x="126" y="548"/>
                    <a:pt x="138" y="551"/>
                  </a:cubicBezTo>
                  <a:cubicBezTo>
                    <a:pt x="144" y="553"/>
                    <a:pt x="151" y="554"/>
                    <a:pt x="157" y="556"/>
                  </a:cubicBezTo>
                  <a:cubicBezTo>
                    <a:pt x="172" y="561"/>
                    <a:pt x="181" y="583"/>
                    <a:pt x="172" y="597"/>
                  </a:cubicBezTo>
                  <a:cubicBezTo>
                    <a:pt x="167" y="603"/>
                    <a:pt x="162" y="609"/>
                    <a:pt x="157" y="615"/>
                  </a:cubicBezTo>
                  <a:cubicBezTo>
                    <a:pt x="151" y="621"/>
                    <a:pt x="152" y="625"/>
                    <a:pt x="156" y="632"/>
                  </a:cubicBezTo>
                  <a:cubicBezTo>
                    <a:pt x="164" y="649"/>
                    <a:pt x="174" y="650"/>
                    <a:pt x="188" y="640"/>
                  </a:cubicBezTo>
                  <a:cubicBezTo>
                    <a:pt x="202" y="631"/>
                    <a:pt x="216" y="626"/>
                    <a:pt x="231" y="642"/>
                  </a:cubicBezTo>
                  <a:cubicBezTo>
                    <a:pt x="240" y="651"/>
                    <a:pt x="236" y="661"/>
                    <a:pt x="237" y="670"/>
                  </a:cubicBezTo>
                  <a:cubicBezTo>
                    <a:pt x="238" y="682"/>
                    <a:pt x="235" y="693"/>
                    <a:pt x="253" y="697"/>
                  </a:cubicBezTo>
                  <a:cubicBezTo>
                    <a:pt x="269" y="701"/>
                    <a:pt x="272" y="690"/>
                    <a:pt x="276" y="679"/>
                  </a:cubicBezTo>
                  <a:cubicBezTo>
                    <a:pt x="282" y="663"/>
                    <a:pt x="292" y="654"/>
                    <a:pt x="310" y="654"/>
                  </a:cubicBezTo>
                  <a:cubicBezTo>
                    <a:pt x="325" y="655"/>
                    <a:pt x="330" y="668"/>
                    <a:pt x="338" y="677"/>
                  </a:cubicBezTo>
                  <a:cubicBezTo>
                    <a:pt x="346" y="685"/>
                    <a:pt x="351" y="687"/>
                    <a:pt x="362" y="682"/>
                  </a:cubicBezTo>
                  <a:cubicBezTo>
                    <a:pt x="379" y="675"/>
                    <a:pt x="373" y="663"/>
                    <a:pt x="370" y="652"/>
                  </a:cubicBezTo>
                  <a:cubicBezTo>
                    <a:pt x="361" y="618"/>
                    <a:pt x="374" y="603"/>
                    <a:pt x="408" y="609"/>
                  </a:cubicBezTo>
                  <a:cubicBezTo>
                    <a:pt x="421" y="612"/>
                    <a:pt x="432" y="613"/>
                    <a:pt x="438" y="597"/>
                  </a:cubicBezTo>
                  <a:cubicBezTo>
                    <a:pt x="445" y="579"/>
                    <a:pt x="430" y="576"/>
                    <a:pt x="421" y="570"/>
                  </a:cubicBezTo>
                  <a:cubicBezTo>
                    <a:pt x="396" y="553"/>
                    <a:pt x="396" y="532"/>
                    <a:pt x="422" y="516"/>
                  </a:cubicBezTo>
                  <a:cubicBezTo>
                    <a:pt x="426" y="514"/>
                    <a:pt x="429" y="512"/>
                    <a:pt x="433" y="510"/>
                  </a:cubicBezTo>
                  <a:cubicBezTo>
                    <a:pt x="442" y="506"/>
                    <a:pt x="444" y="499"/>
                    <a:pt x="441" y="489"/>
                  </a:cubicBezTo>
                  <a:cubicBezTo>
                    <a:pt x="438" y="478"/>
                    <a:pt x="432" y="473"/>
                    <a:pt x="421" y="474"/>
                  </a:cubicBezTo>
                  <a:cubicBezTo>
                    <a:pt x="417" y="475"/>
                    <a:pt x="413" y="474"/>
                    <a:pt x="409" y="476"/>
                  </a:cubicBezTo>
                  <a:cubicBezTo>
                    <a:pt x="394" y="481"/>
                    <a:pt x="386" y="474"/>
                    <a:pt x="377" y="462"/>
                  </a:cubicBezTo>
                  <a:cubicBezTo>
                    <a:pt x="367" y="449"/>
                    <a:pt x="375" y="438"/>
                    <a:pt x="379" y="427"/>
                  </a:cubicBezTo>
                  <a:cubicBezTo>
                    <a:pt x="383" y="416"/>
                    <a:pt x="385" y="407"/>
                    <a:pt x="372" y="400"/>
                  </a:cubicBezTo>
                  <a:cubicBezTo>
                    <a:pt x="360" y="392"/>
                    <a:pt x="353" y="397"/>
                    <a:pt x="345" y="406"/>
                  </a:cubicBezTo>
                  <a:cubicBezTo>
                    <a:pt x="343" y="408"/>
                    <a:pt x="341" y="410"/>
                    <a:pt x="340" y="412"/>
                  </a:cubicBezTo>
                  <a:cubicBezTo>
                    <a:pt x="332" y="426"/>
                    <a:pt x="320" y="424"/>
                    <a:pt x="307" y="421"/>
                  </a:cubicBezTo>
                  <a:cubicBezTo>
                    <a:pt x="293" y="418"/>
                    <a:pt x="290" y="406"/>
                    <a:pt x="287" y="396"/>
                  </a:cubicBezTo>
                  <a:cubicBezTo>
                    <a:pt x="283" y="379"/>
                    <a:pt x="275" y="376"/>
                    <a:pt x="259" y="379"/>
                  </a:cubicBezTo>
                  <a:cubicBezTo>
                    <a:pt x="241" y="383"/>
                    <a:pt x="248" y="397"/>
                    <a:pt x="247" y="406"/>
                  </a:cubicBezTo>
                  <a:cubicBezTo>
                    <a:pt x="242" y="433"/>
                    <a:pt x="225" y="444"/>
                    <a:pt x="199" y="434"/>
                  </a:cubicBezTo>
                  <a:cubicBezTo>
                    <a:pt x="195" y="432"/>
                    <a:pt x="191" y="431"/>
                    <a:pt x="188" y="430"/>
                  </a:cubicBezTo>
                  <a:cubicBezTo>
                    <a:pt x="186" y="430"/>
                    <a:pt x="185" y="430"/>
                    <a:pt x="184" y="429"/>
                  </a:cubicBezTo>
                  <a:close/>
                  <a:moveTo>
                    <a:pt x="595" y="477"/>
                  </a:moveTo>
                  <a:cubicBezTo>
                    <a:pt x="595" y="471"/>
                    <a:pt x="599" y="461"/>
                    <a:pt x="590" y="457"/>
                  </a:cubicBezTo>
                  <a:cubicBezTo>
                    <a:pt x="582" y="453"/>
                    <a:pt x="578" y="463"/>
                    <a:pt x="573" y="467"/>
                  </a:cubicBezTo>
                  <a:cubicBezTo>
                    <a:pt x="560" y="477"/>
                    <a:pt x="551" y="474"/>
                    <a:pt x="541" y="458"/>
                  </a:cubicBezTo>
                  <a:cubicBezTo>
                    <a:pt x="538" y="452"/>
                    <a:pt x="535" y="446"/>
                    <a:pt x="527" y="447"/>
                  </a:cubicBezTo>
                  <a:cubicBezTo>
                    <a:pt x="518" y="448"/>
                    <a:pt x="518" y="455"/>
                    <a:pt x="517" y="462"/>
                  </a:cubicBezTo>
                  <a:cubicBezTo>
                    <a:pt x="514" y="482"/>
                    <a:pt x="507" y="487"/>
                    <a:pt x="486" y="479"/>
                  </a:cubicBezTo>
                  <a:cubicBezTo>
                    <a:pt x="479" y="477"/>
                    <a:pt x="473" y="474"/>
                    <a:pt x="468" y="481"/>
                  </a:cubicBezTo>
                  <a:cubicBezTo>
                    <a:pt x="463" y="488"/>
                    <a:pt x="468" y="492"/>
                    <a:pt x="471" y="498"/>
                  </a:cubicBezTo>
                  <a:cubicBezTo>
                    <a:pt x="482" y="517"/>
                    <a:pt x="480" y="524"/>
                    <a:pt x="458" y="532"/>
                  </a:cubicBezTo>
                  <a:cubicBezTo>
                    <a:pt x="452" y="534"/>
                    <a:pt x="445" y="535"/>
                    <a:pt x="446" y="543"/>
                  </a:cubicBezTo>
                  <a:cubicBezTo>
                    <a:pt x="446" y="552"/>
                    <a:pt x="452" y="554"/>
                    <a:pt x="459" y="556"/>
                  </a:cubicBezTo>
                  <a:cubicBezTo>
                    <a:pt x="479" y="562"/>
                    <a:pt x="482" y="572"/>
                    <a:pt x="471" y="589"/>
                  </a:cubicBezTo>
                  <a:cubicBezTo>
                    <a:pt x="467" y="595"/>
                    <a:pt x="463" y="600"/>
                    <a:pt x="469" y="607"/>
                  </a:cubicBezTo>
                  <a:cubicBezTo>
                    <a:pt x="474" y="613"/>
                    <a:pt x="480" y="610"/>
                    <a:pt x="486" y="608"/>
                  </a:cubicBezTo>
                  <a:cubicBezTo>
                    <a:pt x="508" y="600"/>
                    <a:pt x="515" y="604"/>
                    <a:pt x="518" y="626"/>
                  </a:cubicBezTo>
                  <a:cubicBezTo>
                    <a:pt x="519" y="632"/>
                    <a:pt x="518" y="638"/>
                    <a:pt x="526" y="640"/>
                  </a:cubicBezTo>
                  <a:cubicBezTo>
                    <a:pt x="534" y="641"/>
                    <a:pt x="538" y="637"/>
                    <a:pt x="541" y="630"/>
                  </a:cubicBezTo>
                  <a:cubicBezTo>
                    <a:pt x="547" y="616"/>
                    <a:pt x="556" y="610"/>
                    <a:pt x="571" y="617"/>
                  </a:cubicBezTo>
                  <a:cubicBezTo>
                    <a:pt x="576" y="619"/>
                    <a:pt x="580" y="623"/>
                    <a:pt x="584" y="626"/>
                  </a:cubicBezTo>
                  <a:cubicBezTo>
                    <a:pt x="588" y="628"/>
                    <a:pt x="593" y="629"/>
                    <a:pt x="597" y="626"/>
                  </a:cubicBezTo>
                  <a:cubicBezTo>
                    <a:pt x="601" y="623"/>
                    <a:pt x="599" y="619"/>
                    <a:pt x="599" y="615"/>
                  </a:cubicBezTo>
                  <a:cubicBezTo>
                    <a:pt x="594" y="588"/>
                    <a:pt x="597" y="584"/>
                    <a:pt x="623" y="584"/>
                  </a:cubicBezTo>
                  <a:cubicBezTo>
                    <a:pt x="629" y="583"/>
                    <a:pt x="635" y="583"/>
                    <a:pt x="637" y="576"/>
                  </a:cubicBezTo>
                  <a:cubicBezTo>
                    <a:pt x="640" y="569"/>
                    <a:pt x="635" y="565"/>
                    <a:pt x="630" y="561"/>
                  </a:cubicBezTo>
                  <a:cubicBezTo>
                    <a:pt x="611" y="547"/>
                    <a:pt x="611" y="540"/>
                    <a:pt x="629" y="524"/>
                  </a:cubicBezTo>
                  <a:cubicBezTo>
                    <a:pt x="633" y="520"/>
                    <a:pt x="641" y="518"/>
                    <a:pt x="637" y="509"/>
                  </a:cubicBezTo>
                  <a:cubicBezTo>
                    <a:pt x="633" y="501"/>
                    <a:pt x="626" y="502"/>
                    <a:pt x="620" y="503"/>
                  </a:cubicBezTo>
                  <a:cubicBezTo>
                    <a:pt x="600" y="503"/>
                    <a:pt x="594" y="497"/>
                    <a:pt x="595" y="477"/>
                  </a:cubicBezTo>
                  <a:close/>
                  <a:moveTo>
                    <a:pt x="560" y="215"/>
                  </a:moveTo>
                  <a:cubicBezTo>
                    <a:pt x="550" y="223"/>
                    <a:pt x="538" y="225"/>
                    <a:pt x="538" y="240"/>
                  </a:cubicBezTo>
                  <a:cubicBezTo>
                    <a:pt x="537" y="271"/>
                    <a:pt x="537" y="302"/>
                    <a:pt x="537" y="334"/>
                  </a:cubicBezTo>
                  <a:cubicBezTo>
                    <a:pt x="537" y="341"/>
                    <a:pt x="539" y="347"/>
                    <a:pt x="548" y="347"/>
                  </a:cubicBezTo>
                  <a:cubicBezTo>
                    <a:pt x="557" y="348"/>
                    <a:pt x="562" y="344"/>
                    <a:pt x="562" y="335"/>
                  </a:cubicBezTo>
                  <a:cubicBezTo>
                    <a:pt x="562" y="296"/>
                    <a:pt x="565" y="256"/>
                    <a:pt x="560" y="215"/>
                  </a:cubicBezTo>
                  <a:close/>
                  <a:moveTo>
                    <a:pt x="562" y="116"/>
                  </a:moveTo>
                  <a:cubicBezTo>
                    <a:pt x="562" y="116"/>
                    <a:pt x="562" y="116"/>
                    <a:pt x="562" y="116"/>
                  </a:cubicBezTo>
                  <a:cubicBezTo>
                    <a:pt x="562" y="104"/>
                    <a:pt x="563" y="91"/>
                    <a:pt x="562" y="79"/>
                  </a:cubicBezTo>
                  <a:cubicBezTo>
                    <a:pt x="562" y="73"/>
                    <a:pt x="564" y="65"/>
                    <a:pt x="556" y="64"/>
                  </a:cubicBezTo>
                  <a:cubicBezTo>
                    <a:pt x="549" y="63"/>
                    <a:pt x="544" y="68"/>
                    <a:pt x="540" y="74"/>
                  </a:cubicBezTo>
                  <a:cubicBezTo>
                    <a:pt x="538" y="77"/>
                    <a:pt x="538" y="82"/>
                    <a:pt x="538" y="87"/>
                  </a:cubicBezTo>
                  <a:cubicBezTo>
                    <a:pt x="537" y="114"/>
                    <a:pt x="537" y="141"/>
                    <a:pt x="537" y="168"/>
                  </a:cubicBezTo>
                  <a:cubicBezTo>
                    <a:pt x="537" y="173"/>
                    <a:pt x="536" y="178"/>
                    <a:pt x="541" y="181"/>
                  </a:cubicBezTo>
                  <a:cubicBezTo>
                    <a:pt x="546" y="183"/>
                    <a:pt x="550" y="179"/>
                    <a:pt x="554" y="176"/>
                  </a:cubicBezTo>
                  <a:cubicBezTo>
                    <a:pt x="561" y="172"/>
                    <a:pt x="563" y="166"/>
                    <a:pt x="563" y="158"/>
                  </a:cubicBezTo>
                  <a:cubicBezTo>
                    <a:pt x="562" y="144"/>
                    <a:pt x="562" y="130"/>
                    <a:pt x="562" y="116"/>
                  </a:cubicBezTo>
                  <a:close/>
                  <a:moveTo>
                    <a:pt x="696" y="282"/>
                  </a:moveTo>
                  <a:cubicBezTo>
                    <a:pt x="696" y="266"/>
                    <a:pt x="696" y="249"/>
                    <a:pt x="696" y="232"/>
                  </a:cubicBezTo>
                  <a:cubicBezTo>
                    <a:pt x="696" y="228"/>
                    <a:pt x="698" y="222"/>
                    <a:pt x="693" y="220"/>
                  </a:cubicBezTo>
                  <a:cubicBezTo>
                    <a:pt x="687" y="217"/>
                    <a:pt x="684" y="223"/>
                    <a:pt x="679" y="226"/>
                  </a:cubicBezTo>
                  <a:cubicBezTo>
                    <a:pt x="674" y="230"/>
                    <a:pt x="673" y="236"/>
                    <a:pt x="673" y="242"/>
                  </a:cubicBezTo>
                  <a:cubicBezTo>
                    <a:pt x="673" y="272"/>
                    <a:pt x="673" y="303"/>
                    <a:pt x="673" y="334"/>
                  </a:cubicBezTo>
                  <a:cubicBezTo>
                    <a:pt x="673" y="342"/>
                    <a:pt x="675" y="345"/>
                    <a:pt x="684" y="345"/>
                  </a:cubicBezTo>
                  <a:cubicBezTo>
                    <a:pt x="693" y="345"/>
                    <a:pt x="696" y="343"/>
                    <a:pt x="696" y="334"/>
                  </a:cubicBezTo>
                  <a:cubicBezTo>
                    <a:pt x="696" y="317"/>
                    <a:pt x="696" y="300"/>
                    <a:pt x="696" y="282"/>
                  </a:cubicBezTo>
                  <a:close/>
                  <a:moveTo>
                    <a:pt x="673" y="184"/>
                  </a:moveTo>
                  <a:cubicBezTo>
                    <a:pt x="695" y="173"/>
                    <a:pt x="696" y="173"/>
                    <a:pt x="696" y="154"/>
                  </a:cubicBezTo>
                  <a:cubicBezTo>
                    <a:pt x="696" y="128"/>
                    <a:pt x="696" y="102"/>
                    <a:pt x="696" y="76"/>
                  </a:cubicBezTo>
                  <a:cubicBezTo>
                    <a:pt x="696" y="72"/>
                    <a:pt x="698" y="66"/>
                    <a:pt x="693" y="64"/>
                  </a:cubicBezTo>
                  <a:cubicBezTo>
                    <a:pt x="687" y="61"/>
                    <a:pt x="684" y="67"/>
                    <a:pt x="680" y="70"/>
                  </a:cubicBezTo>
                  <a:cubicBezTo>
                    <a:pt x="675" y="74"/>
                    <a:pt x="673" y="78"/>
                    <a:pt x="673" y="84"/>
                  </a:cubicBezTo>
                  <a:cubicBezTo>
                    <a:pt x="673" y="117"/>
                    <a:pt x="673" y="150"/>
                    <a:pt x="673" y="184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61" name="Freeform 6">
              <a:extLst>
                <a:ext uri="{FF2B5EF4-FFF2-40B4-BE49-F238E27FC236}">
                  <a16:creationId xmlns:a16="http://schemas.microsoft.com/office/drawing/2014/main" id="{F260715B-9C26-446A-A983-C9F8334847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676" y="4794250"/>
              <a:ext cx="300038" cy="303213"/>
            </a:xfrm>
            <a:custGeom>
              <a:avLst/>
              <a:gdLst>
                <a:gd name="T0" fmla="*/ 86 w 174"/>
                <a:gd name="T1" fmla="*/ 1 h 175"/>
                <a:gd name="T2" fmla="*/ 174 w 174"/>
                <a:gd name="T3" fmla="*/ 86 h 175"/>
                <a:gd name="T4" fmla="*/ 87 w 174"/>
                <a:gd name="T5" fmla="*/ 174 h 175"/>
                <a:gd name="T6" fmla="*/ 0 w 174"/>
                <a:gd name="T7" fmla="*/ 87 h 175"/>
                <a:gd name="T8" fmla="*/ 86 w 174"/>
                <a:gd name="T9" fmla="*/ 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75">
                  <a:moveTo>
                    <a:pt x="86" y="1"/>
                  </a:moveTo>
                  <a:cubicBezTo>
                    <a:pt x="134" y="0"/>
                    <a:pt x="174" y="39"/>
                    <a:pt x="174" y="86"/>
                  </a:cubicBezTo>
                  <a:cubicBezTo>
                    <a:pt x="174" y="134"/>
                    <a:pt x="134" y="175"/>
                    <a:pt x="87" y="174"/>
                  </a:cubicBezTo>
                  <a:cubicBezTo>
                    <a:pt x="39" y="174"/>
                    <a:pt x="1" y="135"/>
                    <a:pt x="0" y="87"/>
                  </a:cubicBezTo>
                  <a:cubicBezTo>
                    <a:pt x="0" y="40"/>
                    <a:pt x="39" y="1"/>
                    <a:pt x="86" y="1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162" name="Freeform 7">
              <a:extLst>
                <a:ext uri="{FF2B5EF4-FFF2-40B4-BE49-F238E27FC236}">
                  <a16:creationId xmlns:a16="http://schemas.microsoft.com/office/drawing/2014/main" id="{778CC9B0-BFD4-4CBA-B9C6-B97F4CAAE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3326" y="4857750"/>
              <a:ext cx="187325" cy="190500"/>
            </a:xfrm>
            <a:custGeom>
              <a:avLst/>
              <a:gdLst>
                <a:gd name="T0" fmla="*/ 55 w 109"/>
                <a:gd name="T1" fmla="*/ 110 h 110"/>
                <a:gd name="T2" fmla="*/ 0 w 109"/>
                <a:gd name="T3" fmla="*/ 56 h 110"/>
                <a:gd name="T4" fmla="*/ 54 w 109"/>
                <a:gd name="T5" fmla="*/ 1 h 110"/>
                <a:gd name="T6" fmla="*/ 109 w 109"/>
                <a:gd name="T7" fmla="*/ 55 h 110"/>
                <a:gd name="T8" fmla="*/ 55 w 109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10">
                  <a:moveTo>
                    <a:pt x="55" y="110"/>
                  </a:moveTo>
                  <a:cubicBezTo>
                    <a:pt x="25" y="110"/>
                    <a:pt x="1" y="86"/>
                    <a:pt x="0" y="56"/>
                  </a:cubicBezTo>
                  <a:cubicBezTo>
                    <a:pt x="0" y="26"/>
                    <a:pt x="24" y="1"/>
                    <a:pt x="54" y="1"/>
                  </a:cubicBezTo>
                  <a:cubicBezTo>
                    <a:pt x="83" y="0"/>
                    <a:pt x="109" y="25"/>
                    <a:pt x="109" y="55"/>
                  </a:cubicBezTo>
                  <a:cubicBezTo>
                    <a:pt x="109" y="84"/>
                    <a:pt x="84" y="109"/>
                    <a:pt x="55" y="110"/>
                  </a:cubicBezTo>
                  <a:close/>
                </a:path>
              </a:pathLst>
            </a:custGeom>
            <a:solidFill>
              <a:srgbClr val="F86F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</p:grpSp>
      <p:sp>
        <p:nvSpPr>
          <p:cNvPr id="57" name="Rectángulo 56">
            <a:extLst>
              <a:ext uri="{FF2B5EF4-FFF2-40B4-BE49-F238E27FC236}">
                <a16:creationId xmlns:a16="http://schemas.microsoft.com/office/drawing/2014/main" id="{913A8481-6F87-4DB3-BD40-6D6C6B466772}"/>
              </a:ext>
            </a:extLst>
          </p:cNvPr>
          <p:cNvSpPr/>
          <p:nvPr/>
        </p:nvSpPr>
        <p:spPr>
          <a:xfrm>
            <a:off x="187569" y="164123"/>
            <a:ext cx="11816862" cy="6506308"/>
          </a:xfrm>
          <a:prstGeom prst="rect">
            <a:avLst/>
          </a:prstGeom>
          <a:noFill/>
          <a:ln w="38100">
            <a:solidFill>
              <a:srgbClr val="3745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3" name="Rectángulo 37">
            <a:extLst>
              <a:ext uri="{FF2B5EF4-FFF2-40B4-BE49-F238E27FC236}">
                <a16:creationId xmlns:a16="http://schemas.microsoft.com/office/drawing/2014/main" id="{DA229A96-23E0-4F7B-9282-7BAF5162E0E1}"/>
              </a:ext>
            </a:extLst>
          </p:cNvPr>
          <p:cNvSpPr/>
          <p:nvPr/>
        </p:nvSpPr>
        <p:spPr>
          <a:xfrm flipH="1">
            <a:off x="11260881" y="-43022"/>
            <a:ext cx="967188" cy="858914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4" name="Rectángulo 39">
            <a:extLst>
              <a:ext uri="{FF2B5EF4-FFF2-40B4-BE49-F238E27FC236}">
                <a16:creationId xmlns:a16="http://schemas.microsoft.com/office/drawing/2014/main" id="{29CAECF0-3F67-4497-BFC6-F418650CA7AA}"/>
              </a:ext>
            </a:extLst>
          </p:cNvPr>
          <p:cNvSpPr/>
          <p:nvPr/>
        </p:nvSpPr>
        <p:spPr>
          <a:xfrm flipH="1">
            <a:off x="11683983" y="1232016"/>
            <a:ext cx="508013" cy="451137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7748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B6C7CB4C-4021-4D22-8A09-C8AC5A3B2881}"/>
              </a:ext>
            </a:extLst>
          </p:cNvPr>
          <p:cNvSpPr/>
          <p:nvPr/>
        </p:nvSpPr>
        <p:spPr>
          <a:xfrm>
            <a:off x="5846618" y="0"/>
            <a:ext cx="6345382" cy="686775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ángulo 3">
            <a:extLst>
              <a:ext uri="{FF2B5EF4-FFF2-40B4-BE49-F238E27FC236}">
                <a16:creationId xmlns:a16="http://schemas.microsoft.com/office/drawing/2014/main" id="{1CA69A4D-1C0E-4861-9383-FD3B4049DB5B}"/>
              </a:ext>
            </a:extLst>
          </p:cNvPr>
          <p:cNvSpPr/>
          <p:nvPr/>
        </p:nvSpPr>
        <p:spPr>
          <a:xfrm>
            <a:off x="7424823" y="4000837"/>
            <a:ext cx="3749177" cy="1477332"/>
          </a:xfrm>
          <a:prstGeom prst="rect">
            <a:avLst/>
          </a:prstGeom>
          <a:solidFill>
            <a:schemeClr val="bg1">
              <a:alpha val="88000"/>
            </a:scheme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1800" b="0" i="0" u="none" strike="noStrike" kern="1200" cap="none" spc="0" baseline="0" dirty="0">
                <a:solidFill>
                  <a:srgbClr val="374562"/>
                </a:solidFill>
                <a:uFillTx/>
                <a:latin typeface="Oswald" pitchFamily="2"/>
                <a:ea typeface="Open Sans Light" pitchFamily="34"/>
                <a:cs typeface="Open Sans Light" pitchFamily="34"/>
              </a:rPr>
              <a:t>This is an example text. In this paragraph, resume the ideas. Remember that the slides are a visual support to make your presentation, for that reason they should be brief.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DBC3888-4866-45C6-854A-5A1CDD4B6B49}"/>
              </a:ext>
            </a:extLst>
          </p:cNvPr>
          <p:cNvSpPr txBox="1"/>
          <p:nvPr/>
        </p:nvSpPr>
        <p:spPr>
          <a:xfrm>
            <a:off x="7424823" y="3066137"/>
            <a:ext cx="3296128" cy="523219"/>
          </a:xfrm>
          <a:prstGeom prst="rect">
            <a:avLst/>
          </a:prstGeom>
          <a:solidFill>
            <a:schemeClr val="bg1">
              <a:alpha val="88000"/>
            </a:schemeClr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2800" b="0" i="0" u="none" strike="noStrike" kern="1200" cap="none" spc="0" baseline="0" dirty="0">
                <a:solidFill>
                  <a:srgbClr val="374562"/>
                </a:solidFill>
                <a:uFillTx/>
                <a:latin typeface="Oswald" pitchFamily="2"/>
              </a:rPr>
              <a:t>Sample Text</a:t>
            </a:r>
          </a:p>
        </p:txBody>
      </p:sp>
      <p:sp>
        <p:nvSpPr>
          <p:cNvPr id="7" name="CuadroTexto 5">
            <a:extLst>
              <a:ext uri="{FF2B5EF4-FFF2-40B4-BE49-F238E27FC236}">
                <a16:creationId xmlns:a16="http://schemas.microsoft.com/office/drawing/2014/main" id="{23CF90CA-8099-4FDC-A83C-B3F83AFD64CA}"/>
              </a:ext>
            </a:extLst>
          </p:cNvPr>
          <p:cNvSpPr txBox="1"/>
          <p:nvPr/>
        </p:nvSpPr>
        <p:spPr>
          <a:xfrm>
            <a:off x="7379221" y="2086312"/>
            <a:ext cx="3341730" cy="923333"/>
          </a:xfrm>
          <a:prstGeom prst="rect">
            <a:avLst/>
          </a:prstGeom>
          <a:solidFill>
            <a:schemeClr val="bg1">
              <a:alpha val="88000"/>
            </a:schemeClr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5400" b="0" i="0" u="none" strike="noStrike" kern="1200" cap="none" spc="0" baseline="0" dirty="0">
                <a:solidFill>
                  <a:srgbClr val="374562"/>
                </a:solidFill>
                <a:uFillTx/>
                <a:latin typeface="Oswald" pitchFamily="2"/>
              </a:rPr>
              <a:t>Title Slide</a:t>
            </a:r>
          </a:p>
        </p:txBody>
      </p:sp>
      <p:sp>
        <p:nvSpPr>
          <p:cNvPr id="8" name="Rectángulo 6">
            <a:extLst>
              <a:ext uri="{FF2B5EF4-FFF2-40B4-BE49-F238E27FC236}">
                <a16:creationId xmlns:a16="http://schemas.microsoft.com/office/drawing/2014/main" id="{22397DD5-F43A-4341-8B9D-A15D665036C5}"/>
              </a:ext>
            </a:extLst>
          </p:cNvPr>
          <p:cNvSpPr/>
          <p:nvPr/>
        </p:nvSpPr>
        <p:spPr>
          <a:xfrm>
            <a:off x="7531506" y="3639448"/>
            <a:ext cx="418036" cy="45720"/>
          </a:xfrm>
          <a:prstGeom prst="rect">
            <a:avLst/>
          </a:prstGeom>
          <a:solidFill>
            <a:schemeClr val="bg1">
              <a:alpha val="88000"/>
            </a:scheme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rgbClr val="374562"/>
              </a:solidFill>
              <a:uFillTx/>
              <a:latin typeface="Calibri"/>
            </a:endParaRPr>
          </a:p>
        </p:txBody>
      </p:sp>
      <p:sp>
        <p:nvSpPr>
          <p:cNvPr id="9" name="Rectángulo 14">
            <a:extLst>
              <a:ext uri="{FF2B5EF4-FFF2-40B4-BE49-F238E27FC236}">
                <a16:creationId xmlns:a16="http://schemas.microsoft.com/office/drawing/2014/main" id="{FFADD409-3543-4C34-BF44-58AC9686DAE0}"/>
              </a:ext>
            </a:extLst>
          </p:cNvPr>
          <p:cNvSpPr/>
          <p:nvPr/>
        </p:nvSpPr>
        <p:spPr>
          <a:xfrm>
            <a:off x="516855" y="862343"/>
            <a:ext cx="3362834" cy="120033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1800" b="0" i="0" u="none" strike="noStrike" kern="1200" cap="none" spc="0" baseline="0" dirty="0">
                <a:solidFill>
                  <a:srgbClr val="7F7F7F"/>
                </a:solidFill>
                <a:uFillTx/>
                <a:latin typeface="Oswald" pitchFamily="2"/>
                <a:ea typeface="Open Sans Light" pitchFamily="34"/>
                <a:cs typeface="Open Sans Light" pitchFamily="34"/>
              </a:rPr>
              <a:t>This is an example text. In this paragraph, resume the ideas. Remember that the slides are a visual support to make your presentation, </a:t>
            </a:r>
          </a:p>
        </p:txBody>
      </p:sp>
      <p:sp>
        <p:nvSpPr>
          <p:cNvPr id="10" name="Rectángulo 15">
            <a:extLst>
              <a:ext uri="{FF2B5EF4-FFF2-40B4-BE49-F238E27FC236}">
                <a16:creationId xmlns:a16="http://schemas.microsoft.com/office/drawing/2014/main" id="{83B456CC-1FDD-4BD5-9378-80570B01966C}"/>
              </a:ext>
            </a:extLst>
          </p:cNvPr>
          <p:cNvSpPr/>
          <p:nvPr/>
        </p:nvSpPr>
        <p:spPr>
          <a:xfrm>
            <a:off x="516855" y="4992852"/>
            <a:ext cx="3362834" cy="120033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1800" b="0" i="0" u="none" strike="noStrike" kern="1200" cap="none" spc="0" baseline="0" dirty="0">
                <a:solidFill>
                  <a:srgbClr val="7F7F7F"/>
                </a:solidFill>
                <a:uFillTx/>
                <a:latin typeface="Oswald" pitchFamily="2"/>
                <a:ea typeface="Open Sans Light" pitchFamily="34"/>
                <a:cs typeface="Open Sans Light" pitchFamily="34"/>
              </a:rPr>
              <a:t>This is an example text. In this paragraph, resume the ideas. Remember that the slides are a visual support to make your presentation, </a:t>
            </a:r>
          </a:p>
        </p:txBody>
      </p:sp>
      <p:sp>
        <p:nvSpPr>
          <p:cNvPr id="11" name="Elipse 16">
            <a:extLst>
              <a:ext uri="{FF2B5EF4-FFF2-40B4-BE49-F238E27FC236}">
                <a16:creationId xmlns:a16="http://schemas.microsoft.com/office/drawing/2014/main" id="{BD9ED8F0-7F28-4239-84F4-17C3E09860FD}"/>
              </a:ext>
            </a:extLst>
          </p:cNvPr>
          <p:cNvSpPr/>
          <p:nvPr/>
        </p:nvSpPr>
        <p:spPr>
          <a:xfrm>
            <a:off x="4707843" y="2452187"/>
            <a:ext cx="1953625" cy="195362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grpSp>
        <p:nvGrpSpPr>
          <p:cNvPr id="12" name="Grupo 17">
            <a:extLst>
              <a:ext uri="{FF2B5EF4-FFF2-40B4-BE49-F238E27FC236}">
                <a16:creationId xmlns:a16="http://schemas.microsoft.com/office/drawing/2014/main" id="{02D279FE-0C48-4844-AFA6-263F164F9C7A}"/>
              </a:ext>
            </a:extLst>
          </p:cNvPr>
          <p:cNvGrpSpPr/>
          <p:nvPr/>
        </p:nvGrpSpPr>
        <p:grpSpPr>
          <a:xfrm>
            <a:off x="5172558" y="2828528"/>
            <a:ext cx="896399" cy="892582"/>
            <a:chOff x="4461110" y="3257897"/>
            <a:chExt cx="517458" cy="515255"/>
          </a:xfrm>
          <a:solidFill>
            <a:schemeClr val="bg1"/>
          </a:solidFill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E1F399A0-CE5A-4EE7-8B02-29A513870178}"/>
                </a:ext>
              </a:extLst>
            </p:cNvPr>
            <p:cNvSpPr/>
            <p:nvPr/>
          </p:nvSpPr>
          <p:spPr>
            <a:xfrm>
              <a:off x="4463305" y="3727012"/>
              <a:ext cx="515255" cy="461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89"/>
                <a:gd name="f7" fmla="val 62"/>
                <a:gd name="f8" fmla="val 657"/>
                <a:gd name="f9" fmla="val 31"/>
                <a:gd name="f10" fmla="val 14"/>
                <a:gd name="f11" fmla="val 48"/>
                <a:gd name="f12" fmla="val 675"/>
                <a:gd name="f13" fmla="+- 0 0 -90"/>
                <a:gd name="f14" fmla="*/ f3 1 689"/>
                <a:gd name="f15" fmla="*/ f4 1 62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689"/>
                <a:gd name="f24" fmla="*/ f20 1 62"/>
                <a:gd name="f25" fmla="*/ 657 f21 1"/>
                <a:gd name="f26" fmla="*/ 0 f20 1"/>
                <a:gd name="f27" fmla="*/ 31 f21 1"/>
                <a:gd name="f28" fmla="*/ 0 f21 1"/>
                <a:gd name="f29" fmla="*/ 31 f20 1"/>
                <a:gd name="f30" fmla="*/ 62 f20 1"/>
                <a:gd name="f31" fmla="*/ 689 f21 1"/>
                <a:gd name="f32" fmla="+- f22 0 f1"/>
                <a:gd name="f33" fmla="*/ f25 1 689"/>
                <a:gd name="f34" fmla="*/ f26 1 62"/>
                <a:gd name="f35" fmla="*/ f27 1 689"/>
                <a:gd name="f36" fmla="*/ f28 1 689"/>
                <a:gd name="f37" fmla="*/ f29 1 62"/>
                <a:gd name="f38" fmla="*/ f30 1 62"/>
                <a:gd name="f39" fmla="*/ f31 1 689"/>
                <a:gd name="f40" fmla="*/ 0 1 f23"/>
                <a:gd name="f41" fmla="*/ f17 1 f23"/>
                <a:gd name="f42" fmla="*/ 0 1 f24"/>
                <a:gd name="f43" fmla="*/ f18 1 f24"/>
                <a:gd name="f44" fmla="*/ f33 1 f23"/>
                <a:gd name="f45" fmla="*/ f34 1 f24"/>
                <a:gd name="f46" fmla="*/ f35 1 f23"/>
                <a:gd name="f47" fmla="*/ f36 1 f23"/>
                <a:gd name="f48" fmla="*/ f37 1 f24"/>
                <a:gd name="f49" fmla="*/ f38 1 f24"/>
                <a:gd name="f50" fmla="*/ f39 1 f23"/>
                <a:gd name="f51" fmla="*/ f40 f14 1"/>
                <a:gd name="f52" fmla="*/ f41 f14 1"/>
                <a:gd name="f53" fmla="*/ f43 f15 1"/>
                <a:gd name="f54" fmla="*/ f42 f15 1"/>
                <a:gd name="f55" fmla="*/ f44 f14 1"/>
                <a:gd name="f56" fmla="*/ f45 f15 1"/>
                <a:gd name="f57" fmla="*/ f46 f14 1"/>
                <a:gd name="f58" fmla="*/ f47 f14 1"/>
                <a:gd name="f59" fmla="*/ f48 f15 1"/>
                <a:gd name="f60" fmla="*/ f49 f15 1"/>
                <a:gd name="f61" fmla="*/ f50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5" y="f56"/>
                </a:cxn>
                <a:cxn ang="f32">
                  <a:pos x="f57" y="f56"/>
                </a:cxn>
                <a:cxn ang="f32">
                  <a:pos x="f58" y="f59"/>
                </a:cxn>
                <a:cxn ang="f32">
                  <a:pos x="f57" y="f60"/>
                </a:cxn>
                <a:cxn ang="f32">
                  <a:pos x="f55" y="f60"/>
                </a:cxn>
                <a:cxn ang="f32">
                  <a:pos x="f61" y="f59"/>
                </a:cxn>
                <a:cxn ang="f32">
                  <a:pos x="f55" y="f56"/>
                </a:cxn>
                <a:cxn ang="f32">
                  <a:pos x="f55" y="f56"/>
                </a:cxn>
                <a:cxn ang="f32">
                  <a:pos x="f55" y="f56"/>
                </a:cxn>
              </a:cxnLst>
              <a:rect l="f51" t="f54" r="f52" b="f53"/>
              <a:pathLst>
                <a:path w="689" h="62">
                  <a:moveTo>
                    <a:pt x="f8" y="f5"/>
                  </a:moveTo>
                  <a:cubicBezTo>
                    <a:pt x="f9" y="f5"/>
                    <a:pt x="f9" y="f5"/>
                    <a:pt x="f9" y="f5"/>
                  </a:cubicBezTo>
                  <a:cubicBezTo>
                    <a:pt x="f10" y="f5"/>
                    <a:pt x="f5" y="f10"/>
                    <a:pt x="f5" y="f9"/>
                  </a:cubicBezTo>
                  <a:cubicBezTo>
                    <a:pt x="f5" y="f11"/>
                    <a:pt x="f10" y="f7"/>
                    <a:pt x="f9" y="f7"/>
                  </a:cubicBezTo>
                  <a:cubicBezTo>
                    <a:pt x="f8" y="f7"/>
                    <a:pt x="f8" y="f7"/>
                    <a:pt x="f8" y="f7"/>
                  </a:cubicBezTo>
                  <a:cubicBezTo>
                    <a:pt x="f12" y="f7"/>
                    <a:pt x="f6" y="f11"/>
                    <a:pt x="f6" y="f9"/>
                  </a:cubicBezTo>
                  <a:cubicBezTo>
                    <a:pt x="f6" y="f10"/>
                    <a:pt x="f12" y="f5"/>
                    <a:pt x="f8" y="f5"/>
                  </a:cubicBezTo>
                  <a:close/>
                  <a:moveTo>
                    <a:pt x="f8" y="f5"/>
                  </a:moveTo>
                  <a:cubicBezTo>
                    <a:pt x="f8" y="f5"/>
                    <a:pt x="f8" y="f5"/>
                    <a:pt x="f8" y="f5"/>
                  </a:cubicBezTo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2D302E65-CB6B-4986-B449-2CCF5F88266E}"/>
                </a:ext>
              </a:extLst>
            </p:cNvPr>
            <p:cNvSpPr/>
            <p:nvPr/>
          </p:nvSpPr>
          <p:spPr>
            <a:xfrm>
              <a:off x="4491871" y="3431478"/>
              <a:ext cx="457035" cy="2812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10"/>
                <a:gd name="f7" fmla="val 376"/>
                <a:gd name="f8" fmla="val 31"/>
                <a:gd name="f9" fmla="val 313"/>
                <a:gd name="f10" fmla="val 14"/>
                <a:gd name="f11" fmla="val 327"/>
                <a:gd name="f12" fmla="val 345"/>
                <a:gd name="f13" fmla="val 362"/>
                <a:gd name="f14" fmla="val 579"/>
                <a:gd name="f15" fmla="val 596"/>
                <a:gd name="f16" fmla="val 571"/>
                <a:gd name="f17" fmla="val 32"/>
                <a:gd name="f18" fmla="val 588"/>
                <a:gd name="f19" fmla="val 595"/>
                <a:gd name="f20" fmla="val 25"/>
                <a:gd name="f21" fmla="val 16"/>
                <a:gd name="f22" fmla="val 7"/>
                <a:gd name="f23" fmla="val 23"/>
                <a:gd name="f24" fmla="val 39"/>
                <a:gd name="f25" fmla="val 509"/>
                <a:gd name="f26" fmla="val 415"/>
                <a:gd name="f27" fmla="val 352"/>
                <a:gd name="f28" fmla="val 258"/>
                <a:gd name="f29" fmla="val 102"/>
                <a:gd name="f30" fmla="val 196"/>
                <a:gd name="f31" fmla="+- 0 0 -90"/>
                <a:gd name="f32" fmla="*/ f3 1 610"/>
                <a:gd name="f33" fmla="*/ f4 1 376"/>
                <a:gd name="f34" fmla="val f5"/>
                <a:gd name="f35" fmla="val f6"/>
                <a:gd name="f36" fmla="val f7"/>
                <a:gd name="f37" fmla="*/ f31 f0 1"/>
                <a:gd name="f38" fmla="+- f36 0 f34"/>
                <a:gd name="f39" fmla="+- f35 0 f34"/>
                <a:gd name="f40" fmla="*/ f37 1 f2"/>
                <a:gd name="f41" fmla="*/ f39 1 610"/>
                <a:gd name="f42" fmla="*/ f38 1 376"/>
                <a:gd name="f43" fmla="*/ 31 f39 1"/>
                <a:gd name="f44" fmla="*/ 313 f38 1"/>
                <a:gd name="f45" fmla="*/ 0 f39 1"/>
                <a:gd name="f46" fmla="*/ 345 f38 1"/>
                <a:gd name="f47" fmla="*/ 376 f38 1"/>
                <a:gd name="f48" fmla="*/ 579 f39 1"/>
                <a:gd name="f49" fmla="*/ 610 f39 1"/>
                <a:gd name="f50" fmla="*/ 571 f39 1"/>
                <a:gd name="f51" fmla="*/ 32 f38 1"/>
                <a:gd name="f52" fmla="*/ 595 f39 1"/>
                <a:gd name="f53" fmla="*/ 16 f38 1"/>
                <a:gd name="f54" fmla="*/ 0 f38 1"/>
                <a:gd name="f55" fmla="*/ 16 f39 1"/>
                <a:gd name="f56" fmla="*/ 39 f39 1"/>
                <a:gd name="f57" fmla="*/ 509 f39 1"/>
                <a:gd name="f58" fmla="*/ 415 f39 1"/>
                <a:gd name="f59" fmla="*/ 352 f39 1"/>
                <a:gd name="f60" fmla="*/ 258 f39 1"/>
                <a:gd name="f61" fmla="*/ 102 f39 1"/>
                <a:gd name="f62" fmla="*/ 196 f39 1"/>
                <a:gd name="f63" fmla="+- f40 0 f1"/>
                <a:gd name="f64" fmla="*/ f43 1 610"/>
                <a:gd name="f65" fmla="*/ f44 1 376"/>
                <a:gd name="f66" fmla="*/ f45 1 610"/>
                <a:gd name="f67" fmla="*/ f46 1 376"/>
                <a:gd name="f68" fmla="*/ f47 1 376"/>
                <a:gd name="f69" fmla="*/ f48 1 610"/>
                <a:gd name="f70" fmla="*/ f49 1 610"/>
                <a:gd name="f71" fmla="*/ f50 1 610"/>
                <a:gd name="f72" fmla="*/ f51 1 376"/>
                <a:gd name="f73" fmla="*/ f52 1 610"/>
                <a:gd name="f74" fmla="*/ f53 1 376"/>
                <a:gd name="f75" fmla="*/ f54 1 376"/>
                <a:gd name="f76" fmla="*/ f55 1 610"/>
                <a:gd name="f77" fmla="*/ f56 1 610"/>
                <a:gd name="f78" fmla="*/ f57 1 610"/>
                <a:gd name="f79" fmla="*/ f58 1 610"/>
                <a:gd name="f80" fmla="*/ f59 1 610"/>
                <a:gd name="f81" fmla="*/ f60 1 610"/>
                <a:gd name="f82" fmla="*/ f61 1 610"/>
                <a:gd name="f83" fmla="*/ f62 1 610"/>
                <a:gd name="f84" fmla="*/ 0 1 f41"/>
                <a:gd name="f85" fmla="*/ f35 1 f41"/>
                <a:gd name="f86" fmla="*/ 0 1 f42"/>
                <a:gd name="f87" fmla="*/ f36 1 f42"/>
                <a:gd name="f88" fmla="*/ f64 1 f41"/>
                <a:gd name="f89" fmla="*/ f65 1 f42"/>
                <a:gd name="f90" fmla="*/ f66 1 f41"/>
                <a:gd name="f91" fmla="*/ f67 1 f42"/>
                <a:gd name="f92" fmla="*/ f68 1 f42"/>
                <a:gd name="f93" fmla="*/ f69 1 f41"/>
                <a:gd name="f94" fmla="*/ f70 1 f41"/>
                <a:gd name="f95" fmla="*/ f71 1 f41"/>
                <a:gd name="f96" fmla="*/ f72 1 f42"/>
                <a:gd name="f97" fmla="*/ f73 1 f41"/>
                <a:gd name="f98" fmla="*/ f74 1 f42"/>
                <a:gd name="f99" fmla="*/ f75 1 f42"/>
                <a:gd name="f100" fmla="*/ f76 1 f41"/>
                <a:gd name="f101" fmla="*/ f77 1 f41"/>
                <a:gd name="f102" fmla="*/ f78 1 f41"/>
                <a:gd name="f103" fmla="*/ f79 1 f41"/>
                <a:gd name="f104" fmla="*/ f80 1 f41"/>
                <a:gd name="f105" fmla="*/ f81 1 f41"/>
                <a:gd name="f106" fmla="*/ f82 1 f41"/>
                <a:gd name="f107" fmla="*/ f83 1 f41"/>
                <a:gd name="f108" fmla="*/ f84 f32 1"/>
                <a:gd name="f109" fmla="*/ f85 f32 1"/>
                <a:gd name="f110" fmla="*/ f87 f33 1"/>
                <a:gd name="f111" fmla="*/ f86 f33 1"/>
                <a:gd name="f112" fmla="*/ f88 f32 1"/>
                <a:gd name="f113" fmla="*/ f89 f33 1"/>
                <a:gd name="f114" fmla="*/ f90 f32 1"/>
                <a:gd name="f115" fmla="*/ f91 f33 1"/>
                <a:gd name="f116" fmla="*/ f92 f33 1"/>
                <a:gd name="f117" fmla="*/ f93 f32 1"/>
                <a:gd name="f118" fmla="*/ f94 f32 1"/>
                <a:gd name="f119" fmla="*/ f95 f32 1"/>
                <a:gd name="f120" fmla="*/ f96 f33 1"/>
                <a:gd name="f121" fmla="*/ f97 f32 1"/>
                <a:gd name="f122" fmla="*/ f98 f33 1"/>
                <a:gd name="f123" fmla="*/ f99 f33 1"/>
                <a:gd name="f124" fmla="*/ f100 f32 1"/>
                <a:gd name="f125" fmla="*/ f101 f32 1"/>
                <a:gd name="f126" fmla="*/ f102 f32 1"/>
                <a:gd name="f127" fmla="*/ f103 f32 1"/>
                <a:gd name="f128" fmla="*/ f104 f32 1"/>
                <a:gd name="f129" fmla="*/ f105 f32 1"/>
                <a:gd name="f130" fmla="*/ f106 f32 1"/>
                <a:gd name="f131" fmla="*/ f107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112" y="f113"/>
                </a:cxn>
                <a:cxn ang="f63">
                  <a:pos x="f114" y="f115"/>
                </a:cxn>
                <a:cxn ang="f63">
                  <a:pos x="f112" y="f116"/>
                </a:cxn>
                <a:cxn ang="f63">
                  <a:pos x="f117" y="f116"/>
                </a:cxn>
                <a:cxn ang="f63">
                  <a:pos x="f118" y="f115"/>
                </a:cxn>
                <a:cxn ang="f63">
                  <a:pos x="f117" y="f113"/>
                </a:cxn>
                <a:cxn ang="f63">
                  <a:pos x="f119" y="f113"/>
                </a:cxn>
                <a:cxn ang="f63">
                  <a:pos x="f119" y="f120"/>
                </a:cxn>
                <a:cxn ang="f63">
                  <a:pos x="f117" y="f120"/>
                </a:cxn>
                <a:cxn ang="f63">
                  <a:pos x="f121" y="f122"/>
                </a:cxn>
                <a:cxn ang="f63">
                  <a:pos x="f117" y="f123"/>
                </a:cxn>
                <a:cxn ang="f63">
                  <a:pos x="f112" y="f123"/>
                </a:cxn>
                <a:cxn ang="f63">
                  <a:pos x="f124" y="f122"/>
                </a:cxn>
                <a:cxn ang="f63">
                  <a:pos x="f112" y="f120"/>
                </a:cxn>
                <a:cxn ang="f63">
                  <a:pos x="f125" y="f120"/>
                </a:cxn>
                <a:cxn ang="f63">
                  <a:pos x="f125" y="f113"/>
                </a:cxn>
                <a:cxn ang="f63">
                  <a:pos x="f112" y="f113"/>
                </a:cxn>
                <a:cxn ang="f63">
                  <a:pos x="f126" y="f120"/>
                </a:cxn>
                <a:cxn ang="f63">
                  <a:pos x="f126" y="f113"/>
                </a:cxn>
                <a:cxn ang="f63">
                  <a:pos x="f127" y="f113"/>
                </a:cxn>
                <a:cxn ang="f63">
                  <a:pos x="f127" y="f120"/>
                </a:cxn>
                <a:cxn ang="f63">
                  <a:pos x="f126" y="f120"/>
                </a:cxn>
                <a:cxn ang="f63">
                  <a:pos x="f128" y="f120"/>
                </a:cxn>
                <a:cxn ang="f63">
                  <a:pos x="f128" y="f113"/>
                </a:cxn>
                <a:cxn ang="f63">
                  <a:pos x="f129" y="f113"/>
                </a:cxn>
                <a:cxn ang="f63">
                  <a:pos x="f129" y="f120"/>
                </a:cxn>
                <a:cxn ang="f63">
                  <a:pos x="f128" y="f120"/>
                </a:cxn>
                <a:cxn ang="f63">
                  <a:pos x="f130" y="f120"/>
                </a:cxn>
                <a:cxn ang="f63">
                  <a:pos x="f131" y="f120"/>
                </a:cxn>
                <a:cxn ang="f63">
                  <a:pos x="f131" y="f113"/>
                </a:cxn>
                <a:cxn ang="f63">
                  <a:pos x="f130" y="f113"/>
                </a:cxn>
                <a:cxn ang="f63">
                  <a:pos x="f130" y="f120"/>
                </a:cxn>
                <a:cxn ang="f63">
                  <a:pos x="f130" y="f120"/>
                </a:cxn>
                <a:cxn ang="f63">
                  <a:pos x="f130" y="f120"/>
                </a:cxn>
              </a:cxnLst>
              <a:rect l="f108" t="f111" r="f109" b="f110"/>
              <a:pathLst>
                <a:path w="610" h="376">
                  <a:moveTo>
                    <a:pt x="f8" y="f9"/>
                  </a:moveTo>
                  <a:cubicBezTo>
                    <a:pt x="f10" y="f9"/>
                    <a:pt x="f5" y="f11"/>
                    <a:pt x="f5" y="f12"/>
                  </a:cubicBezTo>
                  <a:cubicBezTo>
                    <a:pt x="f5" y="f13"/>
                    <a:pt x="f10" y="f7"/>
                    <a:pt x="f8" y="f7"/>
                  </a:cubicBezTo>
                  <a:cubicBezTo>
                    <a:pt x="f14" y="f7"/>
                    <a:pt x="f14" y="f7"/>
                    <a:pt x="f14" y="f7"/>
                  </a:cubicBezTo>
                  <a:cubicBezTo>
                    <a:pt x="f15" y="f7"/>
                    <a:pt x="f6" y="f13"/>
                    <a:pt x="f6" y="f12"/>
                  </a:cubicBezTo>
                  <a:cubicBezTo>
                    <a:pt x="f6" y="f11"/>
                    <a:pt x="f15" y="f9"/>
                    <a:pt x="f14" y="f9"/>
                  </a:cubicBezTo>
                  <a:cubicBezTo>
                    <a:pt x="f16" y="f9"/>
                    <a:pt x="f16" y="f9"/>
                    <a:pt x="f16" y="f9"/>
                  </a:cubicBezTo>
                  <a:cubicBezTo>
                    <a:pt x="f16" y="f17"/>
                    <a:pt x="f16" y="f17"/>
                    <a:pt x="f16" y="f17"/>
                  </a:cubicBezTo>
                  <a:cubicBezTo>
                    <a:pt x="f14" y="f17"/>
                    <a:pt x="f14" y="f17"/>
                    <a:pt x="f14" y="f17"/>
                  </a:cubicBezTo>
                  <a:cubicBezTo>
                    <a:pt x="f18" y="f17"/>
                    <a:pt x="f19" y="f20"/>
                    <a:pt x="f19" y="f21"/>
                  </a:cubicBezTo>
                  <a:cubicBezTo>
                    <a:pt x="f19" y="f22"/>
                    <a:pt x="f18" y="f5"/>
                    <a:pt x="f14" y="f5"/>
                  </a:cubicBezTo>
                  <a:cubicBezTo>
                    <a:pt x="f8" y="f5"/>
                    <a:pt x="f8" y="f5"/>
                    <a:pt x="f8" y="f5"/>
                  </a:cubicBezTo>
                  <a:cubicBezTo>
                    <a:pt x="f23" y="f5"/>
                    <a:pt x="f21" y="f22"/>
                    <a:pt x="f21" y="f21"/>
                  </a:cubicBezTo>
                  <a:cubicBezTo>
                    <a:pt x="f21" y="f20"/>
                    <a:pt x="f23" y="f17"/>
                    <a:pt x="f8" y="f17"/>
                  </a:cubicBezTo>
                  <a:cubicBezTo>
                    <a:pt x="f24" y="f17"/>
                    <a:pt x="f24" y="f17"/>
                    <a:pt x="f24" y="f17"/>
                  </a:cubicBezTo>
                  <a:cubicBezTo>
                    <a:pt x="f24" y="f9"/>
                    <a:pt x="f24" y="f9"/>
                    <a:pt x="f24" y="f9"/>
                  </a:cubicBezTo>
                  <a:cubicBezTo>
                    <a:pt x="f8" y="f9"/>
                    <a:pt x="f8" y="f9"/>
                    <a:pt x="f8" y="f9"/>
                  </a:cubicBezTo>
                  <a:close/>
                  <a:moveTo>
                    <a:pt x="f25" y="f17"/>
                  </a:moveTo>
                  <a:cubicBezTo>
                    <a:pt x="f25" y="f9"/>
                    <a:pt x="f25" y="f9"/>
                    <a:pt x="f25" y="f9"/>
                  </a:cubicBezTo>
                  <a:cubicBezTo>
                    <a:pt x="f26" y="f9"/>
                    <a:pt x="f26" y="f9"/>
                    <a:pt x="f26" y="f9"/>
                  </a:cubicBezTo>
                  <a:cubicBezTo>
                    <a:pt x="f26" y="f17"/>
                    <a:pt x="f26" y="f17"/>
                    <a:pt x="f26" y="f17"/>
                  </a:cubicBezTo>
                  <a:lnTo>
                    <a:pt x="f25" y="f17"/>
                  </a:lnTo>
                  <a:close/>
                  <a:moveTo>
                    <a:pt x="f27" y="f17"/>
                  </a:moveTo>
                  <a:cubicBezTo>
                    <a:pt x="f27" y="f9"/>
                    <a:pt x="f27" y="f9"/>
                    <a:pt x="f27" y="f9"/>
                  </a:cubicBezTo>
                  <a:cubicBezTo>
                    <a:pt x="f28" y="f9"/>
                    <a:pt x="f28" y="f9"/>
                    <a:pt x="f28" y="f9"/>
                  </a:cubicBezTo>
                  <a:cubicBezTo>
                    <a:pt x="f28" y="f17"/>
                    <a:pt x="f28" y="f17"/>
                    <a:pt x="f28" y="f17"/>
                  </a:cubicBezTo>
                  <a:lnTo>
                    <a:pt x="f27" y="f17"/>
                  </a:lnTo>
                  <a:close/>
                  <a:moveTo>
                    <a:pt x="f29" y="f17"/>
                  </a:moveTo>
                  <a:cubicBezTo>
                    <a:pt x="f30" y="f17"/>
                    <a:pt x="f30" y="f17"/>
                    <a:pt x="f30" y="f17"/>
                  </a:cubicBezTo>
                  <a:cubicBezTo>
                    <a:pt x="f30" y="f9"/>
                    <a:pt x="f30" y="f9"/>
                    <a:pt x="f30" y="f9"/>
                  </a:cubicBezTo>
                  <a:cubicBezTo>
                    <a:pt x="f29" y="f9"/>
                    <a:pt x="f29" y="f9"/>
                    <a:pt x="f29" y="f9"/>
                  </a:cubicBezTo>
                  <a:lnTo>
                    <a:pt x="f29" y="f17"/>
                  </a:lnTo>
                  <a:close/>
                  <a:moveTo>
                    <a:pt x="f29" y="f17"/>
                  </a:moveTo>
                  <a:cubicBezTo>
                    <a:pt x="f29" y="f17"/>
                    <a:pt x="f29" y="f17"/>
                    <a:pt x="f29" y="f17"/>
                  </a:cubicBezTo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421FBDF4-9609-443E-BF6E-5ED1CF886F4E}"/>
                </a:ext>
              </a:extLst>
            </p:cNvPr>
            <p:cNvSpPr/>
            <p:nvPr/>
          </p:nvSpPr>
          <p:spPr>
            <a:xfrm>
              <a:off x="4461110" y="3257897"/>
              <a:ext cx="517458" cy="15271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91"/>
                <a:gd name="f7" fmla="val 204"/>
                <a:gd name="f8" fmla="val 33"/>
                <a:gd name="f9" fmla="val 659"/>
                <a:gd name="f10" fmla="val 660"/>
                <a:gd name="f11" fmla="val 677"/>
                <a:gd name="f12" fmla="val 190"/>
                <a:gd name="f13" fmla="val 173"/>
                <a:gd name="f14" fmla="val 159"/>
                <a:gd name="f15" fmla="val 682"/>
                <a:gd name="f16" fmla="val 148"/>
                <a:gd name="f17" fmla="val 670"/>
                <a:gd name="f18" fmla="val 143"/>
                <a:gd name="f19" fmla="val 359"/>
                <a:gd name="f20" fmla="val 4"/>
                <a:gd name="f21" fmla="val 351"/>
                <a:gd name="f22" fmla="val 342"/>
                <a:gd name="f23" fmla="val 333"/>
                <a:gd name="f24" fmla="val 21"/>
                <a:gd name="f25" fmla="val 144"/>
                <a:gd name="f26" fmla="val 7"/>
                <a:gd name="f27" fmla="val 150"/>
                <a:gd name="f28" fmla="val 165"/>
                <a:gd name="f29" fmla="val 3"/>
                <a:gd name="f30" fmla="val 179"/>
                <a:gd name="f31" fmla="val 6"/>
                <a:gd name="f32" fmla="val 194"/>
                <a:gd name="f33" fmla="val 19"/>
                <a:gd name="f34" fmla="+- 0 0 -90"/>
                <a:gd name="f35" fmla="*/ f3 1 691"/>
                <a:gd name="f36" fmla="*/ f4 1 204"/>
                <a:gd name="f37" fmla="val f5"/>
                <a:gd name="f38" fmla="val f6"/>
                <a:gd name="f39" fmla="val f7"/>
                <a:gd name="f40" fmla="*/ f34 f0 1"/>
                <a:gd name="f41" fmla="+- f39 0 f37"/>
                <a:gd name="f42" fmla="+- f38 0 f37"/>
                <a:gd name="f43" fmla="*/ f40 1 f2"/>
                <a:gd name="f44" fmla="*/ f42 1 691"/>
                <a:gd name="f45" fmla="*/ f41 1 204"/>
                <a:gd name="f46" fmla="*/ 33 f42 1"/>
                <a:gd name="f47" fmla="*/ 204 f41 1"/>
                <a:gd name="f48" fmla="*/ 659 f42 1"/>
                <a:gd name="f49" fmla="*/ 660 f42 1"/>
                <a:gd name="f50" fmla="*/ 691 f42 1"/>
                <a:gd name="f51" fmla="*/ 173 f41 1"/>
                <a:gd name="f52" fmla="*/ 670 f42 1"/>
                <a:gd name="f53" fmla="*/ 143 f41 1"/>
                <a:gd name="f54" fmla="*/ 359 f42 1"/>
                <a:gd name="f55" fmla="*/ 4 f41 1"/>
                <a:gd name="f56" fmla="*/ 333 f42 1"/>
                <a:gd name="f57" fmla="*/ 21 f42 1"/>
                <a:gd name="f58" fmla="*/ 144 f41 1"/>
                <a:gd name="f59" fmla="*/ 3 f42 1"/>
                <a:gd name="f60" fmla="*/ 179 f41 1"/>
                <a:gd name="f61" fmla="+- f43 0 f1"/>
                <a:gd name="f62" fmla="*/ f46 1 691"/>
                <a:gd name="f63" fmla="*/ f47 1 204"/>
                <a:gd name="f64" fmla="*/ f48 1 691"/>
                <a:gd name="f65" fmla="*/ f49 1 691"/>
                <a:gd name="f66" fmla="*/ f50 1 691"/>
                <a:gd name="f67" fmla="*/ f51 1 204"/>
                <a:gd name="f68" fmla="*/ f52 1 691"/>
                <a:gd name="f69" fmla="*/ f53 1 204"/>
                <a:gd name="f70" fmla="*/ f54 1 691"/>
                <a:gd name="f71" fmla="*/ f55 1 204"/>
                <a:gd name="f72" fmla="*/ f56 1 691"/>
                <a:gd name="f73" fmla="*/ f57 1 691"/>
                <a:gd name="f74" fmla="*/ f58 1 204"/>
                <a:gd name="f75" fmla="*/ f59 1 691"/>
                <a:gd name="f76" fmla="*/ f60 1 204"/>
                <a:gd name="f77" fmla="*/ 0 1 f44"/>
                <a:gd name="f78" fmla="*/ f38 1 f44"/>
                <a:gd name="f79" fmla="*/ 0 1 f45"/>
                <a:gd name="f80" fmla="*/ f39 1 f45"/>
                <a:gd name="f81" fmla="*/ f62 1 f44"/>
                <a:gd name="f82" fmla="*/ f63 1 f45"/>
                <a:gd name="f83" fmla="*/ f64 1 f44"/>
                <a:gd name="f84" fmla="*/ f65 1 f44"/>
                <a:gd name="f85" fmla="*/ f66 1 f44"/>
                <a:gd name="f86" fmla="*/ f67 1 f45"/>
                <a:gd name="f87" fmla="*/ f68 1 f44"/>
                <a:gd name="f88" fmla="*/ f69 1 f45"/>
                <a:gd name="f89" fmla="*/ f70 1 f44"/>
                <a:gd name="f90" fmla="*/ f71 1 f45"/>
                <a:gd name="f91" fmla="*/ f72 1 f44"/>
                <a:gd name="f92" fmla="*/ f73 1 f44"/>
                <a:gd name="f93" fmla="*/ f74 1 f45"/>
                <a:gd name="f94" fmla="*/ f75 1 f44"/>
                <a:gd name="f95" fmla="*/ f76 1 f45"/>
                <a:gd name="f96" fmla="*/ f77 f35 1"/>
                <a:gd name="f97" fmla="*/ f78 f35 1"/>
                <a:gd name="f98" fmla="*/ f80 f36 1"/>
                <a:gd name="f99" fmla="*/ f79 f36 1"/>
                <a:gd name="f100" fmla="*/ f81 f35 1"/>
                <a:gd name="f101" fmla="*/ f82 f36 1"/>
                <a:gd name="f102" fmla="*/ f83 f35 1"/>
                <a:gd name="f103" fmla="*/ f84 f35 1"/>
                <a:gd name="f104" fmla="*/ f85 f35 1"/>
                <a:gd name="f105" fmla="*/ f86 f36 1"/>
                <a:gd name="f106" fmla="*/ f87 f35 1"/>
                <a:gd name="f107" fmla="*/ f88 f36 1"/>
                <a:gd name="f108" fmla="*/ f89 f35 1"/>
                <a:gd name="f109" fmla="*/ f90 f36 1"/>
                <a:gd name="f110" fmla="*/ f91 f35 1"/>
                <a:gd name="f111" fmla="*/ f92 f35 1"/>
                <a:gd name="f112" fmla="*/ f93 f36 1"/>
                <a:gd name="f113" fmla="*/ f94 f35 1"/>
                <a:gd name="f114" fmla="*/ f95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1">
                  <a:pos x="f100" y="f101"/>
                </a:cxn>
                <a:cxn ang="f61">
                  <a:pos x="f102" y="f101"/>
                </a:cxn>
                <a:cxn ang="f61">
                  <a:pos x="f103" y="f101"/>
                </a:cxn>
                <a:cxn ang="f61">
                  <a:pos x="f104" y="f105"/>
                </a:cxn>
                <a:cxn ang="f61">
                  <a:pos x="f106" y="f107"/>
                </a:cxn>
                <a:cxn ang="f61">
                  <a:pos x="f108" y="f109"/>
                </a:cxn>
                <a:cxn ang="f61">
                  <a:pos x="f110" y="f109"/>
                </a:cxn>
                <a:cxn ang="f61">
                  <a:pos x="f111" y="f112"/>
                </a:cxn>
                <a:cxn ang="f61">
                  <a:pos x="f113" y="f114"/>
                </a:cxn>
                <a:cxn ang="f61">
                  <a:pos x="f100" y="f101"/>
                </a:cxn>
                <a:cxn ang="f61">
                  <a:pos x="f100" y="f101"/>
                </a:cxn>
                <a:cxn ang="f61">
                  <a:pos x="f100" y="f101"/>
                </a:cxn>
              </a:cxnLst>
              <a:rect l="f96" t="f99" r="f97" b="f98"/>
              <a:pathLst>
                <a:path w="691" h="204">
                  <a:moveTo>
                    <a:pt x="f8" y="f7"/>
                  </a:moveTo>
                  <a:cubicBezTo>
                    <a:pt x="f9" y="f7"/>
                    <a:pt x="f9" y="f7"/>
                    <a:pt x="f9" y="f7"/>
                  </a:cubicBezTo>
                  <a:cubicBezTo>
                    <a:pt x="f9" y="f7"/>
                    <a:pt x="f10" y="f7"/>
                    <a:pt x="f10" y="f7"/>
                  </a:cubicBezTo>
                  <a:cubicBezTo>
                    <a:pt x="f11" y="f7"/>
                    <a:pt x="f6" y="f12"/>
                    <a:pt x="f6" y="f13"/>
                  </a:cubicBezTo>
                  <a:cubicBezTo>
                    <a:pt x="f6" y="f14"/>
                    <a:pt x="f15" y="f16"/>
                    <a:pt x="f17" y="f18"/>
                  </a:cubicBezTo>
                  <a:cubicBezTo>
                    <a:pt x="f19" y="f20"/>
                    <a:pt x="f19" y="f20"/>
                    <a:pt x="f19" y="f20"/>
                  </a:cubicBezTo>
                  <a:cubicBezTo>
                    <a:pt x="f21" y="f5"/>
                    <a:pt x="f22" y="f5"/>
                    <a:pt x="f23" y="f20"/>
                  </a:cubicBezTo>
                  <a:cubicBezTo>
                    <a:pt x="f24" y="f25"/>
                    <a:pt x="f24" y="f25"/>
                    <a:pt x="f24" y="f25"/>
                  </a:cubicBezTo>
                  <a:cubicBezTo>
                    <a:pt x="f26" y="f27"/>
                    <a:pt x="f5" y="f28"/>
                    <a:pt x="f29" y="f30"/>
                  </a:cubicBezTo>
                  <a:cubicBezTo>
                    <a:pt x="f31" y="f32"/>
                    <a:pt x="f33" y="f7"/>
                    <a:pt x="f8" y="f7"/>
                  </a:cubicBezTo>
                  <a:close/>
                  <a:moveTo>
                    <a:pt x="f8" y="f7"/>
                  </a:moveTo>
                  <a:cubicBezTo>
                    <a:pt x="f8" y="f7"/>
                    <a:pt x="f8" y="f7"/>
                    <a:pt x="f8" y="f7"/>
                  </a:cubicBezTo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A6DC0D4F-3A1D-4FC7-8026-3DB51A37C429}"/>
              </a:ext>
            </a:extLst>
          </p:cNvPr>
          <p:cNvGrpSpPr/>
          <p:nvPr/>
        </p:nvGrpSpPr>
        <p:grpSpPr>
          <a:xfrm>
            <a:off x="983388" y="2483784"/>
            <a:ext cx="2027200" cy="2311542"/>
            <a:chOff x="-5091113" y="4119562"/>
            <a:chExt cx="3497263" cy="3987801"/>
          </a:xfrm>
          <a:solidFill>
            <a:srgbClr val="F86F5C"/>
          </a:solidFill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276DDF79-1C31-4385-9D09-B6818ED24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971925" y="5722938"/>
              <a:ext cx="2378075" cy="1871663"/>
            </a:xfrm>
            <a:custGeom>
              <a:avLst/>
              <a:gdLst>
                <a:gd name="T0" fmla="*/ 256 w 630"/>
                <a:gd name="T1" fmla="*/ 496 h 496"/>
                <a:gd name="T2" fmla="*/ 32 w 630"/>
                <a:gd name="T3" fmla="*/ 495 h 496"/>
                <a:gd name="T4" fmla="*/ 2 w 630"/>
                <a:gd name="T5" fmla="*/ 465 h 496"/>
                <a:gd name="T6" fmla="*/ 2 w 630"/>
                <a:gd name="T7" fmla="*/ 401 h 496"/>
                <a:gd name="T8" fmla="*/ 27 w 630"/>
                <a:gd name="T9" fmla="*/ 376 h 496"/>
                <a:gd name="T10" fmla="*/ 253 w 630"/>
                <a:gd name="T11" fmla="*/ 376 h 496"/>
                <a:gd name="T12" fmla="*/ 425 w 630"/>
                <a:gd name="T13" fmla="*/ 376 h 496"/>
                <a:gd name="T14" fmla="*/ 455 w 630"/>
                <a:gd name="T15" fmla="*/ 375 h 496"/>
                <a:gd name="T16" fmla="*/ 509 w 630"/>
                <a:gd name="T17" fmla="*/ 314 h 496"/>
                <a:gd name="T18" fmla="*/ 509 w 630"/>
                <a:gd name="T19" fmla="*/ 242 h 496"/>
                <a:gd name="T20" fmla="*/ 493 w 630"/>
                <a:gd name="T21" fmla="*/ 225 h 496"/>
                <a:gd name="T22" fmla="*/ 479 w 630"/>
                <a:gd name="T23" fmla="*/ 241 h 496"/>
                <a:gd name="T24" fmla="*/ 479 w 630"/>
                <a:gd name="T25" fmla="*/ 321 h 496"/>
                <a:gd name="T26" fmla="*/ 460 w 630"/>
                <a:gd name="T27" fmla="*/ 340 h 496"/>
                <a:gd name="T28" fmla="*/ 441 w 630"/>
                <a:gd name="T29" fmla="*/ 322 h 496"/>
                <a:gd name="T30" fmla="*/ 441 w 630"/>
                <a:gd name="T31" fmla="*/ 20 h 496"/>
                <a:gd name="T32" fmla="*/ 459 w 630"/>
                <a:gd name="T33" fmla="*/ 4 h 496"/>
                <a:gd name="T34" fmla="*/ 603 w 630"/>
                <a:gd name="T35" fmla="*/ 94 h 496"/>
                <a:gd name="T36" fmla="*/ 630 w 630"/>
                <a:gd name="T37" fmla="*/ 193 h 496"/>
                <a:gd name="T38" fmla="*/ 630 w 630"/>
                <a:gd name="T39" fmla="*/ 372 h 496"/>
                <a:gd name="T40" fmla="*/ 533 w 630"/>
                <a:gd name="T41" fmla="*/ 489 h 496"/>
                <a:gd name="T42" fmla="*/ 427 w 630"/>
                <a:gd name="T43" fmla="*/ 496 h 496"/>
                <a:gd name="T44" fmla="*/ 409 w 630"/>
                <a:gd name="T45" fmla="*/ 496 h 496"/>
                <a:gd name="T46" fmla="*/ 256 w 630"/>
                <a:gd name="T47" fmla="*/ 496 h 496"/>
                <a:gd name="T48" fmla="*/ 256 w 630"/>
                <a:gd name="T4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0" h="496">
                  <a:moveTo>
                    <a:pt x="256" y="496"/>
                  </a:moveTo>
                  <a:cubicBezTo>
                    <a:pt x="181" y="496"/>
                    <a:pt x="106" y="496"/>
                    <a:pt x="32" y="495"/>
                  </a:cubicBezTo>
                  <a:cubicBezTo>
                    <a:pt x="2" y="495"/>
                    <a:pt x="2" y="495"/>
                    <a:pt x="2" y="465"/>
                  </a:cubicBezTo>
                  <a:cubicBezTo>
                    <a:pt x="2" y="444"/>
                    <a:pt x="3" y="422"/>
                    <a:pt x="2" y="401"/>
                  </a:cubicBezTo>
                  <a:cubicBezTo>
                    <a:pt x="0" y="382"/>
                    <a:pt x="8" y="375"/>
                    <a:pt x="27" y="376"/>
                  </a:cubicBezTo>
                  <a:cubicBezTo>
                    <a:pt x="102" y="376"/>
                    <a:pt x="178" y="376"/>
                    <a:pt x="253" y="376"/>
                  </a:cubicBezTo>
                  <a:cubicBezTo>
                    <a:pt x="310" y="376"/>
                    <a:pt x="367" y="376"/>
                    <a:pt x="425" y="376"/>
                  </a:cubicBezTo>
                  <a:cubicBezTo>
                    <a:pt x="435" y="376"/>
                    <a:pt x="445" y="376"/>
                    <a:pt x="455" y="375"/>
                  </a:cubicBezTo>
                  <a:cubicBezTo>
                    <a:pt x="496" y="370"/>
                    <a:pt x="509" y="356"/>
                    <a:pt x="509" y="314"/>
                  </a:cubicBezTo>
                  <a:cubicBezTo>
                    <a:pt x="509" y="290"/>
                    <a:pt x="509" y="266"/>
                    <a:pt x="509" y="242"/>
                  </a:cubicBezTo>
                  <a:cubicBezTo>
                    <a:pt x="509" y="231"/>
                    <a:pt x="506" y="224"/>
                    <a:pt x="493" y="225"/>
                  </a:cubicBezTo>
                  <a:cubicBezTo>
                    <a:pt x="481" y="225"/>
                    <a:pt x="479" y="231"/>
                    <a:pt x="479" y="241"/>
                  </a:cubicBezTo>
                  <a:cubicBezTo>
                    <a:pt x="480" y="268"/>
                    <a:pt x="479" y="295"/>
                    <a:pt x="479" y="321"/>
                  </a:cubicBezTo>
                  <a:cubicBezTo>
                    <a:pt x="480" y="335"/>
                    <a:pt x="474" y="340"/>
                    <a:pt x="460" y="340"/>
                  </a:cubicBezTo>
                  <a:cubicBezTo>
                    <a:pt x="447" y="340"/>
                    <a:pt x="441" y="336"/>
                    <a:pt x="441" y="322"/>
                  </a:cubicBezTo>
                  <a:cubicBezTo>
                    <a:pt x="441" y="221"/>
                    <a:pt x="441" y="121"/>
                    <a:pt x="441" y="20"/>
                  </a:cubicBezTo>
                  <a:cubicBezTo>
                    <a:pt x="441" y="8"/>
                    <a:pt x="445" y="0"/>
                    <a:pt x="459" y="4"/>
                  </a:cubicBezTo>
                  <a:cubicBezTo>
                    <a:pt x="515" y="20"/>
                    <a:pt x="568" y="43"/>
                    <a:pt x="603" y="94"/>
                  </a:cubicBezTo>
                  <a:cubicBezTo>
                    <a:pt x="623" y="124"/>
                    <a:pt x="630" y="158"/>
                    <a:pt x="630" y="193"/>
                  </a:cubicBezTo>
                  <a:cubicBezTo>
                    <a:pt x="630" y="253"/>
                    <a:pt x="630" y="313"/>
                    <a:pt x="630" y="372"/>
                  </a:cubicBezTo>
                  <a:cubicBezTo>
                    <a:pt x="630" y="434"/>
                    <a:pt x="593" y="476"/>
                    <a:pt x="533" y="489"/>
                  </a:cubicBezTo>
                  <a:cubicBezTo>
                    <a:pt x="498" y="496"/>
                    <a:pt x="463" y="496"/>
                    <a:pt x="427" y="496"/>
                  </a:cubicBezTo>
                  <a:cubicBezTo>
                    <a:pt x="421" y="496"/>
                    <a:pt x="415" y="496"/>
                    <a:pt x="409" y="496"/>
                  </a:cubicBezTo>
                  <a:cubicBezTo>
                    <a:pt x="358" y="496"/>
                    <a:pt x="307" y="496"/>
                    <a:pt x="256" y="496"/>
                  </a:cubicBezTo>
                  <a:cubicBezTo>
                    <a:pt x="256" y="496"/>
                    <a:pt x="256" y="496"/>
                    <a:pt x="256" y="4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23CDD646-743F-43ED-8E8E-6519AAB13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84538" y="5654675"/>
              <a:ext cx="906463" cy="1355725"/>
            </a:xfrm>
            <a:custGeom>
              <a:avLst/>
              <a:gdLst>
                <a:gd name="T0" fmla="*/ 7 w 240"/>
                <a:gd name="T1" fmla="*/ 180 h 359"/>
                <a:gd name="T2" fmla="*/ 7 w 240"/>
                <a:gd name="T3" fmla="*/ 36 h 359"/>
                <a:gd name="T4" fmla="*/ 16 w 240"/>
                <a:gd name="T5" fmla="*/ 7 h 359"/>
                <a:gd name="T6" fmla="*/ 63 w 240"/>
                <a:gd name="T7" fmla="*/ 15 h 359"/>
                <a:gd name="T8" fmla="*/ 129 w 240"/>
                <a:gd name="T9" fmla="*/ 46 h 359"/>
                <a:gd name="T10" fmla="*/ 198 w 240"/>
                <a:gd name="T11" fmla="*/ 19 h 359"/>
                <a:gd name="T12" fmla="*/ 229 w 240"/>
                <a:gd name="T13" fmla="*/ 13 h 359"/>
                <a:gd name="T14" fmla="*/ 237 w 240"/>
                <a:gd name="T15" fmla="*/ 36 h 359"/>
                <a:gd name="T16" fmla="*/ 238 w 240"/>
                <a:gd name="T17" fmla="*/ 335 h 359"/>
                <a:gd name="T18" fmla="*/ 215 w 240"/>
                <a:gd name="T19" fmla="*/ 358 h 359"/>
                <a:gd name="T20" fmla="*/ 29 w 240"/>
                <a:gd name="T21" fmla="*/ 358 h 359"/>
                <a:gd name="T22" fmla="*/ 7 w 240"/>
                <a:gd name="T23" fmla="*/ 336 h 359"/>
                <a:gd name="T24" fmla="*/ 7 w 240"/>
                <a:gd name="T25" fmla="*/ 18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0" h="359">
                  <a:moveTo>
                    <a:pt x="7" y="180"/>
                  </a:moveTo>
                  <a:cubicBezTo>
                    <a:pt x="7" y="132"/>
                    <a:pt x="6" y="84"/>
                    <a:pt x="7" y="36"/>
                  </a:cubicBezTo>
                  <a:cubicBezTo>
                    <a:pt x="7" y="26"/>
                    <a:pt x="0" y="10"/>
                    <a:pt x="16" y="7"/>
                  </a:cubicBezTo>
                  <a:cubicBezTo>
                    <a:pt x="31" y="4"/>
                    <a:pt x="49" y="0"/>
                    <a:pt x="63" y="15"/>
                  </a:cubicBezTo>
                  <a:cubicBezTo>
                    <a:pt x="81" y="34"/>
                    <a:pt x="103" y="45"/>
                    <a:pt x="129" y="46"/>
                  </a:cubicBezTo>
                  <a:cubicBezTo>
                    <a:pt x="156" y="46"/>
                    <a:pt x="180" y="39"/>
                    <a:pt x="198" y="19"/>
                  </a:cubicBezTo>
                  <a:cubicBezTo>
                    <a:pt x="208" y="9"/>
                    <a:pt x="218" y="10"/>
                    <a:pt x="229" y="13"/>
                  </a:cubicBezTo>
                  <a:cubicBezTo>
                    <a:pt x="240" y="17"/>
                    <a:pt x="237" y="27"/>
                    <a:pt x="237" y="36"/>
                  </a:cubicBezTo>
                  <a:cubicBezTo>
                    <a:pt x="238" y="136"/>
                    <a:pt x="237" y="236"/>
                    <a:pt x="238" y="335"/>
                  </a:cubicBezTo>
                  <a:cubicBezTo>
                    <a:pt x="238" y="353"/>
                    <a:pt x="232" y="359"/>
                    <a:pt x="215" y="358"/>
                  </a:cubicBezTo>
                  <a:cubicBezTo>
                    <a:pt x="153" y="358"/>
                    <a:pt x="91" y="358"/>
                    <a:pt x="29" y="358"/>
                  </a:cubicBezTo>
                  <a:cubicBezTo>
                    <a:pt x="12" y="359"/>
                    <a:pt x="6" y="353"/>
                    <a:pt x="7" y="336"/>
                  </a:cubicBezTo>
                  <a:cubicBezTo>
                    <a:pt x="7" y="284"/>
                    <a:pt x="7" y="232"/>
                    <a:pt x="7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09B5B98D-7C0A-42DF-9320-A9A86391C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-4656138" y="5673725"/>
              <a:ext cx="1317625" cy="1336675"/>
            </a:xfrm>
            <a:custGeom>
              <a:avLst/>
              <a:gdLst>
                <a:gd name="T0" fmla="*/ 348 w 349"/>
                <a:gd name="T1" fmla="*/ 175 h 354"/>
                <a:gd name="T2" fmla="*/ 349 w 349"/>
                <a:gd name="T3" fmla="*/ 331 h 354"/>
                <a:gd name="T4" fmla="*/ 325 w 349"/>
                <a:gd name="T5" fmla="*/ 354 h 354"/>
                <a:gd name="T6" fmla="*/ 299 w 349"/>
                <a:gd name="T7" fmla="*/ 330 h 354"/>
                <a:gd name="T8" fmla="*/ 299 w 349"/>
                <a:gd name="T9" fmla="*/ 153 h 354"/>
                <a:gd name="T10" fmla="*/ 267 w 349"/>
                <a:gd name="T11" fmla="*/ 121 h 354"/>
                <a:gd name="T12" fmla="*/ 27 w 349"/>
                <a:gd name="T13" fmla="*/ 122 h 354"/>
                <a:gd name="T14" fmla="*/ 2 w 349"/>
                <a:gd name="T15" fmla="*/ 97 h 354"/>
                <a:gd name="T16" fmla="*/ 2 w 349"/>
                <a:gd name="T17" fmla="*/ 23 h 354"/>
                <a:gd name="T18" fmla="*/ 23 w 349"/>
                <a:gd name="T19" fmla="*/ 0 h 354"/>
                <a:gd name="T20" fmla="*/ 331 w 349"/>
                <a:gd name="T21" fmla="*/ 0 h 354"/>
                <a:gd name="T22" fmla="*/ 348 w 349"/>
                <a:gd name="T23" fmla="*/ 19 h 354"/>
                <a:gd name="T24" fmla="*/ 348 w 349"/>
                <a:gd name="T25" fmla="*/ 175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9" h="354">
                  <a:moveTo>
                    <a:pt x="348" y="175"/>
                  </a:moveTo>
                  <a:cubicBezTo>
                    <a:pt x="348" y="227"/>
                    <a:pt x="348" y="279"/>
                    <a:pt x="349" y="331"/>
                  </a:cubicBezTo>
                  <a:cubicBezTo>
                    <a:pt x="349" y="349"/>
                    <a:pt x="342" y="354"/>
                    <a:pt x="325" y="354"/>
                  </a:cubicBezTo>
                  <a:cubicBezTo>
                    <a:pt x="308" y="354"/>
                    <a:pt x="299" y="350"/>
                    <a:pt x="299" y="330"/>
                  </a:cubicBezTo>
                  <a:cubicBezTo>
                    <a:pt x="300" y="271"/>
                    <a:pt x="299" y="212"/>
                    <a:pt x="299" y="153"/>
                  </a:cubicBezTo>
                  <a:cubicBezTo>
                    <a:pt x="299" y="121"/>
                    <a:pt x="299" y="121"/>
                    <a:pt x="267" y="121"/>
                  </a:cubicBezTo>
                  <a:cubicBezTo>
                    <a:pt x="187" y="121"/>
                    <a:pt x="107" y="121"/>
                    <a:pt x="27" y="122"/>
                  </a:cubicBezTo>
                  <a:cubicBezTo>
                    <a:pt x="9" y="122"/>
                    <a:pt x="0" y="116"/>
                    <a:pt x="2" y="97"/>
                  </a:cubicBezTo>
                  <a:cubicBezTo>
                    <a:pt x="3" y="72"/>
                    <a:pt x="3" y="47"/>
                    <a:pt x="2" y="23"/>
                  </a:cubicBezTo>
                  <a:cubicBezTo>
                    <a:pt x="1" y="7"/>
                    <a:pt x="6" y="0"/>
                    <a:pt x="23" y="0"/>
                  </a:cubicBezTo>
                  <a:cubicBezTo>
                    <a:pt x="126" y="0"/>
                    <a:pt x="228" y="0"/>
                    <a:pt x="331" y="0"/>
                  </a:cubicBezTo>
                  <a:cubicBezTo>
                    <a:pt x="346" y="0"/>
                    <a:pt x="349" y="6"/>
                    <a:pt x="348" y="19"/>
                  </a:cubicBezTo>
                  <a:cubicBezTo>
                    <a:pt x="348" y="71"/>
                    <a:pt x="348" y="123"/>
                    <a:pt x="348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B0386848-23C3-41C5-A19A-11FD416D3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409950" y="4873625"/>
              <a:ext cx="1201738" cy="804863"/>
            </a:xfrm>
            <a:custGeom>
              <a:avLst/>
              <a:gdLst>
                <a:gd name="T0" fmla="*/ 159 w 318"/>
                <a:gd name="T1" fmla="*/ 0 h 213"/>
                <a:gd name="T2" fmla="*/ 297 w 318"/>
                <a:gd name="T3" fmla="*/ 0 h 213"/>
                <a:gd name="T4" fmla="*/ 317 w 318"/>
                <a:gd name="T5" fmla="*/ 20 h 213"/>
                <a:gd name="T6" fmla="*/ 196 w 318"/>
                <a:gd name="T7" fmla="*/ 195 h 213"/>
                <a:gd name="T8" fmla="*/ 26 w 318"/>
                <a:gd name="T9" fmla="*/ 122 h 213"/>
                <a:gd name="T10" fmla="*/ 0 w 318"/>
                <a:gd name="T11" fmla="*/ 21 h 213"/>
                <a:gd name="T12" fmla="*/ 21 w 318"/>
                <a:gd name="T13" fmla="*/ 0 h 213"/>
                <a:gd name="T14" fmla="*/ 159 w 318"/>
                <a:gd name="T15" fmla="*/ 0 h 213"/>
                <a:gd name="T16" fmla="*/ 159 w 318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" h="213">
                  <a:moveTo>
                    <a:pt x="159" y="0"/>
                  </a:moveTo>
                  <a:cubicBezTo>
                    <a:pt x="205" y="0"/>
                    <a:pt x="251" y="0"/>
                    <a:pt x="297" y="0"/>
                  </a:cubicBezTo>
                  <a:cubicBezTo>
                    <a:pt x="311" y="0"/>
                    <a:pt x="318" y="6"/>
                    <a:pt x="317" y="20"/>
                  </a:cubicBezTo>
                  <a:cubicBezTo>
                    <a:pt x="314" y="96"/>
                    <a:pt x="275" y="172"/>
                    <a:pt x="196" y="195"/>
                  </a:cubicBezTo>
                  <a:cubicBezTo>
                    <a:pt x="133" y="213"/>
                    <a:pt x="63" y="184"/>
                    <a:pt x="26" y="122"/>
                  </a:cubicBezTo>
                  <a:cubicBezTo>
                    <a:pt x="8" y="91"/>
                    <a:pt x="0" y="57"/>
                    <a:pt x="0" y="21"/>
                  </a:cubicBezTo>
                  <a:cubicBezTo>
                    <a:pt x="0" y="6"/>
                    <a:pt x="6" y="0"/>
                    <a:pt x="21" y="0"/>
                  </a:cubicBezTo>
                  <a:cubicBezTo>
                    <a:pt x="67" y="0"/>
                    <a:pt x="113" y="0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242A76B7-DF39-413D-9692-7C7BCE08A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-3765550" y="4119562"/>
              <a:ext cx="1533525" cy="687388"/>
            </a:xfrm>
            <a:custGeom>
              <a:avLst/>
              <a:gdLst>
                <a:gd name="T0" fmla="*/ 205 w 406"/>
                <a:gd name="T1" fmla="*/ 182 h 182"/>
                <a:gd name="T2" fmla="*/ 31 w 406"/>
                <a:gd name="T3" fmla="*/ 182 h 182"/>
                <a:gd name="T4" fmla="*/ 1 w 406"/>
                <a:gd name="T5" fmla="*/ 163 h 182"/>
                <a:gd name="T6" fmla="*/ 33 w 406"/>
                <a:gd name="T7" fmla="*/ 140 h 182"/>
                <a:gd name="T8" fmla="*/ 81 w 406"/>
                <a:gd name="T9" fmla="*/ 141 h 182"/>
                <a:gd name="T10" fmla="*/ 99 w 406"/>
                <a:gd name="T11" fmla="*/ 125 h 182"/>
                <a:gd name="T12" fmla="*/ 235 w 406"/>
                <a:gd name="T13" fmla="*/ 5 h 182"/>
                <a:gd name="T14" fmla="*/ 320 w 406"/>
                <a:gd name="T15" fmla="*/ 11 h 182"/>
                <a:gd name="T16" fmla="*/ 404 w 406"/>
                <a:gd name="T17" fmla="*/ 122 h 182"/>
                <a:gd name="T18" fmla="*/ 404 w 406"/>
                <a:gd name="T19" fmla="*/ 162 h 182"/>
                <a:gd name="T20" fmla="*/ 383 w 406"/>
                <a:gd name="T21" fmla="*/ 182 h 182"/>
                <a:gd name="T22" fmla="*/ 205 w 406"/>
                <a:gd name="T23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6" h="182">
                  <a:moveTo>
                    <a:pt x="205" y="182"/>
                  </a:moveTo>
                  <a:cubicBezTo>
                    <a:pt x="147" y="182"/>
                    <a:pt x="89" y="182"/>
                    <a:pt x="31" y="182"/>
                  </a:cubicBezTo>
                  <a:cubicBezTo>
                    <a:pt x="18" y="182"/>
                    <a:pt x="3" y="182"/>
                    <a:pt x="1" y="163"/>
                  </a:cubicBezTo>
                  <a:cubicBezTo>
                    <a:pt x="0" y="150"/>
                    <a:pt x="14" y="140"/>
                    <a:pt x="33" y="140"/>
                  </a:cubicBezTo>
                  <a:cubicBezTo>
                    <a:pt x="49" y="140"/>
                    <a:pt x="65" y="140"/>
                    <a:pt x="81" y="141"/>
                  </a:cubicBezTo>
                  <a:cubicBezTo>
                    <a:pt x="92" y="141"/>
                    <a:pt x="97" y="137"/>
                    <a:pt x="99" y="125"/>
                  </a:cubicBezTo>
                  <a:cubicBezTo>
                    <a:pt x="109" y="45"/>
                    <a:pt x="155" y="4"/>
                    <a:pt x="235" y="5"/>
                  </a:cubicBezTo>
                  <a:cubicBezTo>
                    <a:pt x="264" y="5"/>
                    <a:pt x="292" y="0"/>
                    <a:pt x="320" y="11"/>
                  </a:cubicBezTo>
                  <a:cubicBezTo>
                    <a:pt x="368" y="28"/>
                    <a:pt x="401" y="71"/>
                    <a:pt x="404" y="122"/>
                  </a:cubicBezTo>
                  <a:cubicBezTo>
                    <a:pt x="404" y="135"/>
                    <a:pt x="403" y="149"/>
                    <a:pt x="404" y="162"/>
                  </a:cubicBezTo>
                  <a:cubicBezTo>
                    <a:pt x="406" y="178"/>
                    <a:pt x="398" y="182"/>
                    <a:pt x="383" y="182"/>
                  </a:cubicBezTo>
                  <a:cubicBezTo>
                    <a:pt x="324" y="182"/>
                    <a:pt x="264" y="182"/>
                    <a:pt x="205" y="1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0B508F30-13EB-4BB5-B664-04BED3DF15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27425" y="7662863"/>
              <a:ext cx="1371600" cy="444500"/>
            </a:xfrm>
            <a:custGeom>
              <a:avLst/>
              <a:gdLst>
                <a:gd name="T0" fmla="*/ 185 w 363"/>
                <a:gd name="T1" fmla="*/ 0 h 118"/>
                <a:gd name="T2" fmla="*/ 347 w 363"/>
                <a:gd name="T3" fmla="*/ 0 h 118"/>
                <a:gd name="T4" fmla="*/ 362 w 363"/>
                <a:gd name="T5" fmla="*/ 16 h 118"/>
                <a:gd name="T6" fmla="*/ 362 w 363"/>
                <a:gd name="T7" fmla="*/ 98 h 118"/>
                <a:gd name="T8" fmla="*/ 343 w 363"/>
                <a:gd name="T9" fmla="*/ 118 h 118"/>
                <a:gd name="T10" fmla="*/ 20 w 363"/>
                <a:gd name="T11" fmla="*/ 118 h 118"/>
                <a:gd name="T12" fmla="*/ 0 w 363"/>
                <a:gd name="T13" fmla="*/ 97 h 118"/>
                <a:gd name="T14" fmla="*/ 0 w 363"/>
                <a:gd name="T15" fmla="*/ 21 h 118"/>
                <a:gd name="T16" fmla="*/ 21 w 363"/>
                <a:gd name="T17" fmla="*/ 0 h 118"/>
                <a:gd name="T18" fmla="*/ 185 w 363"/>
                <a:gd name="T19" fmla="*/ 0 h 118"/>
                <a:gd name="T20" fmla="*/ 185 w 363"/>
                <a:gd name="T2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3" h="118">
                  <a:moveTo>
                    <a:pt x="185" y="0"/>
                  </a:moveTo>
                  <a:cubicBezTo>
                    <a:pt x="239" y="0"/>
                    <a:pt x="293" y="1"/>
                    <a:pt x="347" y="0"/>
                  </a:cubicBezTo>
                  <a:cubicBezTo>
                    <a:pt x="360" y="0"/>
                    <a:pt x="363" y="3"/>
                    <a:pt x="362" y="16"/>
                  </a:cubicBezTo>
                  <a:cubicBezTo>
                    <a:pt x="361" y="44"/>
                    <a:pt x="361" y="71"/>
                    <a:pt x="362" y="98"/>
                  </a:cubicBezTo>
                  <a:cubicBezTo>
                    <a:pt x="362" y="112"/>
                    <a:pt x="357" y="118"/>
                    <a:pt x="343" y="118"/>
                  </a:cubicBezTo>
                  <a:cubicBezTo>
                    <a:pt x="235" y="117"/>
                    <a:pt x="127" y="117"/>
                    <a:pt x="20" y="118"/>
                  </a:cubicBezTo>
                  <a:cubicBezTo>
                    <a:pt x="5" y="118"/>
                    <a:pt x="0" y="111"/>
                    <a:pt x="0" y="97"/>
                  </a:cubicBezTo>
                  <a:cubicBezTo>
                    <a:pt x="0" y="71"/>
                    <a:pt x="1" y="46"/>
                    <a:pt x="0" y="21"/>
                  </a:cubicBezTo>
                  <a:cubicBezTo>
                    <a:pt x="0" y="6"/>
                    <a:pt x="6" y="0"/>
                    <a:pt x="21" y="0"/>
                  </a:cubicBezTo>
                  <a:cubicBezTo>
                    <a:pt x="76" y="1"/>
                    <a:pt x="130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45C4AB2D-A6D2-4109-9BBE-FB8380CF5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83175" y="5564188"/>
              <a:ext cx="514350" cy="1411288"/>
            </a:xfrm>
            <a:custGeom>
              <a:avLst/>
              <a:gdLst>
                <a:gd name="T0" fmla="*/ 46 w 136"/>
                <a:gd name="T1" fmla="*/ 126 h 374"/>
                <a:gd name="T2" fmla="*/ 46 w 136"/>
                <a:gd name="T3" fmla="*/ 20 h 374"/>
                <a:gd name="T4" fmla="*/ 66 w 136"/>
                <a:gd name="T5" fmla="*/ 1 h 374"/>
                <a:gd name="T6" fmla="*/ 89 w 136"/>
                <a:gd name="T7" fmla="*/ 20 h 374"/>
                <a:gd name="T8" fmla="*/ 88 w 136"/>
                <a:gd name="T9" fmla="*/ 192 h 374"/>
                <a:gd name="T10" fmla="*/ 88 w 136"/>
                <a:gd name="T11" fmla="*/ 222 h 374"/>
                <a:gd name="T12" fmla="*/ 105 w 136"/>
                <a:gd name="T13" fmla="*/ 259 h 374"/>
                <a:gd name="T14" fmla="*/ 124 w 136"/>
                <a:gd name="T15" fmla="*/ 332 h 374"/>
                <a:gd name="T16" fmla="*/ 51 w 136"/>
                <a:gd name="T17" fmla="*/ 367 h 374"/>
                <a:gd name="T18" fmla="*/ 6 w 136"/>
                <a:gd name="T19" fmla="*/ 318 h 374"/>
                <a:gd name="T20" fmla="*/ 27 w 136"/>
                <a:gd name="T21" fmla="*/ 260 h 374"/>
                <a:gd name="T22" fmla="*/ 46 w 136"/>
                <a:gd name="T23" fmla="*/ 220 h 374"/>
                <a:gd name="T24" fmla="*/ 47 w 136"/>
                <a:gd name="T25" fmla="*/ 172 h 374"/>
                <a:gd name="T26" fmla="*/ 47 w 136"/>
                <a:gd name="T27" fmla="*/ 126 h 374"/>
                <a:gd name="T28" fmla="*/ 46 w 136"/>
                <a:gd name="T29" fmla="*/ 126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" h="374">
                  <a:moveTo>
                    <a:pt x="46" y="126"/>
                  </a:moveTo>
                  <a:cubicBezTo>
                    <a:pt x="46" y="90"/>
                    <a:pt x="47" y="55"/>
                    <a:pt x="46" y="20"/>
                  </a:cubicBezTo>
                  <a:cubicBezTo>
                    <a:pt x="46" y="4"/>
                    <a:pt x="52" y="0"/>
                    <a:pt x="66" y="1"/>
                  </a:cubicBezTo>
                  <a:cubicBezTo>
                    <a:pt x="80" y="1"/>
                    <a:pt x="89" y="4"/>
                    <a:pt x="89" y="20"/>
                  </a:cubicBezTo>
                  <a:cubicBezTo>
                    <a:pt x="88" y="78"/>
                    <a:pt x="88" y="135"/>
                    <a:pt x="88" y="192"/>
                  </a:cubicBezTo>
                  <a:cubicBezTo>
                    <a:pt x="88" y="202"/>
                    <a:pt x="89" y="212"/>
                    <a:pt x="88" y="222"/>
                  </a:cubicBezTo>
                  <a:cubicBezTo>
                    <a:pt x="87" y="238"/>
                    <a:pt x="92" y="249"/>
                    <a:pt x="105" y="259"/>
                  </a:cubicBezTo>
                  <a:cubicBezTo>
                    <a:pt x="129" y="276"/>
                    <a:pt x="136" y="308"/>
                    <a:pt x="124" y="332"/>
                  </a:cubicBezTo>
                  <a:cubicBezTo>
                    <a:pt x="109" y="361"/>
                    <a:pt x="81" y="374"/>
                    <a:pt x="51" y="367"/>
                  </a:cubicBezTo>
                  <a:cubicBezTo>
                    <a:pt x="24" y="361"/>
                    <a:pt x="11" y="342"/>
                    <a:pt x="6" y="318"/>
                  </a:cubicBezTo>
                  <a:cubicBezTo>
                    <a:pt x="0" y="295"/>
                    <a:pt x="8" y="274"/>
                    <a:pt x="27" y="260"/>
                  </a:cubicBezTo>
                  <a:cubicBezTo>
                    <a:pt x="43" y="249"/>
                    <a:pt x="47" y="236"/>
                    <a:pt x="46" y="220"/>
                  </a:cubicBezTo>
                  <a:cubicBezTo>
                    <a:pt x="46" y="204"/>
                    <a:pt x="47" y="188"/>
                    <a:pt x="47" y="172"/>
                  </a:cubicBezTo>
                  <a:cubicBezTo>
                    <a:pt x="47" y="156"/>
                    <a:pt x="47" y="141"/>
                    <a:pt x="47" y="126"/>
                  </a:cubicBezTo>
                  <a:cubicBezTo>
                    <a:pt x="47" y="126"/>
                    <a:pt x="47" y="126"/>
                    <a:pt x="46" y="1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95F73A95-6122-4B14-A288-732ED452F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91113" y="4267200"/>
              <a:ext cx="495300" cy="693738"/>
            </a:xfrm>
            <a:custGeom>
              <a:avLst/>
              <a:gdLst>
                <a:gd name="T0" fmla="*/ 131 w 131"/>
                <a:gd name="T1" fmla="*/ 74 h 184"/>
                <a:gd name="T2" fmla="*/ 102 w 131"/>
                <a:gd name="T3" fmla="*/ 121 h 184"/>
                <a:gd name="T4" fmla="*/ 91 w 131"/>
                <a:gd name="T5" fmla="*/ 161 h 184"/>
                <a:gd name="T6" fmla="*/ 71 w 131"/>
                <a:gd name="T7" fmla="*/ 183 h 184"/>
                <a:gd name="T8" fmla="*/ 49 w 131"/>
                <a:gd name="T9" fmla="*/ 161 h 184"/>
                <a:gd name="T10" fmla="*/ 27 w 131"/>
                <a:gd name="T11" fmla="*/ 113 h 184"/>
                <a:gd name="T12" fmla="*/ 13 w 131"/>
                <a:gd name="T13" fmla="*/ 39 h 184"/>
                <a:gd name="T14" fmla="*/ 82 w 131"/>
                <a:gd name="T15" fmla="*/ 7 h 184"/>
                <a:gd name="T16" fmla="*/ 131 w 131"/>
                <a:gd name="T17" fmla="*/ 7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1" h="184">
                  <a:moveTo>
                    <a:pt x="131" y="74"/>
                  </a:moveTo>
                  <a:cubicBezTo>
                    <a:pt x="128" y="90"/>
                    <a:pt x="123" y="110"/>
                    <a:pt x="102" y="121"/>
                  </a:cubicBezTo>
                  <a:cubicBezTo>
                    <a:pt x="85" y="130"/>
                    <a:pt x="91" y="147"/>
                    <a:pt x="91" y="161"/>
                  </a:cubicBezTo>
                  <a:cubicBezTo>
                    <a:pt x="90" y="175"/>
                    <a:pt x="88" y="183"/>
                    <a:pt x="71" y="183"/>
                  </a:cubicBezTo>
                  <a:cubicBezTo>
                    <a:pt x="54" y="184"/>
                    <a:pt x="46" y="179"/>
                    <a:pt x="49" y="161"/>
                  </a:cubicBezTo>
                  <a:cubicBezTo>
                    <a:pt x="52" y="141"/>
                    <a:pt x="46" y="126"/>
                    <a:pt x="27" y="113"/>
                  </a:cubicBezTo>
                  <a:cubicBezTo>
                    <a:pt x="4" y="98"/>
                    <a:pt x="0" y="64"/>
                    <a:pt x="13" y="39"/>
                  </a:cubicBezTo>
                  <a:cubicBezTo>
                    <a:pt x="27" y="14"/>
                    <a:pt x="55" y="0"/>
                    <a:pt x="82" y="7"/>
                  </a:cubicBezTo>
                  <a:cubicBezTo>
                    <a:pt x="113" y="15"/>
                    <a:pt x="131" y="38"/>
                    <a:pt x="131" y="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0B8E5C97-3E60-4CC7-B58D-CDF9D1D29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14913" y="4991100"/>
              <a:ext cx="358775" cy="554038"/>
            </a:xfrm>
            <a:custGeom>
              <a:avLst/>
              <a:gdLst>
                <a:gd name="T0" fmla="*/ 2 w 95"/>
                <a:gd name="T1" fmla="*/ 69 h 147"/>
                <a:gd name="T2" fmla="*/ 1 w 95"/>
                <a:gd name="T3" fmla="*/ 23 h 147"/>
                <a:gd name="T4" fmla="*/ 24 w 95"/>
                <a:gd name="T5" fmla="*/ 1 h 147"/>
                <a:gd name="T6" fmla="*/ 26 w 95"/>
                <a:gd name="T7" fmla="*/ 1 h 147"/>
                <a:gd name="T8" fmla="*/ 95 w 95"/>
                <a:gd name="T9" fmla="*/ 70 h 147"/>
                <a:gd name="T10" fmla="*/ 16 w 95"/>
                <a:gd name="T11" fmla="*/ 138 h 147"/>
                <a:gd name="T12" fmla="*/ 2 w 95"/>
                <a:gd name="T13" fmla="*/ 121 h 147"/>
                <a:gd name="T14" fmla="*/ 2 w 95"/>
                <a:gd name="T15" fmla="*/ 69 h 147"/>
                <a:gd name="T16" fmla="*/ 2 w 95"/>
                <a:gd name="T17" fmla="*/ 6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" h="147">
                  <a:moveTo>
                    <a:pt x="2" y="69"/>
                  </a:moveTo>
                  <a:cubicBezTo>
                    <a:pt x="2" y="53"/>
                    <a:pt x="2" y="38"/>
                    <a:pt x="1" y="23"/>
                  </a:cubicBezTo>
                  <a:cubicBezTo>
                    <a:pt x="0" y="6"/>
                    <a:pt x="8" y="0"/>
                    <a:pt x="24" y="1"/>
                  </a:cubicBezTo>
                  <a:cubicBezTo>
                    <a:pt x="25" y="1"/>
                    <a:pt x="25" y="1"/>
                    <a:pt x="26" y="1"/>
                  </a:cubicBezTo>
                  <a:cubicBezTo>
                    <a:pt x="89" y="0"/>
                    <a:pt x="95" y="6"/>
                    <a:pt x="95" y="70"/>
                  </a:cubicBezTo>
                  <a:cubicBezTo>
                    <a:pt x="95" y="134"/>
                    <a:pt x="80" y="147"/>
                    <a:pt x="16" y="138"/>
                  </a:cubicBezTo>
                  <a:cubicBezTo>
                    <a:pt x="4" y="137"/>
                    <a:pt x="2" y="130"/>
                    <a:pt x="2" y="121"/>
                  </a:cubicBezTo>
                  <a:cubicBezTo>
                    <a:pt x="2" y="103"/>
                    <a:pt x="2" y="86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330743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rcador de posición de imagen 2">
            <a:extLst>
              <a:ext uri="{FF2B5EF4-FFF2-40B4-BE49-F238E27FC236}">
                <a16:creationId xmlns:a16="http://schemas.microsoft.com/office/drawing/2014/main" id="{1F386DA2-89A4-4D9E-9D12-457A0152FF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B5A2A0D0-003E-4F8E-ADBA-5F7824D20742}"/>
              </a:ext>
            </a:extLst>
          </p:cNvPr>
          <p:cNvSpPr/>
          <p:nvPr/>
        </p:nvSpPr>
        <p:spPr>
          <a:xfrm>
            <a:off x="6842378" y="4325927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EA96433C-D59D-4661-9267-29D18BB65482}"/>
              </a:ext>
            </a:extLst>
          </p:cNvPr>
          <p:cNvSpPr/>
          <p:nvPr/>
        </p:nvSpPr>
        <p:spPr>
          <a:xfrm>
            <a:off x="6842378" y="4701997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2C12A45-C3CB-4F5B-878E-2BA5037EE995}"/>
              </a:ext>
            </a:extLst>
          </p:cNvPr>
          <p:cNvSpPr/>
          <p:nvPr/>
        </p:nvSpPr>
        <p:spPr>
          <a:xfrm>
            <a:off x="6842378" y="5078067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F7A80C7F-CA63-484D-9EA9-1E66C9C6E4A0}"/>
              </a:ext>
            </a:extLst>
          </p:cNvPr>
          <p:cNvSpPr/>
          <p:nvPr/>
        </p:nvSpPr>
        <p:spPr>
          <a:xfrm>
            <a:off x="6842378" y="5454137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59F4FA73-FE17-4ACE-89CE-B967BF886761}"/>
              </a:ext>
            </a:extLst>
          </p:cNvPr>
          <p:cNvSpPr/>
          <p:nvPr/>
        </p:nvSpPr>
        <p:spPr>
          <a:xfrm>
            <a:off x="6842378" y="5830209"/>
            <a:ext cx="4830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Time.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Rounded Rectangle 10">
            <a:extLst>
              <a:ext uri="{FF2B5EF4-FFF2-40B4-BE49-F238E27FC236}">
                <a16:creationId xmlns:a16="http://schemas.microsoft.com/office/drawing/2014/main" id="{045ED439-78EE-4056-A3FA-3100354D0F56}"/>
              </a:ext>
            </a:extLst>
          </p:cNvPr>
          <p:cNvSpPr/>
          <p:nvPr/>
        </p:nvSpPr>
        <p:spPr>
          <a:xfrm>
            <a:off x="6545505" y="5077603"/>
            <a:ext cx="193643" cy="256265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6" name="Rounded Rectangle 32">
            <a:extLst>
              <a:ext uri="{FF2B5EF4-FFF2-40B4-BE49-F238E27FC236}">
                <a16:creationId xmlns:a16="http://schemas.microsoft.com/office/drawing/2014/main" id="{E2A5A0E1-5574-4746-9592-DBA378372C19}"/>
              </a:ext>
            </a:extLst>
          </p:cNvPr>
          <p:cNvSpPr/>
          <p:nvPr/>
        </p:nvSpPr>
        <p:spPr>
          <a:xfrm>
            <a:off x="6514463" y="4330295"/>
            <a:ext cx="255727" cy="25572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7" name="Rectangle 16">
            <a:extLst>
              <a:ext uri="{FF2B5EF4-FFF2-40B4-BE49-F238E27FC236}">
                <a16:creationId xmlns:a16="http://schemas.microsoft.com/office/drawing/2014/main" id="{2C63EDBD-43B2-44BD-973B-202EA88DBDC5}"/>
              </a:ext>
            </a:extLst>
          </p:cNvPr>
          <p:cNvSpPr/>
          <p:nvPr/>
        </p:nvSpPr>
        <p:spPr>
          <a:xfrm rot="2700000">
            <a:off x="6541025" y="5785380"/>
            <a:ext cx="202603" cy="36322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Rectangle 9">
            <a:extLst>
              <a:ext uri="{FF2B5EF4-FFF2-40B4-BE49-F238E27FC236}">
                <a16:creationId xmlns:a16="http://schemas.microsoft.com/office/drawing/2014/main" id="{6191BBF0-B85B-4D5A-AF50-240D77B8A647}"/>
              </a:ext>
            </a:extLst>
          </p:cNvPr>
          <p:cNvSpPr/>
          <p:nvPr/>
        </p:nvSpPr>
        <p:spPr>
          <a:xfrm>
            <a:off x="6505138" y="5471360"/>
            <a:ext cx="274377" cy="25684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9" name="Rounded Rectangle 5">
            <a:extLst>
              <a:ext uri="{FF2B5EF4-FFF2-40B4-BE49-F238E27FC236}">
                <a16:creationId xmlns:a16="http://schemas.microsoft.com/office/drawing/2014/main" id="{40091646-4596-4449-A53B-D0FE29F0AE23}"/>
              </a:ext>
            </a:extLst>
          </p:cNvPr>
          <p:cNvSpPr/>
          <p:nvPr/>
        </p:nvSpPr>
        <p:spPr>
          <a:xfrm flipH="1">
            <a:off x="6511043" y="4723513"/>
            <a:ext cx="262564" cy="216599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B893DE7E-549A-4226-B06D-2AC76F3F9D12}"/>
              </a:ext>
            </a:extLst>
          </p:cNvPr>
          <p:cNvGrpSpPr/>
          <p:nvPr/>
        </p:nvGrpSpPr>
        <p:grpSpPr>
          <a:xfrm>
            <a:off x="8926151" y="1028073"/>
            <a:ext cx="2375857" cy="2506349"/>
            <a:chOff x="6975883" y="3736778"/>
            <a:chExt cx="4594794" cy="250634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D31DB1B-DF26-4EEA-8A76-CE9000C73808}"/>
                </a:ext>
              </a:extLst>
            </p:cNvPr>
            <p:cNvSpPr txBox="1"/>
            <p:nvPr/>
          </p:nvSpPr>
          <p:spPr>
            <a:xfrm>
              <a:off x="6975883" y="4119469"/>
              <a:ext cx="4594794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216568-025D-47BF-B175-927B5CF66286}"/>
                </a:ext>
              </a:extLst>
            </p:cNvPr>
            <p:cNvSpPr txBox="1"/>
            <p:nvPr/>
          </p:nvSpPr>
          <p:spPr>
            <a:xfrm>
              <a:off x="6975883" y="3736778"/>
              <a:ext cx="45947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rgbClr val="374562"/>
                  </a:solidFill>
                  <a:cs typeface="Arial" pitchFamily="34" charset="0"/>
                </a:rPr>
                <a:t>Get a modern PowerPoint</a:t>
              </a:r>
              <a:endParaRPr lang="ko-KR" altLang="en-US" sz="1400" b="1" dirty="0">
                <a:solidFill>
                  <a:srgbClr val="374562"/>
                </a:solidFill>
                <a:cs typeface="Arial" pitchFamily="34" charset="0"/>
              </a:endParaRPr>
            </a:p>
          </p:txBody>
        </p:sp>
      </p:grpSp>
      <p:sp>
        <p:nvSpPr>
          <p:cNvPr id="43" name="Text Placeholder 13">
            <a:extLst>
              <a:ext uri="{FF2B5EF4-FFF2-40B4-BE49-F238E27FC236}">
                <a16:creationId xmlns:a16="http://schemas.microsoft.com/office/drawing/2014/main" id="{7D8770ED-6125-4D63-9001-66A2FFE091A4}"/>
              </a:ext>
            </a:extLst>
          </p:cNvPr>
          <p:cNvSpPr txBox="1">
            <a:spLocks/>
          </p:cNvSpPr>
          <p:nvPr/>
        </p:nvSpPr>
        <p:spPr>
          <a:xfrm>
            <a:off x="4890372" y="1572374"/>
            <a:ext cx="3620566" cy="189022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</a:t>
            </a:r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ortfolio </a:t>
            </a:r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Pre</a:t>
            </a:r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sentation</a:t>
            </a:r>
          </a:p>
        </p:txBody>
      </p:sp>
      <p:sp>
        <p:nvSpPr>
          <p:cNvPr id="19" name="Rectángulo 11">
            <a:extLst>
              <a:ext uri="{FF2B5EF4-FFF2-40B4-BE49-F238E27FC236}">
                <a16:creationId xmlns:a16="http://schemas.microsoft.com/office/drawing/2014/main" id="{99C49AF0-0DD6-4165-817E-6349E3DD7BFE}"/>
              </a:ext>
            </a:extLst>
          </p:cNvPr>
          <p:cNvSpPr/>
          <p:nvPr/>
        </p:nvSpPr>
        <p:spPr>
          <a:xfrm rot="5400000" flipH="1">
            <a:off x="6039714" y="3643602"/>
            <a:ext cx="400900" cy="6109464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Rectángulo 11">
            <a:extLst>
              <a:ext uri="{FF2B5EF4-FFF2-40B4-BE49-F238E27FC236}">
                <a16:creationId xmlns:a16="http://schemas.microsoft.com/office/drawing/2014/main" id="{EF716920-A793-44E6-AAAE-D3029B406E04}"/>
              </a:ext>
            </a:extLst>
          </p:cNvPr>
          <p:cNvSpPr/>
          <p:nvPr/>
        </p:nvSpPr>
        <p:spPr>
          <a:xfrm rot="5400000" flipH="1">
            <a:off x="6039714" y="-2899564"/>
            <a:ext cx="400900" cy="6109464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Rectángulo 37">
            <a:extLst>
              <a:ext uri="{FF2B5EF4-FFF2-40B4-BE49-F238E27FC236}">
                <a16:creationId xmlns:a16="http://schemas.microsoft.com/office/drawing/2014/main" id="{4BF35F58-A3C8-4037-90DD-5EDD83CE1274}"/>
              </a:ext>
            </a:extLst>
          </p:cNvPr>
          <p:cNvSpPr/>
          <p:nvPr/>
        </p:nvSpPr>
        <p:spPr>
          <a:xfrm flipH="1">
            <a:off x="11224812" y="2999543"/>
            <a:ext cx="967188" cy="858914"/>
          </a:xfrm>
          <a:prstGeom prst="rect">
            <a:avLst/>
          </a:prstGeom>
          <a:solidFill>
            <a:srgbClr val="F86F5C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Rectángulo 37">
            <a:extLst>
              <a:ext uri="{FF2B5EF4-FFF2-40B4-BE49-F238E27FC236}">
                <a16:creationId xmlns:a16="http://schemas.microsoft.com/office/drawing/2014/main" id="{121880EE-4234-401B-BB9A-A24E2909EF77}"/>
              </a:ext>
            </a:extLst>
          </p:cNvPr>
          <p:cNvSpPr/>
          <p:nvPr/>
        </p:nvSpPr>
        <p:spPr>
          <a:xfrm flipH="1">
            <a:off x="10135" y="2725393"/>
            <a:ext cx="967188" cy="858914"/>
          </a:xfrm>
          <a:prstGeom prst="rect">
            <a:avLst/>
          </a:prstGeom>
          <a:solidFill>
            <a:srgbClr val="F86F5C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432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93998271-20EE-43B9-9B88-BF28622E0323}"/>
              </a:ext>
            </a:extLst>
          </p:cNvPr>
          <p:cNvSpPr/>
          <p:nvPr/>
        </p:nvSpPr>
        <p:spPr>
          <a:xfrm>
            <a:off x="1085646" y="1480351"/>
            <a:ext cx="2677922" cy="2672763"/>
          </a:xfrm>
          <a:custGeom>
            <a:avLst/>
            <a:gdLst>
              <a:gd name="connsiteX0" fmla="*/ 2538684 w 2677922"/>
              <a:gd name="connsiteY0" fmla="*/ 1897505 h 2672762"/>
              <a:gd name="connsiteX1" fmla="*/ 2456643 w 2677922"/>
              <a:gd name="connsiteY1" fmla="*/ 1879446 h 2672762"/>
              <a:gd name="connsiteX2" fmla="*/ 2389566 w 2677922"/>
              <a:gd name="connsiteY2" fmla="*/ 1863966 h 2672762"/>
              <a:gd name="connsiteX3" fmla="*/ 2354479 w 2677922"/>
              <a:gd name="connsiteY3" fmla="*/ 1874802 h 2672762"/>
              <a:gd name="connsiteX4" fmla="*/ 2312170 w 2677922"/>
              <a:gd name="connsiteY4" fmla="*/ 1950651 h 2672762"/>
              <a:gd name="connsiteX5" fmla="*/ 2322489 w 2677922"/>
              <a:gd name="connsiteY5" fmla="*/ 1983157 h 2672762"/>
              <a:gd name="connsiteX6" fmla="*/ 2412785 w 2677922"/>
              <a:gd name="connsiteY6" fmla="*/ 2080161 h 2672762"/>
              <a:gd name="connsiteX7" fmla="*/ 2418461 w 2677922"/>
              <a:gd name="connsiteY7" fmla="*/ 2146722 h 2672762"/>
              <a:gd name="connsiteX8" fmla="*/ 2414849 w 2677922"/>
              <a:gd name="connsiteY8" fmla="*/ 2151882 h 2672762"/>
              <a:gd name="connsiteX9" fmla="*/ 2324037 w 2677922"/>
              <a:gd name="connsiteY9" fmla="*/ 2174585 h 2672762"/>
              <a:gd name="connsiteX10" fmla="*/ 2219294 w 2677922"/>
              <a:gd name="connsiteY10" fmla="*/ 2118859 h 2672762"/>
              <a:gd name="connsiteX11" fmla="*/ 2178531 w 2677922"/>
              <a:gd name="connsiteY11" fmla="*/ 2120407 h 2672762"/>
              <a:gd name="connsiteX12" fmla="*/ 2125386 w 2677922"/>
              <a:gd name="connsiteY12" fmla="*/ 2172521 h 2672762"/>
              <a:gd name="connsiteX13" fmla="*/ 2122806 w 2677922"/>
              <a:gd name="connsiteY13" fmla="*/ 2217411 h 2672762"/>
              <a:gd name="connsiteX14" fmla="*/ 2184723 w 2677922"/>
              <a:gd name="connsiteY14" fmla="*/ 2334538 h 2672762"/>
              <a:gd name="connsiteX15" fmla="*/ 2174404 w 2677922"/>
              <a:gd name="connsiteY15" fmla="*/ 2395423 h 2672762"/>
              <a:gd name="connsiteX16" fmla="*/ 2164084 w 2677922"/>
              <a:gd name="connsiteY16" fmla="*/ 2404711 h 2672762"/>
              <a:gd name="connsiteX17" fmla="*/ 2075336 w 2677922"/>
              <a:gd name="connsiteY17" fmla="*/ 2401615 h 2672762"/>
              <a:gd name="connsiteX18" fmla="*/ 1988652 w 2677922"/>
              <a:gd name="connsiteY18" fmla="*/ 2320606 h 2672762"/>
              <a:gd name="connsiteX19" fmla="*/ 1944277 w 2677922"/>
              <a:gd name="connsiteY19" fmla="*/ 2311835 h 2672762"/>
              <a:gd name="connsiteX20" fmla="*/ 1883392 w 2677922"/>
              <a:gd name="connsiteY20" fmla="*/ 2346405 h 2672762"/>
              <a:gd name="connsiteX21" fmla="*/ 1868429 w 2677922"/>
              <a:gd name="connsiteY21" fmla="*/ 2391811 h 2672762"/>
              <a:gd name="connsiteX22" fmla="*/ 1899388 w 2677922"/>
              <a:gd name="connsiteY22" fmla="*/ 2526997 h 2672762"/>
              <a:gd name="connsiteX23" fmla="*/ 1879264 w 2677922"/>
              <a:gd name="connsiteY23" fmla="*/ 2571887 h 2672762"/>
              <a:gd name="connsiteX24" fmla="*/ 1841082 w 2677922"/>
              <a:gd name="connsiteY24" fmla="*/ 2588915 h 2672762"/>
              <a:gd name="connsiteX25" fmla="*/ 1782777 w 2677922"/>
              <a:gd name="connsiteY25" fmla="*/ 2568276 h 2672762"/>
              <a:gd name="connsiteX26" fmla="*/ 1715184 w 2677922"/>
              <a:gd name="connsiteY26" fmla="*/ 2459404 h 2672762"/>
              <a:gd name="connsiteX27" fmla="*/ 1664618 w 2677922"/>
              <a:gd name="connsiteY27" fmla="*/ 2435669 h 2672762"/>
              <a:gd name="connsiteX28" fmla="*/ 1610440 w 2677922"/>
              <a:gd name="connsiteY28" fmla="*/ 2450117 h 2672762"/>
              <a:gd name="connsiteX29" fmla="*/ 1577418 w 2677922"/>
              <a:gd name="connsiteY29" fmla="*/ 2495007 h 2672762"/>
              <a:gd name="connsiteX30" fmla="*/ 1573806 w 2677922"/>
              <a:gd name="connsiteY30" fmla="*/ 2616777 h 2672762"/>
              <a:gd name="connsiteX31" fmla="*/ 1526852 w 2677922"/>
              <a:gd name="connsiteY31" fmla="*/ 2672503 h 2672762"/>
              <a:gd name="connsiteX32" fmla="*/ 1497441 w 2677922"/>
              <a:gd name="connsiteY32" fmla="*/ 2676115 h 2672762"/>
              <a:gd name="connsiteX33" fmla="*/ 1449972 w 2677922"/>
              <a:gd name="connsiteY33" fmla="*/ 2644124 h 2672762"/>
              <a:gd name="connsiteX34" fmla="*/ 1410241 w 2677922"/>
              <a:gd name="connsiteY34" fmla="*/ 2514614 h 2672762"/>
              <a:gd name="connsiteX35" fmla="*/ 1373091 w 2677922"/>
              <a:gd name="connsiteY35" fmla="*/ 2482623 h 2672762"/>
              <a:gd name="connsiteX36" fmla="*/ 1304982 w 2677922"/>
              <a:gd name="connsiteY36" fmla="*/ 2483139 h 2672762"/>
              <a:gd name="connsiteX37" fmla="*/ 1271959 w 2677922"/>
              <a:gd name="connsiteY37" fmla="*/ 2511518 h 2672762"/>
              <a:gd name="connsiteX38" fmla="*/ 1234293 w 2677922"/>
              <a:gd name="connsiteY38" fmla="*/ 2633805 h 2672762"/>
              <a:gd name="connsiteX39" fmla="*/ 1170828 w 2677922"/>
              <a:gd name="connsiteY39" fmla="*/ 2674567 h 2672762"/>
              <a:gd name="connsiteX40" fmla="*/ 1106847 w 2677922"/>
              <a:gd name="connsiteY40" fmla="*/ 2602330 h 2672762"/>
              <a:gd name="connsiteX41" fmla="*/ 1103751 w 2677922"/>
              <a:gd name="connsiteY41" fmla="*/ 2491395 h 2672762"/>
              <a:gd name="connsiteX42" fmla="*/ 1080532 w 2677922"/>
              <a:gd name="connsiteY42" fmla="*/ 2454244 h 2672762"/>
              <a:gd name="connsiteX43" fmla="*/ 1005199 w 2677922"/>
              <a:gd name="connsiteY43" fmla="*/ 2435153 h 2672762"/>
              <a:gd name="connsiteX44" fmla="*/ 969080 w 2677922"/>
              <a:gd name="connsiteY44" fmla="*/ 2454244 h 2672762"/>
              <a:gd name="connsiteX45" fmla="*/ 900456 w 2677922"/>
              <a:gd name="connsiteY45" fmla="*/ 2564148 h 2672762"/>
              <a:gd name="connsiteX46" fmla="*/ 836474 w 2677922"/>
              <a:gd name="connsiteY46" fmla="*/ 2587367 h 2672762"/>
              <a:gd name="connsiteX47" fmla="*/ 831830 w 2677922"/>
              <a:gd name="connsiteY47" fmla="*/ 2585819 h 2672762"/>
              <a:gd name="connsiteX48" fmla="*/ 785392 w 2677922"/>
              <a:gd name="connsiteY48" fmla="*/ 2504810 h 2672762"/>
              <a:gd name="connsiteX49" fmla="*/ 811707 w 2677922"/>
              <a:gd name="connsiteY49" fmla="*/ 2390779 h 2672762"/>
              <a:gd name="connsiteX50" fmla="*/ 794680 w 2677922"/>
              <a:gd name="connsiteY50" fmla="*/ 2344341 h 2672762"/>
              <a:gd name="connsiteX51" fmla="*/ 739470 w 2677922"/>
              <a:gd name="connsiteY51" fmla="*/ 2312351 h 2672762"/>
              <a:gd name="connsiteX52" fmla="*/ 689421 w 2677922"/>
              <a:gd name="connsiteY52" fmla="*/ 2321638 h 2672762"/>
              <a:gd name="connsiteX53" fmla="*/ 596029 w 2677922"/>
              <a:gd name="connsiteY53" fmla="*/ 2408838 h 2672762"/>
              <a:gd name="connsiteX54" fmla="*/ 530500 w 2677922"/>
              <a:gd name="connsiteY54" fmla="*/ 2415030 h 2672762"/>
              <a:gd name="connsiteX55" fmla="*/ 521212 w 2677922"/>
              <a:gd name="connsiteY55" fmla="*/ 2408838 h 2672762"/>
              <a:gd name="connsiteX56" fmla="*/ 500573 w 2677922"/>
              <a:gd name="connsiteY56" fmla="*/ 2322670 h 2672762"/>
              <a:gd name="connsiteX57" fmla="*/ 556298 w 2677922"/>
              <a:gd name="connsiteY57" fmla="*/ 2217927 h 2672762"/>
              <a:gd name="connsiteX58" fmla="*/ 552171 w 2677922"/>
              <a:gd name="connsiteY58" fmla="*/ 2168909 h 2672762"/>
              <a:gd name="connsiteX59" fmla="*/ 505733 w 2677922"/>
              <a:gd name="connsiteY59" fmla="*/ 2122987 h 2672762"/>
              <a:gd name="connsiteX60" fmla="*/ 457747 w 2677922"/>
              <a:gd name="connsiteY60" fmla="*/ 2119375 h 2672762"/>
              <a:gd name="connsiteX61" fmla="*/ 341652 w 2677922"/>
              <a:gd name="connsiteY61" fmla="*/ 2180777 h 2672762"/>
              <a:gd name="connsiteX62" fmla="*/ 278187 w 2677922"/>
              <a:gd name="connsiteY62" fmla="*/ 2168909 h 2672762"/>
              <a:gd name="connsiteX63" fmla="*/ 274059 w 2677922"/>
              <a:gd name="connsiteY63" fmla="*/ 2164265 h 2672762"/>
              <a:gd name="connsiteX64" fmla="*/ 276639 w 2677922"/>
              <a:gd name="connsiteY64" fmla="*/ 2069325 h 2672762"/>
              <a:gd name="connsiteX65" fmla="*/ 354551 w 2677922"/>
              <a:gd name="connsiteY65" fmla="*/ 1986253 h 2672762"/>
              <a:gd name="connsiteX66" fmla="*/ 363839 w 2677922"/>
              <a:gd name="connsiteY66" fmla="*/ 1940847 h 2672762"/>
              <a:gd name="connsiteX67" fmla="*/ 328237 w 2677922"/>
              <a:gd name="connsiteY67" fmla="*/ 1878930 h 2672762"/>
              <a:gd name="connsiteX68" fmla="*/ 283347 w 2677922"/>
              <a:gd name="connsiteY68" fmla="*/ 1866030 h 2672762"/>
              <a:gd name="connsiteX69" fmla="*/ 170864 w 2677922"/>
              <a:gd name="connsiteY69" fmla="*/ 1891829 h 2672762"/>
              <a:gd name="connsiteX70" fmla="*/ 155900 w 2677922"/>
              <a:gd name="connsiteY70" fmla="*/ 1895441 h 2672762"/>
              <a:gd name="connsiteX71" fmla="*/ 100175 w 2677922"/>
              <a:gd name="connsiteY71" fmla="*/ 1868094 h 2672762"/>
              <a:gd name="connsiteX72" fmla="*/ 87275 w 2677922"/>
              <a:gd name="connsiteY72" fmla="*/ 1838168 h 2672762"/>
              <a:gd name="connsiteX73" fmla="*/ 107915 w 2677922"/>
              <a:gd name="connsiteY73" fmla="*/ 1779862 h 2672762"/>
              <a:gd name="connsiteX74" fmla="*/ 213690 w 2677922"/>
              <a:gd name="connsiteY74" fmla="*/ 1713817 h 2672762"/>
              <a:gd name="connsiteX75" fmla="*/ 238972 w 2677922"/>
              <a:gd name="connsiteY75" fmla="*/ 1654480 h 2672762"/>
              <a:gd name="connsiteX76" fmla="*/ 222977 w 2677922"/>
              <a:gd name="connsiteY76" fmla="*/ 1600818 h 2672762"/>
              <a:gd name="connsiteX77" fmla="*/ 184279 w 2677922"/>
              <a:gd name="connsiteY77" fmla="*/ 1575019 h 2672762"/>
              <a:gd name="connsiteX78" fmla="*/ 59413 w 2677922"/>
              <a:gd name="connsiteY78" fmla="*/ 1571407 h 2672762"/>
              <a:gd name="connsiteX79" fmla="*/ 3687 w 2677922"/>
              <a:gd name="connsiteY79" fmla="*/ 1524453 h 2672762"/>
              <a:gd name="connsiteX80" fmla="*/ 1623 w 2677922"/>
              <a:gd name="connsiteY80" fmla="*/ 1513618 h 2672762"/>
              <a:gd name="connsiteX81" fmla="*/ 48577 w 2677922"/>
              <a:gd name="connsiteY81" fmla="*/ 1442413 h 2672762"/>
              <a:gd name="connsiteX82" fmla="*/ 160544 w 2677922"/>
              <a:gd name="connsiteY82" fmla="*/ 1408358 h 2672762"/>
              <a:gd name="connsiteX83" fmla="*/ 194083 w 2677922"/>
              <a:gd name="connsiteY83" fmla="*/ 1370692 h 2672762"/>
              <a:gd name="connsiteX84" fmla="*/ 192534 w 2677922"/>
              <a:gd name="connsiteY84" fmla="*/ 1298971 h 2672762"/>
              <a:gd name="connsiteX85" fmla="*/ 166220 w 2677922"/>
              <a:gd name="connsiteY85" fmla="*/ 1269560 h 2672762"/>
              <a:gd name="connsiteX86" fmla="*/ 47029 w 2677922"/>
              <a:gd name="connsiteY86" fmla="*/ 1232926 h 2672762"/>
              <a:gd name="connsiteX87" fmla="*/ 1623 w 2677922"/>
              <a:gd name="connsiteY87" fmla="*/ 1166881 h 2672762"/>
              <a:gd name="connsiteX88" fmla="*/ 6267 w 2677922"/>
              <a:gd name="connsiteY88" fmla="*/ 1139534 h 2672762"/>
              <a:gd name="connsiteX89" fmla="*/ 49093 w 2677922"/>
              <a:gd name="connsiteY89" fmla="*/ 1105480 h 2672762"/>
              <a:gd name="connsiteX90" fmla="*/ 164672 w 2677922"/>
              <a:gd name="connsiteY90" fmla="*/ 1101868 h 2672762"/>
              <a:gd name="connsiteX91" fmla="*/ 181699 w 2677922"/>
              <a:gd name="connsiteY91" fmla="*/ 1101352 h 2672762"/>
              <a:gd name="connsiteX92" fmla="*/ 227621 w 2677922"/>
              <a:gd name="connsiteY92" fmla="*/ 1065233 h 2672762"/>
              <a:gd name="connsiteX93" fmla="*/ 241036 w 2677922"/>
              <a:gd name="connsiteY93" fmla="*/ 1014152 h 2672762"/>
              <a:gd name="connsiteX94" fmla="*/ 219366 w 2677922"/>
              <a:gd name="connsiteY94" fmla="*/ 965650 h 2672762"/>
              <a:gd name="connsiteX95" fmla="*/ 113590 w 2677922"/>
              <a:gd name="connsiteY95" fmla="*/ 899605 h 2672762"/>
              <a:gd name="connsiteX96" fmla="*/ 89855 w 2677922"/>
              <a:gd name="connsiteY96" fmla="*/ 832012 h 2672762"/>
              <a:gd name="connsiteX97" fmla="*/ 104818 w 2677922"/>
              <a:gd name="connsiteY97" fmla="*/ 799505 h 2672762"/>
              <a:gd name="connsiteX98" fmla="*/ 151256 w 2677922"/>
              <a:gd name="connsiteY98" fmla="*/ 779898 h 2672762"/>
              <a:gd name="connsiteX99" fmla="*/ 283347 w 2677922"/>
              <a:gd name="connsiteY99" fmla="*/ 810341 h 2672762"/>
              <a:gd name="connsiteX100" fmla="*/ 331332 w 2677922"/>
              <a:gd name="connsiteY100" fmla="*/ 794345 h 2672762"/>
              <a:gd name="connsiteX101" fmla="*/ 363839 w 2677922"/>
              <a:gd name="connsiteY101" fmla="*/ 737588 h 2672762"/>
              <a:gd name="connsiteX102" fmla="*/ 354551 w 2677922"/>
              <a:gd name="connsiteY102" fmla="*/ 689086 h 2672762"/>
              <a:gd name="connsiteX103" fmla="*/ 266835 w 2677922"/>
              <a:gd name="connsiteY103" fmla="*/ 595694 h 2672762"/>
              <a:gd name="connsiteX104" fmla="*/ 261675 w 2677922"/>
              <a:gd name="connsiteY104" fmla="*/ 529133 h 2672762"/>
              <a:gd name="connsiteX105" fmla="*/ 270447 w 2677922"/>
              <a:gd name="connsiteY105" fmla="*/ 516233 h 2672762"/>
              <a:gd name="connsiteX106" fmla="*/ 349907 w 2677922"/>
              <a:gd name="connsiteY106" fmla="*/ 498690 h 2672762"/>
              <a:gd name="connsiteX107" fmla="*/ 457231 w 2677922"/>
              <a:gd name="connsiteY107" fmla="*/ 555964 h 2672762"/>
              <a:gd name="connsiteX108" fmla="*/ 507797 w 2677922"/>
              <a:gd name="connsiteY108" fmla="*/ 551320 h 2672762"/>
              <a:gd name="connsiteX109" fmla="*/ 551139 w 2677922"/>
              <a:gd name="connsiteY109" fmla="*/ 508494 h 2672762"/>
              <a:gd name="connsiteX110" fmla="*/ 556815 w 2677922"/>
              <a:gd name="connsiteY110" fmla="*/ 456896 h 2672762"/>
              <a:gd name="connsiteX111" fmla="*/ 494381 w 2677922"/>
              <a:gd name="connsiteY111" fmla="*/ 339769 h 2672762"/>
              <a:gd name="connsiteX112" fmla="*/ 505217 w 2677922"/>
              <a:gd name="connsiteY112" fmla="*/ 280432 h 2672762"/>
              <a:gd name="connsiteX113" fmla="*/ 537723 w 2677922"/>
              <a:gd name="connsiteY113" fmla="*/ 256181 h 2672762"/>
              <a:gd name="connsiteX114" fmla="*/ 590353 w 2677922"/>
              <a:gd name="connsiteY114" fmla="*/ 261857 h 2672762"/>
              <a:gd name="connsiteX115" fmla="*/ 679617 w 2677922"/>
              <a:gd name="connsiteY115" fmla="*/ 344929 h 2672762"/>
              <a:gd name="connsiteX116" fmla="*/ 754950 w 2677922"/>
              <a:gd name="connsiteY116" fmla="*/ 355765 h 2672762"/>
              <a:gd name="connsiteX117" fmla="*/ 797260 w 2677922"/>
              <a:gd name="connsiteY117" fmla="*/ 329450 h 2672762"/>
              <a:gd name="connsiteX118" fmla="*/ 811707 w 2677922"/>
              <a:gd name="connsiteY118" fmla="*/ 285076 h 2672762"/>
              <a:gd name="connsiteX119" fmla="*/ 781781 w 2677922"/>
              <a:gd name="connsiteY119" fmla="*/ 156081 h 2672762"/>
              <a:gd name="connsiteX120" fmla="*/ 807064 w 2677922"/>
              <a:gd name="connsiteY120" fmla="*/ 100872 h 2672762"/>
              <a:gd name="connsiteX121" fmla="*/ 841634 w 2677922"/>
              <a:gd name="connsiteY121" fmla="*/ 86424 h 2672762"/>
              <a:gd name="connsiteX122" fmla="*/ 896328 w 2677922"/>
              <a:gd name="connsiteY122" fmla="*/ 106031 h 2672762"/>
              <a:gd name="connsiteX123" fmla="*/ 965469 w 2677922"/>
              <a:gd name="connsiteY123" fmla="*/ 217483 h 2672762"/>
              <a:gd name="connsiteX124" fmla="*/ 1013455 w 2677922"/>
              <a:gd name="connsiteY124" fmla="*/ 240702 h 2672762"/>
              <a:gd name="connsiteX125" fmla="*/ 1077952 w 2677922"/>
              <a:gd name="connsiteY125" fmla="*/ 222642 h 2672762"/>
              <a:gd name="connsiteX126" fmla="*/ 1101687 w 2677922"/>
              <a:gd name="connsiteY126" fmla="*/ 188072 h 2672762"/>
              <a:gd name="connsiteX127" fmla="*/ 1106847 w 2677922"/>
              <a:gd name="connsiteY127" fmla="*/ 53918 h 2672762"/>
              <a:gd name="connsiteX128" fmla="*/ 1145029 w 2677922"/>
              <a:gd name="connsiteY128" fmla="*/ 4900 h 2672762"/>
              <a:gd name="connsiteX129" fmla="*/ 1158960 w 2677922"/>
              <a:gd name="connsiteY129" fmla="*/ 1804 h 2672762"/>
              <a:gd name="connsiteX130" fmla="*/ 1235841 w 2677922"/>
              <a:gd name="connsiteY130" fmla="*/ 48758 h 2672762"/>
              <a:gd name="connsiteX131" fmla="*/ 1269895 w 2677922"/>
              <a:gd name="connsiteY131" fmla="*/ 162273 h 2672762"/>
              <a:gd name="connsiteX132" fmla="*/ 1303434 w 2677922"/>
              <a:gd name="connsiteY132" fmla="*/ 192716 h 2672762"/>
              <a:gd name="connsiteX133" fmla="*/ 1376702 w 2677922"/>
              <a:gd name="connsiteY133" fmla="*/ 192716 h 2672762"/>
              <a:gd name="connsiteX134" fmla="*/ 1409209 w 2677922"/>
              <a:gd name="connsiteY134" fmla="*/ 163305 h 2672762"/>
              <a:gd name="connsiteX135" fmla="*/ 1447392 w 2677922"/>
              <a:gd name="connsiteY135" fmla="*/ 37922 h 2672762"/>
              <a:gd name="connsiteX136" fmla="*/ 1499505 w 2677922"/>
              <a:gd name="connsiteY136" fmla="*/ 256 h 2672762"/>
              <a:gd name="connsiteX137" fmla="*/ 1513436 w 2677922"/>
              <a:gd name="connsiteY137" fmla="*/ 772 h 2672762"/>
              <a:gd name="connsiteX138" fmla="*/ 1573290 w 2677922"/>
              <a:gd name="connsiteY138" fmla="*/ 65269 h 2672762"/>
              <a:gd name="connsiteX139" fmla="*/ 1576902 w 2677922"/>
              <a:gd name="connsiteY139" fmla="*/ 185492 h 2672762"/>
              <a:gd name="connsiteX140" fmla="*/ 1598057 w 2677922"/>
              <a:gd name="connsiteY140" fmla="*/ 220578 h 2672762"/>
              <a:gd name="connsiteX141" fmla="*/ 1674422 w 2677922"/>
              <a:gd name="connsiteY141" fmla="*/ 240702 h 2672762"/>
              <a:gd name="connsiteX142" fmla="*/ 1710540 w 2677922"/>
              <a:gd name="connsiteY142" fmla="*/ 221610 h 2672762"/>
              <a:gd name="connsiteX143" fmla="*/ 1779165 w 2677922"/>
              <a:gd name="connsiteY143" fmla="*/ 111707 h 2672762"/>
              <a:gd name="connsiteX144" fmla="*/ 1845726 w 2677922"/>
              <a:gd name="connsiteY144" fmla="*/ 88488 h 2672762"/>
              <a:gd name="connsiteX145" fmla="*/ 1857594 w 2677922"/>
              <a:gd name="connsiteY145" fmla="*/ 92616 h 2672762"/>
              <a:gd name="connsiteX146" fmla="*/ 1895260 w 2677922"/>
              <a:gd name="connsiteY146" fmla="*/ 166401 h 2672762"/>
              <a:gd name="connsiteX147" fmla="*/ 1868429 w 2677922"/>
              <a:gd name="connsiteY147" fmla="*/ 281980 h 2672762"/>
              <a:gd name="connsiteX148" fmla="*/ 1887004 w 2677922"/>
              <a:gd name="connsiteY148" fmla="*/ 332030 h 2672762"/>
              <a:gd name="connsiteX149" fmla="*/ 1946857 w 2677922"/>
              <a:gd name="connsiteY149" fmla="*/ 365052 h 2672762"/>
              <a:gd name="connsiteX150" fmla="*/ 1986588 w 2677922"/>
              <a:gd name="connsiteY150" fmla="*/ 355765 h 2672762"/>
              <a:gd name="connsiteX151" fmla="*/ 2081528 w 2677922"/>
              <a:gd name="connsiteY151" fmla="*/ 267532 h 2672762"/>
              <a:gd name="connsiteX152" fmla="*/ 2151701 w 2677922"/>
              <a:gd name="connsiteY152" fmla="*/ 261857 h 2672762"/>
              <a:gd name="connsiteX153" fmla="*/ 2155312 w 2677922"/>
              <a:gd name="connsiteY153" fmla="*/ 264437 h 2672762"/>
              <a:gd name="connsiteX154" fmla="*/ 2177500 w 2677922"/>
              <a:gd name="connsiteY154" fmla="*/ 353701 h 2672762"/>
              <a:gd name="connsiteX155" fmla="*/ 2122290 w 2677922"/>
              <a:gd name="connsiteY155" fmla="*/ 456896 h 2672762"/>
              <a:gd name="connsiteX156" fmla="*/ 2126934 w 2677922"/>
              <a:gd name="connsiteY156" fmla="*/ 505914 h 2672762"/>
              <a:gd name="connsiteX157" fmla="*/ 2173372 w 2677922"/>
              <a:gd name="connsiteY157" fmla="*/ 551836 h 2672762"/>
              <a:gd name="connsiteX158" fmla="*/ 2219810 w 2677922"/>
              <a:gd name="connsiteY158" fmla="*/ 555964 h 2672762"/>
              <a:gd name="connsiteX159" fmla="*/ 2336937 w 2677922"/>
              <a:gd name="connsiteY159" fmla="*/ 494046 h 2672762"/>
              <a:gd name="connsiteX160" fmla="*/ 2400917 w 2677922"/>
              <a:gd name="connsiteY160" fmla="*/ 507462 h 2672762"/>
              <a:gd name="connsiteX161" fmla="*/ 2420525 w 2677922"/>
              <a:gd name="connsiteY161" fmla="*/ 533777 h 2672762"/>
              <a:gd name="connsiteX162" fmla="*/ 2415365 w 2677922"/>
              <a:gd name="connsiteY162" fmla="*/ 591566 h 2672762"/>
              <a:gd name="connsiteX163" fmla="*/ 2321973 w 2677922"/>
              <a:gd name="connsiteY163" fmla="*/ 692182 h 2672762"/>
              <a:gd name="connsiteX164" fmla="*/ 2313718 w 2677922"/>
              <a:gd name="connsiteY164" fmla="*/ 733460 h 2672762"/>
              <a:gd name="connsiteX165" fmla="*/ 2349320 w 2677922"/>
              <a:gd name="connsiteY165" fmla="*/ 795377 h 2672762"/>
              <a:gd name="connsiteX166" fmla="*/ 2394726 w 2677922"/>
              <a:gd name="connsiteY166" fmla="*/ 810341 h 2672762"/>
              <a:gd name="connsiteX167" fmla="*/ 2526816 w 2677922"/>
              <a:gd name="connsiteY167" fmla="*/ 780414 h 2672762"/>
              <a:gd name="connsiteX168" fmla="*/ 2575834 w 2677922"/>
              <a:gd name="connsiteY168" fmla="*/ 803117 h 2672762"/>
              <a:gd name="connsiteX169" fmla="*/ 2591313 w 2677922"/>
              <a:gd name="connsiteY169" fmla="*/ 838719 h 2672762"/>
              <a:gd name="connsiteX170" fmla="*/ 2570158 w 2677922"/>
              <a:gd name="connsiteY170" fmla="*/ 896509 h 2672762"/>
              <a:gd name="connsiteX171" fmla="*/ 2461287 w 2677922"/>
              <a:gd name="connsiteY171" fmla="*/ 964102 h 2672762"/>
              <a:gd name="connsiteX172" fmla="*/ 2438068 w 2677922"/>
              <a:gd name="connsiteY172" fmla="*/ 1014668 h 2672762"/>
              <a:gd name="connsiteX173" fmla="*/ 2454063 w 2677922"/>
              <a:gd name="connsiteY173" fmla="*/ 1073489 h 2672762"/>
              <a:gd name="connsiteX174" fmla="*/ 2492762 w 2677922"/>
              <a:gd name="connsiteY174" fmla="*/ 1100836 h 2672762"/>
              <a:gd name="connsiteX175" fmla="*/ 2628464 w 2677922"/>
              <a:gd name="connsiteY175" fmla="*/ 1105996 h 2672762"/>
              <a:gd name="connsiteX176" fmla="*/ 2672322 w 2677922"/>
              <a:gd name="connsiteY176" fmla="*/ 1140566 h 2672762"/>
              <a:gd name="connsiteX177" fmla="*/ 2677998 w 2677922"/>
              <a:gd name="connsiteY177" fmla="*/ 1182360 h 2672762"/>
              <a:gd name="connsiteX178" fmla="*/ 2644459 w 2677922"/>
              <a:gd name="connsiteY178" fmla="*/ 1229830 h 2672762"/>
              <a:gd name="connsiteX179" fmla="*/ 2522172 w 2677922"/>
              <a:gd name="connsiteY179" fmla="*/ 1267497 h 2672762"/>
              <a:gd name="connsiteX180" fmla="*/ 2483990 w 2677922"/>
              <a:gd name="connsiteY180" fmla="*/ 1315998 h 2672762"/>
              <a:gd name="connsiteX181" fmla="*/ 2486570 w 2677922"/>
              <a:gd name="connsiteY181" fmla="*/ 1379980 h 2672762"/>
              <a:gd name="connsiteX182" fmla="*/ 2512885 w 2677922"/>
              <a:gd name="connsiteY182" fmla="*/ 1407842 h 2672762"/>
              <a:gd name="connsiteX183" fmla="*/ 2641363 w 2677922"/>
              <a:gd name="connsiteY183" fmla="*/ 1447057 h 2672762"/>
              <a:gd name="connsiteX184" fmla="*/ 2677998 w 2677922"/>
              <a:gd name="connsiteY184" fmla="*/ 1498138 h 2672762"/>
              <a:gd name="connsiteX185" fmla="*/ 2677998 w 2677922"/>
              <a:gd name="connsiteY185" fmla="*/ 1507426 h 2672762"/>
              <a:gd name="connsiteX186" fmla="*/ 2611952 w 2677922"/>
              <a:gd name="connsiteY186" fmla="*/ 1572955 h 2672762"/>
              <a:gd name="connsiteX187" fmla="*/ 2490182 w 2677922"/>
              <a:gd name="connsiteY187" fmla="*/ 1576567 h 2672762"/>
              <a:gd name="connsiteX188" fmla="*/ 2457675 w 2677922"/>
              <a:gd name="connsiteY188" fmla="*/ 1596690 h 2672762"/>
              <a:gd name="connsiteX189" fmla="*/ 2437036 w 2677922"/>
              <a:gd name="connsiteY189" fmla="*/ 1673055 h 2672762"/>
              <a:gd name="connsiteX190" fmla="*/ 2457159 w 2677922"/>
              <a:gd name="connsiteY190" fmla="*/ 1710205 h 2672762"/>
              <a:gd name="connsiteX191" fmla="*/ 2564483 w 2677922"/>
              <a:gd name="connsiteY191" fmla="*/ 1777282 h 2672762"/>
              <a:gd name="connsiteX192" fmla="*/ 2588733 w 2677922"/>
              <a:gd name="connsiteY192" fmla="*/ 1845907 h 2672762"/>
              <a:gd name="connsiteX193" fmla="*/ 2571706 w 2677922"/>
              <a:gd name="connsiteY193" fmla="*/ 1880994 h 2672762"/>
              <a:gd name="connsiteX194" fmla="*/ 2538684 w 2677922"/>
              <a:gd name="connsiteY194" fmla="*/ 1897505 h 2672762"/>
              <a:gd name="connsiteX195" fmla="*/ 1338521 w 2677922"/>
              <a:gd name="connsiteY195" fmla="*/ 2312867 h 2672762"/>
              <a:gd name="connsiteX196" fmla="*/ 2316814 w 2677922"/>
              <a:gd name="connsiteY196" fmla="*/ 1335605 h 2672762"/>
              <a:gd name="connsiteX197" fmla="*/ 1340068 w 2677922"/>
              <a:gd name="connsiteY197" fmla="*/ 359376 h 2672762"/>
              <a:gd name="connsiteX198" fmla="*/ 361775 w 2677922"/>
              <a:gd name="connsiteY198" fmla="*/ 1331994 h 2672762"/>
              <a:gd name="connsiteX199" fmla="*/ 1338521 w 2677922"/>
              <a:gd name="connsiteY199" fmla="*/ 2312867 h 2672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2677922" h="2672762">
                <a:moveTo>
                  <a:pt x="2538684" y="1897505"/>
                </a:moveTo>
                <a:cubicBezTo>
                  <a:pt x="2511337" y="1891313"/>
                  <a:pt x="2483990" y="1885121"/>
                  <a:pt x="2456643" y="1879446"/>
                </a:cubicBezTo>
                <a:cubicBezTo>
                  <a:pt x="2434456" y="1874286"/>
                  <a:pt x="2411753" y="1869642"/>
                  <a:pt x="2389566" y="1863966"/>
                </a:cubicBezTo>
                <a:cubicBezTo>
                  <a:pt x="2375119" y="1860354"/>
                  <a:pt x="2363767" y="1864482"/>
                  <a:pt x="2354479" y="1874802"/>
                </a:cubicBezTo>
                <a:cubicBezTo>
                  <a:pt x="2335389" y="1896989"/>
                  <a:pt x="2320425" y="1922272"/>
                  <a:pt x="2312170" y="1950651"/>
                </a:cubicBezTo>
                <a:cubicBezTo>
                  <a:pt x="2308042" y="1964066"/>
                  <a:pt x="2314234" y="1973869"/>
                  <a:pt x="2322489" y="1983157"/>
                </a:cubicBezTo>
                <a:cubicBezTo>
                  <a:pt x="2352416" y="2015664"/>
                  <a:pt x="2382858" y="2048170"/>
                  <a:pt x="2412785" y="2080161"/>
                </a:cubicBezTo>
                <a:cubicBezTo>
                  <a:pt x="2435488" y="2104412"/>
                  <a:pt x="2436520" y="2118859"/>
                  <a:pt x="2418461" y="2146722"/>
                </a:cubicBezTo>
                <a:cubicBezTo>
                  <a:pt x="2417429" y="2148270"/>
                  <a:pt x="2416397" y="2150334"/>
                  <a:pt x="2414849" y="2151882"/>
                </a:cubicBezTo>
                <a:cubicBezTo>
                  <a:pt x="2380795" y="2197804"/>
                  <a:pt x="2365831" y="2198320"/>
                  <a:pt x="2324037" y="2174585"/>
                </a:cubicBezTo>
                <a:cubicBezTo>
                  <a:pt x="2289982" y="2154978"/>
                  <a:pt x="2253864" y="2137434"/>
                  <a:pt x="2219294" y="2118859"/>
                </a:cubicBezTo>
                <a:cubicBezTo>
                  <a:pt x="2204846" y="2111120"/>
                  <a:pt x="2191431" y="2111120"/>
                  <a:pt x="2178531" y="2120407"/>
                </a:cubicBezTo>
                <a:cubicBezTo>
                  <a:pt x="2157892" y="2134855"/>
                  <a:pt x="2140349" y="2152398"/>
                  <a:pt x="2125386" y="2172521"/>
                </a:cubicBezTo>
                <a:cubicBezTo>
                  <a:pt x="2114550" y="2186968"/>
                  <a:pt x="2114034" y="2201416"/>
                  <a:pt x="2122806" y="2217411"/>
                </a:cubicBezTo>
                <a:cubicBezTo>
                  <a:pt x="2143961" y="2256109"/>
                  <a:pt x="2164600" y="2295323"/>
                  <a:pt x="2184723" y="2334538"/>
                </a:cubicBezTo>
                <a:cubicBezTo>
                  <a:pt x="2198655" y="2361885"/>
                  <a:pt x="2196591" y="2374268"/>
                  <a:pt x="2174404" y="2395423"/>
                </a:cubicBezTo>
                <a:cubicBezTo>
                  <a:pt x="2170792" y="2398519"/>
                  <a:pt x="2167696" y="2402131"/>
                  <a:pt x="2164084" y="2404711"/>
                </a:cubicBezTo>
                <a:cubicBezTo>
                  <a:pt x="2131062" y="2428962"/>
                  <a:pt x="2114034" y="2440829"/>
                  <a:pt x="2075336" y="2401615"/>
                </a:cubicBezTo>
                <a:cubicBezTo>
                  <a:pt x="2047473" y="2373236"/>
                  <a:pt x="2017547" y="2347953"/>
                  <a:pt x="1988652" y="2320606"/>
                </a:cubicBezTo>
                <a:cubicBezTo>
                  <a:pt x="1975236" y="2307707"/>
                  <a:pt x="1960789" y="2305127"/>
                  <a:pt x="1944277" y="2311835"/>
                </a:cubicBezTo>
                <a:cubicBezTo>
                  <a:pt x="1922607" y="2320606"/>
                  <a:pt x="1901968" y="2331958"/>
                  <a:pt x="1883392" y="2346405"/>
                </a:cubicBezTo>
                <a:cubicBezTo>
                  <a:pt x="1867913" y="2358273"/>
                  <a:pt x="1863785" y="2373236"/>
                  <a:pt x="1868429" y="2391811"/>
                </a:cubicBezTo>
                <a:cubicBezTo>
                  <a:pt x="1879264" y="2436701"/>
                  <a:pt x="1889584" y="2482107"/>
                  <a:pt x="1899388" y="2526997"/>
                </a:cubicBezTo>
                <a:cubicBezTo>
                  <a:pt x="1903516" y="2546604"/>
                  <a:pt x="1896808" y="2561568"/>
                  <a:pt x="1879264" y="2571887"/>
                </a:cubicBezTo>
                <a:cubicBezTo>
                  <a:pt x="1867397" y="2579111"/>
                  <a:pt x="1854498" y="2584787"/>
                  <a:pt x="1841082" y="2588915"/>
                </a:cubicBezTo>
                <a:cubicBezTo>
                  <a:pt x="1813736" y="2597686"/>
                  <a:pt x="1798256" y="2592526"/>
                  <a:pt x="1782777" y="2568276"/>
                </a:cubicBezTo>
                <a:cubicBezTo>
                  <a:pt x="1760074" y="2532157"/>
                  <a:pt x="1736855" y="2496555"/>
                  <a:pt x="1715184" y="2459404"/>
                </a:cubicBezTo>
                <a:cubicBezTo>
                  <a:pt x="1703316" y="2439281"/>
                  <a:pt x="1687837" y="2431542"/>
                  <a:pt x="1664618" y="2435669"/>
                </a:cubicBezTo>
                <a:cubicBezTo>
                  <a:pt x="1646043" y="2439281"/>
                  <a:pt x="1627984" y="2443925"/>
                  <a:pt x="1610440" y="2450117"/>
                </a:cubicBezTo>
                <a:cubicBezTo>
                  <a:pt x="1586190" y="2458888"/>
                  <a:pt x="1578450" y="2469208"/>
                  <a:pt x="1577418" y="2495007"/>
                </a:cubicBezTo>
                <a:cubicBezTo>
                  <a:pt x="1575870" y="2535769"/>
                  <a:pt x="1574838" y="2576015"/>
                  <a:pt x="1573806" y="2616777"/>
                </a:cubicBezTo>
                <a:cubicBezTo>
                  <a:pt x="1572774" y="2653928"/>
                  <a:pt x="1563487" y="2665795"/>
                  <a:pt x="1526852" y="2672503"/>
                </a:cubicBezTo>
                <a:cubicBezTo>
                  <a:pt x="1517049" y="2674567"/>
                  <a:pt x="1507245" y="2675599"/>
                  <a:pt x="1497441" y="2676115"/>
                </a:cubicBezTo>
                <a:cubicBezTo>
                  <a:pt x="1473191" y="2677663"/>
                  <a:pt x="1457711" y="2667859"/>
                  <a:pt x="1449972" y="2644124"/>
                </a:cubicBezTo>
                <a:cubicBezTo>
                  <a:pt x="1436040" y="2600782"/>
                  <a:pt x="1422624" y="2557956"/>
                  <a:pt x="1410241" y="2514614"/>
                </a:cubicBezTo>
                <a:cubicBezTo>
                  <a:pt x="1404565" y="2495007"/>
                  <a:pt x="1392698" y="2485719"/>
                  <a:pt x="1373091" y="2482623"/>
                </a:cubicBezTo>
                <a:cubicBezTo>
                  <a:pt x="1350388" y="2479527"/>
                  <a:pt x="1327685" y="2479527"/>
                  <a:pt x="1304982" y="2483139"/>
                </a:cubicBezTo>
                <a:cubicBezTo>
                  <a:pt x="1287955" y="2485719"/>
                  <a:pt x="1277119" y="2494491"/>
                  <a:pt x="1271959" y="2511518"/>
                </a:cubicBezTo>
                <a:cubicBezTo>
                  <a:pt x="1260092" y="2552280"/>
                  <a:pt x="1247192" y="2593042"/>
                  <a:pt x="1234293" y="2633805"/>
                </a:cubicBezTo>
                <a:cubicBezTo>
                  <a:pt x="1222941" y="2670439"/>
                  <a:pt x="1208494" y="2679727"/>
                  <a:pt x="1170828" y="2674567"/>
                </a:cubicBezTo>
                <a:cubicBezTo>
                  <a:pt x="1114070" y="2666827"/>
                  <a:pt x="1107362" y="2659087"/>
                  <a:pt x="1106847" y="2602330"/>
                </a:cubicBezTo>
                <a:cubicBezTo>
                  <a:pt x="1106331" y="2565180"/>
                  <a:pt x="1104783" y="2528545"/>
                  <a:pt x="1103751" y="2491395"/>
                </a:cubicBezTo>
                <a:cubicBezTo>
                  <a:pt x="1103234" y="2474368"/>
                  <a:pt x="1096527" y="2460952"/>
                  <a:pt x="1080532" y="2454244"/>
                </a:cubicBezTo>
                <a:cubicBezTo>
                  <a:pt x="1056281" y="2443925"/>
                  <a:pt x="1031514" y="2436701"/>
                  <a:pt x="1005199" y="2435153"/>
                </a:cubicBezTo>
                <a:cubicBezTo>
                  <a:pt x="989203" y="2434121"/>
                  <a:pt x="977852" y="2440313"/>
                  <a:pt x="969080" y="2454244"/>
                </a:cubicBezTo>
                <a:cubicBezTo>
                  <a:pt x="946894" y="2491395"/>
                  <a:pt x="923159" y="2527513"/>
                  <a:pt x="900456" y="2564148"/>
                </a:cubicBezTo>
                <a:cubicBezTo>
                  <a:pt x="882396" y="2593042"/>
                  <a:pt x="868465" y="2598202"/>
                  <a:pt x="836474" y="2587367"/>
                </a:cubicBezTo>
                <a:cubicBezTo>
                  <a:pt x="834926" y="2586851"/>
                  <a:pt x="833379" y="2586335"/>
                  <a:pt x="831830" y="2585819"/>
                </a:cubicBezTo>
                <a:cubicBezTo>
                  <a:pt x="782297" y="2565696"/>
                  <a:pt x="772493" y="2554344"/>
                  <a:pt x="785392" y="2504810"/>
                </a:cubicBezTo>
                <a:cubicBezTo>
                  <a:pt x="795196" y="2467144"/>
                  <a:pt x="802420" y="2428962"/>
                  <a:pt x="811707" y="2390779"/>
                </a:cubicBezTo>
                <a:cubicBezTo>
                  <a:pt x="816351" y="2371172"/>
                  <a:pt x="811191" y="2356209"/>
                  <a:pt x="794680" y="2344341"/>
                </a:cubicBezTo>
                <a:cubicBezTo>
                  <a:pt x="777137" y="2331958"/>
                  <a:pt x="759078" y="2321122"/>
                  <a:pt x="739470" y="2312351"/>
                </a:cubicBezTo>
                <a:cubicBezTo>
                  <a:pt x="720895" y="2304095"/>
                  <a:pt x="704900" y="2307191"/>
                  <a:pt x="689421" y="2321638"/>
                </a:cubicBezTo>
                <a:cubicBezTo>
                  <a:pt x="658462" y="2351049"/>
                  <a:pt x="626988" y="2379944"/>
                  <a:pt x="596029" y="2408838"/>
                </a:cubicBezTo>
                <a:cubicBezTo>
                  <a:pt x="572810" y="2431026"/>
                  <a:pt x="557847" y="2432057"/>
                  <a:pt x="530500" y="2415030"/>
                </a:cubicBezTo>
                <a:cubicBezTo>
                  <a:pt x="527404" y="2412966"/>
                  <a:pt x="524308" y="2410902"/>
                  <a:pt x="521212" y="2408838"/>
                </a:cubicBezTo>
                <a:cubicBezTo>
                  <a:pt x="481482" y="2380460"/>
                  <a:pt x="477870" y="2365496"/>
                  <a:pt x="500573" y="2322670"/>
                </a:cubicBezTo>
                <a:cubicBezTo>
                  <a:pt x="519148" y="2287584"/>
                  <a:pt x="537207" y="2252497"/>
                  <a:pt x="556298" y="2217927"/>
                </a:cubicBezTo>
                <a:cubicBezTo>
                  <a:pt x="566102" y="2199868"/>
                  <a:pt x="564555" y="2184388"/>
                  <a:pt x="552171" y="2168909"/>
                </a:cubicBezTo>
                <a:cubicBezTo>
                  <a:pt x="538756" y="2151882"/>
                  <a:pt x="523276" y="2136402"/>
                  <a:pt x="505733" y="2122987"/>
                </a:cubicBezTo>
                <a:cubicBezTo>
                  <a:pt x="490254" y="2111120"/>
                  <a:pt x="474774" y="2110088"/>
                  <a:pt x="457747" y="2119375"/>
                </a:cubicBezTo>
                <a:cubicBezTo>
                  <a:pt x="419564" y="2140014"/>
                  <a:pt x="380866" y="2160653"/>
                  <a:pt x="341652" y="2180777"/>
                </a:cubicBezTo>
                <a:cubicBezTo>
                  <a:pt x="314305" y="2195224"/>
                  <a:pt x="298310" y="2191612"/>
                  <a:pt x="278187" y="2168909"/>
                </a:cubicBezTo>
                <a:cubicBezTo>
                  <a:pt x="276639" y="2167361"/>
                  <a:pt x="275607" y="2165813"/>
                  <a:pt x="274059" y="2164265"/>
                </a:cubicBezTo>
                <a:cubicBezTo>
                  <a:pt x="238456" y="2122987"/>
                  <a:pt x="238972" y="2108540"/>
                  <a:pt x="276639" y="2069325"/>
                </a:cubicBezTo>
                <a:cubicBezTo>
                  <a:pt x="302954" y="2041463"/>
                  <a:pt x="327721" y="2013084"/>
                  <a:pt x="354551" y="1986253"/>
                </a:cubicBezTo>
                <a:cubicBezTo>
                  <a:pt x="367967" y="1972322"/>
                  <a:pt x="370547" y="1957874"/>
                  <a:pt x="363839" y="1940847"/>
                </a:cubicBezTo>
                <a:cubicBezTo>
                  <a:pt x="355067" y="1918660"/>
                  <a:pt x="342684" y="1898021"/>
                  <a:pt x="328237" y="1878930"/>
                </a:cubicBezTo>
                <a:cubicBezTo>
                  <a:pt x="316369" y="1863450"/>
                  <a:pt x="300374" y="1861902"/>
                  <a:pt x="283347" y="1866030"/>
                </a:cubicBezTo>
                <a:cubicBezTo>
                  <a:pt x="245680" y="1874802"/>
                  <a:pt x="208530" y="1883573"/>
                  <a:pt x="170864" y="1891829"/>
                </a:cubicBezTo>
                <a:cubicBezTo>
                  <a:pt x="165704" y="1892861"/>
                  <a:pt x="160544" y="1894409"/>
                  <a:pt x="155900" y="1895441"/>
                </a:cubicBezTo>
                <a:cubicBezTo>
                  <a:pt x="127521" y="1900601"/>
                  <a:pt x="113074" y="1893893"/>
                  <a:pt x="100175" y="1868094"/>
                </a:cubicBezTo>
                <a:cubicBezTo>
                  <a:pt x="95531" y="1858291"/>
                  <a:pt x="90887" y="1848487"/>
                  <a:pt x="87275" y="1838168"/>
                </a:cubicBezTo>
                <a:cubicBezTo>
                  <a:pt x="77988" y="1810821"/>
                  <a:pt x="83147" y="1795341"/>
                  <a:pt x="107915" y="1779862"/>
                </a:cubicBezTo>
                <a:cubicBezTo>
                  <a:pt x="143001" y="1757675"/>
                  <a:pt x="178603" y="1735488"/>
                  <a:pt x="213690" y="1713817"/>
                </a:cubicBezTo>
                <a:cubicBezTo>
                  <a:pt x="241552" y="1696274"/>
                  <a:pt x="245680" y="1686470"/>
                  <a:pt x="238972" y="1654480"/>
                </a:cubicBezTo>
                <a:cubicBezTo>
                  <a:pt x="234845" y="1636420"/>
                  <a:pt x="230201" y="1617845"/>
                  <a:pt x="222977" y="1600818"/>
                </a:cubicBezTo>
                <a:cubicBezTo>
                  <a:pt x="215753" y="1583791"/>
                  <a:pt x="203370" y="1575535"/>
                  <a:pt x="184279" y="1575019"/>
                </a:cubicBezTo>
                <a:cubicBezTo>
                  <a:pt x="142485" y="1574503"/>
                  <a:pt x="101207" y="1572955"/>
                  <a:pt x="59413" y="1571407"/>
                </a:cubicBezTo>
                <a:cubicBezTo>
                  <a:pt x="21746" y="1570375"/>
                  <a:pt x="10395" y="1560572"/>
                  <a:pt x="3687" y="1524453"/>
                </a:cubicBezTo>
                <a:cubicBezTo>
                  <a:pt x="3171" y="1520841"/>
                  <a:pt x="2139" y="1517230"/>
                  <a:pt x="1623" y="1513618"/>
                </a:cubicBezTo>
                <a:cubicBezTo>
                  <a:pt x="-4053" y="1467696"/>
                  <a:pt x="3687" y="1455828"/>
                  <a:pt x="48577" y="1442413"/>
                </a:cubicBezTo>
                <a:cubicBezTo>
                  <a:pt x="85727" y="1431061"/>
                  <a:pt x="122877" y="1418678"/>
                  <a:pt x="160544" y="1408358"/>
                </a:cubicBezTo>
                <a:cubicBezTo>
                  <a:pt x="181183" y="1402683"/>
                  <a:pt x="192018" y="1390815"/>
                  <a:pt x="194083" y="1370692"/>
                </a:cubicBezTo>
                <a:cubicBezTo>
                  <a:pt x="196147" y="1346957"/>
                  <a:pt x="197178" y="1322706"/>
                  <a:pt x="192534" y="1298971"/>
                </a:cubicBezTo>
                <a:cubicBezTo>
                  <a:pt x="189954" y="1283492"/>
                  <a:pt x="181183" y="1274204"/>
                  <a:pt x="166220" y="1269560"/>
                </a:cubicBezTo>
                <a:cubicBezTo>
                  <a:pt x="126490" y="1257693"/>
                  <a:pt x="86759" y="1245310"/>
                  <a:pt x="47029" y="1232926"/>
                </a:cubicBezTo>
                <a:cubicBezTo>
                  <a:pt x="3687" y="1219511"/>
                  <a:pt x="-957" y="1212287"/>
                  <a:pt x="1623" y="1166881"/>
                </a:cubicBezTo>
                <a:cubicBezTo>
                  <a:pt x="2139" y="1157593"/>
                  <a:pt x="4203" y="1148306"/>
                  <a:pt x="6267" y="1139534"/>
                </a:cubicBezTo>
                <a:cubicBezTo>
                  <a:pt x="12459" y="1116831"/>
                  <a:pt x="25358" y="1106512"/>
                  <a:pt x="49093" y="1105480"/>
                </a:cubicBezTo>
                <a:cubicBezTo>
                  <a:pt x="87791" y="1103932"/>
                  <a:pt x="125974" y="1102900"/>
                  <a:pt x="164672" y="1101868"/>
                </a:cubicBezTo>
                <a:cubicBezTo>
                  <a:pt x="170348" y="1101868"/>
                  <a:pt x="176023" y="1101352"/>
                  <a:pt x="181699" y="1101352"/>
                </a:cubicBezTo>
                <a:cubicBezTo>
                  <a:pt x="207498" y="1102384"/>
                  <a:pt x="220913" y="1087936"/>
                  <a:pt x="227621" y="1065233"/>
                </a:cubicBezTo>
                <a:cubicBezTo>
                  <a:pt x="232781" y="1048206"/>
                  <a:pt x="237425" y="1031179"/>
                  <a:pt x="241036" y="1014152"/>
                </a:cubicBezTo>
                <a:cubicBezTo>
                  <a:pt x="245680" y="990417"/>
                  <a:pt x="240005" y="979065"/>
                  <a:pt x="219366" y="965650"/>
                </a:cubicBezTo>
                <a:cubicBezTo>
                  <a:pt x="184279" y="943463"/>
                  <a:pt x="148676" y="921276"/>
                  <a:pt x="113590" y="899605"/>
                </a:cubicBezTo>
                <a:cubicBezTo>
                  <a:pt x="82116" y="879997"/>
                  <a:pt x="77472" y="867614"/>
                  <a:pt x="89855" y="832012"/>
                </a:cubicBezTo>
                <a:cubicBezTo>
                  <a:pt x="93467" y="820660"/>
                  <a:pt x="98111" y="809309"/>
                  <a:pt x="104818" y="799505"/>
                </a:cubicBezTo>
                <a:cubicBezTo>
                  <a:pt x="115654" y="782994"/>
                  <a:pt x="130617" y="774738"/>
                  <a:pt x="151256" y="779898"/>
                </a:cubicBezTo>
                <a:cubicBezTo>
                  <a:pt x="195114" y="790217"/>
                  <a:pt x="239489" y="799505"/>
                  <a:pt x="283347" y="810341"/>
                </a:cubicBezTo>
                <a:cubicBezTo>
                  <a:pt x="303469" y="815500"/>
                  <a:pt x="318949" y="810857"/>
                  <a:pt x="331332" y="794345"/>
                </a:cubicBezTo>
                <a:cubicBezTo>
                  <a:pt x="344232" y="776802"/>
                  <a:pt x="355584" y="757711"/>
                  <a:pt x="363839" y="737588"/>
                </a:cubicBezTo>
                <a:cubicBezTo>
                  <a:pt x="371063" y="719529"/>
                  <a:pt x="368999" y="704049"/>
                  <a:pt x="354551" y="689086"/>
                </a:cubicBezTo>
                <a:cubicBezTo>
                  <a:pt x="324625" y="658643"/>
                  <a:pt x="296246" y="627169"/>
                  <a:pt x="266835" y="595694"/>
                </a:cubicBezTo>
                <a:cubicBezTo>
                  <a:pt x="244132" y="570927"/>
                  <a:pt x="243100" y="556996"/>
                  <a:pt x="261675" y="529133"/>
                </a:cubicBezTo>
                <a:cubicBezTo>
                  <a:pt x="264771" y="525005"/>
                  <a:pt x="267351" y="520361"/>
                  <a:pt x="270447" y="516233"/>
                </a:cubicBezTo>
                <a:cubicBezTo>
                  <a:pt x="296762" y="481663"/>
                  <a:pt x="311209" y="478567"/>
                  <a:pt x="349907" y="498690"/>
                </a:cubicBezTo>
                <a:cubicBezTo>
                  <a:pt x="386026" y="517781"/>
                  <a:pt x="422144" y="536357"/>
                  <a:pt x="457231" y="555964"/>
                </a:cubicBezTo>
                <a:cubicBezTo>
                  <a:pt x="475806" y="566283"/>
                  <a:pt x="492318" y="564219"/>
                  <a:pt x="507797" y="551320"/>
                </a:cubicBezTo>
                <a:cubicBezTo>
                  <a:pt x="523276" y="538421"/>
                  <a:pt x="537723" y="523973"/>
                  <a:pt x="551139" y="508494"/>
                </a:cubicBezTo>
                <a:cubicBezTo>
                  <a:pt x="564555" y="492499"/>
                  <a:pt x="567650" y="476503"/>
                  <a:pt x="556815" y="456896"/>
                </a:cubicBezTo>
                <a:cubicBezTo>
                  <a:pt x="535143" y="418198"/>
                  <a:pt x="515020" y="378983"/>
                  <a:pt x="494381" y="339769"/>
                </a:cubicBezTo>
                <a:cubicBezTo>
                  <a:pt x="480966" y="313970"/>
                  <a:pt x="484062" y="300039"/>
                  <a:pt x="505217" y="280432"/>
                </a:cubicBezTo>
                <a:cubicBezTo>
                  <a:pt x="515020" y="271144"/>
                  <a:pt x="525856" y="263405"/>
                  <a:pt x="537723" y="256181"/>
                </a:cubicBezTo>
                <a:cubicBezTo>
                  <a:pt x="558362" y="244313"/>
                  <a:pt x="572810" y="245861"/>
                  <a:pt x="590353" y="261857"/>
                </a:cubicBezTo>
                <a:cubicBezTo>
                  <a:pt x="620280" y="289203"/>
                  <a:pt x="650207" y="317066"/>
                  <a:pt x="679617" y="344929"/>
                </a:cubicBezTo>
                <a:cubicBezTo>
                  <a:pt x="710576" y="374340"/>
                  <a:pt x="717284" y="375372"/>
                  <a:pt x="754950" y="355765"/>
                </a:cubicBezTo>
                <a:cubicBezTo>
                  <a:pt x="769913" y="348025"/>
                  <a:pt x="783845" y="339769"/>
                  <a:pt x="797260" y="329450"/>
                </a:cubicBezTo>
                <a:cubicBezTo>
                  <a:pt x="811707" y="317582"/>
                  <a:pt x="816351" y="303651"/>
                  <a:pt x="811707" y="285076"/>
                </a:cubicBezTo>
                <a:cubicBezTo>
                  <a:pt x="800872" y="242249"/>
                  <a:pt x="791585" y="198907"/>
                  <a:pt x="781781" y="156081"/>
                </a:cubicBezTo>
                <a:cubicBezTo>
                  <a:pt x="775589" y="128218"/>
                  <a:pt x="782297" y="114287"/>
                  <a:pt x="807064" y="100872"/>
                </a:cubicBezTo>
                <a:cubicBezTo>
                  <a:pt x="818415" y="95196"/>
                  <a:pt x="829766" y="90552"/>
                  <a:pt x="841634" y="86424"/>
                </a:cubicBezTo>
                <a:cubicBezTo>
                  <a:pt x="866917" y="78685"/>
                  <a:pt x="881364" y="83328"/>
                  <a:pt x="896328" y="106031"/>
                </a:cubicBezTo>
                <a:cubicBezTo>
                  <a:pt x="920062" y="142666"/>
                  <a:pt x="943798" y="179300"/>
                  <a:pt x="965469" y="217483"/>
                </a:cubicBezTo>
                <a:cubicBezTo>
                  <a:pt x="976820" y="237090"/>
                  <a:pt x="992299" y="243797"/>
                  <a:pt x="1013455" y="240702"/>
                </a:cubicBezTo>
                <a:cubicBezTo>
                  <a:pt x="1035641" y="237090"/>
                  <a:pt x="1057313" y="231414"/>
                  <a:pt x="1077952" y="222642"/>
                </a:cubicBezTo>
                <a:cubicBezTo>
                  <a:pt x="1092915" y="215935"/>
                  <a:pt x="1101171" y="205615"/>
                  <a:pt x="1101687" y="188072"/>
                </a:cubicBezTo>
                <a:cubicBezTo>
                  <a:pt x="1102719" y="143182"/>
                  <a:pt x="1105298" y="98808"/>
                  <a:pt x="1106847" y="53918"/>
                </a:cubicBezTo>
                <a:cubicBezTo>
                  <a:pt x="1107878" y="25023"/>
                  <a:pt x="1117166" y="12640"/>
                  <a:pt x="1145029" y="4900"/>
                </a:cubicBezTo>
                <a:cubicBezTo>
                  <a:pt x="1149672" y="3868"/>
                  <a:pt x="1154316" y="2320"/>
                  <a:pt x="1158960" y="1804"/>
                </a:cubicBezTo>
                <a:cubicBezTo>
                  <a:pt x="1210042" y="-3872"/>
                  <a:pt x="1222426" y="1804"/>
                  <a:pt x="1235841" y="48758"/>
                </a:cubicBezTo>
                <a:cubicBezTo>
                  <a:pt x="1246676" y="86940"/>
                  <a:pt x="1259576" y="124091"/>
                  <a:pt x="1269895" y="162273"/>
                </a:cubicBezTo>
                <a:cubicBezTo>
                  <a:pt x="1275055" y="180332"/>
                  <a:pt x="1285890" y="190136"/>
                  <a:pt x="1303434" y="192716"/>
                </a:cubicBezTo>
                <a:cubicBezTo>
                  <a:pt x="1327685" y="195812"/>
                  <a:pt x="1352452" y="195812"/>
                  <a:pt x="1376702" y="192716"/>
                </a:cubicBezTo>
                <a:cubicBezTo>
                  <a:pt x="1393730" y="190652"/>
                  <a:pt x="1404049" y="180332"/>
                  <a:pt x="1409209" y="163305"/>
                </a:cubicBezTo>
                <a:cubicBezTo>
                  <a:pt x="1421593" y="121511"/>
                  <a:pt x="1434492" y="79717"/>
                  <a:pt x="1447392" y="37922"/>
                </a:cubicBezTo>
                <a:cubicBezTo>
                  <a:pt x="1457195" y="6964"/>
                  <a:pt x="1466998" y="-260"/>
                  <a:pt x="1499505" y="256"/>
                </a:cubicBezTo>
                <a:cubicBezTo>
                  <a:pt x="1504149" y="256"/>
                  <a:pt x="1508793" y="256"/>
                  <a:pt x="1513436" y="772"/>
                </a:cubicBezTo>
                <a:cubicBezTo>
                  <a:pt x="1559358" y="5416"/>
                  <a:pt x="1572258" y="19347"/>
                  <a:pt x="1573290" y="65269"/>
                </a:cubicBezTo>
                <a:cubicBezTo>
                  <a:pt x="1574322" y="105515"/>
                  <a:pt x="1575870" y="145246"/>
                  <a:pt x="1576902" y="185492"/>
                </a:cubicBezTo>
                <a:cubicBezTo>
                  <a:pt x="1577418" y="201487"/>
                  <a:pt x="1583093" y="213871"/>
                  <a:pt x="1598057" y="220578"/>
                </a:cubicBezTo>
                <a:cubicBezTo>
                  <a:pt x="1622308" y="231414"/>
                  <a:pt x="1647590" y="238638"/>
                  <a:pt x="1674422" y="240702"/>
                </a:cubicBezTo>
                <a:cubicBezTo>
                  <a:pt x="1690933" y="241733"/>
                  <a:pt x="1702285" y="235026"/>
                  <a:pt x="1710540" y="221610"/>
                </a:cubicBezTo>
                <a:cubicBezTo>
                  <a:pt x="1733243" y="184976"/>
                  <a:pt x="1756462" y="148342"/>
                  <a:pt x="1779165" y="111707"/>
                </a:cubicBezTo>
                <a:cubicBezTo>
                  <a:pt x="1798772" y="80749"/>
                  <a:pt x="1810640" y="76621"/>
                  <a:pt x="1845726" y="88488"/>
                </a:cubicBezTo>
                <a:cubicBezTo>
                  <a:pt x="1849854" y="90036"/>
                  <a:pt x="1853466" y="91068"/>
                  <a:pt x="1857594" y="92616"/>
                </a:cubicBezTo>
                <a:cubicBezTo>
                  <a:pt x="1898356" y="110159"/>
                  <a:pt x="1905063" y="123059"/>
                  <a:pt x="1895260" y="166401"/>
                </a:cubicBezTo>
                <a:cubicBezTo>
                  <a:pt x="1886488" y="205099"/>
                  <a:pt x="1877717" y="243281"/>
                  <a:pt x="1868429" y="281980"/>
                </a:cubicBezTo>
                <a:cubicBezTo>
                  <a:pt x="1863269" y="303135"/>
                  <a:pt x="1868429" y="319646"/>
                  <a:pt x="1887004" y="332030"/>
                </a:cubicBezTo>
                <a:cubicBezTo>
                  <a:pt x="1906096" y="344929"/>
                  <a:pt x="1925187" y="356796"/>
                  <a:pt x="1946857" y="365052"/>
                </a:cubicBezTo>
                <a:cubicBezTo>
                  <a:pt x="1962337" y="370728"/>
                  <a:pt x="1974720" y="367116"/>
                  <a:pt x="1986588" y="355765"/>
                </a:cubicBezTo>
                <a:cubicBezTo>
                  <a:pt x="2018062" y="325838"/>
                  <a:pt x="2049537" y="296943"/>
                  <a:pt x="2081528" y="267532"/>
                </a:cubicBezTo>
                <a:cubicBezTo>
                  <a:pt x="2107843" y="242765"/>
                  <a:pt x="2122290" y="241733"/>
                  <a:pt x="2151701" y="261857"/>
                </a:cubicBezTo>
                <a:cubicBezTo>
                  <a:pt x="2153248" y="262889"/>
                  <a:pt x="2154281" y="263405"/>
                  <a:pt x="2155312" y="264437"/>
                </a:cubicBezTo>
                <a:cubicBezTo>
                  <a:pt x="2205363" y="300555"/>
                  <a:pt x="2198139" y="316034"/>
                  <a:pt x="2177500" y="353701"/>
                </a:cubicBezTo>
                <a:cubicBezTo>
                  <a:pt x="2158925" y="387755"/>
                  <a:pt x="2141381" y="422842"/>
                  <a:pt x="2122290" y="456896"/>
                </a:cubicBezTo>
                <a:cubicBezTo>
                  <a:pt x="2112487" y="474955"/>
                  <a:pt x="2114550" y="490435"/>
                  <a:pt x="2126934" y="505914"/>
                </a:cubicBezTo>
                <a:cubicBezTo>
                  <a:pt x="2140865" y="522941"/>
                  <a:pt x="2156345" y="538421"/>
                  <a:pt x="2173372" y="551836"/>
                </a:cubicBezTo>
                <a:cubicBezTo>
                  <a:pt x="2187819" y="563187"/>
                  <a:pt x="2202783" y="564735"/>
                  <a:pt x="2219810" y="555964"/>
                </a:cubicBezTo>
                <a:cubicBezTo>
                  <a:pt x="2258508" y="534809"/>
                  <a:pt x="2297722" y="514170"/>
                  <a:pt x="2336937" y="494046"/>
                </a:cubicBezTo>
                <a:cubicBezTo>
                  <a:pt x="2364799" y="479599"/>
                  <a:pt x="2380795" y="482695"/>
                  <a:pt x="2400917" y="507462"/>
                </a:cubicBezTo>
                <a:cubicBezTo>
                  <a:pt x="2408141" y="515717"/>
                  <a:pt x="2414849" y="524489"/>
                  <a:pt x="2420525" y="533777"/>
                </a:cubicBezTo>
                <a:cubicBezTo>
                  <a:pt x="2434972" y="556480"/>
                  <a:pt x="2433424" y="571443"/>
                  <a:pt x="2415365" y="591566"/>
                </a:cubicBezTo>
                <a:cubicBezTo>
                  <a:pt x="2384406" y="625105"/>
                  <a:pt x="2353448" y="659159"/>
                  <a:pt x="2321973" y="692182"/>
                </a:cubicBezTo>
                <a:cubicBezTo>
                  <a:pt x="2310106" y="704565"/>
                  <a:pt x="2307526" y="717981"/>
                  <a:pt x="2313718" y="733460"/>
                </a:cubicBezTo>
                <a:cubicBezTo>
                  <a:pt x="2323005" y="755647"/>
                  <a:pt x="2334357" y="776286"/>
                  <a:pt x="2349320" y="795377"/>
                </a:cubicBezTo>
                <a:cubicBezTo>
                  <a:pt x="2361187" y="810857"/>
                  <a:pt x="2375635" y="814984"/>
                  <a:pt x="2394726" y="810341"/>
                </a:cubicBezTo>
                <a:cubicBezTo>
                  <a:pt x="2438584" y="799505"/>
                  <a:pt x="2482958" y="789701"/>
                  <a:pt x="2526816" y="780414"/>
                </a:cubicBezTo>
                <a:cubicBezTo>
                  <a:pt x="2550035" y="775254"/>
                  <a:pt x="2563967" y="781962"/>
                  <a:pt x="2575834" y="803117"/>
                </a:cubicBezTo>
                <a:cubicBezTo>
                  <a:pt x="2582026" y="814468"/>
                  <a:pt x="2587186" y="826336"/>
                  <a:pt x="2591313" y="838719"/>
                </a:cubicBezTo>
                <a:cubicBezTo>
                  <a:pt x="2600085" y="867098"/>
                  <a:pt x="2595441" y="880514"/>
                  <a:pt x="2570158" y="896509"/>
                </a:cubicBezTo>
                <a:cubicBezTo>
                  <a:pt x="2534040" y="919212"/>
                  <a:pt x="2498437" y="942947"/>
                  <a:pt x="2461287" y="964102"/>
                </a:cubicBezTo>
                <a:cubicBezTo>
                  <a:pt x="2440132" y="976485"/>
                  <a:pt x="2434456" y="992997"/>
                  <a:pt x="2438068" y="1014668"/>
                </a:cubicBezTo>
                <a:cubicBezTo>
                  <a:pt x="2441164" y="1034791"/>
                  <a:pt x="2446840" y="1054398"/>
                  <a:pt x="2454063" y="1073489"/>
                </a:cubicBezTo>
                <a:cubicBezTo>
                  <a:pt x="2460771" y="1091032"/>
                  <a:pt x="2472638" y="1100320"/>
                  <a:pt x="2492762" y="1100836"/>
                </a:cubicBezTo>
                <a:cubicBezTo>
                  <a:pt x="2538168" y="1101352"/>
                  <a:pt x="2583058" y="1104448"/>
                  <a:pt x="2628464" y="1105996"/>
                </a:cubicBezTo>
                <a:cubicBezTo>
                  <a:pt x="2653230" y="1107028"/>
                  <a:pt x="2665614" y="1116831"/>
                  <a:pt x="2672322" y="1140566"/>
                </a:cubicBezTo>
                <a:cubicBezTo>
                  <a:pt x="2676449" y="1153982"/>
                  <a:pt x="2677998" y="1167913"/>
                  <a:pt x="2677998" y="1182360"/>
                </a:cubicBezTo>
                <a:cubicBezTo>
                  <a:pt x="2677998" y="1210223"/>
                  <a:pt x="2670258" y="1221575"/>
                  <a:pt x="2644459" y="1229830"/>
                </a:cubicBezTo>
                <a:cubicBezTo>
                  <a:pt x="2603697" y="1242730"/>
                  <a:pt x="2562934" y="1255113"/>
                  <a:pt x="2522172" y="1267497"/>
                </a:cubicBezTo>
                <a:cubicBezTo>
                  <a:pt x="2492762" y="1276268"/>
                  <a:pt x="2485022" y="1285556"/>
                  <a:pt x="2483990" y="1315998"/>
                </a:cubicBezTo>
                <a:cubicBezTo>
                  <a:pt x="2483474" y="1337153"/>
                  <a:pt x="2481926" y="1358824"/>
                  <a:pt x="2486570" y="1379980"/>
                </a:cubicBezTo>
                <a:cubicBezTo>
                  <a:pt x="2489666" y="1394427"/>
                  <a:pt x="2498437" y="1403199"/>
                  <a:pt x="2512885" y="1407842"/>
                </a:cubicBezTo>
                <a:cubicBezTo>
                  <a:pt x="2555711" y="1420742"/>
                  <a:pt x="2598537" y="1433641"/>
                  <a:pt x="2641363" y="1447057"/>
                </a:cubicBezTo>
                <a:cubicBezTo>
                  <a:pt x="2671290" y="1456344"/>
                  <a:pt x="2678514" y="1466664"/>
                  <a:pt x="2677998" y="1498138"/>
                </a:cubicBezTo>
                <a:cubicBezTo>
                  <a:pt x="2677998" y="1501234"/>
                  <a:pt x="2677998" y="1504330"/>
                  <a:pt x="2677998" y="1507426"/>
                </a:cubicBezTo>
                <a:cubicBezTo>
                  <a:pt x="2675934" y="1555928"/>
                  <a:pt x="2660454" y="1571407"/>
                  <a:pt x="2611952" y="1572955"/>
                </a:cubicBezTo>
                <a:cubicBezTo>
                  <a:pt x="2571190" y="1573987"/>
                  <a:pt x="2530944" y="1576051"/>
                  <a:pt x="2490182" y="1576567"/>
                </a:cubicBezTo>
                <a:cubicBezTo>
                  <a:pt x="2474702" y="1577083"/>
                  <a:pt x="2463867" y="1583791"/>
                  <a:pt x="2457675" y="1596690"/>
                </a:cubicBezTo>
                <a:cubicBezTo>
                  <a:pt x="2446324" y="1620941"/>
                  <a:pt x="2439100" y="1646224"/>
                  <a:pt x="2437036" y="1673055"/>
                </a:cubicBezTo>
                <a:cubicBezTo>
                  <a:pt x="2435488" y="1690082"/>
                  <a:pt x="2442712" y="1701434"/>
                  <a:pt x="2457159" y="1710205"/>
                </a:cubicBezTo>
                <a:cubicBezTo>
                  <a:pt x="2493278" y="1732392"/>
                  <a:pt x="2528880" y="1754579"/>
                  <a:pt x="2564483" y="1777282"/>
                </a:cubicBezTo>
                <a:cubicBezTo>
                  <a:pt x="2596989" y="1797405"/>
                  <a:pt x="2601117" y="1809789"/>
                  <a:pt x="2588733" y="1845907"/>
                </a:cubicBezTo>
                <a:cubicBezTo>
                  <a:pt x="2584606" y="1858291"/>
                  <a:pt x="2578930" y="1870158"/>
                  <a:pt x="2571706" y="1880994"/>
                </a:cubicBezTo>
                <a:cubicBezTo>
                  <a:pt x="2564998" y="1890797"/>
                  <a:pt x="2554163" y="1897505"/>
                  <a:pt x="2538684" y="1897505"/>
                </a:cubicBezTo>
                <a:close/>
                <a:moveTo>
                  <a:pt x="1338521" y="2312867"/>
                </a:moveTo>
                <a:cubicBezTo>
                  <a:pt x="1869461" y="2314931"/>
                  <a:pt x="2317329" y="1887701"/>
                  <a:pt x="2316814" y="1335605"/>
                </a:cubicBezTo>
                <a:cubicBezTo>
                  <a:pt x="2316298" y="792797"/>
                  <a:pt x="1880813" y="359892"/>
                  <a:pt x="1340068" y="359376"/>
                </a:cubicBezTo>
                <a:cubicBezTo>
                  <a:pt x="796228" y="358860"/>
                  <a:pt x="363839" y="794861"/>
                  <a:pt x="361775" y="1331994"/>
                </a:cubicBezTo>
                <a:cubicBezTo>
                  <a:pt x="359711" y="1882026"/>
                  <a:pt x="806032" y="2314415"/>
                  <a:pt x="1338521" y="2312867"/>
                </a:cubicBezTo>
                <a:close/>
              </a:path>
            </a:pathLst>
          </a:custGeom>
          <a:solidFill>
            <a:srgbClr val="374562"/>
          </a:solidFill>
          <a:ln w="5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839AD3C8-78C2-4EFB-A5B3-E1F2FDE839CB}"/>
              </a:ext>
            </a:extLst>
          </p:cNvPr>
          <p:cNvSpPr/>
          <p:nvPr/>
        </p:nvSpPr>
        <p:spPr>
          <a:xfrm>
            <a:off x="8428432" y="1480351"/>
            <a:ext cx="2677922" cy="2672763"/>
          </a:xfrm>
          <a:custGeom>
            <a:avLst/>
            <a:gdLst>
              <a:gd name="connsiteX0" fmla="*/ 2538684 w 2677922"/>
              <a:gd name="connsiteY0" fmla="*/ 1897505 h 2672762"/>
              <a:gd name="connsiteX1" fmla="*/ 2456643 w 2677922"/>
              <a:gd name="connsiteY1" fmla="*/ 1879446 h 2672762"/>
              <a:gd name="connsiteX2" fmla="*/ 2389566 w 2677922"/>
              <a:gd name="connsiteY2" fmla="*/ 1863966 h 2672762"/>
              <a:gd name="connsiteX3" fmla="*/ 2354479 w 2677922"/>
              <a:gd name="connsiteY3" fmla="*/ 1874802 h 2672762"/>
              <a:gd name="connsiteX4" fmla="*/ 2312170 w 2677922"/>
              <a:gd name="connsiteY4" fmla="*/ 1950651 h 2672762"/>
              <a:gd name="connsiteX5" fmla="*/ 2322489 w 2677922"/>
              <a:gd name="connsiteY5" fmla="*/ 1983157 h 2672762"/>
              <a:gd name="connsiteX6" fmla="*/ 2412785 w 2677922"/>
              <a:gd name="connsiteY6" fmla="*/ 2080161 h 2672762"/>
              <a:gd name="connsiteX7" fmla="*/ 2418461 w 2677922"/>
              <a:gd name="connsiteY7" fmla="*/ 2146722 h 2672762"/>
              <a:gd name="connsiteX8" fmla="*/ 2414849 w 2677922"/>
              <a:gd name="connsiteY8" fmla="*/ 2151882 h 2672762"/>
              <a:gd name="connsiteX9" fmla="*/ 2324037 w 2677922"/>
              <a:gd name="connsiteY9" fmla="*/ 2174585 h 2672762"/>
              <a:gd name="connsiteX10" fmla="*/ 2219294 w 2677922"/>
              <a:gd name="connsiteY10" fmla="*/ 2118859 h 2672762"/>
              <a:gd name="connsiteX11" fmla="*/ 2178531 w 2677922"/>
              <a:gd name="connsiteY11" fmla="*/ 2120407 h 2672762"/>
              <a:gd name="connsiteX12" fmla="*/ 2125386 w 2677922"/>
              <a:gd name="connsiteY12" fmla="*/ 2172521 h 2672762"/>
              <a:gd name="connsiteX13" fmla="*/ 2122806 w 2677922"/>
              <a:gd name="connsiteY13" fmla="*/ 2217411 h 2672762"/>
              <a:gd name="connsiteX14" fmla="*/ 2184723 w 2677922"/>
              <a:gd name="connsiteY14" fmla="*/ 2334538 h 2672762"/>
              <a:gd name="connsiteX15" fmla="*/ 2174404 w 2677922"/>
              <a:gd name="connsiteY15" fmla="*/ 2395423 h 2672762"/>
              <a:gd name="connsiteX16" fmla="*/ 2164084 w 2677922"/>
              <a:gd name="connsiteY16" fmla="*/ 2404711 h 2672762"/>
              <a:gd name="connsiteX17" fmla="*/ 2075336 w 2677922"/>
              <a:gd name="connsiteY17" fmla="*/ 2401615 h 2672762"/>
              <a:gd name="connsiteX18" fmla="*/ 1988652 w 2677922"/>
              <a:gd name="connsiteY18" fmla="*/ 2320606 h 2672762"/>
              <a:gd name="connsiteX19" fmla="*/ 1944277 w 2677922"/>
              <a:gd name="connsiteY19" fmla="*/ 2311835 h 2672762"/>
              <a:gd name="connsiteX20" fmla="*/ 1883392 w 2677922"/>
              <a:gd name="connsiteY20" fmla="*/ 2346405 h 2672762"/>
              <a:gd name="connsiteX21" fmla="*/ 1868429 w 2677922"/>
              <a:gd name="connsiteY21" fmla="*/ 2391811 h 2672762"/>
              <a:gd name="connsiteX22" fmla="*/ 1899388 w 2677922"/>
              <a:gd name="connsiteY22" fmla="*/ 2526997 h 2672762"/>
              <a:gd name="connsiteX23" fmla="*/ 1879264 w 2677922"/>
              <a:gd name="connsiteY23" fmla="*/ 2571887 h 2672762"/>
              <a:gd name="connsiteX24" fmla="*/ 1841082 w 2677922"/>
              <a:gd name="connsiteY24" fmla="*/ 2588915 h 2672762"/>
              <a:gd name="connsiteX25" fmla="*/ 1782777 w 2677922"/>
              <a:gd name="connsiteY25" fmla="*/ 2568276 h 2672762"/>
              <a:gd name="connsiteX26" fmla="*/ 1715184 w 2677922"/>
              <a:gd name="connsiteY26" fmla="*/ 2459404 h 2672762"/>
              <a:gd name="connsiteX27" fmla="*/ 1664618 w 2677922"/>
              <a:gd name="connsiteY27" fmla="*/ 2435669 h 2672762"/>
              <a:gd name="connsiteX28" fmla="*/ 1610440 w 2677922"/>
              <a:gd name="connsiteY28" fmla="*/ 2450117 h 2672762"/>
              <a:gd name="connsiteX29" fmla="*/ 1577418 w 2677922"/>
              <a:gd name="connsiteY29" fmla="*/ 2495007 h 2672762"/>
              <a:gd name="connsiteX30" fmla="*/ 1573806 w 2677922"/>
              <a:gd name="connsiteY30" fmla="*/ 2616777 h 2672762"/>
              <a:gd name="connsiteX31" fmla="*/ 1526852 w 2677922"/>
              <a:gd name="connsiteY31" fmla="*/ 2672503 h 2672762"/>
              <a:gd name="connsiteX32" fmla="*/ 1497441 w 2677922"/>
              <a:gd name="connsiteY32" fmla="*/ 2676115 h 2672762"/>
              <a:gd name="connsiteX33" fmla="*/ 1449972 w 2677922"/>
              <a:gd name="connsiteY33" fmla="*/ 2644124 h 2672762"/>
              <a:gd name="connsiteX34" fmla="*/ 1410241 w 2677922"/>
              <a:gd name="connsiteY34" fmla="*/ 2514614 h 2672762"/>
              <a:gd name="connsiteX35" fmla="*/ 1373091 w 2677922"/>
              <a:gd name="connsiteY35" fmla="*/ 2482623 h 2672762"/>
              <a:gd name="connsiteX36" fmla="*/ 1304982 w 2677922"/>
              <a:gd name="connsiteY36" fmla="*/ 2483139 h 2672762"/>
              <a:gd name="connsiteX37" fmla="*/ 1271959 w 2677922"/>
              <a:gd name="connsiteY37" fmla="*/ 2511518 h 2672762"/>
              <a:gd name="connsiteX38" fmla="*/ 1234293 w 2677922"/>
              <a:gd name="connsiteY38" fmla="*/ 2633805 h 2672762"/>
              <a:gd name="connsiteX39" fmla="*/ 1170828 w 2677922"/>
              <a:gd name="connsiteY39" fmla="*/ 2674567 h 2672762"/>
              <a:gd name="connsiteX40" fmla="*/ 1106847 w 2677922"/>
              <a:gd name="connsiteY40" fmla="*/ 2602330 h 2672762"/>
              <a:gd name="connsiteX41" fmla="*/ 1103751 w 2677922"/>
              <a:gd name="connsiteY41" fmla="*/ 2491395 h 2672762"/>
              <a:gd name="connsiteX42" fmla="*/ 1080532 w 2677922"/>
              <a:gd name="connsiteY42" fmla="*/ 2454244 h 2672762"/>
              <a:gd name="connsiteX43" fmla="*/ 1005199 w 2677922"/>
              <a:gd name="connsiteY43" fmla="*/ 2435153 h 2672762"/>
              <a:gd name="connsiteX44" fmla="*/ 969080 w 2677922"/>
              <a:gd name="connsiteY44" fmla="*/ 2454244 h 2672762"/>
              <a:gd name="connsiteX45" fmla="*/ 900456 w 2677922"/>
              <a:gd name="connsiteY45" fmla="*/ 2564148 h 2672762"/>
              <a:gd name="connsiteX46" fmla="*/ 836474 w 2677922"/>
              <a:gd name="connsiteY46" fmla="*/ 2587367 h 2672762"/>
              <a:gd name="connsiteX47" fmla="*/ 831830 w 2677922"/>
              <a:gd name="connsiteY47" fmla="*/ 2585819 h 2672762"/>
              <a:gd name="connsiteX48" fmla="*/ 785392 w 2677922"/>
              <a:gd name="connsiteY48" fmla="*/ 2504810 h 2672762"/>
              <a:gd name="connsiteX49" fmla="*/ 811707 w 2677922"/>
              <a:gd name="connsiteY49" fmla="*/ 2390779 h 2672762"/>
              <a:gd name="connsiteX50" fmla="*/ 794680 w 2677922"/>
              <a:gd name="connsiteY50" fmla="*/ 2344341 h 2672762"/>
              <a:gd name="connsiteX51" fmla="*/ 739470 w 2677922"/>
              <a:gd name="connsiteY51" fmla="*/ 2312351 h 2672762"/>
              <a:gd name="connsiteX52" fmla="*/ 689421 w 2677922"/>
              <a:gd name="connsiteY52" fmla="*/ 2321638 h 2672762"/>
              <a:gd name="connsiteX53" fmla="*/ 596029 w 2677922"/>
              <a:gd name="connsiteY53" fmla="*/ 2408838 h 2672762"/>
              <a:gd name="connsiteX54" fmla="*/ 530500 w 2677922"/>
              <a:gd name="connsiteY54" fmla="*/ 2415030 h 2672762"/>
              <a:gd name="connsiteX55" fmla="*/ 521212 w 2677922"/>
              <a:gd name="connsiteY55" fmla="*/ 2408838 h 2672762"/>
              <a:gd name="connsiteX56" fmla="*/ 500573 w 2677922"/>
              <a:gd name="connsiteY56" fmla="*/ 2322670 h 2672762"/>
              <a:gd name="connsiteX57" fmla="*/ 556298 w 2677922"/>
              <a:gd name="connsiteY57" fmla="*/ 2217927 h 2672762"/>
              <a:gd name="connsiteX58" fmla="*/ 552171 w 2677922"/>
              <a:gd name="connsiteY58" fmla="*/ 2168909 h 2672762"/>
              <a:gd name="connsiteX59" fmla="*/ 505733 w 2677922"/>
              <a:gd name="connsiteY59" fmla="*/ 2122987 h 2672762"/>
              <a:gd name="connsiteX60" fmla="*/ 457747 w 2677922"/>
              <a:gd name="connsiteY60" fmla="*/ 2119375 h 2672762"/>
              <a:gd name="connsiteX61" fmla="*/ 341652 w 2677922"/>
              <a:gd name="connsiteY61" fmla="*/ 2180777 h 2672762"/>
              <a:gd name="connsiteX62" fmla="*/ 278187 w 2677922"/>
              <a:gd name="connsiteY62" fmla="*/ 2168909 h 2672762"/>
              <a:gd name="connsiteX63" fmla="*/ 274059 w 2677922"/>
              <a:gd name="connsiteY63" fmla="*/ 2164265 h 2672762"/>
              <a:gd name="connsiteX64" fmla="*/ 276639 w 2677922"/>
              <a:gd name="connsiteY64" fmla="*/ 2069325 h 2672762"/>
              <a:gd name="connsiteX65" fmla="*/ 354551 w 2677922"/>
              <a:gd name="connsiteY65" fmla="*/ 1986253 h 2672762"/>
              <a:gd name="connsiteX66" fmla="*/ 363839 w 2677922"/>
              <a:gd name="connsiteY66" fmla="*/ 1940847 h 2672762"/>
              <a:gd name="connsiteX67" fmla="*/ 328237 w 2677922"/>
              <a:gd name="connsiteY67" fmla="*/ 1878930 h 2672762"/>
              <a:gd name="connsiteX68" fmla="*/ 283347 w 2677922"/>
              <a:gd name="connsiteY68" fmla="*/ 1866030 h 2672762"/>
              <a:gd name="connsiteX69" fmla="*/ 170864 w 2677922"/>
              <a:gd name="connsiteY69" fmla="*/ 1891829 h 2672762"/>
              <a:gd name="connsiteX70" fmla="*/ 155900 w 2677922"/>
              <a:gd name="connsiteY70" fmla="*/ 1895441 h 2672762"/>
              <a:gd name="connsiteX71" fmla="*/ 100175 w 2677922"/>
              <a:gd name="connsiteY71" fmla="*/ 1868094 h 2672762"/>
              <a:gd name="connsiteX72" fmla="*/ 87275 w 2677922"/>
              <a:gd name="connsiteY72" fmla="*/ 1838168 h 2672762"/>
              <a:gd name="connsiteX73" fmla="*/ 107915 w 2677922"/>
              <a:gd name="connsiteY73" fmla="*/ 1779862 h 2672762"/>
              <a:gd name="connsiteX74" fmla="*/ 213690 w 2677922"/>
              <a:gd name="connsiteY74" fmla="*/ 1713817 h 2672762"/>
              <a:gd name="connsiteX75" fmla="*/ 238972 w 2677922"/>
              <a:gd name="connsiteY75" fmla="*/ 1654480 h 2672762"/>
              <a:gd name="connsiteX76" fmla="*/ 222977 w 2677922"/>
              <a:gd name="connsiteY76" fmla="*/ 1600818 h 2672762"/>
              <a:gd name="connsiteX77" fmla="*/ 184279 w 2677922"/>
              <a:gd name="connsiteY77" fmla="*/ 1575019 h 2672762"/>
              <a:gd name="connsiteX78" fmla="*/ 59413 w 2677922"/>
              <a:gd name="connsiteY78" fmla="*/ 1571407 h 2672762"/>
              <a:gd name="connsiteX79" fmla="*/ 3687 w 2677922"/>
              <a:gd name="connsiteY79" fmla="*/ 1524453 h 2672762"/>
              <a:gd name="connsiteX80" fmla="*/ 1623 w 2677922"/>
              <a:gd name="connsiteY80" fmla="*/ 1513618 h 2672762"/>
              <a:gd name="connsiteX81" fmla="*/ 48577 w 2677922"/>
              <a:gd name="connsiteY81" fmla="*/ 1442413 h 2672762"/>
              <a:gd name="connsiteX82" fmla="*/ 160544 w 2677922"/>
              <a:gd name="connsiteY82" fmla="*/ 1408358 h 2672762"/>
              <a:gd name="connsiteX83" fmla="*/ 194083 w 2677922"/>
              <a:gd name="connsiteY83" fmla="*/ 1370692 h 2672762"/>
              <a:gd name="connsiteX84" fmla="*/ 192534 w 2677922"/>
              <a:gd name="connsiteY84" fmla="*/ 1298971 h 2672762"/>
              <a:gd name="connsiteX85" fmla="*/ 166220 w 2677922"/>
              <a:gd name="connsiteY85" fmla="*/ 1269560 h 2672762"/>
              <a:gd name="connsiteX86" fmla="*/ 47029 w 2677922"/>
              <a:gd name="connsiteY86" fmla="*/ 1232926 h 2672762"/>
              <a:gd name="connsiteX87" fmla="*/ 1623 w 2677922"/>
              <a:gd name="connsiteY87" fmla="*/ 1166881 h 2672762"/>
              <a:gd name="connsiteX88" fmla="*/ 6267 w 2677922"/>
              <a:gd name="connsiteY88" fmla="*/ 1139534 h 2672762"/>
              <a:gd name="connsiteX89" fmla="*/ 49093 w 2677922"/>
              <a:gd name="connsiteY89" fmla="*/ 1105480 h 2672762"/>
              <a:gd name="connsiteX90" fmla="*/ 164672 w 2677922"/>
              <a:gd name="connsiteY90" fmla="*/ 1101868 h 2672762"/>
              <a:gd name="connsiteX91" fmla="*/ 181699 w 2677922"/>
              <a:gd name="connsiteY91" fmla="*/ 1101352 h 2672762"/>
              <a:gd name="connsiteX92" fmla="*/ 227621 w 2677922"/>
              <a:gd name="connsiteY92" fmla="*/ 1065233 h 2672762"/>
              <a:gd name="connsiteX93" fmla="*/ 241036 w 2677922"/>
              <a:gd name="connsiteY93" fmla="*/ 1014152 h 2672762"/>
              <a:gd name="connsiteX94" fmla="*/ 219366 w 2677922"/>
              <a:gd name="connsiteY94" fmla="*/ 965650 h 2672762"/>
              <a:gd name="connsiteX95" fmla="*/ 113590 w 2677922"/>
              <a:gd name="connsiteY95" fmla="*/ 899605 h 2672762"/>
              <a:gd name="connsiteX96" fmla="*/ 89855 w 2677922"/>
              <a:gd name="connsiteY96" fmla="*/ 832012 h 2672762"/>
              <a:gd name="connsiteX97" fmla="*/ 104818 w 2677922"/>
              <a:gd name="connsiteY97" fmla="*/ 799505 h 2672762"/>
              <a:gd name="connsiteX98" fmla="*/ 151256 w 2677922"/>
              <a:gd name="connsiteY98" fmla="*/ 779898 h 2672762"/>
              <a:gd name="connsiteX99" fmla="*/ 283347 w 2677922"/>
              <a:gd name="connsiteY99" fmla="*/ 810341 h 2672762"/>
              <a:gd name="connsiteX100" fmla="*/ 331332 w 2677922"/>
              <a:gd name="connsiteY100" fmla="*/ 794345 h 2672762"/>
              <a:gd name="connsiteX101" fmla="*/ 363839 w 2677922"/>
              <a:gd name="connsiteY101" fmla="*/ 737588 h 2672762"/>
              <a:gd name="connsiteX102" fmla="*/ 354551 w 2677922"/>
              <a:gd name="connsiteY102" fmla="*/ 689086 h 2672762"/>
              <a:gd name="connsiteX103" fmla="*/ 266835 w 2677922"/>
              <a:gd name="connsiteY103" fmla="*/ 595694 h 2672762"/>
              <a:gd name="connsiteX104" fmla="*/ 261675 w 2677922"/>
              <a:gd name="connsiteY104" fmla="*/ 529133 h 2672762"/>
              <a:gd name="connsiteX105" fmla="*/ 270447 w 2677922"/>
              <a:gd name="connsiteY105" fmla="*/ 516233 h 2672762"/>
              <a:gd name="connsiteX106" fmla="*/ 349907 w 2677922"/>
              <a:gd name="connsiteY106" fmla="*/ 498690 h 2672762"/>
              <a:gd name="connsiteX107" fmla="*/ 457231 w 2677922"/>
              <a:gd name="connsiteY107" fmla="*/ 555964 h 2672762"/>
              <a:gd name="connsiteX108" fmla="*/ 507797 w 2677922"/>
              <a:gd name="connsiteY108" fmla="*/ 551320 h 2672762"/>
              <a:gd name="connsiteX109" fmla="*/ 551139 w 2677922"/>
              <a:gd name="connsiteY109" fmla="*/ 508494 h 2672762"/>
              <a:gd name="connsiteX110" fmla="*/ 556815 w 2677922"/>
              <a:gd name="connsiteY110" fmla="*/ 456896 h 2672762"/>
              <a:gd name="connsiteX111" fmla="*/ 494381 w 2677922"/>
              <a:gd name="connsiteY111" fmla="*/ 339769 h 2672762"/>
              <a:gd name="connsiteX112" fmla="*/ 505217 w 2677922"/>
              <a:gd name="connsiteY112" fmla="*/ 280432 h 2672762"/>
              <a:gd name="connsiteX113" fmla="*/ 537723 w 2677922"/>
              <a:gd name="connsiteY113" fmla="*/ 256181 h 2672762"/>
              <a:gd name="connsiteX114" fmla="*/ 590353 w 2677922"/>
              <a:gd name="connsiteY114" fmla="*/ 261857 h 2672762"/>
              <a:gd name="connsiteX115" fmla="*/ 679617 w 2677922"/>
              <a:gd name="connsiteY115" fmla="*/ 344929 h 2672762"/>
              <a:gd name="connsiteX116" fmla="*/ 754950 w 2677922"/>
              <a:gd name="connsiteY116" fmla="*/ 355765 h 2672762"/>
              <a:gd name="connsiteX117" fmla="*/ 797260 w 2677922"/>
              <a:gd name="connsiteY117" fmla="*/ 329450 h 2672762"/>
              <a:gd name="connsiteX118" fmla="*/ 811707 w 2677922"/>
              <a:gd name="connsiteY118" fmla="*/ 285076 h 2672762"/>
              <a:gd name="connsiteX119" fmla="*/ 781781 w 2677922"/>
              <a:gd name="connsiteY119" fmla="*/ 156081 h 2672762"/>
              <a:gd name="connsiteX120" fmla="*/ 807064 w 2677922"/>
              <a:gd name="connsiteY120" fmla="*/ 100872 h 2672762"/>
              <a:gd name="connsiteX121" fmla="*/ 841634 w 2677922"/>
              <a:gd name="connsiteY121" fmla="*/ 86424 h 2672762"/>
              <a:gd name="connsiteX122" fmla="*/ 896328 w 2677922"/>
              <a:gd name="connsiteY122" fmla="*/ 106031 h 2672762"/>
              <a:gd name="connsiteX123" fmla="*/ 965469 w 2677922"/>
              <a:gd name="connsiteY123" fmla="*/ 217483 h 2672762"/>
              <a:gd name="connsiteX124" fmla="*/ 1013455 w 2677922"/>
              <a:gd name="connsiteY124" fmla="*/ 240702 h 2672762"/>
              <a:gd name="connsiteX125" fmla="*/ 1077952 w 2677922"/>
              <a:gd name="connsiteY125" fmla="*/ 222642 h 2672762"/>
              <a:gd name="connsiteX126" fmla="*/ 1101687 w 2677922"/>
              <a:gd name="connsiteY126" fmla="*/ 188072 h 2672762"/>
              <a:gd name="connsiteX127" fmla="*/ 1106847 w 2677922"/>
              <a:gd name="connsiteY127" fmla="*/ 53918 h 2672762"/>
              <a:gd name="connsiteX128" fmla="*/ 1145029 w 2677922"/>
              <a:gd name="connsiteY128" fmla="*/ 4900 h 2672762"/>
              <a:gd name="connsiteX129" fmla="*/ 1158960 w 2677922"/>
              <a:gd name="connsiteY129" fmla="*/ 1804 h 2672762"/>
              <a:gd name="connsiteX130" fmla="*/ 1235841 w 2677922"/>
              <a:gd name="connsiteY130" fmla="*/ 48758 h 2672762"/>
              <a:gd name="connsiteX131" fmla="*/ 1269895 w 2677922"/>
              <a:gd name="connsiteY131" fmla="*/ 162273 h 2672762"/>
              <a:gd name="connsiteX132" fmla="*/ 1303434 w 2677922"/>
              <a:gd name="connsiteY132" fmla="*/ 192716 h 2672762"/>
              <a:gd name="connsiteX133" fmla="*/ 1376702 w 2677922"/>
              <a:gd name="connsiteY133" fmla="*/ 192716 h 2672762"/>
              <a:gd name="connsiteX134" fmla="*/ 1409209 w 2677922"/>
              <a:gd name="connsiteY134" fmla="*/ 163305 h 2672762"/>
              <a:gd name="connsiteX135" fmla="*/ 1447392 w 2677922"/>
              <a:gd name="connsiteY135" fmla="*/ 37922 h 2672762"/>
              <a:gd name="connsiteX136" fmla="*/ 1499505 w 2677922"/>
              <a:gd name="connsiteY136" fmla="*/ 256 h 2672762"/>
              <a:gd name="connsiteX137" fmla="*/ 1513436 w 2677922"/>
              <a:gd name="connsiteY137" fmla="*/ 772 h 2672762"/>
              <a:gd name="connsiteX138" fmla="*/ 1573290 w 2677922"/>
              <a:gd name="connsiteY138" fmla="*/ 65269 h 2672762"/>
              <a:gd name="connsiteX139" fmla="*/ 1576902 w 2677922"/>
              <a:gd name="connsiteY139" fmla="*/ 185492 h 2672762"/>
              <a:gd name="connsiteX140" fmla="*/ 1598057 w 2677922"/>
              <a:gd name="connsiteY140" fmla="*/ 220578 h 2672762"/>
              <a:gd name="connsiteX141" fmla="*/ 1674422 w 2677922"/>
              <a:gd name="connsiteY141" fmla="*/ 240702 h 2672762"/>
              <a:gd name="connsiteX142" fmla="*/ 1710540 w 2677922"/>
              <a:gd name="connsiteY142" fmla="*/ 221610 h 2672762"/>
              <a:gd name="connsiteX143" fmla="*/ 1779165 w 2677922"/>
              <a:gd name="connsiteY143" fmla="*/ 111707 h 2672762"/>
              <a:gd name="connsiteX144" fmla="*/ 1845726 w 2677922"/>
              <a:gd name="connsiteY144" fmla="*/ 88488 h 2672762"/>
              <a:gd name="connsiteX145" fmla="*/ 1857594 w 2677922"/>
              <a:gd name="connsiteY145" fmla="*/ 92616 h 2672762"/>
              <a:gd name="connsiteX146" fmla="*/ 1895260 w 2677922"/>
              <a:gd name="connsiteY146" fmla="*/ 166401 h 2672762"/>
              <a:gd name="connsiteX147" fmla="*/ 1868429 w 2677922"/>
              <a:gd name="connsiteY147" fmla="*/ 281980 h 2672762"/>
              <a:gd name="connsiteX148" fmla="*/ 1887004 w 2677922"/>
              <a:gd name="connsiteY148" fmla="*/ 332030 h 2672762"/>
              <a:gd name="connsiteX149" fmla="*/ 1946857 w 2677922"/>
              <a:gd name="connsiteY149" fmla="*/ 365052 h 2672762"/>
              <a:gd name="connsiteX150" fmla="*/ 1986588 w 2677922"/>
              <a:gd name="connsiteY150" fmla="*/ 355765 h 2672762"/>
              <a:gd name="connsiteX151" fmla="*/ 2081528 w 2677922"/>
              <a:gd name="connsiteY151" fmla="*/ 267532 h 2672762"/>
              <a:gd name="connsiteX152" fmla="*/ 2151701 w 2677922"/>
              <a:gd name="connsiteY152" fmla="*/ 261857 h 2672762"/>
              <a:gd name="connsiteX153" fmla="*/ 2155312 w 2677922"/>
              <a:gd name="connsiteY153" fmla="*/ 264437 h 2672762"/>
              <a:gd name="connsiteX154" fmla="*/ 2177500 w 2677922"/>
              <a:gd name="connsiteY154" fmla="*/ 353701 h 2672762"/>
              <a:gd name="connsiteX155" fmla="*/ 2122290 w 2677922"/>
              <a:gd name="connsiteY155" fmla="*/ 456896 h 2672762"/>
              <a:gd name="connsiteX156" fmla="*/ 2126934 w 2677922"/>
              <a:gd name="connsiteY156" fmla="*/ 505914 h 2672762"/>
              <a:gd name="connsiteX157" fmla="*/ 2173372 w 2677922"/>
              <a:gd name="connsiteY157" fmla="*/ 551836 h 2672762"/>
              <a:gd name="connsiteX158" fmla="*/ 2219810 w 2677922"/>
              <a:gd name="connsiteY158" fmla="*/ 555964 h 2672762"/>
              <a:gd name="connsiteX159" fmla="*/ 2336937 w 2677922"/>
              <a:gd name="connsiteY159" fmla="*/ 494046 h 2672762"/>
              <a:gd name="connsiteX160" fmla="*/ 2400917 w 2677922"/>
              <a:gd name="connsiteY160" fmla="*/ 507462 h 2672762"/>
              <a:gd name="connsiteX161" fmla="*/ 2420525 w 2677922"/>
              <a:gd name="connsiteY161" fmla="*/ 533777 h 2672762"/>
              <a:gd name="connsiteX162" fmla="*/ 2415365 w 2677922"/>
              <a:gd name="connsiteY162" fmla="*/ 591566 h 2672762"/>
              <a:gd name="connsiteX163" fmla="*/ 2321973 w 2677922"/>
              <a:gd name="connsiteY163" fmla="*/ 692182 h 2672762"/>
              <a:gd name="connsiteX164" fmla="*/ 2313718 w 2677922"/>
              <a:gd name="connsiteY164" fmla="*/ 733460 h 2672762"/>
              <a:gd name="connsiteX165" fmla="*/ 2349320 w 2677922"/>
              <a:gd name="connsiteY165" fmla="*/ 795377 h 2672762"/>
              <a:gd name="connsiteX166" fmla="*/ 2394726 w 2677922"/>
              <a:gd name="connsiteY166" fmla="*/ 810341 h 2672762"/>
              <a:gd name="connsiteX167" fmla="*/ 2526816 w 2677922"/>
              <a:gd name="connsiteY167" fmla="*/ 780414 h 2672762"/>
              <a:gd name="connsiteX168" fmla="*/ 2575834 w 2677922"/>
              <a:gd name="connsiteY168" fmla="*/ 803117 h 2672762"/>
              <a:gd name="connsiteX169" fmla="*/ 2591313 w 2677922"/>
              <a:gd name="connsiteY169" fmla="*/ 838719 h 2672762"/>
              <a:gd name="connsiteX170" fmla="*/ 2570158 w 2677922"/>
              <a:gd name="connsiteY170" fmla="*/ 896509 h 2672762"/>
              <a:gd name="connsiteX171" fmla="*/ 2461287 w 2677922"/>
              <a:gd name="connsiteY171" fmla="*/ 964102 h 2672762"/>
              <a:gd name="connsiteX172" fmla="*/ 2438068 w 2677922"/>
              <a:gd name="connsiteY172" fmla="*/ 1014668 h 2672762"/>
              <a:gd name="connsiteX173" fmla="*/ 2454063 w 2677922"/>
              <a:gd name="connsiteY173" fmla="*/ 1073489 h 2672762"/>
              <a:gd name="connsiteX174" fmla="*/ 2492762 w 2677922"/>
              <a:gd name="connsiteY174" fmla="*/ 1100836 h 2672762"/>
              <a:gd name="connsiteX175" fmla="*/ 2628464 w 2677922"/>
              <a:gd name="connsiteY175" fmla="*/ 1105996 h 2672762"/>
              <a:gd name="connsiteX176" fmla="*/ 2672322 w 2677922"/>
              <a:gd name="connsiteY176" fmla="*/ 1140566 h 2672762"/>
              <a:gd name="connsiteX177" fmla="*/ 2677998 w 2677922"/>
              <a:gd name="connsiteY177" fmla="*/ 1182360 h 2672762"/>
              <a:gd name="connsiteX178" fmla="*/ 2644459 w 2677922"/>
              <a:gd name="connsiteY178" fmla="*/ 1229830 h 2672762"/>
              <a:gd name="connsiteX179" fmla="*/ 2522172 w 2677922"/>
              <a:gd name="connsiteY179" fmla="*/ 1267497 h 2672762"/>
              <a:gd name="connsiteX180" fmla="*/ 2483990 w 2677922"/>
              <a:gd name="connsiteY180" fmla="*/ 1315998 h 2672762"/>
              <a:gd name="connsiteX181" fmla="*/ 2486570 w 2677922"/>
              <a:gd name="connsiteY181" fmla="*/ 1379980 h 2672762"/>
              <a:gd name="connsiteX182" fmla="*/ 2512885 w 2677922"/>
              <a:gd name="connsiteY182" fmla="*/ 1407842 h 2672762"/>
              <a:gd name="connsiteX183" fmla="*/ 2641363 w 2677922"/>
              <a:gd name="connsiteY183" fmla="*/ 1447057 h 2672762"/>
              <a:gd name="connsiteX184" fmla="*/ 2677998 w 2677922"/>
              <a:gd name="connsiteY184" fmla="*/ 1498138 h 2672762"/>
              <a:gd name="connsiteX185" fmla="*/ 2677998 w 2677922"/>
              <a:gd name="connsiteY185" fmla="*/ 1507426 h 2672762"/>
              <a:gd name="connsiteX186" fmla="*/ 2611952 w 2677922"/>
              <a:gd name="connsiteY186" fmla="*/ 1572955 h 2672762"/>
              <a:gd name="connsiteX187" fmla="*/ 2490182 w 2677922"/>
              <a:gd name="connsiteY187" fmla="*/ 1576567 h 2672762"/>
              <a:gd name="connsiteX188" fmla="*/ 2457675 w 2677922"/>
              <a:gd name="connsiteY188" fmla="*/ 1596690 h 2672762"/>
              <a:gd name="connsiteX189" fmla="*/ 2437036 w 2677922"/>
              <a:gd name="connsiteY189" fmla="*/ 1673055 h 2672762"/>
              <a:gd name="connsiteX190" fmla="*/ 2457159 w 2677922"/>
              <a:gd name="connsiteY190" fmla="*/ 1710205 h 2672762"/>
              <a:gd name="connsiteX191" fmla="*/ 2564483 w 2677922"/>
              <a:gd name="connsiteY191" fmla="*/ 1777282 h 2672762"/>
              <a:gd name="connsiteX192" fmla="*/ 2588733 w 2677922"/>
              <a:gd name="connsiteY192" fmla="*/ 1845907 h 2672762"/>
              <a:gd name="connsiteX193" fmla="*/ 2571706 w 2677922"/>
              <a:gd name="connsiteY193" fmla="*/ 1880994 h 2672762"/>
              <a:gd name="connsiteX194" fmla="*/ 2538684 w 2677922"/>
              <a:gd name="connsiteY194" fmla="*/ 1897505 h 2672762"/>
              <a:gd name="connsiteX195" fmla="*/ 1338521 w 2677922"/>
              <a:gd name="connsiteY195" fmla="*/ 2312867 h 2672762"/>
              <a:gd name="connsiteX196" fmla="*/ 2316814 w 2677922"/>
              <a:gd name="connsiteY196" fmla="*/ 1335605 h 2672762"/>
              <a:gd name="connsiteX197" fmla="*/ 1340068 w 2677922"/>
              <a:gd name="connsiteY197" fmla="*/ 359376 h 2672762"/>
              <a:gd name="connsiteX198" fmla="*/ 361775 w 2677922"/>
              <a:gd name="connsiteY198" fmla="*/ 1331994 h 2672762"/>
              <a:gd name="connsiteX199" fmla="*/ 1338521 w 2677922"/>
              <a:gd name="connsiteY199" fmla="*/ 2312867 h 2672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</a:cxnLst>
            <a:rect l="l" t="t" r="r" b="b"/>
            <a:pathLst>
              <a:path w="2677922" h="2672762">
                <a:moveTo>
                  <a:pt x="2538684" y="1897505"/>
                </a:moveTo>
                <a:cubicBezTo>
                  <a:pt x="2511337" y="1891313"/>
                  <a:pt x="2483990" y="1885121"/>
                  <a:pt x="2456643" y="1879446"/>
                </a:cubicBezTo>
                <a:cubicBezTo>
                  <a:pt x="2434456" y="1874286"/>
                  <a:pt x="2411753" y="1869642"/>
                  <a:pt x="2389566" y="1863966"/>
                </a:cubicBezTo>
                <a:cubicBezTo>
                  <a:pt x="2375119" y="1860354"/>
                  <a:pt x="2363767" y="1864482"/>
                  <a:pt x="2354479" y="1874802"/>
                </a:cubicBezTo>
                <a:cubicBezTo>
                  <a:pt x="2335389" y="1896989"/>
                  <a:pt x="2320425" y="1922272"/>
                  <a:pt x="2312170" y="1950651"/>
                </a:cubicBezTo>
                <a:cubicBezTo>
                  <a:pt x="2308042" y="1964066"/>
                  <a:pt x="2314234" y="1973869"/>
                  <a:pt x="2322489" y="1983157"/>
                </a:cubicBezTo>
                <a:cubicBezTo>
                  <a:pt x="2352416" y="2015664"/>
                  <a:pt x="2382858" y="2048170"/>
                  <a:pt x="2412785" y="2080161"/>
                </a:cubicBezTo>
                <a:cubicBezTo>
                  <a:pt x="2435488" y="2104412"/>
                  <a:pt x="2436520" y="2118859"/>
                  <a:pt x="2418461" y="2146722"/>
                </a:cubicBezTo>
                <a:cubicBezTo>
                  <a:pt x="2417429" y="2148270"/>
                  <a:pt x="2416397" y="2150334"/>
                  <a:pt x="2414849" y="2151882"/>
                </a:cubicBezTo>
                <a:cubicBezTo>
                  <a:pt x="2380795" y="2197804"/>
                  <a:pt x="2365831" y="2198320"/>
                  <a:pt x="2324037" y="2174585"/>
                </a:cubicBezTo>
                <a:cubicBezTo>
                  <a:pt x="2289982" y="2154978"/>
                  <a:pt x="2253864" y="2137434"/>
                  <a:pt x="2219294" y="2118859"/>
                </a:cubicBezTo>
                <a:cubicBezTo>
                  <a:pt x="2204846" y="2111120"/>
                  <a:pt x="2191431" y="2111120"/>
                  <a:pt x="2178531" y="2120407"/>
                </a:cubicBezTo>
                <a:cubicBezTo>
                  <a:pt x="2157892" y="2134855"/>
                  <a:pt x="2140349" y="2152398"/>
                  <a:pt x="2125386" y="2172521"/>
                </a:cubicBezTo>
                <a:cubicBezTo>
                  <a:pt x="2114550" y="2186968"/>
                  <a:pt x="2114034" y="2201416"/>
                  <a:pt x="2122806" y="2217411"/>
                </a:cubicBezTo>
                <a:cubicBezTo>
                  <a:pt x="2143961" y="2256109"/>
                  <a:pt x="2164600" y="2295323"/>
                  <a:pt x="2184723" y="2334538"/>
                </a:cubicBezTo>
                <a:cubicBezTo>
                  <a:pt x="2198655" y="2361885"/>
                  <a:pt x="2196591" y="2374268"/>
                  <a:pt x="2174404" y="2395423"/>
                </a:cubicBezTo>
                <a:cubicBezTo>
                  <a:pt x="2170792" y="2398519"/>
                  <a:pt x="2167696" y="2402131"/>
                  <a:pt x="2164084" y="2404711"/>
                </a:cubicBezTo>
                <a:cubicBezTo>
                  <a:pt x="2131062" y="2428962"/>
                  <a:pt x="2114034" y="2440829"/>
                  <a:pt x="2075336" y="2401615"/>
                </a:cubicBezTo>
                <a:cubicBezTo>
                  <a:pt x="2047473" y="2373236"/>
                  <a:pt x="2017547" y="2347953"/>
                  <a:pt x="1988652" y="2320606"/>
                </a:cubicBezTo>
                <a:cubicBezTo>
                  <a:pt x="1975236" y="2307707"/>
                  <a:pt x="1960789" y="2305127"/>
                  <a:pt x="1944277" y="2311835"/>
                </a:cubicBezTo>
                <a:cubicBezTo>
                  <a:pt x="1922607" y="2320606"/>
                  <a:pt x="1901968" y="2331958"/>
                  <a:pt x="1883392" y="2346405"/>
                </a:cubicBezTo>
                <a:cubicBezTo>
                  <a:pt x="1867913" y="2358273"/>
                  <a:pt x="1863785" y="2373236"/>
                  <a:pt x="1868429" y="2391811"/>
                </a:cubicBezTo>
                <a:cubicBezTo>
                  <a:pt x="1879264" y="2436701"/>
                  <a:pt x="1889584" y="2482107"/>
                  <a:pt x="1899388" y="2526997"/>
                </a:cubicBezTo>
                <a:cubicBezTo>
                  <a:pt x="1903516" y="2546604"/>
                  <a:pt x="1896808" y="2561568"/>
                  <a:pt x="1879264" y="2571887"/>
                </a:cubicBezTo>
                <a:cubicBezTo>
                  <a:pt x="1867397" y="2579111"/>
                  <a:pt x="1854498" y="2584787"/>
                  <a:pt x="1841082" y="2588915"/>
                </a:cubicBezTo>
                <a:cubicBezTo>
                  <a:pt x="1813736" y="2597686"/>
                  <a:pt x="1798256" y="2592526"/>
                  <a:pt x="1782777" y="2568276"/>
                </a:cubicBezTo>
                <a:cubicBezTo>
                  <a:pt x="1760074" y="2532157"/>
                  <a:pt x="1736855" y="2496555"/>
                  <a:pt x="1715184" y="2459404"/>
                </a:cubicBezTo>
                <a:cubicBezTo>
                  <a:pt x="1703316" y="2439281"/>
                  <a:pt x="1687837" y="2431542"/>
                  <a:pt x="1664618" y="2435669"/>
                </a:cubicBezTo>
                <a:cubicBezTo>
                  <a:pt x="1646043" y="2439281"/>
                  <a:pt x="1627984" y="2443925"/>
                  <a:pt x="1610440" y="2450117"/>
                </a:cubicBezTo>
                <a:cubicBezTo>
                  <a:pt x="1586190" y="2458888"/>
                  <a:pt x="1578450" y="2469208"/>
                  <a:pt x="1577418" y="2495007"/>
                </a:cubicBezTo>
                <a:cubicBezTo>
                  <a:pt x="1575870" y="2535769"/>
                  <a:pt x="1574838" y="2576015"/>
                  <a:pt x="1573806" y="2616777"/>
                </a:cubicBezTo>
                <a:cubicBezTo>
                  <a:pt x="1572774" y="2653928"/>
                  <a:pt x="1563487" y="2665795"/>
                  <a:pt x="1526852" y="2672503"/>
                </a:cubicBezTo>
                <a:cubicBezTo>
                  <a:pt x="1517049" y="2674567"/>
                  <a:pt x="1507245" y="2675599"/>
                  <a:pt x="1497441" y="2676115"/>
                </a:cubicBezTo>
                <a:cubicBezTo>
                  <a:pt x="1473191" y="2677663"/>
                  <a:pt x="1457711" y="2667859"/>
                  <a:pt x="1449972" y="2644124"/>
                </a:cubicBezTo>
                <a:cubicBezTo>
                  <a:pt x="1436040" y="2600782"/>
                  <a:pt x="1422624" y="2557956"/>
                  <a:pt x="1410241" y="2514614"/>
                </a:cubicBezTo>
                <a:cubicBezTo>
                  <a:pt x="1404565" y="2495007"/>
                  <a:pt x="1392698" y="2485719"/>
                  <a:pt x="1373091" y="2482623"/>
                </a:cubicBezTo>
                <a:cubicBezTo>
                  <a:pt x="1350388" y="2479527"/>
                  <a:pt x="1327685" y="2479527"/>
                  <a:pt x="1304982" y="2483139"/>
                </a:cubicBezTo>
                <a:cubicBezTo>
                  <a:pt x="1287955" y="2485719"/>
                  <a:pt x="1277119" y="2494491"/>
                  <a:pt x="1271959" y="2511518"/>
                </a:cubicBezTo>
                <a:cubicBezTo>
                  <a:pt x="1260092" y="2552280"/>
                  <a:pt x="1247192" y="2593042"/>
                  <a:pt x="1234293" y="2633805"/>
                </a:cubicBezTo>
                <a:cubicBezTo>
                  <a:pt x="1222941" y="2670439"/>
                  <a:pt x="1208494" y="2679727"/>
                  <a:pt x="1170828" y="2674567"/>
                </a:cubicBezTo>
                <a:cubicBezTo>
                  <a:pt x="1114070" y="2666827"/>
                  <a:pt x="1107362" y="2659087"/>
                  <a:pt x="1106847" y="2602330"/>
                </a:cubicBezTo>
                <a:cubicBezTo>
                  <a:pt x="1106331" y="2565180"/>
                  <a:pt x="1104783" y="2528545"/>
                  <a:pt x="1103751" y="2491395"/>
                </a:cubicBezTo>
                <a:cubicBezTo>
                  <a:pt x="1103234" y="2474368"/>
                  <a:pt x="1096527" y="2460952"/>
                  <a:pt x="1080532" y="2454244"/>
                </a:cubicBezTo>
                <a:cubicBezTo>
                  <a:pt x="1056281" y="2443925"/>
                  <a:pt x="1031514" y="2436701"/>
                  <a:pt x="1005199" y="2435153"/>
                </a:cubicBezTo>
                <a:cubicBezTo>
                  <a:pt x="989203" y="2434121"/>
                  <a:pt x="977852" y="2440313"/>
                  <a:pt x="969080" y="2454244"/>
                </a:cubicBezTo>
                <a:cubicBezTo>
                  <a:pt x="946894" y="2491395"/>
                  <a:pt x="923159" y="2527513"/>
                  <a:pt x="900456" y="2564148"/>
                </a:cubicBezTo>
                <a:cubicBezTo>
                  <a:pt x="882396" y="2593042"/>
                  <a:pt x="868465" y="2598202"/>
                  <a:pt x="836474" y="2587367"/>
                </a:cubicBezTo>
                <a:cubicBezTo>
                  <a:pt x="834926" y="2586851"/>
                  <a:pt x="833379" y="2586335"/>
                  <a:pt x="831830" y="2585819"/>
                </a:cubicBezTo>
                <a:cubicBezTo>
                  <a:pt x="782297" y="2565696"/>
                  <a:pt x="772493" y="2554344"/>
                  <a:pt x="785392" y="2504810"/>
                </a:cubicBezTo>
                <a:cubicBezTo>
                  <a:pt x="795196" y="2467144"/>
                  <a:pt x="802420" y="2428962"/>
                  <a:pt x="811707" y="2390779"/>
                </a:cubicBezTo>
                <a:cubicBezTo>
                  <a:pt x="816351" y="2371172"/>
                  <a:pt x="811191" y="2356209"/>
                  <a:pt x="794680" y="2344341"/>
                </a:cubicBezTo>
                <a:cubicBezTo>
                  <a:pt x="777137" y="2331958"/>
                  <a:pt x="759078" y="2321122"/>
                  <a:pt x="739470" y="2312351"/>
                </a:cubicBezTo>
                <a:cubicBezTo>
                  <a:pt x="720895" y="2304095"/>
                  <a:pt x="704900" y="2307191"/>
                  <a:pt x="689421" y="2321638"/>
                </a:cubicBezTo>
                <a:cubicBezTo>
                  <a:pt x="658462" y="2351049"/>
                  <a:pt x="626988" y="2379944"/>
                  <a:pt x="596029" y="2408838"/>
                </a:cubicBezTo>
                <a:cubicBezTo>
                  <a:pt x="572810" y="2431026"/>
                  <a:pt x="557847" y="2432057"/>
                  <a:pt x="530500" y="2415030"/>
                </a:cubicBezTo>
                <a:cubicBezTo>
                  <a:pt x="527404" y="2412966"/>
                  <a:pt x="524308" y="2410902"/>
                  <a:pt x="521212" y="2408838"/>
                </a:cubicBezTo>
                <a:cubicBezTo>
                  <a:pt x="481482" y="2380460"/>
                  <a:pt x="477870" y="2365496"/>
                  <a:pt x="500573" y="2322670"/>
                </a:cubicBezTo>
                <a:cubicBezTo>
                  <a:pt x="519148" y="2287584"/>
                  <a:pt x="537207" y="2252497"/>
                  <a:pt x="556298" y="2217927"/>
                </a:cubicBezTo>
                <a:cubicBezTo>
                  <a:pt x="566102" y="2199868"/>
                  <a:pt x="564555" y="2184388"/>
                  <a:pt x="552171" y="2168909"/>
                </a:cubicBezTo>
                <a:cubicBezTo>
                  <a:pt x="538756" y="2151882"/>
                  <a:pt x="523276" y="2136402"/>
                  <a:pt x="505733" y="2122987"/>
                </a:cubicBezTo>
                <a:cubicBezTo>
                  <a:pt x="490254" y="2111120"/>
                  <a:pt x="474774" y="2110088"/>
                  <a:pt x="457747" y="2119375"/>
                </a:cubicBezTo>
                <a:cubicBezTo>
                  <a:pt x="419564" y="2140014"/>
                  <a:pt x="380866" y="2160653"/>
                  <a:pt x="341652" y="2180777"/>
                </a:cubicBezTo>
                <a:cubicBezTo>
                  <a:pt x="314305" y="2195224"/>
                  <a:pt x="298310" y="2191612"/>
                  <a:pt x="278187" y="2168909"/>
                </a:cubicBezTo>
                <a:cubicBezTo>
                  <a:pt x="276639" y="2167361"/>
                  <a:pt x="275607" y="2165813"/>
                  <a:pt x="274059" y="2164265"/>
                </a:cubicBezTo>
                <a:cubicBezTo>
                  <a:pt x="238456" y="2122987"/>
                  <a:pt x="238972" y="2108540"/>
                  <a:pt x="276639" y="2069325"/>
                </a:cubicBezTo>
                <a:cubicBezTo>
                  <a:pt x="302954" y="2041463"/>
                  <a:pt x="327721" y="2013084"/>
                  <a:pt x="354551" y="1986253"/>
                </a:cubicBezTo>
                <a:cubicBezTo>
                  <a:pt x="367967" y="1972322"/>
                  <a:pt x="370547" y="1957874"/>
                  <a:pt x="363839" y="1940847"/>
                </a:cubicBezTo>
                <a:cubicBezTo>
                  <a:pt x="355067" y="1918660"/>
                  <a:pt x="342684" y="1898021"/>
                  <a:pt x="328237" y="1878930"/>
                </a:cubicBezTo>
                <a:cubicBezTo>
                  <a:pt x="316369" y="1863450"/>
                  <a:pt x="300374" y="1861902"/>
                  <a:pt x="283347" y="1866030"/>
                </a:cubicBezTo>
                <a:cubicBezTo>
                  <a:pt x="245680" y="1874802"/>
                  <a:pt x="208530" y="1883573"/>
                  <a:pt x="170864" y="1891829"/>
                </a:cubicBezTo>
                <a:cubicBezTo>
                  <a:pt x="165704" y="1892861"/>
                  <a:pt x="160544" y="1894409"/>
                  <a:pt x="155900" y="1895441"/>
                </a:cubicBezTo>
                <a:cubicBezTo>
                  <a:pt x="127521" y="1900601"/>
                  <a:pt x="113074" y="1893893"/>
                  <a:pt x="100175" y="1868094"/>
                </a:cubicBezTo>
                <a:cubicBezTo>
                  <a:pt x="95531" y="1858291"/>
                  <a:pt x="90887" y="1848487"/>
                  <a:pt x="87275" y="1838168"/>
                </a:cubicBezTo>
                <a:cubicBezTo>
                  <a:pt x="77988" y="1810821"/>
                  <a:pt x="83147" y="1795341"/>
                  <a:pt x="107915" y="1779862"/>
                </a:cubicBezTo>
                <a:cubicBezTo>
                  <a:pt x="143001" y="1757675"/>
                  <a:pt x="178603" y="1735488"/>
                  <a:pt x="213690" y="1713817"/>
                </a:cubicBezTo>
                <a:cubicBezTo>
                  <a:pt x="241552" y="1696274"/>
                  <a:pt x="245680" y="1686470"/>
                  <a:pt x="238972" y="1654480"/>
                </a:cubicBezTo>
                <a:cubicBezTo>
                  <a:pt x="234845" y="1636420"/>
                  <a:pt x="230201" y="1617845"/>
                  <a:pt x="222977" y="1600818"/>
                </a:cubicBezTo>
                <a:cubicBezTo>
                  <a:pt x="215753" y="1583791"/>
                  <a:pt x="203370" y="1575535"/>
                  <a:pt x="184279" y="1575019"/>
                </a:cubicBezTo>
                <a:cubicBezTo>
                  <a:pt x="142485" y="1574503"/>
                  <a:pt x="101207" y="1572955"/>
                  <a:pt x="59413" y="1571407"/>
                </a:cubicBezTo>
                <a:cubicBezTo>
                  <a:pt x="21746" y="1570375"/>
                  <a:pt x="10395" y="1560572"/>
                  <a:pt x="3687" y="1524453"/>
                </a:cubicBezTo>
                <a:cubicBezTo>
                  <a:pt x="3171" y="1520841"/>
                  <a:pt x="2139" y="1517230"/>
                  <a:pt x="1623" y="1513618"/>
                </a:cubicBezTo>
                <a:cubicBezTo>
                  <a:pt x="-4053" y="1467696"/>
                  <a:pt x="3687" y="1455828"/>
                  <a:pt x="48577" y="1442413"/>
                </a:cubicBezTo>
                <a:cubicBezTo>
                  <a:pt x="85727" y="1431061"/>
                  <a:pt x="122877" y="1418678"/>
                  <a:pt x="160544" y="1408358"/>
                </a:cubicBezTo>
                <a:cubicBezTo>
                  <a:pt x="181183" y="1402683"/>
                  <a:pt x="192018" y="1390815"/>
                  <a:pt x="194083" y="1370692"/>
                </a:cubicBezTo>
                <a:cubicBezTo>
                  <a:pt x="196147" y="1346957"/>
                  <a:pt x="197178" y="1322706"/>
                  <a:pt x="192534" y="1298971"/>
                </a:cubicBezTo>
                <a:cubicBezTo>
                  <a:pt x="189954" y="1283492"/>
                  <a:pt x="181183" y="1274204"/>
                  <a:pt x="166220" y="1269560"/>
                </a:cubicBezTo>
                <a:cubicBezTo>
                  <a:pt x="126490" y="1257693"/>
                  <a:pt x="86759" y="1245310"/>
                  <a:pt x="47029" y="1232926"/>
                </a:cubicBezTo>
                <a:cubicBezTo>
                  <a:pt x="3687" y="1219511"/>
                  <a:pt x="-957" y="1212287"/>
                  <a:pt x="1623" y="1166881"/>
                </a:cubicBezTo>
                <a:cubicBezTo>
                  <a:pt x="2139" y="1157593"/>
                  <a:pt x="4203" y="1148306"/>
                  <a:pt x="6267" y="1139534"/>
                </a:cubicBezTo>
                <a:cubicBezTo>
                  <a:pt x="12459" y="1116831"/>
                  <a:pt x="25358" y="1106512"/>
                  <a:pt x="49093" y="1105480"/>
                </a:cubicBezTo>
                <a:cubicBezTo>
                  <a:pt x="87791" y="1103932"/>
                  <a:pt x="125974" y="1102900"/>
                  <a:pt x="164672" y="1101868"/>
                </a:cubicBezTo>
                <a:cubicBezTo>
                  <a:pt x="170348" y="1101868"/>
                  <a:pt x="176023" y="1101352"/>
                  <a:pt x="181699" y="1101352"/>
                </a:cubicBezTo>
                <a:cubicBezTo>
                  <a:pt x="207498" y="1102384"/>
                  <a:pt x="220913" y="1087936"/>
                  <a:pt x="227621" y="1065233"/>
                </a:cubicBezTo>
                <a:cubicBezTo>
                  <a:pt x="232781" y="1048206"/>
                  <a:pt x="237425" y="1031179"/>
                  <a:pt x="241036" y="1014152"/>
                </a:cubicBezTo>
                <a:cubicBezTo>
                  <a:pt x="245680" y="990417"/>
                  <a:pt x="240005" y="979065"/>
                  <a:pt x="219366" y="965650"/>
                </a:cubicBezTo>
                <a:cubicBezTo>
                  <a:pt x="184279" y="943463"/>
                  <a:pt x="148676" y="921276"/>
                  <a:pt x="113590" y="899605"/>
                </a:cubicBezTo>
                <a:cubicBezTo>
                  <a:pt x="82116" y="879997"/>
                  <a:pt x="77472" y="867614"/>
                  <a:pt x="89855" y="832012"/>
                </a:cubicBezTo>
                <a:cubicBezTo>
                  <a:pt x="93467" y="820660"/>
                  <a:pt x="98111" y="809309"/>
                  <a:pt x="104818" y="799505"/>
                </a:cubicBezTo>
                <a:cubicBezTo>
                  <a:pt x="115654" y="782994"/>
                  <a:pt x="130617" y="774738"/>
                  <a:pt x="151256" y="779898"/>
                </a:cubicBezTo>
                <a:cubicBezTo>
                  <a:pt x="195114" y="790217"/>
                  <a:pt x="239489" y="799505"/>
                  <a:pt x="283347" y="810341"/>
                </a:cubicBezTo>
                <a:cubicBezTo>
                  <a:pt x="303469" y="815500"/>
                  <a:pt x="318949" y="810857"/>
                  <a:pt x="331332" y="794345"/>
                </a:cubicBezTo>
                <a:cubicBezTo>
                  <a:pt x="344232" y="776802"/>
                  <a:pt x="355584" y="757711"/>
                  <a:pt x="363839" y="737588"/>
                </a:cubicBezTo>
                <a:cubicBezTo>
                  <a:pt x="371063" y="719529"/>
                  <a:pt x="368999" y="704049"/>
                  <a:pt x="354551" y="689086"/>
                </a:cubicBezTo>
                <a:cubicBezTo>
                  <a:pt x="324625" y="658643"/>
                  <a:pt x="296246" y="627169"/>
                  <a:pt x="266835" y="595694"/>
                </a:cubicBezTo>
                <a:cubicBezTo>
                  <a:pt x="244132" y="570927"/>
                  <a:pt x="243100" y="556996"/>
                  <a:pt x="261675" y="529133"/>
                </a:cubicBezTo>
                <a:cubicBezTo>
                  <a:pt x="264771" y="525005"/>
                  <a:pt x="267351" y="520361"/>
                  <a:pt x="270447" y="516233"/>
                </a:cubicBezTo>
                <a:cubicBezTo>
                  <a:pt x="296762" y="481663"/>
                  <a:pt x="311209" y="478567"/>
                  <a:pt x="349907" y="498690"/>
                </a:cubicBezTo>
                <a:cubicBezTo>
                  <a:pt x="386026" y="517781"/>
                  <a:pt x="422144" y="536357"/>
                  <a:pt x="457231" y="555964"/>
                </a:cubicBezTo>
                <a:cubicBezTo>
                  <a:pt x="475806" y="566283"/>
                  <a:pt x="492318" y="564219"/>
                  <a:pt x="507797" y="551320"/>
                </a:cubicBezTo>
                <a:cubicBezTo>
                  <a:pt x="523276" y="538421"/>
                  <a:pt x="537723" y="523973"/>
                  <a:pt x="551139" y="508494"/>
                </a:cubicBezTo>
                <a:cubicBezTo>
                  <a:pt x="564555" y="492499"/>
                  <a:pt x="567650" y="476503"/>
                  <a:pt x="556815" y="456896"/>
                </a:cubicBezTo>
                <a:cubicBezTo>
                  <a:pt x="535143" y="418198"/>
                  <a:pt x="515020" y="378983"/>
                  <a:pt x="494381" y="339769"/>
                </a:cubicBezTo>
                <a:cubicBezTo>
                  <a:pt x="480966" y="313970"/>
                  <a:pt x="484062" y="300039"/>
                  <a:pt x="505217" y="280432"/>
                </a:cubicBezTo>
                <a:cubicBezTo>
                  <a:pt x="515020" y="271144"/>
                  <a:pt x="525856" y="263405"/>
                  <a:pt x="537723" y="256181"/>
                </a:cubicBezTo>
                <a:cubicBezTo>
                  <a:pt x="558362" y="244313"/>
                  <a:pt x="572810" y="245861"/>
                  <a:pt x="590353" y="261857"/>
                </a:cubicBezTo>
                <a:cubicBezTo>
                  <a:pt x="620280" y="289203"/>
                  <a:pt x="650207" y="317066"/>
                  <a:pt x="679617" y="344929"/>
                </a:cubicBezTo>
                <a:cubicBezTo>
                  <a:pt x="710576" y="374340"/>
                  <a:pt x="717284" y="375372"/>
                  <a:pt x="754950" y="355765"/>
                </a:cubicBezTo>
                <a:cubicBezTo>
                  <a:pt x="769913" y="348025"/>
                  <a:pt x="783845" y="339769"/>
                  <a:pt x="797260" y="329450"/>
                </a:cubicBezTo>
                <a:cubicBezTo>
                  <a:pt x="811707" y="317582"/>
                  <a:pt x="816351" y="303651"/>
                  <a:pt x="811707" y="285076"/>
                </a:cubicBezTo>
                <a:cubicBezTo>
                  <a:pt x="800872" y="242249"/>
                  <a:pt x="791585" y="198907"/>
                  <a:pt x="781781" y="156081"/>
                </a:cubicBezTo>
                <a:cubicBezTo>
                  <a:pt x="775589" y="128218"/>
                  <a:pt x="782297" y="114287"/>
                  <a:pt x="807064" y="100872"/>
                </a:cubicBezTo>
                <a:cubicBezTo>
                  <a:pt x="818415" y="95196"/>
                  <a:pt x="829766" y="90552"/>
                  <a:pt x="841634" y="86424"/>
                </a:cubicBezTo>
                <a:cubicBezTo>
                  <a:pt x="866917" y="78685"/>
                  <a:pt x="881364" y="83328"/>
                  <a:pt x="896328" y="106031"/>
                </a:cubicBezTo>
                <a:cubicBezTo>
                  <a:pt x="920062" y="142666"/>
                  <a:pt x="943798" y="179300"/>
                  <a:pt x="965469" y="217483"/>
                </a:cubicBezTo>
                <a:cubicBezTo>
                  <a:pt x="976820" y="237090"/>
                  <a:pt x="992299" y="243797"/>
                  <a:pt x="1013455" y="240702"/>
                </a:cubicBezTo>
                <a:cubicBezTo>
                  <a:pt x="1035641" y="237090"/>
                  <a:pt x="1057313" y="231414"/>
                  <a:pt x="1077952" y="222642"/>
                </a:cubicBezTo>
                <a:cubicBezTo>
                  <a:pt x="1092915" y="215935"/>
                  <a:pt x="1101171" y="205615"/>
                  <a:pt x="1101687" y="188072"/>
                </a:cubicBezTo>
                <a:cubicBezTo>
                  <a:pt x="1102719" y="143182"/>
                  <a:pt x="1105298" y="98808"/>
                  <a:pt x="1106847" y="53918"/>
                </a:cubicBezTo>
                <a:cubicBezTo>
                  <a:pt x="1107878" y="25023"/>
                  <a:pt x="1117166" y="12640"/>
                  <a:pt x="1145029" y="4900"/>
                </a:cubicBezTo>
                <a:cubicBezTo>
                  <a:pt x="1149672" y="3868"/>
                  <a:pt x="1154316" y="2320"/>
                  <a:pt x="1158960" y="1804"/>
                </a:cubicBezTo>
                <a:cubicBezTo>
                  <a:pt x="1210042" y="-3872"/>
                  <a:pt x="1222426" y="1804"/>
                  <a:pt x="1235841" y="48758"/>
                </a:cubicBezTo>
                <a:cubicBezTo>
                  <a:pt x="1246676" y="86940"/>
                  <a:pt x="1259576" y="124091"/>
                  <a:pt x="1269895" y="162273"/>
                </a:cubicBezTo>
                <a:cubicBezTo>
                  <a:pt x="1275055" y="180332"/>
                  <a:pt x="1285890" y="190136"/>
                  <a:pt x="1303434" y="192716"/>
                </a:cubicBezTo>
                <a:cubicBezTo>
                  <a:pt x="1327685" y="195812"/>
                  <a:pt x="1352452" y="195812"/>
                  <a:pt x="1376702" y="192716"/>
                </a:cubicBezTo>
                <a:cubicBezTo>
                  <a:pt x="1393730" y="190652"/>
                  <a:pt x="1404049" y="180332"/>
                  <a:pt x="1409209" y="163305"/>
                </a:cubicBezTo>
                <a:cubicBezTo>
                  <a:pt x="1421593" y="121511"/>
                  <a:pt x="1434492" y="79717"/>
                  <a:pt x="1447392" y="37922"/>
                </a:cubicBezTo>
                <a:cubicBezTo>
                  <a:pt x="1457195" y="6964"/>
                  <a:pt x="1466998" y="-260"/>
                  <a:pt x="1499505" y="256"/>
                </a:cubicBezTo>
                <a:cubicBezTo>
                  <a:pt x="1504149" y="256"/>
                  <a:pt x="1508793" y="256"/>
                  <a:pt x="1513436" y="772"/>
                </a:cubicBezTo>
                <a:cubicBezTo>
                  <a:pt x="1559358" y="5416"/>
                  <a:pt x="1572258" y="19347"/>
                  <a:pt x="1573290" y="65269"/>
                </a:cubicBezTo>
                <a:cubicBezTo>
                  <a:pt x="1574322" y="105515"/>
                  <a:pt x="1575870" y="145246"/>
                  <a:pt x="1576902" y="185492"/>
                </a:cubicBezTo>
                <a:cubicBezTo>
                  <a:pt x="1577418" y="201487"/>
                  <a:pt x="1583093" y="213871"/>
                  <a:pt x="1598057" y="220578"/>
                </a:cubicBezTo>
                <a:cubicBezTo>
                  <a:pt x="1622308" y="231414"/>
                  <a:pt x="1647590" y="238638"/>
                  <a:pt x="1674422" y="240702"/>
                </a:cubicBezTo>
                <a:cubicBezTo>
                  <a:pt x="1690933" y="241733"/>
                  <a:pt x="1702285" y="235026"/>
                  <a:pt x="1710540" y="221610"/>
                </a:cubicBezTo>
                <a:cubicBezTo>
                  <a:pt x="1733243" y="184976"/>
                  <a:pt x="1756462" y="148342"/>
                  <a:pt x="1779165" y="111707"/>
                </a:cubicBezTo>
                <a:cubicBezTo>
                  <a:pt x="1798772" y="80749"/>
                  <a:pt x="1810640" y="76621"/>
                  <a:pt x="1845726" y="88488"/>
                </a:cubicBezTo>
                <a:cubicBezTo>
                  <a:pt x="1849854" y="90036"/>
                  <a:pt x="1853466" y="91068"/>
                  <a:pt x="1857594" y="92616"/>
                </a:cubicBezTo>
                <a:cubicBezTo>
                  <a:pt x="1898356" y="110159"/>
                  <a:pt x="1905063" y="123059"/>
                  <a:pt x="1895260" y="166401"/>
                </a:cubicBezTo>
                <a:cubicBezTo>
                  <a:pt x="1886488" y="205099"/>
                  <a:pt x="1877717" y="243281"/>
                  <a:pt x="1868429" y="281980"/>
                </a:cubicBezTo>
                <a:cubicBezTo>
                  <a:pt x="1863269" y="303135"/>
                  <a:pt x="1868429" y="319646"/>
                  <a:pt x="1887004" y="332030"/>
                </a:cubicBezTo>
                <a:cubicBezTo>
                  <a:pt x="1906096" y="344929"/>
                  <a:pt x="1925187" y="356796"/>
                  <a:pt x="1946857" y="365052"/>
                </a:cubicBezTo>
                <a:cubicBezTo>
                  <a:pt x="1962337" y="370728"/>
                  <a:pt x="1974720" y="367116"/>
                  <a:pt x="1986588" y="355765"/>
                </a:cubicBezTo>
                <a:cubicBezTo>
                  <a:pt x="2018062" y="325838"/>
                  <a:pt x="2049537" y="296943"/>
                  <a:pt x="2081528" y="267532"/>
                </a:cubicBezTo>
                <a:cubicBezTo>
                  <a:pt x="2107843" y="242765"/>
                  <a:pt x="2122290" y="241733"/>
                  <a:pt x="2151701" y="261857"/>
                </a:cubicBezTo>
                <a:cubicBezTo>
                  <a:pt x="2153248" y="262889"/>
                  <a:pt x="2154281" y="263405"/>
                  <a:pt x="2155312" y="264437"/>
                </a:cubicBezTo>
                <a:cubicBezTo>
                  <a:pt x="2205363" y="300555"/>
                  <a:pt x="2198139" y="316034"/>
                  <a:pt x="2177500" y="353701"/>
                </a:cubicBezTo>
                <a:cubicBezTo>
                  <a:pt x="2158925" y="387755"/>
                  <a:pt x="2141381" y="422842"/>
                  <a:pt x="2122290" y="456896"/>
                </a:cubicBezTo>
                <a:cubicBezTo>
                  <a:pt x="2112487" y="474955"/>
                  <a:pt x="2114550" y="490435"/>
                  <a:pt x="2126934" y="505914"/>
                </a:cubicBezTo>
                <a:cubicBezTo>
                  <a:pt x="2140865" y="522941"/>
                  <a:pt x="2156345" y="538421"/>
                  <a:pt x="2173372" y="551836"/>
                </a:cubicBezTo>
                <a:cubicBezTo>
                  <a:pt x="2187819" y="563187"/>
                  <a:pt x="2202783" y="564735"/>
                  <a:pt x="2219810" y="555964"/>
                </a:cubicBezTo>
                <a:cubicBezTo>
                  <a:pt x="2258508" y="534809"/>
                  <a:pt x="2297722" y="514170"/>
                  <a:pt x="2336937" y="494046"/>
                </a:cubicBezTo>
                <a:cubicBezTo>
                  <a:pt x="2364799" y="479599"/>
                  <a:pt x="2380795" y="482695"/>
                  <a:pt x="2400917" y="507462"/>
                </a:cubicBezTo>
                <a:cubicBezTo>
                  <a:pt x="2408141" y="515717"/>
                  <a:pt x="2414849" y="524489"/>
                  <a:pt x="2420525" y="533777"/>
                </a:cubicBezTo>
                <a:cubicBezTo>
                  <a:pt x="2434972" y="556480"/>
                  <a:pt x="2433424" y="571443"/>
                  <a:pt x="2415365" y="591566"/>
                </a:cubicBezTo>
                <a:cubicBezTo>
                  <a:pt x="2384406" y="625105"/>
                  <a:pt x="2353448" y="659159"/>
                  <a:pt x="2321973" y="692182"/>
                </a:cubicBezTo>
                <a:cubicBezTo>
                  <a:pt x="2310106" y="704565"/>
                  <a:pt x="2307526" y="717981"/>
                  <a:pt x="2313718" y="733460"/>
                </a:cubicBezTo>
                <a:cubicBezTo>
                  <a:pt x="2323005" y="755647"/>
                  <a:pt x="2334357" y="776286"/>
                  <a:pt x="2349320" y="795377"/>
                </a:cubicBezTo>
                <a:cubicBezTo>
                  <a:pt x="2361187" y="810857"/>
                  <a:pt x="2375635" y="814984"/>
                  <a:pt x="2394726" y="810341"/>
                </a:cubicBezTo>
                <a:cubicBezTo>
                  <a:pt x="2438584" y="799505"/>
                  <a:pt x="2482958" y="789701"/>
                  <a:pt x="2526816" y="780414"/>
                </a:cubicBezTo>
                <a:cubicBezTo>
                  <a:pt x="2550035" y="775254"/>
                  <a:pt x="2563967" y="781962"/>
                  <a:pt x="2575834" y="803117"/>
                </a:cubicBezTo>
                <a:cubicBezTo>
                  <a:pt x="2582026" y="814468"/>
                  <a:pt x="2587186" y="826336"/>
                  <a:pt x="2591313" y="838719"/>
                </a:cubicBezTo>
                <a:cubicBezTo>
                  <a:pt x="2600085" y="867098"/>
                  <a:pt x="2595441" y="880514"/>
                  <a:pt x="2570158" y="896509"/>
                </a:cubicBezTo>
                <a:cubicBezTo>
                  <a:pt x="2534040" y="919212"/>
                  <a:pt x="2498437" y="942947"/>
                  <a:pt x="2461287" y="964102"/>
                </a:cubicBezTo>
                <a:cubicBezTo>
                  <a:pt x="2440132" y="976485"/>
                  <a:pt x="2434456" y="992997"/>
                  <a:pt x="2438068" y="1014668"/>
                </a:cubicBezTo>
                <a:cubicBezTo>
                  <a:pt x="2441164" y="1034791"/>
                  <a:pt x="2446840" y="1054398"/>
                  <a:pt x="2454063" y="1073489"/>
                </a:cubicBezTo>
                <a:cubicBezTo>
                  <a:pt x="2460771" y="1091032"/>
                  <a:pt x="2472638" y="1100320"/>
                  <a:pt x="2492762" y="1100836"/>
                </a:cubicBezTo>
                <a:cubicBezTo>
                  <a:pt x="2538168" y="1101352"/>
                  <a:pt x="2583058" y="1104448"/>
                  <a:pt x="2628464" y="1105996"/>
                </a:cubicBezTo>
                <a:cubicBezTo>
                  <a:pt x="2653230" y="1107028"/>
                  <a:pt x="2665614" y="1116831"/>
                  <a:pt x="2672322" y="1140566"/>
                </a:cubicBezTo>
                <a:cubicBezTo>
                  <a:pt x="2676449" y="1153982"/>
                  <a:pt x="2677998" y="1167913"/>
                  <a:pt x="2677998" y="1182360"/>
                </a:cubicBezTo>
                <a:cubicBezTo>
                  <a:pt x="2677998" y="1210223"/>
                  <a:pt x="2670258" y="1221575"/>
                  <a:pt x="2644459" y="1229830"/>
                </a:cubicBezTo>
                <a:cubicBezTo>
                  <a:pt x="2603697" y="1242730"/>
                  <a:pt x="2562934" y="1255113"/>
                  <a:pt x="2522172" y="1267497"/>
                </a:cubicBezTo>
                <a:cubicBezTo>
                  <a:pt x="2492762" y="1276268"/>
                  <a:pt x="2485022" y="1285556"/>
                  <a:pt x="2483990" y="1315998"/>
                </a:cubicBezTo>
                <a:cubicBezTo>
                  <a:pt x="2483474" y="1337153"/>
                  <a:pt x="2481926" y="1358824"/>
                  <a:pt x="2486570" y="1379980"/>
                </a:cubicBezTo>
                <a:cubicBezTo>
                  <a:pt x="2489666" y="1394427"/>
                  <a:pt x="2498437" y="1403199"/>
                  <a:pt x="2512885" y="1407842"/>
                </a:cubicBezTo>
                <a:cubicBezTo>
                  <a:pt x="2555711" y="1420742"/>
                  <a:pt x="2598537" y="1433641"/>
                  <a:pt x="2641363" y="1447057"/>
                </a:cubicBezTo>
                <a:cubicBezTo>
                  <a:pt x="2671290" y="1456344"/>
                  <a:pt x="2678514" y="1466664"/>
                  <a:pt x="2677998" y="1498138"/>
                </a:cubicBezTo>
                <a:cubicBezTo>
                  <a:pt x="2677998" y="1501234"/>
                  <a:pt x="2677998" y="1504330"/>
                  <a:pt x="2677998" y="1507426"/>
                </a:cubicBezTo>
                <a:cubicBezTo>
                  <a:pt x="2675934" y="1555928"/>
                  <a:pt x="2660454" y="1571407"/>
                  <a:pt x="2611952" y="1572955"/>
                </a:cubicBezTo>
                <a:cubicBezTo>
                  <a:pt x="2571190" y="1573987"/>
                  <a:pt x="2530944" y="1576051"/>
                  <a:pt x="2490182" y="1576567"/>
                </a:cubicBezTo>
                <a:cubicBezTo>
                  <a:pt x="2474702" y="1577083"/>
                  <a:pt x="2463867" y="1583791"/>
                  <a:pt x="2457675" y="1596690"/>
                </a:cubicBezTo>
                <a:cubicBezTo>
                  <a:pt x="2446324" y="1620941"/>
                  <a:pt x="2439100" y="1646224"/>
                  <a:pt x="2437036" y="1673055"/>
                </a:cubicBezTo>
                <a:cubicBezTo>
                  <a:pt x="2435488" y="1690082"/>
                  <a:pt x="2442712" y="1701434"/>
                  <a:pt x="2457159" y="1710205"/>
                </a:cubicBezTo>
                <a:cubicBezTo>
                  <a:pt x="2493278" y="1732392"/>
                  <a:pt x="2528880" y="1754579"/>
                  <a:pt x="2564483" y="1777282"/>
                </a:cubicBezTo>
                <a:cubicBezTo>
                  <a:pt x="2596989" y="1797405"/>
                  <a:pt x="2601117" y="1809789"/>
                  <a:pt x="2588733" y="1845907"/>
                </a:cubicBezTo>
                <a:cubicBezTo>
                  <a:pt x="2584606" y="1858291"/>
                  <a:pt x="2578930" y="1870158"/>
                  <a:pt x="2571706" y="1880994"/>
                </a:cubicBezTo>
                <a:cubicBezTo>
                  <a:pt x="2564998" y="1890797"/>
                  <a:pt x="2554163" y="1897505"/>
                  <a:pt x="2538684" y="1897505"/>
                </a:cubicBezTo>
                <a:close/>
                <a:moveTo>
                  <a:pt x="1338521" y="2312867"/>
                </a:moveTo>
                <a:cubicBezTo>
                  <a:pt x="1869461" y="2314931"/>
                  <a:pt x="2317329" y="1887701"/>
                  <a:pt x="2316814" y="1335605"/>
                </a:cubicBezTo>
                <a:cubicBezTo>
                  <a:pt x="2316298" y="792797"/>
                  <a:pt x="1880813" y="359892"/>
                  <a:pt x="1340068" y="359376"/>
                </a:cubicBezTo>
                <a:cubicBezTo>
                  <a:pt x="796228" y="358860"/>
                  <a:pt x="363839" y="794861"/>
                  <a:pt x="361775" y="1331994"/>
                </a:cubicBezTo>
                <a:cubicBezTo>
                  <a:pt x="359711" y="1882026"/>
                  <a:pt x="806032" y="2314415"/>
                  <a:pt x="1338521" y="2312867"/>
                </a:cubicBezTo>
                <a:close/>
              </a:path>
            </a:pathLst>
          </a:custGeom>
          <a:solidFill>
            <a:srgbClr val="F86F5C"/>
          </a:solidFill>
          <a:ln w="51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110" name="Chart 109">
            <a:extLst>
              <a:ext uri="{FF2B5EF4-FFF2-40B4-BE49-F238E27FC236}">
                <a16:creationId xmlns:a16="http://schemas.microsoft.com/office/drawing/2014/main" id="{3ED22F62-4FFD-4154-9553-D709EBA188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4082120"/>
              </p:ext>
            </p:extLst>
          </p:nvPr>
        </p:nvGraphicFramePr>
        <p:xfrm>
          <a:off x="8788740" y="1838079"/>
          <a:ext cx="1957307" cy="1957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1" name="Chart 110">
            <a:extLst>
              <a:ext uri="{FF2B5EF4-FFF2-40B4-BE49-F238E27FC236}">
                <a16:creationId xmlns:a16="http://schemas.microsoft.com/office/drawing/2014/main" id="{BF63D6FD-F44B-45DA-8ECE-CFE10A9195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1621398"/>
              </p:ext>
            </p:extLst>
          </p:nvPr>
        </p:nvGraphicFramePr>
        <p:xfrm>
          <a:off x="1445954" y="1838079"/>
          <a:ext cx="1957307" cy="1957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2" name="TextBox 111">
            <a:extLst>
              <a:ext uri="{FF2B5EF4-FFF2-40B4-BE49-F238E27FC236}">
                <a16:creationId xmlns:a16="http://schemas.microsoft.com/office/drawing/2014/main" id="{94D41FD4-E665-4C5A-8100-9ED1DC821EFE}"/>
              </a:ext>
            </a:extLst>
          </p:cNvPr>
          <p:cNvSpPr txBox="1"/>
          <p:nvPr/>
        </p:nvSpPr>
        <p:spPr>
          <a:xfrm>
            <a:off x="9103771" y="2407801"/>
            <a:ext cx="1368152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75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%</a:t>
            </a:r>
            <a:endParaRPr lang="ko-KR" altLang="en-US" sz="1400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66CA3A5-5A00-48B2-872D-C311A1DE318E}"/>
              </a:ext>
            </a:extLst>
          </p:cNvPr>
          <p:cNvSpPr txBox="1"/>
          <p:nvPr/>
        </p:nvSpPr>
        <p:spPr>
          <a:xfrm>
            <a:off x="1740531" y="2407801"/>
            <a:ext cx="1368152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65</a:t>
            </a:r>
            <a:r>
              <a:rPr lang="en-US" altLang="ko-KR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%</a:t>
            </a:r>
            <a:endParaRPr lang="ko-KR" altLang="en-US" sz="1400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74219A66-A68C-4C0F-9BB4-C1A7933470BE}"/>
              </a:ext>
            </a:extLst>
          </p:cNvPr>
          <p:cNvGrpSpPr/>
          <p:nvPr/>
        </p:nvGrpSpPr>
        <p:grpSpPr>
          <a:xfrm>
            <a:off x="1032140" y="5048921"/>
            <a:ext cx="2738028" cy="1309346"/>
            <a:chOff x="861594" y="4369001"/>
            <a:chExt cx="2072252" cy="1309346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6EF5002-5BD7-4A65-ABFE-ECE562A3FCBB}"/>
                </a:ext>
              </a:extLst>
            </p:cNvPr>
            <p:cNvSpPr txBox="1"/>
            <p:nvPr/>
          </p:nvSpPr>
          <p:spPr>
            <a:xfrm>
              <a:off x="865402" y="4662684"/>
              <a:ext cx="20612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Example Text : Get a modern PowerPoint  Presentation that is beautifully designed. I hope and I believe that this Template will your Time, Money and Reputation.   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40E9C6D-B2B8-436A-AD7E-1002FAA3F915}"/>
                </a:ext>
              </a:extLst>
            </p:cNvPr>
            <p:cNvSpPr txBox="1"/>
            <p:nvPr/>
          </p:nvSpPr>
          <p:spPr>
            <a:xfrm>
              <a:off x="861594" y="4369001"/>
              <a:ext cx="2072252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17" name="TextBox 116">
            <a:extLst>
              <a:ext uri="{FF2B5EF4-FFF2-40B4-BE49-F238E27FC236}">
                <a16:creationId xmlns:a16="http://schemas.microsoft.com/office/drawing/2014/main" id="{6271B595-821D-41E4-8AB7-F1478A14D13F}"/>
              </a:ext>
            </a:extLst>
          </p:cNvPr>
          <p:cNvSpPr txBox="1"/>
          <p:nvPr/>
        </p:nvSpPr>
        <p:spPr>
          <a:xfrm>
            <a:off x="1019608" y="4477015"/>
            <a:ext cx="2738028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$23,900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134757CA-08D1-4D64-959A-747C23947E7C}"/>
              </a:ext>
            </a:extLst>
          </p:cNvPr>
          <p:cNvGrpSpPr/>
          <p:nvPr/>
        </p:nvGrpSpPr>
        <p:grpSpPr>
          <a:xfrm>
            <a:off x="8446896" y="5005310"/>
            <a:ext cx="2738028" cy="1309346"/>
            <a:chOff x="3657406" y="4369001"/>
            <a:chExt cx="2072252" cy="1309346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975F1FF-66CB-4F09-9712-04261A9B6434}"/>
                </a:ext>
              </a:extLst>
            </p:cNvPr>
            <p:cNvSpPr txBox="1"/>
            <p:nvPr/>
          </p:nvSpPr>
          <p:spPr>
            <a:xfrm>
              <a:off x="3661214" y="4662684"/>
              <a:ext cx="206129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Example Text : Get a modern PowerPoint  Presentation that is beautifully designed. I hope and I believe that this Template will your Time, Money and Reputation.   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2F1B70B-DBC9-4C14-8A46-B81D6067DB46}"/>
                </a:ext>
              </a:extLst>
            </p:cNvPr>
            <p:cNvSpPr txBox="1"/>
            <p:nvPr/>
          </p:nvSpPr>
          <p:spPr>
            <a:xfrm>
              <a:off x="3657406" y="4369001"/>
              <a:ext cx="2072252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D44C217C-DC6A-4617-80E0-5AF68F76F6E2}"/>
              </a:ext>
            </a:extLst>
          </p:cNvPr>
          <p:cNvSpPr txBox="1"/>
          <p:nvPr/>
        </p:nvSpPr>
        <p:spPr>
          <a:xfrm>
            <a:off x="8434364" y="4433404"/>
            <a:ext cx="2738028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$23,900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6C706D51-2DCB-4FED-92F5-03BE29EB13C4}"/>
              </a:ext>
            </a:extLst>
          </p:cNvPr>
          <p:cNvSpPr>
            <a:spLocks noEditPoints="1"/>
          </p:cNvSpPr>
          <p:nvPr/>
        </p:nvSpPr>
        <p:spPr bwMode="auto">
          <a:xfrm>
            <a:off x="4251326" y="1779588"/>
            <a:ext cx="3683000" cy="4748213"/>
          </a:xfrm>
          <a:custGeom>
            <a:avLst/>
            <a:gdLst>
              <a:gd name="T0" fmla="*/ 96 w 737"/>
              <a:gd name="T1" fmla="*/ 935 h 951"/>
              <a:gd name="T2" fmla="*/ 135 w 737"/>
              <a:gd name="T3" fmla="*/ 886 h 951"/>
              <a:gd name="T4" fmla="*/ 49 w 737"/>
              <a:gd name="T5" fmla="*/ 793 h 951"/>
              <a:gd name="T6" fmla="*/ 130 w 737"/>
              <a:gd name="T7" fmla="*/ 700 h 951"/>
              <a:gd name="T8" fmla="*/ 285 w 737"/>
              <a:gd name="T9" fmla="*/ 572 h 951"/>
              <a:gd name="T10" fmla="*/ 201 w 737"/>
              <a:gd name="T11" fmla="*/ 395 h 951"/>
              <a:gd name="T12" fmla="*/ 292 w 737"/>
              <a:gd name="T13" fmla="*/ 198 h 951"/>
              <a:gd name="T14" fmla="*/ 296 w 737"/>
              <a:gd name="T15" fmla="*/ 114 h 951"/>
              <a:gd name="T16" fmla="*/ 371 w 737"/>
              <a:gd name="T17" fmla="*/ 4 h 951"/>
              <a:gd name="T18" fmla="*/ 459 w 737"/>
              <a:gd name="T19" fmla="*/ 82 h 951"/>
              <a:gd name="T20" fmla="*/ 513 w 737"/>
              <a:gd name="T21" fmla="*/ 251 h 951"/>
              <a:gd name="T22" fmla="*/ 655 w 737"/>
              <a:gd name="T23" fmla="*/ 185 h 951"/>
              <a:gd name="T24" fmla="*/ 613 w 737"/>
              <a:gd name="T25" fmla="*/ 312 h 951"/>
              <a:gd name="T26" fmla="*/ 733 w 737"/>
              <a:gd name="T27" fmla="*/ 295 h 951"/>
              <a:gd name="T28" fmla="*/ 530 w 737"/>
              <a:gd name="T29" fmla="*/ 436 h 951"/>
              <a:gd name="T30" fmla="*/ 458 w 737"/>
              <a:gd name="T31" fmla="*/ 538 h 951"/>
              <a:gd name="T32" fmla="*/ 511 w 737"/>
              <a:gd name="T33" fmla="*/ 623 h 951"/>
              <a:gd name="T34" fmla="*/ 579 w 737"/>
              <a:gd name="T35" fmla="*/ 640 h 951"/>
              <a:gd name="T36" fmla="*/ 613 w 737"/>
              <a:gd name="T37" fmla="*/ 672 h 951"/>
              <a:gd name="T38" fmla="*/ 664 w 737"/>
              <a:gd name="T39" fmla="*/ 688 h 951"/>
              <a:gd name="T40" fmla="*/ 707 w 737"/>
              <a:gd name="T41" fmla="*/ 737 h 951"/>
              <a:gd name="T42" fmla="*/ 718 w 737"/>
              <a:gd name="T43" fmla="*/ 791 h 951"/>
              <a:gd name="T44" fmla="*/ 698 w 737"/>
              <a:gd name="T45" fmla="*/ 850 h 951"/>
              <a:gd name="T46" fmla="*/ 650 w 737"/>
              <a:gd name="T47" fmla="*/ 885 h 951"/>
              <a:gd name="T48" fmla="*/ 585 w 737"/>
              <a:gd name="T49" fmla="*/ 896 h 951"/>
              <a:gd name="T50" fmla="*/ 533 w 737"/>
              <a:gd name="T51" fmla="*/ 895 h 951"/>
              <a:gd name="T52" fmla="*/ 483 w 737"/>
              <a:gd name="T53" fmla="*/ 908 h 951"/>
              <a:gd name="T54" fmla="*/ 520 w 737"/>
              <a:gd name="T55" fmla="*/ 947 h 951"/>
              <a:gd name="T56" fmla="*/ 392 w 737"/>
              <a:gd name="T57" fmla="*/ 919 h 951"/>
              <a:gd name="T58" fmla="*/ 372 w 737"/>
              <a:gd name="T59" fmla="*/ 851 h 951"/>
              <a:gd name="T60" fmla="*/ 356 w 737"/>
              <a:gd name="T61" fmla="*/ 908 h 951"/>
              <a:gd name="T62" fmla="*/ 231 w 737"/>
              <a:gd name="T63" fmla="*/ 945 h 951"/>
              <a:gd name="T64" fmla="*/ 263 w 737"/>
              <a:gd name="T65" fmla="*/ 908 h 951"/>
              <a:gd name="T66" fmla="*/ 605 w 737"/>
              <a:gd name="T67" fmla="*/ 707 h 951"/>
              <a:gd name="T68" fmla="*/ 620 w 737"/>
              <a:gd name="T69" fmla="*/ 762 h 951"/>
              <a:gd name="T70" fmla="*/ 592 w 737"/>
              <a:gd name="T71" fmla="*/ 837 h 951"/>
              <a:gd name="T72" fmla="*/ 659 w 737"/>
              <a:gd name="T73" fmla="*/ 835 h 951"/>
              <a:gd name="T74" fmla="*/ 489 w 737"/>
              <a:gd name="T75" fmla="*/ 850 h 951"/>
              <a:gd name="T76" fmla="*/ 479 w 737"/>
              <a:gd name="T77" fmla="*/ 790 h 951"/>
              <a:gd name="T78" fmla="*/ 490 w 737"/>
              <a:gd name="T79" fmla="*/ 738 h 951"/>
              <a:gd name="T80" fmla="*/ 530 w 737"/>
              <a:gd name="T81" fmla="*/ 687 h 951"/>
              <a:gd name="T82" fmla="*/ 482 w 737"/>
              <a:gd name="T83" fmla="*/ 657 h 951"/>
              <a:gd name="T84" fmla="*/ 489 w 737"/>
              <a:gd name="T85" fmla="*/ 850 h 951"/>
              <a:gd name="T86" fmla="*/ 557 w 737"/>
              <a:gd name="T87" fmla="*/ 714 h 951"/>
              <a:gd name="T88" fmla="*/ 580 w 737"/>
              <a:gd name="T89" fmla="*/ 750 h 9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37" h="951">
                <a:moveTo>
                  <a:pt x="282" y="729"/>
                </a:moveTo>
                <a:cubicBezTo>
                  <a:pt x="259" y="760"/>
                  <a:pt x="241" y="786"/>
                  <a:pt x="240" y="823"/>
                </a:cubicBezTo>
                <a:cubicBezTo>
                  <a:pt x="238" y="898"/>
                  <a:pt x="167" y="951"/>
                  <a:pt x="96" y="935"/>
                </a:cubicBezTo>
                <a:cubicBezTo>
                  <a:pt x="91" y="934"/>
                  <a:pt x="82" y="934"/>
                  <a:pt x="81" y="927"/>
                </a:cubicBezTo>
                <a:cubicBezTo>
                  <a:pt x="79" y="920"/>
                  <a:pt x="87" y="918"/>
                  <a:pt x="92" y="915"/>
                </a:cubicBezTo>
                <a:cubicBezTo>
                  <a:pt x="106" y="905"/>
                  <a:pt x="121" y="896"/>
                  <a:pt x="135" y="886"/>
                </a:cubicBezTo>
                <a:cubicBezTo>
                  <a:pt x="162" y="865"/>
                  <a:pt x="166" y="839"/>
                  <a:pt x="148" y="810"/>
                </a:cubicBezTo>
                <a:cubicBezTo>
                  <a:pt x="134" y="787"/>
                  <a:pt x="118" y="769"/>
                  <a:pt x="88" y="773"/>
                </a:cubicBezTo>
                <a:cubicBezTo>
                  <a:pt x="72" y="775"/>
                  <a:pt x="61" y="785"/>
                  <a:pt x="49" y="793"/>
                </a:cubicBezTo>
                <a:cubicBezTo>
                  <a:pt x="38" y="801"/>
                  <a:pt x="27" y="808"/>
                  <a:pt x="16" y="816"/>
                </a:cubicBezTo>
                <a:cubicBezTo>
                  <a:pt x="5" y="823"/>
                  <a:pt x="0" y="819"/>
                  <a:pt x="0" y="807"/>
                </a:cubicBezTo>
                <a:cubicBezTo>
                  <a:pt x="1" y="746"/>
                  <a:pt x="71" y="686"/>
                  <a:pt x="130" y="700"/>
                </a:cubicBezTo>
                <a:cubicBezTo>
                  <a:pt x="162" y="707"/>
                  <a:pt x="184" y="700"/>
                  <a:pt x="205" y="675"/>
                </a:cubicBezTo>
                <a:cubicBezTo>
                  <a:pt x="227" y="647"/>
                  <a:pt x="253" y="623"/>
                  <a:pt x="277" y="597"/>
                </a:cubicBezTo>
                <a:cubicBezTo>
                  <a:pt x="284" y="590"/>
                  <a:pt x="292" y="584"/>
                  <a:pt x="285" y="572"/>
                </a:cubicBezTo>
                <a:cubicBezTo>
                  <a:pt x="284" y="569"/>
                  <a:pt x="286" y="564"/>
                  <a:pt x="287" y="560"/>
                </a:cubicBezTo>
                <a:cubicBezTo>
                  <a:pt x="289" y="528"/>
                  <a:pt x="287" y="500"/>
                  <a:pt x="261" y="474"/>
                </a:cubicBezTo>
                <a:cubicBezTo>
                  <a:pt x="238" y="451"/>
                  <a:pt x="221" y="422"/>
                  <a:pt x="201" y="395"/>
                </a:cubicBezTo>
                <a:cubicBezTo>
                  <a:pt x="190" y="380"/>
                  <a:pt x="188" y="365"/>
                  <a:pt x="196" y="348"/>
                </a:cubicBezTo>
                <a:cubicBezTo>
                  <a:pt x="214" y="308"/>
                  <a:pt x="232" y="268"/>
                  <a:pt x="249" y="227"/>
                </a:cubicBezTo>
                <a:cubicBezTo>
                  <a:pt x="258" y="208"/>
                  <a:pt x="271" y="199"/>
                  <a:pt x="292" y="198"/>
                </a:cubicBezTo>
                <a:cubicBezTo>
                  <a:pt x="312" y="198"/>
                  <a:pt x="332" y="196"/>
                  <a:pt x="355" y="194"/>
                </a:cubicBezTo>
                <a:cubicBezTo>
                  <a:pt x="326" y="182"/>
                  <a:pt x="317" y="155"/>
                  <a:pt x="300" y="135"/>
                </a:cubicBezTo>
                <a:cubicBezTo>
                  <a:pt x="295" y="129"/>
                  <a:pt x="295" y="121"/>
                  <a:pt x="296" y="114"/>
                </a:cubicBezTo>
                <a:cubicBezTo>
                  <a:pt x="298" y="104"/>
                  <a:pt x="305" y="95"/>
                  <a:pt x="293" y="87"/>
                </a:cubicBezTo>
                <a:cubicBezTo>
                  <a:pt x="292" y="86"/>
                  <a:pt x="292" y="82"/>
                  <a:pt x="293" y="80"/>
                </a:cubicBezTo>
                <a:cubicBezTo>
                  <a:pt x="310" y="46"/>
                  <a:pt x="328" y="12"/>
                  <a:pt x="371" y="4"/>
                </a:cubicBezTo>
                <a:cubicBezTo>
                  <a:pt x="391" y="0"/>
                  <a:pt x="431" y="25"/>
                  <a:pt x="442" y="51"/>
                </a:cubicBezTo>
                <a:cubicBezTo>
                  <a:pt x="446" y="59"/>
                  <a:pt x="448" y="69"/>
                  <a:pt x="456" y="75"/>
                </a:cubicBezTo>
                <a:cubicBezTo>
                  <a:pt x="458" y="76"/>
                  <a:pt x="460" y="81"/>
                  <a:pt x="459" y="82"/>
                </a:cubicBezTo>
                <a:cubicBezTo>
                  <a:pt x="442" y="99"/>
                  <a:pt x="461" y="124"/>
                  <a:pt x="445" y="143"/>
                </a:cubicBezTo>
                <a:cubicBezTo>
                  <a:pt x="431" y="161"/>
                  <a:pt x="422" y="182"/>
                  <a:pt x="396" y="194"/>
                </a:cubicBezTo>
                <a:cubicBezTo>
                  <a:pt x="445" y="198"/>
                  <a:pt x="492" y="193"/>
                  <a:pt x="513" y="251"/>
                </a:cubicBezTo>
                <a:cubicBezTo>
                  <a:pt x="534" y="205"/>
                  <a:pt x="568" y="183"/>
                  <a:pt x="613" y="177"/>
                </a:cubicBezTo>
                <a:cubicBezTo>
                  <a:pt x="613" y="177"/>
                  <a:pt x="614" y="177"/>
                  <a:pt x="615" y="177"/>
                </a:cubicBezTo>
                <a:cubicBezTo>
                  <a:pt x="629" y="176"/>
                  <a:pt x="650" y="173"/>
                  <a:pt x="655" y="185"/>
                </a:cubicBezTo>
                <a:cubicBezTo>
                  <a:pt x="660" y="196"/>
                  <a:pt x="639" y="200"/>
                  <a:pt x="631" y="209"/>
                </a:cubicBezTo>
                <a:cubicBezTo>
                  <a:pt x="628" y="212"/>
                  <a:pt x="624" y="214"/>
                  <a:pt x="621" y="216"/>
                </a:cubicBezTo>
                <a:cubicBezTo>
                  <a:pt x="577" y="242"/>
                  <a:pt x="581" y="276"/>
                  <a:pt x="613" y="312"/>
                </a:cubicBezTo>
                <a:cubicBezTo>
                  <a:pt x="629" y="330"/>
                  <a:pt x="653" y="331"/>
                  <a:pt x="675" y="317"/>
                </a:cubicBezTo>
                <a:cubicBezTo>
                  <a:pt x="689" y="308"/>
                  <a:pt x="703" y="297"/>
                  <a:pt x="718" y="287"/>
                </a:cubicBezTo>
                <a:cubicBezTo>
                  <a:pt x="728" y="280"/>
                  <a:pt x="733" y="283"/>
                  <a:pt x="733" y="295"/>
                </a:cubicBezTo>
                <a:cubicBezTo>
                  <a:pt x="737" y="364"/>
                  <a:pt x="679" y="412"/>
                  <a:pt x="614" y="393"/>
                </a:cubicBezTo>
                <a:cubicBezTo>
                  <a:pt x="597" y="388"/>
                  <a:pt x="584" y="390"/>
                  <a:pt x="571" y="401"/>
                </a:cubicBezTo>
                <a:cubicBezTo>
                  <a:pt x="558" y="413"/>
                  <a:pt x="544" y="424"/>
                  <a:pt x="530" y="436"/>
                </a:cubicBezTo>
                <a:cubicBezTo>
                  <a:pt x="526" y="440"/>
                  <a:pt x="522" y="445"/>
                  <a:pt x="523" y="452"/>
                </a:cubicBezTo>
                <a:cubicBezTo>
                  <a:pt x="526" y="472"/>
                  <a:pt x="511" y="479"/>
                  <a:pt x="497" y="484"/>
                </a:cubicBezTo>
                <a:cubicBezTo>
                  <a:pt x="467" y="494"/>
                  <a:pt x="457" y="507"/>
                  <a:pt x="458" y="538"/>
                </a:cubicBezTo>
                <a:cubicBezTo>
                  <a:pt x="458" y="562"/>
                  <a:pt x="458" y="587"/>
                  <a:pt x="458" y="614"/>
                </a:cubicBezTo>
                <a:cubicBezTo>
                  <a:pt x="476" y="602"/>
                  <a:pt x="488" y="599"/>
                  <a:pt x="495" y="619"/>
                </a:cubicBezTo>
                <a:cubicBezTo>
                  <a:pt x="498" y="628"/>
                  <a:pt x="502" y="630"/>
                  <a:pt x="511" y="623"/>
                </a:cubicBezTo>
                <a:cubicBezTo>
                  <a:pt x="529" y="607"/>
                  <a:pt x="536" y="610"/>
                  <a:pt x="542" y="635"/>
                </a:cubicBezTo>
                <a:cubicBezTo>
                  <a:pt x="544" y="643"/>
                  <a:pt x="547" y="646"/>
                  <a:pt x="554" y="642"/>
                </a:cubicBezTo>
                <a:cubicBezTo>
                  <a:pt x="562" y="638"/>
                  <a:pt x="570" y="632"/>
                  <a:pt x="579" y="640"/>
                </a:cubicBezTo>
                <a:cubicBezTo>
                  <a:pt x="590" y="650"/>
                  <a:pt x="582" y="659"/>
                  <a:pt x="580" y="668"/>
                </a:cubicBezTo>
                <a:cubicBezTo>
                  <a:pt x="580" y="669"/>
                  <a:pt x="581" y="671"/>
                  <a:pt x="581" y="673"/>
                </a:cubicBezTo>
                <a:cubicBezTo>
                  <a:pt x="592" y="659"/>
                  <a:pt x="602" y="652"/>
                  <a:pt x="613" y="672"/>
                </a:cubicBezTo>
                <a:cubicBezTo>
                  <a:pt x="616" y="679"/>
                  <a:pt x="621" y="677"/>
                  <a:pt x="625" y="673"/>
                </a:cubicBezTo>
                <a:cubicBezTo>
                  <a:pt x="638" y="662"/>
                  <a:pt x="648" y="663"/>
                  <a:pt x="650" y="681"/>
                </a:cubicBezTo>
                <a:cubicBezTo>
                  <a:pt x="651" y="692"/>
                  <a:pt x="656" y="691"/>
                  <a:pt x="664" y="688"/>
                </a:cubicBezTo>
                <a:cubicBezTo>
                  <a:pt x="678" y="683"/>
                  <a:pt x="687" y="688"/>
                  <a:pt x="684" y="704"/>
                </a:cubicBezTo>
                <a:cubicBezTo>
                  <a:pt x="682" y="714"/>
                  <a:pt x="687" y="714"/>
                  <a:pt x="695" y="715"/>
                </a:cubicBezTo>
                <a:cubicBezTo>
                  <a:pt x="710" y="716"/>
                  <a:pt x="716" y="723"/>
                  <a:pt x="707" y="737"/>
                </a:cubicBezTo>
                <a:cubicBezTo>
                  <a:pt x="701" y="746"/>
                  <a:pt x="705" y="748"/>
                  <a:pt x="713" y="751"/>
                </a:cubicBezTo>
                <a:cubicBezTo>
                  <a:pt x="726" y="755"/>
                  <a:pt x="730" y="764"/>
                  <a:pt x="718" y="774"/>
                </a:cubicBezTo>
                <a:cubicBezTo>
                  <a:pt x="711" y="781"/>
                  <a:pt x="710" y="784"/>
                  <a:pt x="718" y="791"/>
                </a:cubicBezTo>
                <a:cubicBezTo>
                  <a:pt x="730" y="800"/>
                  <a:pt x="726" y="809"/>
                  <a:pt x="715" y="814"/>
                </a:cubicBezTo>
                <a:cubicBezTo>
                  <a:pt x="705" y="818"/>
                  <a:pt x="702" y="820"/>
                  <a:pt x="709" y="830"/>
                </a:cubicBezTo>
                <a:cubicBezTo>
                  <a:pt x="715" y="840"/>
                  <a:pt x="710" y="849"/>
                  <a:pt x="698" y="850"/>
                </a:cubicBezTo>
                <a:cubicBezTo>
                  <a:pt x="687" y="850"/>
                  <a:pt x="682" y="850"/>
                  <a:pt x="684" y="863"/>
                </a:cubicBezTo>
                <a:cubicBezTo>
                  <a:pt x="686" y="875"/>
                  <a:pt x="678" y="883"/>
                  <a:pt x="665" y="877"/>
                </a:cubicBezTo>
                <a:cubicBezTo>
                  <a:pt x="656" y="873"/>
                  <a:pt x="652" y="873"/>
                  <a:pt x="650" y="885"/>
                </a:cubicBezTo>
                <a:cubicBezTo>
                  <a:pt x="649" y="900"/>
                  <a:pt x="638" y="902"/>
                  <a:pt x="627" y="893"/>
                </a:cubicBezTo>
                <a:cubicBezTo>
                  <a:pt x="619" y="886"/>
                  <a:pt x="615" y="887"/>
                  <a:pt x="610" y="896"/>
                </a:cubicBezTo>
                <a:cubicBezTo>
                  <a:pt x="602" y="909"/>
                  <a:pt x="592" y="908"/>
                  <a:pt x="585" y="896"/>
                </a:cubicBezTo>
                <a:cubicBezTo>
                  <a:pt x="581" y="887"/>
                  <a:pt x="579" y="885"/>
                  <a:pt x="570" y="892"/>
                </a:cubicBezTo>
                <a:cubicBezTo>
                  <a:pt x="557" y="903"/>
                  <a:pt x="550" y="900"/>
                  <a:pt x="543" y="878"/>
                </a:cubicBezTo>
                <a:cubicBezTo>
                  <a:pt x="542" y="887"/>
                  <a:pt x="540" y="892"/>
                  <a:pt x="533" y="895"/>
                </a:cubicBezTo>
                <a:cubicBezTo>
                  <a:pt x="527" y="898"/>
                  <a:pt x="520" y="898"/>
                  <a:pt x="515" y="892"/>
                </a:cubicBezTo>
                <a:cubicBezTo>
                  <a:pt x="504" y="878"/>
                  <a:pt x="498" y="882"/>
                  <a:pt x="492" y="896"/>
                </a:cubicBezTo>
                <a:cubicBezTo>
                  <a:pt x="490" y="900"/>
                  <a:pt x="487" y="903"/>
                  <a:pt x="483" y="908"/>
                </a:cubicBezTo>
                <a:cubicBezTo>
                  <a:pt x="496" y="912"/>
                  <a:pt x="509" y="915"/>
                  <a:pt x="521" y="918"/>
                </a:cubicBezTo>
                <a:cubicBezTo>
                  <a:pt x="529" y="920"/>
                  <a:pt x="539" y="923"/>
                  <a:pt x="539" y="934"/>
                </a:cubicBezTo>
                <a:cubicBezTo>
                  <a:pt x="539" y="946"/>
                  <a:pt x="528" y="946"/>
                  <a:pt x="520" y="947"/>
                </a:cubicBezTo>
                <a:cubicBezTo>
                  <a:pt x="493" y="950"/>
                  <a:pt x="467" y="947"/>
                  <a:pt x="440" y="944"/>
                </a:cubicBezTo>
                <a:cubicBezTo>
                  <a:pt x="433" y="943"/>
                  <a:pt x="427" y="941"/>
                  <a:pt x="419" y="943"/>
                </a:cubicBezTo>
                <a:cubicBezTo>
                  <a:pt x="399" y="948"/>
                  <a:pt x="390" y="940"/>
                  <a:pt x="392" y="919"/>
                </a:cubicBezTo>
                <a:cubicBezTo>
                  <a:pt x="393" y="912"/>
                  <a:pt x="397" y="905"/>
                  <a:pt x="398" y="898"/>
                </a:cubicBezTo>
                <a:cubicBezTo>
                  <a:pt x="400" y="887"/>
                  <a:pt x="403" y="877"/>
                  <a:pt x="386" y="874"/>
                </a:cubicBezTo>
                <a:cubicBezTo>
                  <a:pt x="373" y="872"/>
                  <a:pt x="367" y="864"/>
                  <a:pt x="372" y="851"/>
                </a:cubicBezTo>
                <a:cubicBezTo>
                  <a:pt x="375" y="844"/>
                  <a:pt x="376" y="838"/>
                  <a:pt x="367" y="837"/>
                </a:cubicBezTo>
                <a:cubicBezTo>
                  <a:pt x="359" y="836"/>
                  <a:pt x="354" y="840"/>
                  <a:pt x="354" y="848"/>
                </a:cubicBezTo>
                <a:cubicBezTo>
                  <a:pt x="355" y="868"/>
                  <a:pt x="351" y="888"/>
                  <a:pt x="356" y="908"/>
                </a:cubicBezTo>
                <a:cubicBezTo>
                  <a:pt x="365" y="937"/>
                  <a:pt x="356" y="941"/>
                  <a:pt x="326" y="941"/>
                </a:cubicBezTo>
                <a:cubicBezTo>
                  <a:pt x="304" y="941"/>
                  <a:pt x="281" y="946"/>
                  <a:pt x="257" y="945"/>
                </a:cubicBezTo>
                <a:cubicBezTo>
                  <a:pt x="249" y="945"/>
                  <a:pt x="240" y="945"/>
                  <a:pt x="231" y="945"/>
                </a:cubicBezTo>
                <a:cubicBezTo>
                  <a:pt x="223" y="945"/>
                  <a:pt x="214" y="945"/>
                  <a:pt x="213" y="935"/>
                </a:cubicBezTo>
                <a:cubicBezTo>
                  <a:pt x="211" y="924"/>
                  <a:pt x="220" y="920"/>
                  <a:pt x="229" y="918"/>
                </a:cubicBezTo>
                <a:cubicBezTo>
                  <a:pt x="240" y="914"/>
                  <a:pt x="252" y="911"/>
                  <a:pt x="263" y="908"/>
                </a:cubicBezTo>
                <a:cubicBezTo>
                  <a:pt x="272" y="905"/>
                  <a:pt x="280" y="900"/>
                  <a:pt x="280" y="890"/>
                </a:cubicBezTo>
                <a:cubicBezTo>
                  <a:pt x="279" y="838"/>
                  <a:pt x="285" y="786"/>
                  <a:pt x="282" y="729"/>
                </a:cubicBezTo>
                <a:close/>
                <a:moveTo>
                  <a:pt x="605" y="707"/>
                </a:moveTo>
                <a:cubicBezTo>
                  <a:pt x="606" y="713"/>
                  <a:pt x="610" y="714"/>
                  <a:pt x="613" y="715"/>
                </a:cubicBezTo>
                <a:cubicBezTo>
                  <a:pt x="638" y="723"/>
                  <a:pt x="640" y="729"/>
                  <a:pt x="619" y="748"/>
                </a:cubicBezTo>
                <a:cubicBezTo>
                  <a:pt x="613" y="754"/>
                  <a:pt x="615" y="757"/>
                  <a:pt x="620" y="762"/>
                </a:cubicBezTo>
                <a:cubicBezTo>
                  <a:pt x="639" y="780"/>
                  <a:pt x="638" y="785"/>
                  <a:pt x="614" y="794"/>
                </a:cubicBezTo>
                <a:cubicBezTo>
                  <a:pt x="606" y="796"/>
                  <a:pt x="602" y="799"/>
                  <a:pt x="608" y="808"/>
                </a:cubicBezTo>
                <a:cubicBezTo>
                  <a:pt x="621" y="829"/>
                  <a:pt x="618" y="835"/>
                  <a:pt x="592" y="837"/>
                </a:cubicBezTo>
                <a:cubicBezTo>
                  <a:pt x="579" y="837"/>
                  <a:pt x="579" y="843"/>
                  <a:pt x="584" y="852"/>
                </a:cubicBezTo>
                <a:cubicBezTo>
                  <a:pt x="588" y="860"/>
                  <a:pt x="594" y="862"/>
                  <a:pt x="602" y="861"/>
                </a:cubicBezTo>
                <a:cubicBezTo>
                  <a:pt x="624" y="859"/>
                  <a:pt x="643" y="852"/>
                  <a:pt x="659" y="835"/>
                </a:cubicBezTo>
                <a:cubicBezTo>
                  <a:pt x="681" y="812"/>
                  <a:pt x="687" y="778"/>
                  <a:pt x="673" y="748"/>
                </a:cubicBezTo>
                <a:cubicBezTo>
                  <a:pt x="661" y="723"/>
                  <a:pt x="631" y="705"/>
                  <a:pt x="605" y="707"/>
                </a:cubicBezTo>
                <a:close/>
                <a:moveTo>
                  <a:pt x="489" y="850"/>
                </a:moveTo>
                <a:cubicBezTo>
                  <a:pt x="486" y="842"/>
                  <a:pt x="481" y="835"/>
                  <a:pt x="489" y="828"/>
                </a:cubicBezTo>
                <a:cubicBezTo>
                  <a:pt x="496" y="820"/>
                  <a:pt x="491" y="817"/>
                  <a:pt x="483" y="814"/>
                </a:cubicBezTo>
                <a:cubicBezTo>
                  <a:pt x="469" y="809"/>
                  <a:pt x="467" y="800"/>
                  <a:pt x="479" y="790"/>
                </a:cubicBezTo>
                <a:cubicBezTo>
                  <a:pt x="485" y="785"/>
                  <a:pt x="487" y="782"/>
                  <a:pt x="480" y="776"/>
                </a:cubicBezTo>
                <a:cubicBezTo>
                  <a:pt x="467" y="766"/>
                  <a:pt x="466" y="756"/>
                  <a:pt x="484" y="751"/>
                </a:cubicBezTo>
                <a:cubicBezTo>
                  <a:pt x="491" y="748"/>
                  <a:pt x="495" y="745"/>
                  <a:pt x="490" y="738"/>
                </a:cubicBezTo>
                <a:cubicBezTo>
                  <a:pt x="479" y="722"/>
                  <a:pt x="487" y="716"/>
                  <a:pt x="503" y="715"/>
                </a:cubicBezTo>
                <a:cubicBezTo>
                  <a:pt x="512" y="715"/>
                  <a:pt x="513" y="711"/>
                  <a:pt x="511" y="703"/>
                </a:cubicBezTo>
                <a:cubicBezTo>
                  <a:pt x="509" y="688"/>
                  <a:pt x="517" y="683"/>
                  <a:pt x="530" y="687"/>
                </a:cubicBezTo>
                <a:cubicBezTo>
                  <a:pt x="535" y="689"/>
                  <a:pt x="540" y="692"/>
                  <a:pt x="542" y="686"/>
                </a:cubicBezTo>
                <a:cubicBezTo>
                  <a:pt x="545" y="680"/>
                  <a:pt x="540" y="677"/>
                  <a:pt x="535" y="674"/>
                </a:cubicBezTo>
                <a:cubicBezTo>
                  <a:pt x="519" y="664"/>
                  <a:pt x="501" y="660"/>
                  <a:pt x="482" y="657"/>
                </a:cubicBezTo>
                <a:cubicBezTo>
                  <a:pt x="467" y="656"/>
                  <a:pt x="461" y="660"/>
                  <a:pt x="462" y="677"/>
                </a:cubicBezTo>
                <a:cubicBezTo>
                  <a:pt x="465" y="730"/>
                  <a:pt x="467" y="782"/>
                  <a:pt x="469" y="834"/>
                </a:cubicBezTo>
                <a:cubicBezTo>
                  <a:pt x="469" y="847"/>
                  <a:pt x="474" y="853"/>
                  <a:pt x="489" y="850"/>
                </a:cubicBezTo>
                <a:close/>
                <a:moveTo>
                  <a:pt x="580" y="750"/>
                </a:moveTo>
                <a:cubicBezTo>
                  <a:pt x="580" y="743"/>
                  <a:pt x="578" y="731"/>
                  <a:pt x="574" y="720"/>
                </a:cubicBezTo>
                <a:cubicBezTo>
                  <a:pt x="570" y="711"/>
                  <a:pt x="566" y="710"/>
                  <a:pt x="557" y="714"/>
                </a:cubicBezTo>
                <a:cubicBezTo>
                  <a:pt x="516" y="734"/>
                  <a:pt x="502" y="792"/>
                  <a:pt x="530" y="828"/>
                </a:cubicBezTo>
                <a:cubicBezTo>
                  <a:pt x="535" y="834"/>
                  <a:pt x="538" y="835"/>
                  <a:pt x="544" y="830"/>
                </a:cubicBezTo>
                <a:cubicBezTo>
                  <a:pt x="566" y="810"/>
                  <a:pt x="580" y="786"/>
                  <a:pt x="580" y="750"/>
                </a:cubicBezTo>
                <a:close/>
              </a:path>
            </a:pathLst>
          </a:custGeom>
          <a:solidFill>
            <a:srgbClr val="3745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25" name="Rectángulo 1">
            <a:extLst>
              <a:ext uri="{FF2B5EF4-FFF2-40B4-BE49-F238E27FC236}">
                <a16:creationId xmlns:a16="http://schemas.microsoft.com/office/drawing/2014/main" id="{DAAFA49A-4EA1-40A5-A894-42828C7805C9}"/>
              </a:ext>
            </a:extLst>
          </p:cNvPr>
          <p:cNvSpPr/>
          <p:nvPr/>
        </p:nvSpPr>
        <p:spPr>
          <a:xfrm>
            <a:off x="0" y="-1"/>
            <a:ext cx="1445954" cy="267276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966579"/>
              <a:gd name="f7" fmla="val 6871647"/>
              <a:gd name="f8" fmla="val 4299045"/>
              <a:gd name="f9" fmla="val 6858000"/>
              <a:gd name="f10" fmla="+- 0 0 -90"/>
              <a:gd name="f11" fmla="*/ f3 1 8966579"/>
              <a:gd name="f12" fmla="*/ f4 1 6871647"/>
              <a:gd name="f13" fmla="val f5"/>
              <a:gd name="f14" fmla="val f6"/>
              <a:gd name="f15" fmla="val f7"/>
              <a:gd name="f16" fmla="*/ f10 f0 1"/>
              <a:gd name="f17" fmla="+- f15 0 f13"/>
              <a:gd name="f18" fmla="+- f14 0 f13"/>
              <a:gd name="f19" fmla="*/ f16 1 f2"/>
              <a:gd name="f20" fmla="*/ f18 1 8966579"/>
              <a:gd name="f21" fmla="*/ f17 1 6871647"/>
              <a:gd name="f22" fmla="*/ 0 f18 1"/>
              <a:gd name="f23" fmla="*/ 8966579 f18 1"/>
              <a:gd name="f24" fmla="*/ 0 f17 1"/>
              <a:gd name="f25" fmla="*/ 4299045 f18 1"/>
              <a:gd name="f26" fmla="*/ 6871647 f17 1"/>
              <a:gd name="f27" fmla="*/ 6858000 f17 1"/>
              <a:gd name="f28" fmla="+- f19 0 f1"/>
              <a:gd name="f29" fmla="*/ f22 1 8966579"/>
              <a:gd name="f30" fmla="*/ f23 1 8966579"/>
              <a:gd name="f31" fmla="*/ f24 1 6871647"/>
              <a:gd name="f32" fmla="*/ f25 1 8966579"/>
              <a:gd name="f33" fmla="*/ f26 1 6871647"/>
              <a:gd name="f34" fmla="*/ f27 1 6871647"/>
              <a:gd name="f35" fmla="*/ f13 1 f20"/>
              <a:gd name="f36" fmla="*/ f14 1 f20"/>
              <a:gd name="f37" fmla="*/ f13 1 f21"/>
              <a:gd name="f38" fmla="*/ f15 1 f21"/>
              <a:gd name="f39" fmla="*/ f29 1 f20"/>
              <a:gd name="f40" fmla="*/ f31 1 f21"/>
              <a:gd name="f41" fmla="*/ f30 1 f20"/>
              <a:gd name="f42" fmla="*/ f32 1 f20"/>
              <a:gd name="f43" fmla="*/ f33 1 f21"/>
              <a:gd name="f44" fmla="*/ f34 1 f21"/>
              <a:gd name="f45" fmla="*/ f35 f11 1"/>
              <a:gd name="f46" fmla="*/ f36 f11 1"/>
              <a:gd name="f47" fmla="*/ f38 f12 1"/>
              <a:gd name="f48" fmla="*/ f37 f12 1"/>
              <a:gd name="f49" fmla="*/ f39 f11 1"/>
              <a:gd name="f50" fmla="*/ f40 f12 1"/>
              <a:gd name="f51" fmla="*/ f41 f11 1"/>
              <a:gd name="f52" fmla="*/ f42 f11 1"/>
              <a:gd name="f53" fmla="*/ f43 f12 1"/>
              <a:gd name="f54" fmla="*/ f44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49" y="f50"/>
              </a:cxn>
              <a:cxn ang="f28">
                <a:pos x="f51" y="f50"/>
              </a:cxn>
              <a:cxn ang="f28">
                <a:pos x="f52" y="f53"/>
              </a:cxn>
              <a:cxn ang="f28">
                <a:pos x="f49" y="f54"/>
              </a:cxn>
              <a:cxn ang="f28">
                <a:pos x="f49" y="f50"/>
              </a:cxn>
            </a:cxnLst>
            <a:rect l="f45" t="f48" r="f46" b="f47"/>
            <a:pathLst>
              <a:path w="8966579" h="6871647">
                <a:moveTo>
                  <a:pt x="f5" y="f5"/>
                </a:moveTo>
                <a:lnTo>
                  <a:pt x="f6" y="f5"/>
                </a:lnTo>
                <a:lnTo>
                  <a:pt x="f8" y="f7"/>
                </a:lnTo>
                <a:lnTo>
                  <a:pt x="f5" y="f9"/>
                </a:lnTo>
                <a:lnTo>
                  <a:pt x="f5" y="f5"/>
                </a:lnTo>
                <a:close/>
              </a:path>
            </a:pathLst>
          </a:custGeom>
          <a:solidFill>
            <a:srgbClr val="F86F5C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6" name="Rectángulo 1">
            <a:extLst>
              <a:ext uri="{FF2B5EF4-FFF2-40B4-BE49-F238E27FC236}">
                <a16:creationId xmlns:a16="http://schemas.microsoft.com/office/drawing/2014/main" id="{F6697EB9-BA1A-4EF6-BC68-FAC24C14FC7D}"/>
              </a:ext>
            </a:extLst>
          </p:cNvPr>
          <p:cNvSpPr/>
          <p:nvPr/>
        </p:nvSpPr>
        <p:spPr>
          <a:xfrm rot="10800000">
            <a:off x="10746046" y="4185237"/>
            <a:ext cx="1445954" cy="267276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966579"/>
              <a:gd name="f7" fmla="val 6871647"/>
              <a:gd name="f8" fmla="val 4299045"/>
              <a:gd name="f9" fmla="val 6858000"/>
              <a:gd name="f10" fmla="+- 0 0 -90"/>
              <a:gd name="f11" fmla="*/ f3 1 8966579"/>
              <a:gd name="f12" fmla="*/ f4 1 6871647"/>
              <a:gd name="f13" fmla="val f5"/>
              <a:gd name="f14" fmla="val f6"/>
              <a:gd name="f15" fmla="val f7"/>
              <a:gd name="f16" fmla="*/ f10 f0 1"/>
              <a:gd name="f17" fmla="+- f15 0 f13"/>
              <a:gd name="f18" fmla="+- f14 0 f13"/>
              <a:gd name="f19" fmla="*/ f16 1 f2"/>
              <a:gd name="f20" fmla="*/ f18 1 8966579"/>
              <a:gd name="f21" fmla="*/ f17 1 6871647"/>
              <a:gd name="f22" fmla="*/ 0 f18 1"/>
              <a:gd name="f23" fmla="*/ 8966579 f18 1"/>
              <a:gd name="f24" fmla="*/ 0 f17 1"/>
              <a:gd name="f25" fmla="*/ 4299045 f18 1"/>
              <a:gd name="f26" fmla="*/ 6871647 f17 1"/>
              <a:gd name="f27" fmla="*/ 6858000 f17 1"/>
              <a:gd name="f28" fmla="+- f19 0 f1"/>
              <a:gd name="f29" fmla="*/ f22 1 8966579"/>
              <a:gd name="f30" fmla="*/ f23 1 8966579"/>
              <a:gd name="f31" fmla="*/ f24 1 6871647"/>
              <a:gd name="f32" fmla="*/ f25 1 8966579"/>
              <a:gd name="f33" fmla="*/ f26 1 6871647"/>
              <a:gd name="f34" fmla="*/ f27 1 6871647"/>
              <a:gd name="f35" fmla="*/ f13 1 f20"/>
              <a:gd name="f36" fmla="*/ f14 1 f20"/>
              <a:gd name="f37" fmla="*/ f13 1 f21"/>
              <a:gd name="f38" fmla="*/ f15 1 f21"/>
              <a:gd name="f39" fmla="*/ f29 1 f20"/>
              <a:gd name="f40" fmla="*/ f31 1 f21"/>
              <a:gd name="f41" fmla="*/ f30 1 f20"/>
              <a:gd name="f42" fmla="*/ f32 1 f20"/>
              <a:gd name="f43" fmla="*/ f33 1 f21"/>
              <a:gd name="f44" fmla="*/ f34 1 f21"/>
              <a:gd name="f45" fmla="*/ f35 f11 1"/>
              <a:gd name="f46" fmla="*/ f36 f11 1"/>
              <a:gd name="f47" fmla="*/ f38 f12 1"/>
              <a:gd name="f48" fmla="*/ f37 f12 1"/>
              <a:gd name="f49" fmla="*/ f39 f11 1"/>
              <a:gd name="f50" fmla="*/ f40 f12 1"/>
              <a:gd name="f51" fmla="*/ f41 f11 1"/>
              <a:gd name="f52" fmla="*/ f42 f11 1"/>
              <a:gd name="f53" fmla="*/ f43 f12 1"/>
              <a:gd name="f54" fmla="*/ f44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49" y="f50"/>
              </a:cxn>
              <a:cxn ang="f28">
                <a:pos x="f51" y="f50"/>
              </a:cxn>
              <a:cxn ang="f28">
                <a:pos x="f52" y="f53"/>
              </a:cxn>
              <a:cxn ang="f28">
                <a:pos x="f49" y="f54"/>
              </a:cxn>
              <a:cxn ang="f28">
                <a:pos x="f49" y="f50"/>
              </a:cxn>
            </a:cxnLst>
            <a:rect l="f45" t="f48" r="f46" b="f47"/>
            <a:pathLst>
              <a:path w="8966579" h="6871647">
                <a:moveTo>
                  <a:pt x="f5" y="f5"/>
                </a:moveTo>
                <a:lnTo>
                  <a:pt x="f6" y="f5"/>
                </a:lnTo>
                <a:lnTo>
                  <a:pt x="f8" y="f7"/>
                </a:lnTo>
                <a:lnTo>
                  <a:pt x="f5" y="f9"/>
                </a:lnTo>
                <a:lnTo>
                  <a:pt x="f5" y="f5"/>
                </a:lnTo>
                <a:close/>
              </a:path>
            </a:pathLst>
          </a:custGeom>
          <a:solidFill>
            <a:srgbClr val="F86F5C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2353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CA5249C-BEC1-475F-9AC7-9314BCAC2490}"/>
              </a:ext>
            </a:extLst>
          </p:cNvPr>
          <p:cNvSpPr txBox="1">
            <a:spLocks/>
          </p:cNvSpPr>
          <p:nvPr/>
        </p:nvSpPr>
        <p:spPr>
          <a:xfrm>
            <a:off x="1098591" y="864898"/>
            <a:ext cx="2952328" cy="2006238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rgbClr val="F86F5C"/>
                </a:solidFill>
                <a:latin typeface="+mj-lt"/>
                <a:cs typeface="Arial" pitchFamily="34" charset="0"/>
              </a:rPr>
              <a:t>Simple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3600" b="1" dirty="0">
                <a:solidFill>
                  <a:srgbClr val="374562"/>
                </a:solidFill>
                <a:latin typeface="+mj-lt"/>
                <a:cs typeface="Arial" pitchFamily="34" charset="0"/>
              </a:rPr>
              <a:t>Portfolio</a:t>
            </a:r>
            <a:r>
              <a:rPr lang="en-US" altLang="ko-KR" sz="3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3600" b="1" dirty="0">
                <a:solidFill>
                  <a:srgbClr val="F86F5C"/>
                </a:solidFill>
                <a:latin typeface="+mj-lt"/>
                <a:cs typeface="Arial" pitchFamily="34" charset="0"/>
              </a:rPr>
              <a:t>Presentation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DC2331-36B8-4668-9999-907CD4DC4812}"/>
              </a:ext>
            </a:extLst>
          </p:cNvPr>
          <p:cNvSpPr txBox="1"/>
          <p:nvPr/>
        </p:nvSpPr>
        <p:spPr>
          <a:xfrm>
            <a:off x="1098591" y="2955634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537E86-D160-45E7-89FA-2B33CF39B7DE}"/>
              </a:ext>
            </a:extLst>
          </p:cNvPr>
          <p:cNvSpPr txBox="1"/>
          <p:nvPr/>
        </p:nvSpPr>
        <p:spPr>
          <a:xfrm>
            <a:off x="739687" y="3563352"/>
            <a:ext cx="331123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Get a modern PowerPoint  Presentation that is beautifully designed. You can simply impress your audience and add a unique zing and appeal to your Presentations.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AB1240-8E90-4621-942E-B441684F8087}"/>
              </a:ext>
            </a:extLst>
          </p:cNvPr>
          <p:cNvSpPr txBox="1"/>
          <p:nvPr/>
        </p:nvSpPr>
        <p:spPr>
          <a:xfrm>
            <a:off x="8917392" y="1373237"/>
            <a:ext cx="16824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5E256F29-5493-4D3F-87D4-EEBF2234FE08}"/>
              </a:ext>
            </a:extLst>
          </p:cNvPr>
          <p:cNvSpPr/>
          <p:nvPr/>
        </p:nvSpPr>
        <p:spPr>
          <a:xfrm>
            <a:off x="5396781" y="4308259"/>
            <a:ext cx="168243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appeal. </a:t>
            </a:r>
            <a:endParaRPr lang="ko-KR" altLang="en-US" sz="1400" b="1" dirty="0"/>
          </a:p>
        </p:txBody>
      </p:sp>
      <p:pic>
        <p:nvPicPr>
          <p:cNvPr id="16386" name="Picture 2" descr="expert of male software engineer working in front of automated cnc machine. he is analyzing machine operation problems by digital tablet. - ingenieria industrial fotografías e imágenes de stock">
            <a:extLst>
              <a:ext uri="{FF2B5EF4-FFF2-40B4-BE49-F238E27FC236}">
                <a16:creationId xmlns:a16="http://schemas.microsoft.com/office/drawing/2014/main" id="{DC83EC4A-C06B-4823-84D5-45120447241D}"/>
              </a:ext>
            </a:extLst>
          </p:cNvPr>
          <p:cNvPicPr>
            <a:picLocks noGrp="1" noChangeAspect="1" noChangeArrowheads="1"/>
          </p:cNvPicPr>
          <p:nvPr>
            <p:ph type="pic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petrochemical industry engineer working with laptop in refinery of oil and gas industry. - ingenieria industrial fotografías e imágenes de stock">
            <a:extLst>
              <a:ext uri="{FF2B5EF4-FFF2-40B4-BE49-F238E27FC236}">
                <a16:creationId xmlns:a16="http://schemas.microsoft.com/office/drawing/2014/main" id="{538956D4-ABD7-4D00-B14B-C6C3DF763E11}"/>
              </a:ext>
            </a:extLst>
          </p:cNvPr>
          <p:cNvPicPr>
            <a:picLocks noGrp="1" noChangeAspect="1" noChangeArrowheads="1"/>
          </p:cNvPicPr>
          <p:nvPr>
            <p:ph type="pic" idx="17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74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ángulo 46">
            <a:extLst>
              <a:ext uri="{FF2B5EF4-FFF2-40B4-BE49-F238E27FC236}">
                <a16:creationId xmlns:a16="http://schemas.microsoft.com/office/drawing/2014/main" id="{3BAC4903-BF7D-4365-BEBE-884ACBB09375}"/>
              </a:ext>
            </a:extLst>
          </p:cNvPr>
          <p:cNvSpPr/>
          <p:nvPr/>
        </p:nvSpPr>
        <p:spPr>
          <a:xfrm>
            <a:off x="295274" y="170482"/>
            <a:ext cx="11601452" cy="6348010"/>
          </a:xfrm>
          <a:prstGeom prst="rect">
            <a:avLst/>
          </a:prstGeom>
          <a:noFill/>
          <a:ln w="28575">
            <a:solidFill>
              <a:srgbClr val="3745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u="sng" dirty="0">
                <a:solidFill>
                  <a:srgbClr val="374562"/>
                </a:solidFill>
              </a:rPr>
              <a:t>Infographic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81CB37-A6C6-494D-91C6-BB8B5B55770B}"/>
              </a:ext>
            </a:extLst>
          </p:cNvPr>
          <p:cNvSpPr txBox="1"/>
          <p:nvPr/>
        </p:nvSpPr>
        <p:spPr>
          <a:xfrm>
            <a:off x="1463041" y="1988842"/>
            <a:ext cx="107921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rgbClr val="374562"/>
                </a:solidFill>
                <a:latin typeface="Arial" pitchFamily="34" charset="0"/>
                <a:cs typeface="Arial" pitchFamily="34" charset="0"/>
              </a:rPr>
              <a:t>50</a:t>
            </a:r>
            <a:r>
              <a:rPr lang="en-US" altLang="ko-KR" sz="2700" b="1" dirty="0">
                <a:solidFill>
                  <a:srgbClr val="374562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2700" b="1" dirty="0">
              <a:solidFill>
                <a:srgbClr val="37456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A26D557-0123-40D7-996A-62F109CB0DED}"/>
              </a:ext>
            </a:extLst>
          </p:cNvPr>
          <p:cNvSpPr txBox="1"/>
          <p:nvPr/>
        </p:nvSpPr>
        <p:spPr>
          <a:xfrm>
            <a:off x="9642689" y="1988841"/>
            <a:ext cx="101834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rgbClr val="374562"/>
                </a:solidFill>
                <a:latin typeface="Arial" pitchFamily="34" charset="0"/>
                <a:cs typeface="Arial" pitchFamily="34" charset="0"/>
              </a:rPr>
              <a:t>40</a:t>
            </a:r>
            <a:r>
              <a:rPr lang="en-US" altLang="ko-KR" sz="2700" b="1" dirty="0">
                <a:solidFill>
                  <a:srgbClr val="374562"/>
                </a:solidFill>
                <a:latin typeface="Arial" pitchFamily="34" charset="0"/>
                <a:cs typeface="Arial" pitchFamily="34" charset="0"/>
              </a:rPr>
              <a:t>%</a:t>
            </a:r>
            <a:endParaRPr lang="ko-KR" altLang="en-US" sz="2700" b="1" dirty="0">
              <a:solidFill>
                <a:srgbClr val="37456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92B739-9AB1-4D37-815C-D09B7CD18EF2}"/>
              </a:ext>
            </a:extLst>
          </p:cNvPr>
          <p:cNvSpPr txBox="1"/>
          <p:nvPr/>
        </p:nvSpPr>
        <p:spPr>
          <a:xfrm>
            <a:off x="5586827" y="4674834"/>
            <a:ext cx="101834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rgbClr val="374562"/>
                </a:solidFill>
                <a:cs typeface="Arial" pitchFamily="34" charset="0"/>
              </a:rPr>
              <a:t>70</a:t>
            </a:r>
            <a:r>
              <a:rPr lang="en-US" altLang="ko-KR" sz="2700" b="1" dirty="0">
                <a:solidFill>
                  <a:srgbClr val="374562"/>
                </a:solidFill>
                <a:cs typeface="Arial" pitchFamily="34" charset="0"/>
              </a:rPr>
              <a:t>%</a:t>
            </a:r>
            <a:endParaRPr lang="ko-KR" altLang="en-US" sz="2700" b="1" dirty="0">
              <a:solidFill>
                <a:srgbClr val="374562"/>
              </a:solidFill>
              <a:cs typeface="Arial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63DD21B-108E-4532-A90D-CFD8D8D242B0}"/>
              </a:ext>
            </a:extLst>
          </p:cNvPr>
          <p:cNvGrpSpPr/>
          <p:nvPr/>
        </p:nvGrpSpPr>
        <p:grpSpPr>
          <a:xfrm>
            <a:off x="669529" y="2685627"/>
            <a:ext cx="2666241" cy="1661994"/>
            <a:chOff x="3017861" y="4283314"/>
            <a:chExt cx="2348073" cy="166199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DDE8A8-D9AA-49B3-8545-C2D34D8230CD}"/>
                </a:ext>
              </a:extLst>
            </p:cNvPr>
            <p:cNvSpPr txBox="1"/>
            <p:nvPr/>
          </p:nvSpPr>
          <p:spPr>
            <a:xfrm>
              <a:off x="3021853" y="4560313"/>
              <a:ext cx="234408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796DAAF-77F7-40FA-BA2D-11A7C4C8B099}"/>
                </a:ext>
              </a:extLst>
            </p:cNvPr>
            <p:cNvSpPr txBox="1"/>
            <p:nvPr/>
          </p:nvSpPr>
          <p:spPr>
            <a:xfrm>
              <a:off x="3017861" y="4283314"/>
              <a:ext cx="23241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38C51BD-EB26-4384-92C0-FB0B70DA88A8}"/>
              </a:ext>
            </a:extLst>
          </p:cNvPr>
          <p:cNvGrpSpPr/>
          <p:nvPr/>
        </p:nvGrpSpPr>
        <p:grpSpPr>
          <a:xfrm>
            <a:off x="8818742" y="2685627"/>
            <a:ext cx="2666241" cy="1661994"/>
            <a:chOff x="3017861" y="4283314"/>
            <a:chExt cx="2348073" cy="166199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3DA40D9-0BBD-4322-924B-3AE86BEEED28}"/>
                </a:ext>
              </a:extLst>
            </p:cNvPr>
            <p:cNvSpPr txBox="1"/>
            <p:nvPr/>
          </p:nvSpPr>
          <p:spPr>
            <a:xfrm>
              <a:off x="3021853" y="4560313"/>
              <a:ext cx="234408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3365CF7-5BD1-464F-963E-FFEB48EDD3E8}"/>
                </a:ext>
              </a:extLst>
            </p:cNvPr>
            <p:cNvSpPr txBox="1"/>
            <p:nvPr/>
          </p:nvSpPr>
          <p:spPr>
            <a:xfrm>
              <a:off x="3017861" y="4283314"/>
              <a:ext cx="23241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0066C72-4D16-4225-9F63-61E934400C31}"/>
              </a:ext>
            </a:extLst>
          </p:cNvPr>
          <p:cNvGrpSpPr/>
          <p:nvPr/>
        </p:nvGrpSpPr>
        <p:grpSpPr>
          <a:xfrm>
            <a:off x="3930162" y="5252132"/>
            <a:ext cx="4331676" cy="1107996"/>
            <a:chOff x="3017861" y="4283314"/>
            <a:chExt cx="2348073" cy="110799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A37AE6A-530B-46BD-B859-8B6597C07F6A}"/>
                </a:ext>
              </a:extLst>
            </p:cNvPr>
            <p:cNvSpPr txBox="1"/>
            <p:nvPr/>
          </p:nvSpPr>
          <p:spPr>
            <a:xfrm>
              <a:off x="3021853" y="4560313"/>
              <a:ext cx="234408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949B4A0-8105-4B30-B13A-70C81EF4A044}"/>
                </a:ext>
              </a:extLst>
            </p:cNvPr>
            <p:cNvSpPr txBox="1"/>
            <p:nvPr/>
          </p:nvSpPr>
          <p:spPr>
            <a:xfrm>
              <a:off x="3017861" y="4283314"/>
              <a:ext cx="23241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8" name="Oval 21">
            <a:extLst>
              <a:ext uri="{FF2B5EF4-FFF2-40B4-BE49-F238E27FC236}">
                <a16:creationId xmlns:a16="http://schemas.microsoft.com/office/drawing/2014/main" id="{DFD33112-8AC9-4706-9F0E-6F7678B02B22}"/>
              </a:ext>
            </a:extLst>
          </p:cNvPr>
          <p:cNvSpPr>
            <a:spLocks noChangeAspect="1"/>
          </p:cNvSpPr>
          <p:nvPr/>
        </p:nvSpPr>
        <p:spPr>
          <a:xfrm>
            <a:off x="5865592" y="2215697"/>
            <a:ext cx="493077" cy="49719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9" name="Rounded Rectangle 27">
            <a:extLst>
              <a:ext uri="{FF2B5EF4-FFF2-40B4-BE49-F238E27FC236}">
                <a16:creationId xmlns:a16="http://schemas.microsoft.com/office/drawing/2014/main" id="{A36B9A9F-B13F-4618-BA09-A6034746901B}"/>
              </a:ext>
            </a:extLst>
          </p:cNvPr>
          <p:cNvSpPr/>
          <p:nvPr/>
        </p:nvSpPr>
        <p:spPr>
          <a:xfrm>
            <a:off x="7202362" y="2333208"/>
            <a:ext cx="433874" cy="33327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0" name="Rounded Rectangle 7">
            <a:extLst>
              <a:ext uri="{FF2B5EF4-FFF2-40B4-BE49-F238E27FC236}">
                <a16:creationId xmlns:a16="http://schemas.microsoft.com/office/drawing/2014/main" id="{6CD596F9-7A02-4B2B-8010-B83BD7A17B82}"/>
              </a:ext>
            </a:extLst>
          </p:cNvPr>
          <p:cNvSpPr/>
          <p:nvPr/>
        </p:nvSpPr>
        <p:spPr>
          <a:xfrm>
            <a:off x="4578646" y="2285806"/>
            <a:ext cx="441114" cy="38067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1" name="Rectángulo 1">
            <a:extLst>
              <a:ext uri="{FF2B5EF4-FFF2-40B4-BE49-F238E27FC236}">
                <a16:creationId xmlns:a16="http://schemas.microsoft.com/office/drawing/2014/main" id="{92086682-5606-4F5F-8ADC-87227AA824D7}"/>
              </a:ext>
            </a:extLst>
          </p:cNvPr>
          <p:cNvSpPr/>
          <p:nvPr/>
        </p:nvSpPr>
        <p:spPr>
          <a:xfrm>
            <a:off x="0" y="0"/>
            <a:ext cx="1445954" cy="13849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966579"/>
              <a:gd name="f7" fmla="val 6871647"/>
              <a:gd name="f8" fmla="val 4299045"/>
              <a:gd name="f9" fmla="val 6858000"/>
              <a:gd name="f10" fmla="+- 0 0 -90"/>
              <a:gd name="f11" fmla="*/ f3 1 8966579"/>
              <a:gd name="f12" fmla="*/ f4 1 6871647"/>
              <a:gd name="f13" fmla="val f5"/>
              <a:gd name="f14" fmla="val f6"/>
              <a:gd name="f15" fmla="val f7"/>
              <a:gd name="f16" fmla="*/ f10 f0 1"/>
              <a:gd name="f17" fmla="+- f15 0 f13"/>
              <a:gd name="f18" fmla="+- f14 0 f13"/>
              <a:gd name="f19" fmla="*/ f16 1 f2"/>
              <a:gd name="f20" fmla="*/ f18 1 8966579"/>
              <a:gd name="f21" fmla="*/ f17 1 6871647"/>
              <a:gd name="f22" fmla="*/ 0 f18 1"/>
              <a:gd name="f23" fmla="*/ 8966579 f18 1"/>
              <a:gd name="f24" fmla="*/ 0 f17 1"/>
              <a:gd name="f25" fmla="*/ 4299045 f18 1"/>
              <a:gd name="f26" fmla="*/ 6871647 f17 1"/>
              <a:gd name="f27" fmla="*/ 6858000 f17 1"/>
              <a:gd name="f28" fmla="+- f19 0 f1"/>
              <a:gd name="f29" fmla="*/ f22 1 8966579"/>
              <a:gd name="f30" fmla="*/ f23 1 8966579"/>
              <a:gd name="f31" fmla="*/ f24 1 6871647"/>
              <a:gd name="f32" fmla="*/ f25 1 8966579"/>
              <a:gd name="f33" fmla="*/ f26 1 6871647"/>
              <a:gd name="f34" fmla="*/ f27 1 6871647"/>
              <a:gd name="f35" fmla="*/ f13 1 f20"/>
              <a:gd name="f36" fmla="*/ f14 1 f20"/>
              <a:gd name="f37" fmla="*/ f13 1 f21"/>
              <a:gd name="f38" fmla="*/ f15 1 f21"/>
              <a:gd name="f39" fmla="*/ f29 1 f20"/>
              <a:gd name="f40" fmla="*/ f31 1 f21"/>
              <a:gd name="f41" fmla="*/ f30 1 f20"/>
              <a:gd name="f42" fmla="*/ f32 1 f20"/>
              <a:gd name="f43" fmla="*/ f33 1 f21"/>
              <a:gd name="f44" fmla="*/ f34 1 f21"/>
              <a:gd name="f45" fmla="*/ f35 f11 1"/>
              <a:gd name="f46" fmla="*/ f36 f11 1"/>
              <a:gd name="f47" fmla="*/ f38 f12 1"/>
              <a:gd name="f48" fmla="*/ f37 f12 1"/>
              <a:gd name="f49" fmla="*/ f39 f11 1"/>
              <a:gd name="f50" fmla="*/ f40 f12 1"/>
              <a:gd name="f51" fmla="*/ f41 f11 1"/>
              <a:gd name="f52" fmla="*/ f42 f11 1"/>
              <a:gd name="f53" fmla="*/ f43 f12 1"/>
              <a:gd name="f54" fmla="*/ f44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49" y="f50"/>
              </a:cxn>
              <a:cxn ang="f28">
                <a:pos x="f51" y="f50"/>
              </a:cxn>
              <a:cxn ang="f28">
                <a:pos x="f52" y="f53"/>
              </a:cxn>
              <a:cxn ang="f28">
                <a:pos x="f49" y="f54"/>
              </a:cxn>
              <a:cxn ang="f28">
                <a:pos x="f49" y="f50"/>
              </a:cxn>
            </a:cxnLst>
            <a:rect l="f45" t="f48" r="f46" b="f47"/>
            <a:pathLst>
              <a:path w="8966579" h="6871647">
                <a:moveTo>
                  <a:pt x="f5" y="f5"/>
                </a:moveTo>
                <a:lnTo>
                  <a:pt x="f6" y="f5"/>
                </a:lnTo>
                <a:lnTo>
                  <a:pt x="f8" y="f7"/>
                </a:lnTo>
                <a:lnTo>
                  <a:pt x="f5" y="f9"/>
                </a:lnTo>
                <a:lnTo>
                  <a:pt x="f5" y="f5"/>
                </a:lnTo>
                <a:close/>
              </a:path>
            </a:pathLst>
          </a:custGeom>
          <a:solidFill>
            <a:srgbClr val="F86F5C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2" name="Rectángulo 1">
            <a:extLst>
              <a:ext uri="{FF2B5EF4-FFF2-40B4-BE49-F238E27FC236}">
                <a16:creationId xmlns:a16="http://schemas.microsoft.com/office/drawing/2014/main" id="{31FE7540-625C-4CCE-84D0-0B1CC7B5A52B}"/>
              </a:ext>
            </a:extLst>
          </p:cNvPr>
          <p:cNvSpPr/>
          <p:nvPr/>
        </p:nvSpPr>
        <p:spPr>
          <a:xfrm rot="10800000">
            <a:off x="10762006" y="5473004"/>
            <a:ext cx="1445954" cy="13849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966579"/>
              <a:gd name="f7" fmla="val 6871647"/>
              <a:gd name="f8" fmla="val 4299045"/>
              <a:gd name="f9" fmla="val 6858000"/>
              <a:gd name="f10" fmla="+- 0 0 -90"/>
              <a:gd name="f11" fmla="*/ f3 1 8966579"/>
              <a:gd name="f12" fmla="*/ f4 1 6871647"/>
              <a:gd name="f13" fmla="val f5"/>
              <a:gd name="f14" fmla="val f6"/>
              <a:gd name="f15" fmla="val f7"/>
              <a:gd name="f16" fmla="*/ f10 f0 1"/>
              <a:gd name="f17" fmla="+- f15 0 f13"/>
              <a:gd name="f18" fmla="+- f14 0 f13"/>
              <a:gd name="f19" fmla="*/ f16 1 f2"/>
              <a:gd name="f20" fmla="*/ f18 1 8966579"/>
              <a:gd name="f21" fmla="*/ f17 1 6871647"/>
              <a:gd name="f22" fmla="*/ 0 f18 1"/>
              <a:gd name="f23" fmla="*/ 8966579 f18 1"/>
              <a:gd name="f24" fmla="*/ 0 f17 1"/>
              <a:gd name="f25" fmla="*/ 4299045 f18 1"/>
              <a:gd name="f26" fmla="*/ 6871647 f17 1"/>
              <a:gd name="f27" fmla="*/ 6858000 f17 1"/>
              <a:gd name="f28" fmla="+- f19 0 f1"/>
              <a:gd name="f29" fmla="*/ f22 1 8966579"/>
              <a:gd name="f30" fmla="*/ f23 1 8966579"/>
              <a:gd name="f31" fmla="*/ f24 1 6871647"/>
              <a:gd name="f32" fmla="*/ f25 1 8966579"/>
              <a:gd name="f33" fmla="*/ f26 1 6871647"/>
              <a:gd name="f34" fmla="*/ f27 1 6871647"/>
              <a:gd name="f35" fmla="*/ f13 1 f20"/>
              <a:gd name="f36" fmla="*/ f14 1 f20"/>
              <a:gd name="f37" fmla="*/ f13 1 f21"/>
              <a:gd name="f38" fmla="*/ f15 1 f21"/>
              <a:gd name="f39" fmla="*/ f29 1 f20"/>
              <a:gd name="f40" fmla="*/ f31 1 f21"/>
              <a:gd name="f41" fmla="*/ f30 1 f20"/>
              <a:gd name="f42" fmla="*/ f32 1 f20"/>
              <a:gd name="f43" fmla="*/ f33 1 f21"/>
              <a:gd name="f44" fmla="*/ f34 1 f21"/>
              <a:gd name="f45" fmla="*/ f35 f11 1"/>
              <a:gd name="f46" fmla="*/ f36 f11 1"/>
              <a:gd name="f47" fmla="*/ f38 f12 1"/>
              <a:gd name="f48" fmla="*/ f37 f12 1"/>
              <a:gd name="f49" fmla="*/ f39 f11 1"/>
              <a:gd name="f50" fmla="*/ f40 f12 1"/>
              <a:gd name="f51" fmla="*/ f41 f11 1"/>
              <a:gd name="f52" fmla="*/ f42 f11 1"/>
              <a:gd name="f53" fmla="*/ f43 f12 1"/>
              <a:gd name="f54" fmla="*/ f44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49" y="f50"/>
              </a:cxn>
              <a:cxn ang="f28">
                <a:pos x="f51" y="f50"/>
              </a:cxn>
              <a:cxn ang="f28">
                <a:pos x="f52" y="f53"/>
              </a:cxn>
              <a:cxn ang="f28">
                <a:pos x="f49" y="f54"/>
              </a:cxn>
              <a:cxn ang="f28">
                <a:pos x="f49" y="f50"/>
              </a:cxn>
            </a:cxnLst>
            <a:rect l="f45" t="f48" r="f46" b="f47"/>
            <a:pathLst>
              <a:path w="8966579" h="6871647">
                <a:moveTo>
                  <a:pt x="f5" y="f5"/>
                </a:moveTo>
                <a:lnTo>
                  <a:pt x="f6" y="f5"/>
                </a:lnTo>
                <a:lnTo>
                  <a:pt x="f8" y="f7"/>
                </a:lnTo>
                <a:lnTo>
                  <a:pt x="f5" y="f9"/>
                </a:lnTo>
                <a:lnTo>
                  <a:pt x="f5" y="f5"/>
                </a:lnTo>
                <a:close/>
              </a:path>
            </a:pathLst>
          </a:custGeom>
          <a:solidFill>
            <a:srgbClr val="F86F5C"/>
          </a:solidFill>
          <a:ln w="12701" cap="flat">
            <a:noFill/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CO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88B17E48-77BD-4634-9403-70DA79D13E8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0204" y="1746128"/>
            <a:ext cx="4367501" cy="2911667"/>
          </a:xfrm>
          <a:prstGeom prst="rect">
            <a:avLst/>
          </a:prstGeom>
          <a:effectLst>
            <a:softEdge rad="406400"/>
          </a:effectLst>
        </p:spPr>
      </p:pic>
    </p:spTree>
    <p:extLst>
      <p:ext uri="{BB962C8B-B14F-4D97-AF65-F5344CB8AC3E}">
        <p14:creationId xmlns:p14="http://schemas.microsoft.com/office/powerpoint/2010/main" val="2876074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ccuracy and quality control in assembly welding processes.  design engineer examining and fitting of assembly welding jig at engineering part production line in automobile manufacturing. - ingenieria industrial fotografías e imágenes de stock">
            <a:extLst>
              <a:ext uri="{FF2B5EF4-FFF2-40B4-BE49-F238E27FC236}">
                <a16:creationId xmlns:a16="http://schemas.microsoft.com/office/drawing/2014/main" id="{4FE6F60D-78CA-415A-8895-C1B36F38A932}"/>
              </a:ext>
            </a:extLst>
          </p:cNvPr>
          <p:cNvPicPr>
            <a:picLocks noGrp="1" noChangeAspect="1" noChangeArrowheads="1"/>
          </p:cNvPicPr>
          <p:nvPr>
            <p:ph type="pic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1">
            <a:extLst>
              <a:ext uri="{FF2B5EF4-FFF2-40B4-BE49-F238E27FC236}">
                <a16:creationId xmlns:a16="http://schemas.microsoft.com/office/drawing/2014/main" id="{29299401-3F19-4B67-911D-48BD1943FA47}"/>
              </a:ext>
            </a:extLst>
          </p:cNvPr>
          <p:cNvSpPr/>
          <p:nvPr/>
        </p:nvSpPr>
        <p:spPr>
          <a:xfrm>
            <a:off x="5963055" y="549569"/>
            <a:ext cx="5486400" cy="1152128"/>
          </a:xfrm>
          <a:prstGeom prst="rect">
            <a:avLst/>
          </a:prstGeom>
          <a:solidFill>
            <a:srgbClr val="3745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Rectangle 4">
            <a:extLst>
              <a:ext uri="{FF2B5EF4-FFF2-40B4-BE49-F238E27FC236}">
                <a16:creationId xmlns:a16="http://schemas.microsoft.com/office/drawing/2014/main" id="{A30A7E01-DD0E-4051-B154-425CE3D21431}"/>
              </a:ext>
            </a:extLst>
          </p:cNvPr>
          <p:cNvSpPr/>
          <p:nvPr/>
        </p:nvSpPr>
        <p:spPr>
          <a:xfrm>
            <a:off x="210164" y="4797152"/>
            <a:ext cx="5228944" cy="1440160"/>
          </a:xfrm>
          <a:prstGeom prst="rect">
            <a:avLst/>
          </a:prstGeom>
          <a:solidFill>
            <a:srgbClr val="37456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C5EE7B64-E772-41FB-A26B-2881CBC12043}"/>
              </a:ext>
            </a:extLst>
          </p:cNvPr>
          <p:cNvSpPr txBox="1">
            <a:spLocks/>
          </p:cNvSpPr>
          <p:nvPr/>
        </p:nvSpPr>
        <p:spPr>
          <a:xfrm>
            <a:off x="760023" y="4941168"/>
            <a:ext cx="4104456" cy="115212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80000"/>
              </a:lnSpc>
              <a:buNone/>
            </a:pPr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Simple Portfolio</a:t>
            </a:r>
          </a:p>
          <a:p>
            <a:pPr marL="0" indent="0" algn="r">
              <a:lnSpc>
                <a:spcPct val="80000"/>
              </a:lnSpc>
              <a:buNone/>
            </a:pPr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 Presentation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34FD098-DE61-4074-9CCC-A30AEF5284FF}"/>
              </a:ext>
            </a:extLst>
          </p:cNvPr>
          <p:cNvSpPr txBox="1"/>
          <p:nvPr/>
        </p:nvSpPr>
        <p:spPr>
          <a:xfrm>
            <a:off x="6208046" y="1233760"/>
            <a:ext cx="117800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96D3A33-43E0-4D79-BD71-B2E62FCB3C9A}"/>
              </a:ext>
            </a:extLst>
          </p:cNvPr>
          <p:cNvSpPr txBox="1"/>
          <p:nvPr/>
        </p:nvSpPr>
        <p:spPr>
          <a:xfrm>
            <a:off x="7475238" y="1233760"/>
            <a:ext cx="117800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028BC41-F8A0-4B90-9542-7385EA1D7E82}"/>
              </a:ext>
            </a:extLst>
          </p:cNvPr>
          <p:cNvSpPr txBox="1"/>
          <p:nvPr/>
        </p:nvSpPr>
        <p:spPr>
          <a:xfrm>
            <a:off x="8742430" y="1233760"/>
            <a:ext cx="117800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3" name="Group 18">
            <a:extLst>
              <a:ext uri="{FF2B5EF4-FFF2-40B4-BE49-F238E27FC236}">
                <a16:creationId xmlns:a16="http://schemas.microsoft.com/office/drawing/2014/main" id="{5E051CE3-968F-4AB3-B630-4F4864209C7F}"/>
              </a:ext>
            </a:extLst>
          </p:cNvPr>
          <p:cNvGrpSpPr/>
          <p:nvPr/>
        </p:nvGrpSpPr>
        <p:grpSpPr>
          <a:xfrm>
            <a:off x="6054838" y="1903195"/>
            <a:ext cx="5394617" cy="1560369"/>
            <a:chOff x="4822352" y="1916832"/>
            <a:chExt cx="3422056" cy="1560369"/>
          </a:xfrm>
        </p:grpSpPr>
        <p:sp>
          <p:nvSpPr>
            <p:cNvPr id="44" name="Text Placeholder 10">
              <a:extLst>
                <a:ext uri="{FF2B5EF4-FFF2-40B4-BE49-F238E27FC236}">
                  <a16:creationId xmlns:a16="http://schemas.microsoft.com/office/drawing/2014/main" id="{042E72E8-135C-4FB0-882C-193E0910871C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CC837A9-3FC0-4CDE-835F-D8F7FE760420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8211CCA3-B90F-4A91-B5AA-A7773276CEB4}"/>
              </a:ext>
            </a:extLst>
          </p:cNvPr>
          <p:cNvSpPr txBox="1"/>
          <p:nvPr/>
        </p:nvSpPr>
        <p:spPr>
          <a:xfrm>
            <a:off x="6111988" y="3884419"/>
            <a:ext cx="2541348" cy="276999"/>
          </a:xfrm>
          <a:prstGeom prst="rect">
            <a:avLst/>
          </a:prstGeom>
          <a:solidFill>
            <a:srgbClr val="374562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2E24E0A-D6D7-4D30-A18F-DA1A2FDD690A}"/>
              </a:ext>
            </a:extLst>
          </p:cNvPr>
          <p:cNvSpPr txBox="1"/>
          <p:nvPr/>
        </p:nvSpPr>
        <p:spPr>
          <a:xfrm>
            <a:off x="6111989" y="4142204"/>
            <a:ext cx="2541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78E0F66-A8A7-48B5-B8FE-93D3135BF8C6}"/>
              </a:ext>
            </a:extLst>
          </p:cNvPr>
          <p:cNvSpPr txBox="1"/>
          <p:nvPr/>
        </p:nvSpPr>
        <p:spPr>
          <a:xfrm>
            <a:off x="8781648" y="3884419"/>
            <a:ext cx="2541348" cy="276999"/>
          </a:xfrm>
          <a:prstGeom prst="rect">
            <a:avLst/>
          </a:prstGeom>
          <a:solidFill>
            <a:srgbClr val="F86F5C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85BCF5F-7928-471E-AD5B-ED821C102523}"/>
              </a:ext>
            </a:extLst>
          </p:cNvPr>
          <p:cNvSpPr txBox="1"/>
          <p:nvPr/>
        </p:nvSpPr>
        <p:spPr>
          <a:xfrm>
            <a:off x="8781649" y="4142204"/>
            <a:ext cx="2541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4E4DE75-3044-4BAD-9F1B-F75B9A64613E}"/>
              </a:ext>
            </a:extLst>
          </p:cNvPr>
          <p:cNvSpPr txBox="1"/>
          <p:nvPr/>
        </p:nvSpPr>
        <p:spPr>
          <a:xfrm>
            <a:off x="6111988" y="5259072"/>
            <a:ext cx="2541348" cy="276999"/>
          </a:xfrm>
          <a:prstGeom prst="rect">
            <a:avLst/>
          </a:prstGeom>
          <a:solidFill>
            <a:srgbClr val="F86F5C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8451E78-4C53-43B5-A4FA-34F1872E2288}"/>
              </a:ext>
            </a:extLst>
          </p:cNvPr>
          <p:cNvSpPr txBox="1"/>
          <p:nvPr/>
        </p:nvSpPr>
        <p:spPr>
          <a:xfrm>
            <a:off x="6111989" y="5516857"/>
            <a:ext cx="2541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9EAAD31-7EC7-44C8-AEAC-664C22E649CC}"/>
              </a:ext>
            </a:extLst>
          </p:cNvPr>
          <p:cNvSpPr txBox="1"/>
          <p:nvPr/>
        </p:nvSpPr>
        <p:spPr>
          <a:xfrm>
            <a:off x="8781648" y="5259072"/>
            <a:ext cx="2541348" cy="276999"/>
          </a:xfrm>
          <a:prstGeom prst="rect">
            <a:avLst/>
          </a:prstGeom>
          <a:solidFill>
            <a:srgbClr val="374562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4222F89-9820-40FA-B01E-E64A52F6C575}"/>
              </a:ext>
            </a:extLst>
          </p:cNvPr>
          <p:cNvSpPr txBox="1"/>
          <p:nvPr/>
        </p:nvSpPr>
        <p:spPr>
          <a:xfrm>
            <a:off x="8781649" y="5516857"/>
            <a:ext cx="2541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51AF891-71C7-44E3-BDAE-E9F47BD7E794}"/>
              </a:ext>
            </a:extLst>
          </p:cNvPr>
          <p:cNvSpPr txBox="1"/>
          <p:nvPr/>
        </p:nvSpPr>
        <p:spPr>
          <a:xfrm>
            <a:off x="10009622" y="1233760"/>
            <a:ext cx="117800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52C51DE-4257-4A24-8F26-1471433A434C}"/>
              </a:ext>
            </a:extLst>
          </p:cNvPr>
          <p:cNvGrpSpPr/>
          <p:nvPr/>
        </p:nvGrpSpPr>
        <p:grpSpPr>
          <a:xfrm>
            <a:off x="8989972" y="798972"/>
            <a:ext cx="682918" cy="289222"/>
            <a:chOff x="113572" y="3059144"/>
            <a:chExt cx="2324346" cy="984385"/>
          </a:xfrm>
          <a:solidFill>
            <a:schemeClr val="bg1"/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72AAA54-C22C-459B-8A21-18A5AEDA18F8}"/>
                </a:ext>
              </a:extLst>
            </p:cNvPr>
            <p:cNvSpPr/>
            <p:nvPr/>
          </p:nvSpPr>
          <p:spPr>
            <a:xfrm>
              <a:off x="327442" y="3059144"/>
              <a:ext cx="1805774" cy="551413"/>
            </a:xfrm>
            <a:custGeom>
              <a:avLst/>
              <a:gdLst>
                <a:gd name="connsiteX0" fmla="*/ 64619 w 8543357"/>
                <a:gd name="connsiteY0" fmla="*/ 1683850 h 2608811"/>
                <a:gd name="connsiteX1" fmla="*/ 64619 w 8543357"/>
                <a:gd name="connsiteY1" fmla="*/ 1922096 h 2608811"/>
                <a:gd name="connsiteX2" fmla="*/ 148706 w 8543357"/>
                <a:gd name="connsiteY2" fmla="*/ 2006183 h 2608811"/>
                <a:gd name="connsiteX3" fmla="*/ 520093 w 8543357"/>
                <a:gd name="connsiteY3" fmla="*/ 2006183 h 2608811"/>
                <a:gd name="connsiteX4" fmla="*/ 562136 w 8543357"/>
                <a:gd name="connsiteY4" fmla="*/ 1978154 h 2608811"/>
                <a:gd name="connsiteX5" fmla="*/ 667241 w 8543357"/>
                <a:gd name="connsiteY5" fmla="*/ 1831006 h 2608811"/>
                <a:gd name="connsiteX6" fmla="*/ 625197 w 8543357"/>
                <a:gd name="connsiteY6" fmla="*/ 1683850 h 2608811"/>
                <a:gd name="connsiteX7" fmla="*/ 64619 w 8543357"/>
                <a:gd name="connsiteY7" fmla="*/ 1683850 h 2608811"/>
                <a:gd name="connsiteX8" fmla="*/ 4556251 w 8543357"/>
                <a:gd name="connsiteY8" fmla="*/ 1270428 h 2608811"/>
                <a:gd name="connsiteX9" fmla="*/ 4514208 w 8543357"/>
                <a:gd name="connsiteY9" fmla="*/ 1284443 h 2608811"/>
                <a:gd name="connsiteX10" fmla="*/ 4514208 w 8543357"/>
                <a:gd name="connsiteY10" fmla="*/ 2195382 h 2608811"/>
                <a:gd name="connsiteX11" fmla="*/ 4556251 w 8543357"/>
                <a:gd name="connsiteY11" fmla="*/ 2209396 h 2608811"/>
                <a:gd name="connsiteX12" fmla="*/ 4598295 w 8543357"/>
                <a:gd name="connsiteY12" fmla="*/ 2195382 h 2608811"/>
                <a:gd name="connsiteX13" fmla="*/ 4598295 w 8543357"/>
                <a:gd name="connsiteY13" fmla="*/ 1284443 h 2608811"/>
                <a:gd name="connsiteX14" fmla="*/ 4556251 w 8543357"/>
                <a:gd name="connsiteY14" fmla="*/ 1270428 h 2608811"/>
                <a:gd name="connsiteX15" fmla="*/ 8153579 w 8543357"/>
                <a:gd name="connsiteY15" fmla="*/ 1033056 h 2608811"/>
                <a:gd name="connsiteX16" fmla="*/ 8038838 w 8543357"/>
                <a:gd name="connsiteY16" fmla="*/ 1067215 h 2608811"/>
                <a:gd name="connsiteX17" fmla="*/ 7814607 w 8543357"/>
                <a:gd name="connsiteY17" fmla="*/ 1417576 h 2608811"/>
                <a:gd name="connsiteX18" fmla="*/ 7912708 w 8543357"/>
                <a:gd name="connsiteY18" fmla="*/ 1557721 h 2608811"/>
                <a:gd name="connsiteX19" fmla="*/ 8087884 w 8543357"/>
                <a:gd name="connsiteY19" fmla="*/ 1557721 h 2608811"/>
                <a:gd name="connsiteX20" fmla="*/ 8221025 w 8543357"/>
                <a:gd name="connsiteY20" fmla="*/ 1403562 h 2608811"/>
                <a:gd name="connsiteX21" fmla="*/ 8221025 w 8543357"/>
                <a:gd name="connsiteY21" fmla="*/ 1109258 h 2608811"/>
                <a:gd name="connsiteX22" fmla="*/ 8153579 w 8543357"/>
                <a:gd name="connsiteY22" fmla="*/ 1033056 h 2608811"/>
                <a:gd name="connsiteX23" fmla="*/ 2916554 w 8543357"/>
                <a:gd name="connsiteY23" fmla="*/ 587330 h 2608811"/>
                <a:gd name="connsiteX24" fmla="*/ 2866084 w 8543357"/>
                <a:gd name="connsiteY24" fmla="*/ 616567 h 2608811"/>
                <a:gd name="connsiteX25" fmla="*/ 2580210 w 8543357"/>
                <a:gd name="connsiteY25" fmla="*/ 807951 h 2608811"/>
                <a:gd name="connsiteX26" fmla="*/ 2545176 w 8543357"/>
                <a:gd name="connsiteY26" fmla="*/ 955106 h 2608811"/>
                <a:gd name="connsiteX27" fmla="*/ 2916554 w 8543357"/>
                <a:gd name="connsiteY27" fmla="*/ 955106 h 2608811"/>
                <a:gd name="connsiteX28" fmla="*/ 6483234 w 8543357"/>
                <a:gd name="connsiteY28" fmla="*/ 379721 h 2608811"/>
                <a:gd name="connsiteX29" fmla="*/ 6483234 w 8543357"/>
                <a:gd name="connsiteY29" fmla="*/ 955106 h 2608811"/>
                <a:gd name="connsiteX30" fmla="*/ 7169941 w 8543357"/>
                <a:gd name="connsiteY30" fmla="*/ 955106 h 2608811"/>
                <a:gd name="connsiteX31" fmla="*/ 7120887 w 8543357"/>
                <a:gd name="connsiteY31" fmla="*/ 674818 h 2608811"/>
                <a:gd name="connsiteX32" fmla="*/ 6653454 w 8543357"/>
                <a:gd name="connsiteY32" fmla="*/ 426535 h 2608811"/>
                <a:gd name="connsiteX33" fmla="*/ 4514208 w 8543357"/>
                <a:gd name="connsiteY33" fmla="*/ 213698 h 2608811"/>
                <a:gd name="connsiteX34" fmla="*/ 4374787 w 8543357"/>
                <a:gd name="connsiteY34" fmla="*/ 218539 h 2608811"/>
                <a:gd name="connsiteX35" fmla="*/ 4226908 w 8543357"/>
                <a:gd name="connsiteY35" fmla="*/ 226355 h 2608811"/>
                <a:gd name="connsiteX36" fmla="*/ 3034107 w 8543357"/>
                <a:gd name="connsiteY36" fmla="*/ 519233 h 2608811"/>
                <a:gd name="connsiteX37" fmla="*/ 3000641 w 8543357"/>
                <a:gd name="connsiteY37" fmla="*/ 538620 h 2608811"/>
                <a:gd name="connsiteX38" fmla="*/ 3000641 w 8543357"/>
                <a:gd name="connsiteY38" fmla="*/ 955106 h 2608811"/>
                <a:gd name="connsiteX39" fmla="*/ 4514208 w 8543357"/>
                <a:gd name="connsiteY39" fmla="*/ 955106 h 2608811"/>
                <a:gd name="connsiteX40" fmla="*/ 4761218 w 8543357"/>
                <a:gd name="connsiteY40" fmla="*/ 208991 h 2608811"/>
                <a:gd name="connsiteX41" fmla="*/ 4598295 w 8543357"/>
                <a:gd name="connsiteY41" fmla="*/ 211751 h 2608811"/>
                <a:gd name="connsiteX42" fmla="*/ 4598295 w 8543357"/>
                <a:gd name="connsiteY42" fmla="*/ 955106 h 2608811"/>
                <a:gd name="connsiteX43" fmla="*/ 6399147 w 8543357"/>
                <a:gd name="connsiteY43" fmla="*/ 955106 h 2608811"/>
                <a:gd name="connsiteX44" fmla="*/ 6399147 w 8543357"/>
                <a:gd name="connsiteY44" fmla="*/ 356596 h 2608811"/>
                <a:gd name="connsiteX45" fmla="*/ 6353426 w 8543357"/>
                <a:gd name="connsiteY45" fmla="*/ 344022 h 2608811"/>
                <a:gd name="connsiteX46" fmla="*/ 4761218 w 8543357"/>
                <a:gd name="connsiteY46" fmla="*/ 208991 h 2608811"/>
                <a:gd name="connsiteX47" fmla="*/ 4770242 w 8543357"/>
                <a:gd name="connsiteY47" fmla="*/ 2 h 2608811"/>
                <a:gd name="connsiteX48" fmla="*/ 7534317 w 8543357"/>
                <a:gd name="connsiteY48" fmla="*/ 681821 h 2608811"/>
                <a:gd name="connsiteX49" fmla="*/ 7688476 w 8543357"/>
                <a:gd name="connsiteY49" fmla="*/ 737879 h 2608811"/>
                <a:gd name="connsiteX50" fmla="*/ 8192996 w 8543357"/>
                <a:gd name="connsiteY50" fmla="*/ 737879 h 2608811"/>
                <a:gd name="connsiteX51" fmla="*/ 8305111 w 8543357"/>
                <a:gd name="connsiteY51" fmla="*/ 849994 h 2608811"/>
                <a:gd name="connsiteX52" fmla="*/ 8305111 w 8543357"/>
                <a:gd name="connsiteY52" fmla="*/ 1557727 h 2608811"/>
                <a:gd name="connsiteX53" fmla="*/ 8543357 w 8543357"/>
                <a:gd name="connsiteY53" fmla="*/ 1767944 h 2608811"/>
                <a:gd name="connsiteX54" fmla="*/ 8543357 w 8543357"/>
                <a:gd name="connsiteY54" fmla="*/ 2370565 h 2608811"/>
                <a:gd name="connsiteX55" fmla="*/ 7975776 w 8543357"/>
                <a:gd name="connsiteY55" fmla="*/ 2608811 h 2608811"/>
                <a:gd name="connsiteX56" fmla="*/ 7625415 w 8543357"/>
                <a:gd name="connsiteY56" fmla="*/ 2608811 h 2608811"/>
                <a:gd name="connsiteX57" fmla="*/ 6917682 w 8543357"/>
                <a:gd name="connsiteY57" fmla="*/ 1901078 h 2608811"/>
                <a:gd name="connsiteX58" fmla="*/ 6209949 w 8543357"/>
                <a:gd name="connsiteY58" fmla="*/ 2608811 h 2608811"/>
                <a:gd name="connsiteX59" fmla="*/ 2299928 w 8543357"/>
                <a:gd name="connsiteY59" fmla="*/ 2608811 h 2608811"/>
                <a:gd name="connsiteX60" fmla="*/ 2299928 w 8543357"/>
                <a:gd name="connsiteY60" fmla="*/ 2594796 h 2608811"/>
                <a:gd name="connsiteX61" fmla="*/ 1592193 w 8543357"/>
                <a:gd name="connsiteY61" fmla="*/ 1887063 h 2608811"/>
                <a:gd name="connsiteX62" fmla="*/ 884460 w 8543357"/>
                <a:gd name="connsiteY62" fmla="*/ 2594796 h 2608811"/>
                <a:gd name="connsiteX63" fmla="*/ 884460 w 8543357"/>
                <a:gd name="connsiteY63" fmla="*/ 2608811 h 2608811"/>
                <a:gd name="connsiteX64" fmla="*/ 225789 w 8543357"/>
                <a:gd name="connsiteY64" fmla="*/ 2608811 h 2608811"/>
                <a:gd name="connsiteX65" fmla="*/ 1558 w 8543357"/>
                <a:gd name="connsiteY65" fmla="*/ 2391583 h 2608811"/>
                <a:gd name="connsiteX66" fmla="*/ 1558 w 8543357"/>
                <a:gd name="connsiteY66" fmla="*/ 1774948 h 2608811"/>
                <a:gd name="connsiteX67" fmla="*/ 506078 w 8543357"/>
                <a:gd name="connsiteY67" fmla="*/ 1333496 h 2608811"/>
                <a:gd name="connsiteX68" fmla="*/ 1991609 w 8543357"/>
                <a:gd name="connsiteY68" fmla="*/ 990139 h 2608811"/>
                <a:gd name="connsiteX69" fmla="*/ 2306931 w 8543357"/>
                <a:gd name="connsiteY69" fmla="*/ 786933 h 2608811"/>
                <a:gd name="connsiteX70" fmla="*/ 4268952 w 8543357"/>
                <a:gd name="connsiteY70" fmla="*/ 2124 h 2608811"/>
                <a:gd name="connsiteX71" fmla="*/ 4770242 w 8543357"/>
                <a:gd name="connsiteY71" fmla="*/ 2 h 2608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8543357" h="2608811">
                  <a:moveTo>
                    <a:pt x="64619" y="1683850"/>
                  </a:moveTo>
                  <a:cubicBezTo>
                    <a:pt x="64619" y="1732905"/>
                    <a:pt x="64619" y="1831006"/>
                    <a:pt x="64619" y="1922096"/>
                  </a:cubicBezTo>
                  <a:cubicBezTo>
                    <a:pt x="64619" y="1971150"/>
                    <a:pt x="99659" y="2006183"/>
                    <a:pt x="148706" y="2006183"/>
                  </a:cubicBezTo>
                  <a:lnTo>
                    <a:pt x="520093" y="2006183"/>
                  </a:lnTo>
                  <a:cubicBezTo>
                    <a:pt x="534100" y="2006183"/>
                    <a:pt x="548114" y="1999179"/>
                    <a:pt x="562136" y="1978154"/>
                  </a:cubicBezTo>
                  <a:lnTo>
                    <a:pt x="667241" y="1831006"/>
                  </a:lnTo>
                  <a:cubicBezTo>
                    <a:pt x="702281" y="1774948"/>
                    <a:pt x="681255" y="1683850"/>
                    <a:pt x="625197" y="1683850"/>
                  </a:cubicBezTo>
                  <a:cubicBezTo>
                    <a:pt x="625197" y="1683850"/>
                    <a:pt x="78634" y="1683850"/>
                    <a:pt x="64619" y="1683850"/>
                  </a:cubicBezTo>
                  <a:close/>
                  <a:moveTo>
                    <a:pt x="4556251" y="1270428"/>
                  </a:moveTo>
                  <a:cubicBezTo>
                    <a:pt x="4535226" y="1270428"/>
                    <a:pt x="4514208" y="1277439"/>
                    <a:pt x="4514208" y="1284443"/>
                  </a:cubicBezTo>
                  <a:lnTo>
                    <a:pt x="4514208" y="2195382"/>
                  </a:lnTo>
                  <a:cubicBezTo>
                    <a:pt x="4514208" y="2202385"/>
                    <a:pt x="4535226" y="2209396"/>
                    <a:pt x="4556251" y="2209396"/>
                  </a:cubicBezTo>
                  <a:cubicBezTo>
                    <a:pt x="4577269" y="2209396"/>
                    <a:pt x="4591291" y="2202385"/>
                    <a:pt x="4598295" y="2195382"/>
                  </a:cubicBezTo>
                  <a:lnTo>
                    <a:pt x="4598295" y="1284443"/>
                  </a:lnTo>
                  <a:cubicBezTo>
                    <a:pt x="4598295" y="1277439"/>
                    <a:pt x="4577269" y="1270428"/>
                    <a:pt x="4556251" y="1270428"/>
                  </a:cubicBezTo>
                  <a:close/>
                  <a:moveTo>
                    <a:pt x="8153579" y="1033056"/>
                  </a:moveTo>
                  <a:cubicBezTo>
                    <a:pt x="8115915" y="1025173"/>
                    <a:pt x="8070368" y="1035684"/>
                    <a:pt x="8038838" y="1067215"/>
                  </a:cubicBezTo>
                  <a:cubicBezTo>
                    <a:pt x="7912708" y="1179330"/>
                    <a:pt x="7863661" y="1291446"/>
                    <a:pt x="7814607" y="1417576"/>
                  </a:cubicBezTo>
                  <a:cubicBezTo>
                    <a:pt x="7786578" y="1487649"/>
                    <a:pt x="7835632" y="1557721"/>
                    <a:pt x="7912708" y="1557721"/>
                  </a:cubicBezTo>
                  <a:lnTo>
                    <a:pt x="8087884" y="1557721"/>
                  </a:lnTo>
                  <a:cubicBezTo>
                    <a:pt x="8178982" y="1564732"/>
                    <a:pt x="8221025" y="1487649"/>
                    <a:pt x="8221025" y="1403562"/>
                  </a:cubicBezTo>
                  <a:lnTo>
                    <a:pt x="8221025" y="1109258"/>
                  </a:lnTo>
                  <a:cubicBezTo>
                    <a:pt x="8221025" y="1067215"/>
                    <a:pt x="8191243" y="1040939"/>
                    <a:pt x="8153579" y="1033056"/>
                  </a:cubicBezTo>
                  <a:close/>
                  <a:moveTo>
                    <a:pt x="2916554" y="587330"/>
                  </a:moveTo>
                  <a:lnTo>
                    <a:pt x="2866084" y="616567"/>
                  </a:lnTo>
                  <a:cubicBezTo>
                    <a:pt x="2760209" y="682260"/>
                    <a:pt x="2666049" y="748390"/>
                    <a:pt x="2580210" y="807951"/>
                  </a:cubicBezTo>
                  <a:cubicBezTo>
                    <a:pt x="2545176" y="835980"/>
                    <a:pt x="2482107" y="955106"/>
                    <a:pt x="2545176" y="955106"/>
                  </a:cubicBezTo>
                  <a:lnTo>
                    <a:pt x="2916554" y="955106"/>
                  </a:lnTo>
                  <a:close/>
                  <a:moveTo>
                    <a:pt x="6483234" y="379721"/>
                  </a:moveTo>
                  <a:lnTo>
                    <a:pt x="6483234" y="955106"/>
                  </a:lnTo>
                  <a:lnTo>
                    <a:pt x="7169941" y="955106"/>
                  </a:lnTo>
                  <a:cubicBezTo>
                    <a:pt x="7254028" y="955106"/>
                    <a:pt x="7261031" y="800948"/>
                    <a:pt x="7120887" y="674818"/>
                  </a:cubicBezTo>
                  <a:cubicBezTo>
                    <a:pt x="7004065" y="571243"/>
                    <a:pt x="6841909" y="490023"/>
                    <a:pt x="6653454" y="426535"/>
                  </a:cubicBezTo>
                  <a:close/>
                  <a:moveTo>
                    <a:pt x="4514208" y="213698"/>
                  </a:moveTo>
                  <a:lnTo>
                    <a:pt x="4374787" y="218539"/>
                  </a:lnTo>
                  <a:cubicBezTo>
                    <a:pt x="4280968" y="222592"/>
                    <a:pt x="4226908" y="226355"/>
                    <a:pt x="4226908" y="226355"/>
                  </a:cubicBezTo>
                  <a:cubicBezTo>
                    <a:pt x="3710128" y="226355"/>
                    <a:pt x="3330204" y="360477"/>
                    <a:pt x="3034107" y="519233"/>
                  </a:cubicBezTo>
                  <a:lnTo>
                    <a:pt x="3000641" y="538620"/>
                  </a:lnTo>
                  <a:lnTo>
                    <a:pt x="3000641" y="955106"/>
                  </a:lnTo>
                  <a:lnTo>
                    <a:pt x="4514208" y="955106"/>
                  </a:lnTo>
                  <a:close/>
                  <a:moveTo>
                    <a:pt x="4761218" y="208991"/>
                  </a:moveTo>
                  <a:lnTo>
                    <a:pt x="4598295" y="211751"/>
                  </a:lnTo>
                  <a:lnTo>
                    <a:pt x="4598295" y="955106"/>
                  </a:lnTo>
                  <a:lnTo>
                    <a:pt x="6399147" y="955106"/>
                  </a:lnTo>
                  <a:lnTo>
                    <a:pt x="6399147" y="356596"/>
                  </a:lnTo>
                  <a:lnTo>
                    <a:pt x="6353426" y="344022"/>
                  </a:lnTo>
                  <a:cubicBezTo>
                    <a:pt x="5828439" y="226736"/>
                    <a:pt x="5198565" y="205816"/>
                    <a:pt x="4761218" y="208991"/>
                  </a:cubicBezTo>
                  <a:close/>
                  <a:moveTo>
                    <a:pt x="4770242" y="2"/>
                  </a:moveTo>
                  <a:cubicBezTo>
                    <a:pt x="5907985" y="-288"/>
                    <a:pt x="6823084" y="56427"/>
                    <a:pt x="7534317" y="681821"/>
                  </a:cubicBezTo>
                  <a:cubicBezTo>
                    <a:pt x="7576361" y="716861"/>
                    <a:pt x="7632418" y="737879"/>
                    <a:pt x="7688476" y="737879"/>
                  </a:cubicBezTo>
                  <a:lnTo>
                    <a:pt x="8192996" y="737879"/>
                  </a:lnTo>
                  <a:cubicBezTo>
                    <a:pt x="8256065" y="737879"/>
                    <a:pt x="8305111" y="786933"/>
                    <a:pt x="8305111" y="849994"/>
                  </a:cubicBezTo>
                  <a:lnTo>
                    <a:pt x="8305111" y="1557727"/>
                  </a:lnTo>
                  <a:cubicBezTo>
                    <a:pt x="8431241" y="1557727"/>
                    <a:pt x="8536353" y="1655829"/>
                    <a:pt x="8543357" y="1767944"/>
                  </a:cubicBezTo>
                  <a:lnTo>
                    <a:pt x="8543357" y="2370565"/>
                  </a:lnTo>
                  <a:lnTo>
                    <a:pt x="7975776" y="2608811"/>
                  </a:lnTo>
                  <a:lnTo>
                    <a:pt x="7625415" y="2608811"/>
                  </a:lnTo>
                  <a:cubicBezTo>
                    <a:pt x="7625415" y="2216406"/>
                    <a:pt x="7310086" y="1901078"/>
                    <a:pt x="6917682" y="1901078"/>
                  </a:cubicBezTo>
                  <a:cubicBezTo>
                    <a:pt x="6525277" y="1901078"/>
                    <a:pt x="6209949" y="2216406"/>
                    <a:pt x="6209949" y="2608811"/>
                  </a:cubicBezTo>
                  <a:lnTo>
                    <a:pt x="2299928" y="2608811"/>
                  </a:lnTo>
                  <a:cubicBezTo>
                    <a:pt x="2299928" y="2608811"/>
                    <a:pt x="2299928" y="2601800"/>
                    <a:pt x="2299928" y="2594796"/>
                  </a:cubicBezTo>
                  <a:cubicBezTo>
                    <a:pt x="2299928" y="2202392"/>
                    <a:pt x="1984598" y="1887063"/>
                    <a:pt x="1592193" y="1887063"/>
                  </a:cubicBezTo>
                  <a:cubicBezTo>
                    <a:pt x="1199789" y="1887063"/>
                    <a:pt x="884460" y="2202392"/>
                    <a:pt x="884460" y="2594796"/>
                  </a:cubicBezTo>
                  <a:cubicBezTo>
                    <a:pt x="884460" y="2594796"/>
                    <a:pt x="884460" y="2601800"/>
                    <a:pt x="884460" y="2608811"/>
                  </a:cubicBezTo>
                  <a:lnTo>
                    <a:pt x="225789" y="2608811"/>
                  </a:lnTo>
                  <a:cubicBezTo>
                    <a:pt x="106662" y="2608811"/>
                    <a:pt x="1558" y="2510710"/>
                    <a:pt x="1558" y="2391583"/>
                  </a:cubicBezTo>
                  <a:lnTo>
                    <a:pt x="1558" y="1774948"/>
                  </a:lnTo>
                  <a:cubicBezTo>
                    <a:pt x="1558" y="1774948"/>
                    <a:pt x="-54500" y="1480644"/>
                    <a:pt x="506078" y="1333496"/>
                  </a:cubicBezTo>
                  <a:cubicBezTo>
                    <a:pt x="912497" y="1228384"/>
                    <a:pt x="1592193" y="1095251"/>
                    <a:pt x="1991609" y="990139"/>
                  </a:cubicBezTo>
                  <a:cubicBezTo>
                    <a:pt x="2159782" y="948095"/>
                    <a:pt x="2215835" y="864009"/>
                    <a:pt x="2306931" y="786933"/>
                  </a:cubicBezTo>
                  <a:cubicBezTo>
                    <a:pt x="2573206" y="555691"/>
                    <a:pt x="3365024" y="9128"/>
                    <a:pt x="4268952" y="2124"/>
                  </a:cubicBezTo>
                  <a:cubicBezTo>
                    <a:pt x="4440629" y="1248"/>
                    <a:pt x="4607708" y="43"/>
                    <a:pt x="4770242" y="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3EB8DD2-7F21-4F9F-8B7C-DA02ABC686C7}"/>
                </a:ext>
              </a:extLst>
            </p:cNvPr>
            <p:cNvSpPr/>
            <p:nvPr/>
          </p:nvSpPr>
          <p:spPr>
            <a:xfrm>
              <a:off x="113572" y="3679475"/>
              <a:ext cx="2324346" cy="364054"/>
            </a:xfrm>
            <a:custGeom>
              <a:avLst/>
              <a:gdLst>
                <a:gd name="connsiteX0" fmla="*/ 2123188 w 2324346"/>
                <a:gd name="connsiteY0" fmla="*/ 127749 h 364054"/>
                <a:gd name="connsiteX1" fmla="*/ 2067056 w 2324346"/>
                <a:gd name="connsiteY1" fmla="*/ 183881 h 364054"/>
                <a:gd name="connsiteX2" fmla="*/ 2123188 w 2324346"/>
                <a:gd name="connsiteY2" fmla="*/ 240013 h 364054"/>
                <a:gd name="connsiteX3" fmla="*/ 2179320 w 2324346"/>
                <a:gd name="connsiteY3" fmla="*/ 183881 h 364054"/>
                <a:gd name="connsiteX4" fmla="*/ 2123188 w 2324346"/>
                <a:gd name="connsiteY4" fmla="*/ 127749 h 364054"/>
                <a:gd name="connsiteX5" fmla="*/ 1803836 w 2324346"/>
                <a:gd name="connsiteY5" fmla="*/ 127749 h 364054"/>
                <a:gd name="connsiteX6" fmla="*/ 1747704 w 2324346"/>
                <a:gd name="connsiteY6" fmla="*/ 183881 h 364054"/>
                <a:gd name="connsiteX7" fmla="*/ 1803836 w 2324346"/>
                <a:gd name="connsiteY7" fmla="*/ 240013 h 364054"/>
                <a:gd name="connsiteX8" fmla="*/ 1859968 w 2324346"/>
                <a:gd name="connsiteY8" fmla="*/ 183881 h 364054"/>
                <a:gd name="connsiteX9" fmla="*/ 1803836 w 2324346"/>
                <a:gd name="connsiteY9" fmla="*/ 127749 h 364054"/>
                <a:gd name="connsiteX10" fmla="*/ 1484484 w 2324346"/>
                <a:gd name="connsiteY10" fmla="*/ 127749 h 364054"/>
                <a:gd name="connsiteX11" fmla="*/ 1428352 w 2324346"/>
                <a:gd name="connsiteY11" fmla="*/ 183881 h 364054"/>
                <a:gd name="connsiteX12" fmla="*/ 1484484 w 2324346"/>
                <a:gd name="connsiteY12" fmla="*/ 240013 h 364054"/>
                <a:gd name="connsiteX13" fmla="*/ 1540616 w 2324346"/>
                <a:gd name="connsiteY13" fmla="*/ 183881 h 364054"/>
                <a:gd name="connsiteX14" fmla="*/ 1484484 w 2324346"/>
                <a:gd name="connsiteY14" fmla="*/ 127749 h 364054"/>
                <a:gd name="connsiteX15" fmla="*/ 1165131 w 2324346"/>
                <a:gd name="connsiteY15" fmla="*/ 127749 h 364054"/>
                <a:gd name="connsiteX16" fmla="*/ 1108999 w 2324346"/>
                <a:gd name="connsiteY16" fmla="*/ 183881 h 364054"/>
                <a:gd name="connsiteX17" fmla="*/ 1165131 w 2324346"/>
                <a:gd name="connsiteY17" fmla="*/ 240013 h 364054"/>
                <a:gd name="connsiteX18" fmla="*/ 1221263 w 2324346"/>
                <a:gd name="connsiteY18" fmla="*/ 183881 h 364054"/>
                <a:gd name="connsiteX19" fmla="*/ 1165131 w 2324346"/>
                <a:gd name="connsiteY19" fmla="*/ 127749 h 364054"/>
                <a:gd name="connsiteX20" fmla="*/ 845779 w 2324346"/>
                <a:gd name="connsiteY20" fmla="*/ 127749 h 364054"/>
                <a:gd name="connsiteX21" fmla="*/ 789647 w 2324346"/>
                <a:gd name="connsiteY21" fmla="*/ 183881 h 364054"/>
                <a:gd name="connsiteX22" fmla="*/ 845779 w 2324346"/>
                <a:gd name="connsiteY22" fmla="*/ 240013 h 364054"/>
                <a:gd name="connsiteX23" fmla="*/ 901911 w 2324346"/>
                <a:gd name="connsiteY23" fmla="*/ 183881 h 364054"/>
                <a:gd name="connsiteX24" fmla="*/ 845779 w 2324346"/>
                <a:gd name="connsiteY24" fmla="*/ 127749 h 364054"/>
                <a:gd name="connsiteX25" fmla="*/ 526427 w 2324346"/>
                <a:gd name="connsiteY25" fmla="*/ 127749 h 364054"/>
                <a:gd name="connsiteX26" fmla="*/ 470295 w 2324346"/>
                <a:gd name="connsiteY26" fmla="*/ 183881 h 364054"/>
                <a:gd name="connsiteX27" fmla="*/ 526427 w 2324346"/>
                <a:gd name="connsiteY27" fmla="*/ 240013 h 364054"/>
                <a:gd name="connsiteX28" fmla="*/ 582559 w 2324346"/>
                <a:gd name="connsiteY28" fmla="*/ 183881 h 364054"/>
                <a:gd name="connsiteX29" fmla="*/ 526427 w 2324346"/>
                <a:gd name="connsiteY29" fmla="*/ 127749 h 364054"/>
                <a:gd name="connsiteX30" fmla="*/ 207075 w 2324346"/>
                <a:gd name="connsiteY30" fmla="*/ 127749 h 364054"/>
                <a:gd name="connsiteX31" fmla="*/ 150943 w 2324346"/>
                <a:gd name="connsiteY31" fmla="*/ 183881 h 364054"/>
                <a:gd name="connsiteX32" fmla="*/ 207075 w 2324346"/>
                <a:gd name="connsiteY32" fmla="*/ 240013 h 364054"/>
                <a:gd name="connsiteX33" fmla="*/ 263207 w 2324346"/>
                <a:gd name="connsiteY33" fmla="*/ 183881 h 364054"/>
                <a:gd name="connsiteX34" fmla="*/ 207075 w 2324346"/>
                <a:gd name="connsiteY34" fmla="*/ 127749 h 364054"/>
                <a:gd name="connsiteX35" fmla="*/ 2123188 w 2324346"/>
                <a:gd name="connsiteY35" fmla="*/ 71617 h 364054"/>
                <a:gd name="connsiteX36" fmla="*/ 2235452 w 2324346"/>
                <a:gd name="connsiteY36" fmla="*/ 183881 h 364054"/>
                <a:gd name="connsiteX37" fmla="*/ 2123188 w 2324346"/>
                <a:gd name="connsiteY37" fmla="*/ 296145 h 364054"/>
                <a:gd name="connsiteX38" fmla="*/ 2010924 w 2324346"/>
                <a:gd name="connsiteY38" fmla="*/ 183881 h 364054"/>
                <a:gd name="connsiteX39" fmla="*/ 2123188 w 2324346"/>
                <a:gd name="connsiteY39" fmla="*/ 71617 h 364054"/>
                <a:gd name="connsiteX40" fmla="*/ 1803836 w 2324346"/>
                <a:gd name="connsiteY40" fmla="*/ 71617 h 364054"/>
                <a:gd name="connsiteX41" fmla="*/ 1916100 w 2324346"/>
                <a:gd name="connsiteY41" fmla="*/ 183881 h 364054"/>
                <a:gd name="connsiteX42" fmla="*/ 1803836 w 2324346"/>
                <a:gd name="connsiteY42" fmla="*/ 296145 h 364054"/>
                <a:gd name="connsiteX43" fmla="*/ 1691572 w 2324346"/>
                <a:gd name="connsiteY43" fmla="*/ 183881 h 364054"/>
                <a:gd name="connsiteX44" fmla="*/ 1803836 w 2324346"/>
                <a:gd name="connsiteY44" fmla="*/ 71617 h 364054"/>
                <a:gd name="connsiteX45" fmla="*/ 1484484 w 2324346"/>
                <a:gd name="connsiteY45" fmla="*/ 71617 h 364054"/>
                <a:gd name="connsiteX46" fmla="*/ 1596748 w 2324346"/>
                <a:gd name="connsiteY46" fmla="*/ 183881 h 364054"/>
                <a:gd name="connsiteX47" fmla="*/ 1484484 w 2324346"/>
                <a:gd name="connsiteY47" fmla="*/ 296145 h 364054"/>
                <a:gd name="connsiteX48" fmla="*/ 1372220 w 2324346"/>
                <a:gd name="connsiteY48" fmla="*/ 183881 h 364054"/>
                <a:gd name="connsiteX49" fmla="*/ 1484484 w 2324346"/>
                <a:gd name="connsiteY49" fmla="*/ 71617 h 364054"/>
                <a:gd name="connsiteX50" fmla="*/ 1165131 w 2324346"/>
                <a:gd name="connsiteY50" fmla="*/ 71617 h 364054"/>
                <a:gd name="connsiteX51" fmla="*/ 1277395 w 2324346"/>
                <a:gd name="connsiteY51" fmla="*/ 183881 h 364054"/>
                <a:gd name="connsiteX52" fmla="*/ 1165131 w 2324346"/>
                <a:gd name="connsiteY52" fmla="*/ 296145 h 364054"/>
                <a:gd name="connsiteX53" fmla="*/ 1052867 w 2324346"/>
                <a:gd name="connsiteY53" fmla="*/ 183881 h 364054"/>
                <a:gd name="connsiteX54" fmla="*/ 1165131 w 2324346"/>
                <a:gd name="connsiteY54" fmla="*/ 71617 h 364054"/>
                <a:gd name="connsiteX55" fmla="*/ 845779 w 2324346"/>
                <a:gd name="connsiteY55" fmla="*/ 71617 h 364054"/>
                <a:gd name="connsiteX56" fmla="*/ 958043 w 2324346"/>
                <a:gd name="connsiteY56" fmla="*/ 183881 h 364054"/>
                <a:gd name="connsiteX57" fmla="*/ 845779 w 2324346"/>
                <a:gd name="connsiteY57" fmla="*/ 296145 h 364054"/>
                <a:gd name="connsiteX58" fmla="*/ 733515 w 2324346"/>
                <a:gd name="connsiteY58" fmla="*/ 183881 h 364054"/>
                <a:gd name="connsiteX59" fmla="*/ 845779 w 2324346"/>
                <a:gd name="connsiteY59" fmla="*/ 71617 h 364054"/>
                <a:gd name="connsiteX60" fmla="*/ 526427 w 2324346"/>
                <a:gd name="connsiteY60" fmla="*/ 71617 h 364054"/>
                <a:gd name="connsiteX61" fmla="*/ 638691 w 2324346"/>
                <a:gd name="connsiteY61" fmla="*/ 183881 h 364054"/>
                <a:gd name="connsiteX62" fmla="*/ 526427 w 2324346"/>
                <a:gd name="connsiteY62" fmla="*/ 296145 h 364054"/>
                <a:gd name="connsiteX63" fmla="*/ 414163 w 2324346"/>
                <a:gd name="connsiteY63" fmla="*/ 183881 h 364054"/>
                <a:gd name="connsiteX64" fmla="*/ 526427 w 2324346"/>
                <a:gd name="connsiteY64" fmla="*/ 71617 h 364054"/>
                <a:gd name="connsiteX65" fmla="*/ 207075 w 2324346"/>
                <a:gd name="connsiteY65" fmla="*/ 71617 h 364054"/>
                <a:gd name="connsiteX66" fmla="*/ 319339 w 2324346"/>
                <a:gd name="connsiteY66" fmla="*/ 183881 h 364054"/>
                <a:gd name="connsiteX67" fmla="*/ 207075 w 2324346"/>
                <a:gd name="connsiteY67" fmla="*/ 296145 h 364054"/>
                <a:gd name="connsiteX68" fmla="*/ 94811 w 2324346"/>
                <a:gd name="connsiteY68" fmla="*/ 183881 h 364054"/>
                <a:gd name="connsiteX69" fmla="*/ 207075 w 2324346"/>
                <a:gd name="connsiteY69" fmla="*/ 71617 h 364054"/>
                <a:gd name="connsiteX70" fmla="*/ 182844 w 2324346"/>
                <a:gd name="connsiteY70" fmla="*/ 45713 h 364054"/>
                <a:gd name="connsiteX71" fmla="*/ 46530 w 2324346"/>
                <a:gd name="connsiteY71" fmla="*/ 182027 h 364054"/>
                <a:gd name="connsiteX72" fmla="*/ 182844 w 2324346"/>
                <a:gd name="connsiteY72" fmla="*/ 318341 h 364054"/>
                <a:gd name="connsiteX73" fmla="*/ 2141502 w 2324346"/>
                <a:gd name="connsiteY73" fmla="*/ 318341 h 364054"/>
                <a:gd name="connsiteX74" fmla="*/ 2277816 w 2324346"/>
                <a:gd name="connsiteY74" fmla="*/ 182027 h 364054"/>
                <a:gd name="connsiteX75" fmla="*/ 2141502 w 2324346"/>
                <a:gd name="connsiteY75" fmla="*/ 45713 h 364054"/>
                <a:gd name="connsiteX76" fmla="*/ 182027 w 2324346"/>
                <a:gd name="connsiteY76" fmla="*/ 0 h 364054"/>
                <a:gd name="connsiteX77" fmla="*/ 2142319 w 2324346"/>
                <a:gd name="connsiteY77" fmla="*/ 0 h 364054"/>
                <a:gd name="connsiteX78" fmla="*/ 2324346 w 2324346"/>
                <a:gd name="connsiteY78" fmla="*/ 182027 h 364054"/>
                <a:gd name="connsiteX79" fmla="*/ 2142319 w 2324346"/>
                <a:gd name="connsiteY79" fmla="*/ 364054 h 364054"/>
                <a:gd name="connsiteX80" fmla="*/ 182027 w 2324346"/>
                <a:gd name="connsiteY80" fmla="*/ 364054 h 364054"/>
                <a:gd name="connsiteX81" fmla="*/ 0 w 2324346"/>
                <a:gd name="connsiteY81" fmla="*/ 182027 h 364054"/>
                <a:gd name="connsiteX82" fmla="*/ 182027 w 2324346"/>
                <a:gd name="connsiteY82" fmla="*/ 0 h 36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324346" h="364054">
                  <a:moveTo>
                    <a:pt x="2123188" y="127749"/>
                  </a:moveTo>
                  <a:cubicBezTo>
                    <a:pt x="2092187" y="127749"/>
                    <a:pt x="2067056" y="152880"/>
                    <a:pt x="2067056" y="183881"/>
                  </a:cubicBezTo>
                  <a:cubicBezTo>
                    <a:pt x="2067056" y="214882"/>
                    <a:pt x="2092187" y="240013"/>
                    <a:pt x="2123188" y="240013"/>
                  </a:cubicBezTo>
                  <a:cubicBezTo>
                    <a:pt x="2154189" y="240013"/>
                    <a:pt x="2179320" y="214882"/>
                    <a:pt x="2179320" y="183881"/>
                  </a:cubicBezTo>
                  <a:cubicBezTo>
                    <a:pt x="2179320" y="152880"/>
                    <a:pt x="2154189" y="127749"/>
                    <a:pt x="2123188" y="127749"/>
                  </a:cubicBezTo>
                  <a:close/>
                  <a:moveTo>
                    <a:pt x="1803836" y="127749"/>
                  </a:moveTo>
                  <a:cubicBezTo>
                    <a:pt x="1772835" y="127749"/>
                    <a:pt x="1747704" y="152880"/>
                    <a:pt x="1747704" y="183881"/>
                  </a:cubicBezTo>
                  <a:cubicBezTo>
                    <a:pt x="1747704" y="214882"/>
                    <a:pt x="1772835" y="240013"/>
                    <a:pt x="1803836" y="240013"/>
                  </a:cubicBezTo>
                  <a:cubicBezTo>
                    <a:pt x="1834837" y="240013"/>
                    <a:pt x="1859968" y="214882"/>
                    <a:pt x="1859968" y="183881"/>
                  </a:cubicBezTo>
                  <a:cubicBezTo>
                    <a:pt x="1859968" y="152880"/>
                    <a:pt x="1834837" y="127749"/>
                    <a:pt x="1803836" y="127749"/>
                  </a:cubicBezTo>
                  <a:close/>
                  <a:moveTo>
                    <a:pt x="1484484" y="127749"/>
                  </a:moveTo>
                  <a:cubicBezTo>
                    <a:pt x="1453483" y="127749"/>
                    <a:pt x="1428352" y="152880"/>
                    <a:pt x="1428352" y="183881"/>
                  </a:cubicBezTo>
                  <a:cubicBezTo>
                    <a:pt x="1428352" y="214882"/>
                    <a:pt x="1453483" y="240013"/>
                    <a:pt x="1484484" y="240013"/>
                  </a:cubicBezTo>
                  <a:cubicBezTo>
                    <a:pt x="1515485" y="240013"/>
                    <a:pt x="1540616" y="214882"/>
                    <a:pt x="1540616" y="183881"/>
                  </a:cubicBezTo>
                  <a:cubicBezTo>
                    <a:pt x="1540616" y="152880"/>
                    <a:pt x="1515485" y="127749"/>
                    <a:pt x="1484484" y="127749"/>
                  </a:cubicBezTo>
                  <a:close/>
                  <a:moveTo>
                    <a:pt x="1165131" y="127749"/>
                  </a:moveTo>
                  <a:cubicBezTo>
                    <a:pt x="1134130" y="127749"/>
                    <a:pt x="1108999" y="152880"/>
                    <a:pt x="1108999" y="183881"/>
                  </a:cubicBezTo>
                  <a:cubicBezTo>
                    <a:pt x="1108999" y="214882"/>
                    <a:pt x="1134130" y="240013"/>
                    <a:pt x="1165131" y="240013"/>
                  </a:cubicBezTo>
                  <a:cubicBezTo>
                    <a:pt x="1196132" y="240013"/>
                    <a:pt x="1221263" y="214882"/>
                    <a:pt x="1221263" y="183881"/>
                  </a:cubicBezTo>
                  <a:cubicBezTo>
                    <a:pt x="1221263" y="152880"/>
                    <a:pt x="1196132" y="127749"/>
                    <a:pt x="1165131" y="127749"/>
                  </a:cubicBezTo>
                  <a:close/>
                  <a:moveTo>
                    <a:pt x="845779" y="127749"/>
                  </a:moveTo>
                  <a:cubicBezTo>
                    <a:pt x="814778" y="127749"/>
                    <a:pt x="789647" y="152880"/>
                    <a:pt x="789647" y="183881"/>
                  </a:cubicBezTo>
                  <a:cubicBezTo>
                    <a:pt x="789647" y="214882"/>
                    <a:pt x="814778" y="240013"/>
                    <a:pt x="845779" y="240013"/>
                  </a:cubicBezTo>
                  <a:cubicBezTo>
                    <a:pt x="876780" y="240013"/>
                    <a:pt x="901911" y="214882"/>
                    <a:pt x="901911" y="183881"/>
                  </a:cubicBezTo>
                  <a:cubicBezTo>
                    <a:pt x="901911" y="152880"/>
                    <a:pt x="876780" y="127749"/>
                    <a:pt x="845779" y="127749"/>
                  </a:cubicBezTo>
                  <a:close/>
                  <a:moveTo>
                    <a:pt x="526427" y="127749"/>
                  </a:moveTo>
                  <a:cubicBezTo>
                    <a:pt x="495426" y="127749"/>
                    <a:pt x="470295" y="152880"/>
                    <a:pt x="470295" y="183881"/>
                  </a:cubicBezTo>
                  <a:cubicBezTo>
                    <a:pt x="470295" y="214882"/>
                    <a:pt x="495426" y="240013"/>
                    <a:pt x="526427" y="240013"/>
                  </a:cubicBezTo>
                  <a:cubicBezTo>
                    <a:pt x="557428" y="240013"/>
                    <a:pt x="582559" y="214882"/>
                    <a:pt x="582559" y="183881"/>
                  </a:cubicBezTo>
                  <a:cubicBezTo>
                    <a:pt x="582559" y="152880"/>
                    <a:pt x="557428" y="127749"/>
                    <a:pt x="526427" y="127749"/>
                  </a:cubicBezTo>
                  <a:close/>
                  <a:moveTo>
                    <a:pt x="207075" y="127749"/>
                  </a:moveTo>
                  <a:cubicBezTo>
                    <a:pt x="176074" y="127749"/>
                    <a:pt x="150943" y="152880"/>
                    <a:pt x="150943" y="183881"/>
                  </a:cubicBezTo>
                  <a:cubicBezTo>
                    <a:pt x="150943" y="214882"/>
                    <a:pt x="176074" y="240013"/>
                    <a:pt x="207075" y="240013"/>
                  </a:cubicBezTo>
                  <a:cubicBezTo>
                    <a:pt x="238076" y="240013"/>
                    <a:pt x="263207" y="214882"/>
                    <a:pt x="263207" y="183881"/>
                  </a:cubicBezTo>
                  <a:cubicBezTo>
                    <a:pt x="263207" y="152880"/>
                    <a:pt x="238076" y="127749"/>
                    <a:pt x="207075" y="127749"/>
                  </a:cubicBezTo>
                  <a:close/>
                  <a:moveTo>
                    <a:pt x="2123188" y="71617"/>
                  </a:moveTo>
                  <a:cubicBezTo>
                    <a:pt x="2185190" y="71617"/>
                    <a:pt x="2235452" y="121879"/>
                    <a:pt x="2235452" y="183881"/>
                  </a:cubicBezTo>
                  <a:cubicBezTo>
                    <a:pt x="2235452" y="245883"/>
                    <a:pt x="2185190" y="296145"/>
                    <a:pt x="2123188" y="296145"/>
                  </a:cubicBezTo>
                  <a:cubicBezTo>
                    <a:pt x="2061186" y="296145"/>
                    <a:pt x="2010924" y="245883"/>
                    <a:pt x="2010924" y="183881"/>
                  </a:cubicBezTo>
                  <a:cubicBezTo>
                    <a:pt x="2010924" y="121879"/>
                    <a:pt x="2061186" y="71617"/>
                    <a:pt x="2123188" y="71617"/>
                  </a:cubicBezTo>
                  <a:close/>
                  <a:moveTo>
                    <a:pt x="1803836" y="71617"/>
                  </a:moveTo>
                  <a:cubicBezTo>
                    <a:pt x="1865838" y="71617"/>
                    <a:pt x="1916100" y="121879"/>
                    <a:pt x="1916100" y="183881"/>
                  </a:cubicBezTo>
                  <a:cubicBezTo>
                    <a:pt x="1916100" y="245883"/>
                    <a:pt x="1865838" y="296145"/>
                    <a:pt x="1803836" y="296145"/>
                  </a:cubicBezTo>
                  <a:cubicBezTo>
                    <a:pt x="1741834" y="296145"/>
                    <a:pt x="1691572" y="245883"/>
                    <a:pt x="1691572" y="183881"/>
                  </a:cubicBezTo>
                  <a:cubicBezTo>
                    <a:pt x="1691572" y="121879"/>
                    <a:pt x="1741834" y="71617"/>
                    <a:pt x="1803836" y="71617"/>
                  </a:cubicBezTo>
                  <a:close/>
                  <a:moveTo>
                    <a:pt x="1484484" y="71617"/>
                  </a:moveTo>
                  <a:cubicBezTo>
                    <a:pt x="1546486" y="71617"/>
                    <a:pt x="1596748" y="121879"/>
                    <a:pt x="1596748" y="183881"/>
                  </a:cubicBezTo>
                  <a:cubicBezTo>
                    <a:pt x="1596748" y="245883"/>
                    <a:pt x="1546486" y="296145"/>
                    <a:pt x="1484484" y="296145"/>
                  </a:cubicBezTo>
                  <a:cubicBezTo>
                    <a:pt x="1422482" y="296145"/>
                    <a:pt x="1372220" y="245883"/>
                    <a:pt x="1372220" y="183881"/>
                  </a:cubicBezTo>
                  <a:cubicBezTo>
                    <a:pt x="1372220" y="121879"/>
                    <a:pt x="1422482" y="71617"/>
                    <a:pt x="1484484" y="71617"/>
                  </a:cubicBezTo>
                  <a:close/>
                  <a:moveTo>
                    <a:pt x="1165131" y="71617"/>
                  </a:moveTo>
                  <a:cubicBezTo>
                    <a:pt x="1227133" y="71617"/>
                    <a:pt x="1277395" y="121879"/>
                    <a:pt x="1277395" y="183881"/>
                  </a:cubicBezTo>
                  <a:cubicBezTo>
                    <a:pt x="1277395" y="245883"/>
                    <a:pt x="1227133" y="296145"/>
                    <a:pt x="1165131" y="296145"/>
                  </a:cubicBezTo>
                  <a:cubicBezTo>
                    <a:pt x="1103129" y="296145"/>
                    <a:pt x="1052867" y="245883"/>
                    <a:pt x="1052867" y="183881"/>
                  </a:cubicBezTo>
                  <a:cubicBezTo>
                    <a:pt x="1052867" y="121879"/>
                    <a:pt x="1103129" y="71617"/>
                    <a:pt x="1165131" y="71617"/>
                  </a:cubicBezTo>
                  <a:close/>
                  <a:moveTo>
                    <a:pt x="845779" y="71617"/>
                  </a:moveTo>
                  <a:cubicBezTo>
                    <a:pt x="907781" y="71617"/>
                    <a:pt x="958043" y="121879"/>
                    <a:pt x="958043" y="183881"/>
                  </a:cubicBezTo>
                  <a:cubicBezTo>
                    <a:pt x="958043" y="245883"/>
                    <a:pt x="907781" y="296145"/>
                    <a:pt x="845779" y="296145"/>
                  </a:cubicBezTo>
                  <a:cubicBezTo>
                    <a:pt x="783777" y="296145"/>
                    <a:pt x="733515" y="245883"/>
                    <a:pt x="733515" y="183881"/>
                  </a:cubicBezTo>
                  <a:cubicBezTo>
                    <a:pt x="733515" y="121879"/>
                    <a:pt x="783777" y="71617"/>
                    <a:pt x="845779" y="71617"/>
                  </a:cubicBezTo>
                  <a:close/>
                  <a:moveTo>
                    <a:pt x="526427" y="71617"/>
                  </a:moveTo>
                  <a:cubicBezTo>
                    <a:pt x="588429" y="71617"/>
                    <a:pt x="638691" y="121879"/>
                    <a:pt x="638691" y="183881"/>
                  </a:cubicBezTo>
                  <a:cubicBezTo>
                    <a:pt x="638691" y="245883"/>
                    <a:pt x="588429" y="296145"/>
                    <a:pt x="526427" y="296145"/>
                  </a:cubicBezTo>
                  <a:cubicBezTo>
                    <a:pt x="464425" y="296145"/>
                    <a:pt x="414163" y="245883"/>
                    <a:pt x="414163" y="183881"/>
                  </a:cubicBezTo>
                  <a:cubicBezTo>
                    <a:pt x="414163" y="121879"/>
                    <a:pt x="464425" y="71617"/>
                    <a:pt x="526427" y="71617"/>
                  </a:cubicBezTo>
                  <a:close/>
                  <a:moveTo>
                    <a:pt x="207075" y="71617"/>
                  </a:moveTo>
                  <a:cubicBezTo>
                    <a:pt x="269077" y="71617"/>
                    <a:pt x="319339" y="121879"/>
                    <a:pt x="319339" y="183881"/>
                  </a:cubicBezTo>
                  <a:cubicBezTo>
                    <a:pt x="319339" y="245883"/>
                    <a:pt x="269077" y="296145"/>
                    <a:pt x="207075" y="296145"/>
                  </a:cubicBezTo>
                  <a:cubicBezTo>
                    <a:pt x="145073" y="296145"/>
                    <a:pt x="94811" y="245883"/>
                    <a:pt x="94811" y="183881"/>
                  </a:cubicBezTo>
                  <a:cubicBezTo>
                    <a:pt x="94811" y="121879"/>
                    <a:pt x="145073" y="71617"/>
                    <a:pt x="207075" y="71617"/>
                  </a:cubicBezTo>
                  <a:close/>
                  <a:moveTo>
                    <a:pt x="182844" y="45713"/>
                  </a:moveTo>
                  <a:cubicBezTo>
                    <a:pt x="107560" y="45713"/>
                    <a:pt x="46530" y="106743"/>
                    <a:pt x="46530" y="182027"/>
                  </a:cubicBezTo>
                  <a:cubicBezTo>
                    <a:pt x="46530" y="257311"/>
                    <a:pt x="107560" y="318341"/>
                    <a:pt x="182844" y="318341"/>
                  </a:cubicBezTo>
                  <a:lnTo>
                    <a:pt x="2141502" y="318341"/>
                  </a:lnTo>
                  <a:cubicBezTo>
                    <a:pt x="2216786" y="318341"/>
                    <a:pt x="2277816" y="257311"/>
                    <a:pt x="2277816" y="182027"/>
                  </a:cubicBezTo>
                  <a:cubicBezTo>
                    <a:pt x="2277816" y="106743"/>
                    <a:pt x="2216786" y="45713"/>
                    <a:pt x="2141502" y="45713"/>
                  </a:cubicBezTo>
                  <a:close/>
                  <a:moveTo>
                    <a:pt x="182027" y="0"/>
                  </a:moveTo>
                  <a:lnTo>
                    <a:pt x="2142319" y="0"/>
                  </a:lnTo>
                  <a:cubicBezTo>
                    <a:pt x="2242850" y="0"/>
                    <a:pt x="2324346" y="81496"/>
                    <a:pt x="2324346" y="182027"/>
                  </a:cubicBezTo>
                  <a:cubicBezTo>
                    <a:pt x="2324346" y="282558"/>
                    <a:pt x="2242850" y="364054"/>
                    <a:pt x="2142319" y="364054"/>
                  </a:cubicBezTo>
                  <a:lnTo>
                    <a:pt x="182027" y="364054"/>
                  </a:lnTo>
                  <a:cubicBezTo>
                    <a:pt x="81496" y="364054"/>
                    <a:pt x="0" y="282558"/>
                    <a:pt x="0" y="182027"/>
                  </a:cubicBezTo>
                  <a:cubicBezTo>
                    <a:pt x="0" y="81496"/>
                    <a:pt x="81496" y="0"/>
                    <a:pt x="18202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9288F44-1AE5-4B12-A91D-6FC5A8AAD416}"/>
              </a:ext>
            </a:extLst>
          </p:cNvPr>
          <p:cNvGrpSpPr/>
          <p:nvPr/>
        </p:nvGrpSpPr>
        <p:grpSpPr>
          <a:xfrm>
            <a:off x="10277858" y="691966"/>
            <a:ext cx="649084" cy="422928"/>
            <a:chOff x="9418332" y="2951963"/>
            <a:chExt cx="1418527" cy="924278"/>
          </a:xfrm>
          <a:solidFill>
            <a:schemeClr val="bg1"/>
          </a:solidFill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93537156-BEF4-4B68-9CCE-39D893C4854F}"/>
                </a:ext>
              </a:extLst>
            </p:cNvPr>
            <p:cNvGrpSpPr/>
            <p:nvPr/>
          </p:nvGrpSpPr>
          <p:grpSpPr>
            <a:xfrm>
              <a:off x="9418332" y="2965177"/>
              <a:ext cx="1377929" cy="911064"/>
              <a:chOff x="9418332" y="2965177"/>
              <a:chExt cx="1377929" cy="911064"/>
            </a:xfrm>
            <a:grpFill/>
          </p:grpSpPr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DF0C61E8-B78B-458D-AC7A-7E03B6AD7222}"/>
                  </a:ext>
                </a:extLst>
              </p:cNvPr>
              <p:cNvGrpSpPr/>
              <p:nvPr/>
            </p:nvGrpSpPr>
            <p:grpSpPr>
              <a:xfrm>
                <a:off x="9418332" y="2965177"/>
                <a:ext cx="1377929" cy="911064"/>
                <a:chOff x="330241" y="1526834"/>
                <a:chExt cx="2145289" cy="1418430"/>
              </a:xfrm>
              <a:grpFill/>
            </p:grpSpPr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5284A7F4-480C-48F4-AD77-5E96601B3733}"/>
                    </a:ext>
                  </a:extLst>
                </p:cNvPr>
                <p:cNvSpPr/>
                <p:nvPr/>
              </p:nvSpPr>
              <p:spPr>
                <a:xfrm rot="5400000">
                  <a:off x="607683" y="1387173"/>
                  <a:ext cx="1061847" cy="1341169"/>
                </a:xfrm>
                <a:custGeom>
                  <a:avLst/>
                  <a:gdLst>
                    <a:gd name="connsiteX0" fmla="*/ 855467 w 1318389"/>
                    <a:gd name="connsiteY0" fmla="*/ 1312844 h 1665195"/>
                    <a:gd name="connsiteX1" fmla="*/ 898407 w 1318389"/>
                    <a:gd name="connsiteY1" fmla="*/ 1355784 h 1665195"/>
                    <a:gd name="connsiteX2" fmla="*/ 941347 w 1318389"/>
                    <a:gd name="connsiteY2" fmla="*/ 1312844 h 1665195"/>
                    <a:gd name="connsiteX3" fmla="*/ 898407 w 1318389"/>
                    <a:gd name="connsiteY3" fmla="*/ 1269904 h 1665195"/>
                    <a:gd name="connsiteX4" fmla="*/ 855467 w 1318389"/>
                    <a:gd name="connsiteY4" fmla="*/ 1312844 h 1665195"/>
                    <a:gd name="connsiteX5" fmla="*/ 362769 w 1318389"/>
                    <a:gd name="connsiteY5" fmla="*/ 236590 h 1665195"/>
                    <a:gd name="connsiteX6" fmla="*/ 405229 w 1318389"/>
                    <a:gd name="connsiteY6" fmla="*/ 279050 h 1665195"/>
                    <a:gd name="connsiteX7" fmla="*/ 447689 w 1318389"/>
                    <a:gd name="connsiteY7" fmla="*/ 236590 h 1665195"/>
                    <a:gd name="connsiteX8" fmla="*/ 405229 w 1318389"/>
                    <a:gd name="connsiteY8" fmla="*/ 194130 h 1665195"/>
                    <a:gd name="connsiteX9" fmla="*/ 362769 w 1318389"/>
                    <a:gd name="connsiteY9" fmla="*/ 236590 h 1665195"/>
                    <a:gd name="connsiteX10" fmla="*/ 348187 w 1318389"/>
                    <a:gd name="connsiteY10" fmla="*/ 1312844 h 1665195"/>
                    <a:gd name="connsiteX11" fmla="*/ 391127 w 1318389"/>
                    <a:gd name="connsiteY11" fmla="*/ 1355784 h 1665195"/>
                    <a:gd name="connsiteX12" fmla="*/ 434066 w 1318389"/>
                    <a:gd name="connsiteY12" fmla="*/ 1312844 h 1665195"/>
                    <a:gd name="connsiteX13" fmla="*/ 391127 w 1318389"/>
                    <a:gd name="connsiteY13" fmla="*/ 1269904 h 1665195"/>
                    <a:gd name="connsiteX14" fmla="*/ 348187 w 1318389"/>
                    <a:gd name="connsiteY14" fmla="*/ 1312844 h 1665195"/>
                    <a:gd name="connsiteX15" fmla="*/ 81655 w 1318389"/>
                    <a:gd name="connsiteY15" fmla="*/ 873373 h 1665195"/>
                    <a:gd name="connsiteX16" fmla="*/ 124595 w 1318389"/>
                    <a:gd name="connsiteY16" fmla="*/ 916313 h 1665195"/>
                    <a:gd name="connsiteX17" fmla="*/ 167534 w 1318389"/>
                    <a:gd name="connsiteY17" fmla="*/ 873373 h 1665195"/>
                    <a:gd name="connsiteX18" fmla="*/ 124595 w 1318389"/>
                    <a:gd name="connsiteY18" fmla="*/ 830433 h 1665195"/>
                    <a:gd name="connsiteX19" fmla="*/ 81655 w 1318389"/>
                    <a:gd name="connsiteY19" fmla="*/ 873373 h 1665195"/>
                    <a:gd name="connsiteX20" fmla="*/ 898 w 1318389"/>
                    <a:gd name="connsiteY20" fmla="*/ 878256 h 1665195"/>
                    <a:gd name="connsiteX21" fmla="*/ 59313 w 1318389"/>
                    <a:gd name="connsiteY21" fmla="*/ 760898 h 1665195"/>
                    <a:gd name="connsiteX22" fmla="*/ 60023 w 1318389"/>
                    <a:gd name="connsiteY22" fmla="*/ 760660 h 1665195"/>
                    <a:gd name="connsiteX23" fmla="*/ 301509 w 1318389"/>
                    <a:gd name="connsiteY23" fmla="*/ 256655 h 1665195"/>
                    <a:gd name="connsiteX24" fmla="*/ 300401 w 1318389"/>
                    <a:gd name="connsiteY24" fmla="*/ 253678 h 1665195"/>
                    <a:gd name="connsiteX25" fmla="*/ 392815 w 1318389"/>
                    <a:gd name="connsiteY25" fmla="*/ 125792 h 1665195"/>
                    <a:gd name="connsiteX26" fmla="*/ 426561 w 1318389"/>
                    <a:gd name="connsiteY26" fmla="*/ 127298 h 1665195"/>
                    <a:gd name="connsiteX27" fmla="*/ 501833 w 1318389"/>
                    <a:gd name="connsiteY27" fmla="*/ 25203 h 1665195"/>
                    <a:gd name="connsiteX28" fmla="*/ 659591 w 1318389"/>
                    <a:gd name="connsiteY28" fmla="*/ 0 h 1665195"/>
                    <a:gd name="connsiteX29" fmla="*/ 767873 w 1318389"/>
                    <a:gd name="connsiteY29" fmla="*/ 94280 h 1665195"/>
                    <a:gd name="connsiteX30" fmla="*/ 773474 w 1318389"/>
                    <a:gd name="connsiteY30" fmla="*/ 129752 h 1665195"/>
                    <a:gd name="connsiteX31" fmla="*/ 750137 w 1318389"/>
                    <a:gd name="connsiteY31" fmla="*/ 133486 h 1665195"/>
                    <a:gd name="connsiteX32" fmla="*/ 643721 w 1318389"/>
                    <a:gd name="connsiteY32" fmla="*/ 50407 h 1665195"/>
                    <a:gd name="connsiteX33" fmla="*/ 528905 w 1318389"/>
                    <a:gd name="connsiteY33" fmla="*/ 68143 h 1665195"/>
                    <a:gd name="connsiteX34" fmla="*/ 477195 w 1318389"/>
                    <a:gd name="connsiteY34" fmla="*/ 147376 h 1665195"/>
                    <a:gd name="connsiteX35" fmla="*/ 504919 w 1318389"/>
                    <a:gd name="connsiteY35" fmla="*/ 176856 h 1665195"/>
                    <a:gd name="connsiteX36" fmla="*/ 520701 w 1318389"/>
                    <a:gd name="connsiteY36" fmla="*/ 218206 h 1665195"/>
                    <a:gd name="connsiteX37" fmla="*/ 520838 w 1318389"/>
                    <a:gd name="connsiteY37" fmla="*/ 251739 h 1665195"/>
                    <a:gd name="connsiteX38" fmla="*/ 512601 w 1318389"/>
                    <a:gd name="connsiteY38" fmla="*/ 279384 h 1665195"/>
                    <a:gd name="connsiteX39" fmla="*/ 572778 w 1318389"/>
                    <a:gd name="connsiteY39" fmla="*/ 326714 h 1665195"/>
                    <a:gd name="connsiteX40" fmla="*/ 687595 w 1318389"/>
                    <a:gd name="connsiteY40" fmla="*/ 308045 h 1665195"/>
                    <a:gd name="connsiteX41" fmla="*/ 763207 w 1318389"/>
                    <a:gd name="connsiteY41" fmla="*/ 196028 h 1665195"/>
                    <a:gd name="connsiteX42" fmla="*/ 785610 w 1318389"/>
                    <a:gd name="connsiteY42" fmla="*/ 192294 h 1665195"/>
                    <a:gd name="connsiteX43" fmla="*/ 791211 w 1318389"/>
                    <a:gd name="connsiteY43" fmla="*/ 227766 h 1665195"/>
                    <a:gd name="connsiteX44" fmla="*/ 718400 w 1318389"/>
                    <a:gd name="connsiteY44" fmla="*/ 350984 h 1665195"/>
                    <a:gd name="connsiteX45" fmla="*/ 560643 w 1318389"/>
                    <a:gd name="connsiteY45" fmla="*/ 376188 h 1665195"/>
                    <a:gd name="connsiteX46" fmla="*/ 481653 w 1318389"/>
                    <a:gd name="connsiteY46" fmla="*/ 320430 h 1665195"/>
                    <a:gd name="connsiteX47" fmla="*/ 469637 w 1318389"/>
                    <a:gd name="connsiteY47" fmla="*/ 330704 h 1665195"/>
                    <a:gd name="connsiteX48" fmla="*/ 462283 w 1318389"/>
                    <a:gd name="connsiteY48" fmla="*/ 333441 h 1665195"/>
                    <a:gd name="connsiteX49" fmla="*/ 252808 w 1318389"/>
                    <a:gd name="connsiteY49" fmla="*/ 858867 h 1665195"/>
                    <a:gd name="connsiteX50" fmla="*/ 444434 w 1318389"/>
                    <a:gd name="connsiteY50" fmla="*/ 1190772 h 1665195"/>
                    <a:gd name="connsiteX51" fmla="*/ 801245 w 1318389"/>
                    <a:gd name="connsiteY51" fmla="*/ 1187463 h 1665195"/>
                    <a:gd name="connsiteX52" fmla="*/ 801245 w 1318389"/>
                    <a:gd name="connsiteY52" fmla="*/ 1116815 h 1665195"/>
                    <a:gd name="connsiteX53" fmla="*/ 890858 w 1318389"/>
                    <a:gd name="connsiteY53" fmla="*/ 1027202 h 1665195"/>
                    <a:gd name="connsiteX54" fmla="*/ 1200123 w 1318389"/>
                    <a:gd name="connsiteY54" fmla="*/ 1027202 h 1665195"/>
                    <a:gd name="connsiteX55" fmla="*/ 1205949 w 1318389"/>
                    <a:gd name="connsiteY55" fmla="*/ 998361 h 1665195"/>
                    <a:gd name="connsiteX56" fmla="*/ 1288518 w 1318389"/>
                    <a:gd name="connsiteY56" fmla="*/ 943622 h 1665195"/>
                    <a:gd name="connsiteX57" fmla="*/ 1318389 w 1318389"/>
                    <a:gd name="connsiteY57" fmla="*/ 974426 h 1665195"/>
                    <a:gd name="connsiteX58" fmla="*/ 1318389 w 1318389"/>
                    <a:gd name="connsiteY58" fmla="*/ 1635324 h 1665195"/>
                    <a:gd name="connsiteX59" fmla="*/ 1288518 w 1318389"/>
                    <a:gd name="connsiteY59" fmla="*/ 1665195 h 1665195"/>
                    <a:gd name="connsiteX60" fmla="*/ 1205949 w 1318389"/>
                    <a:gd name="connsiteY60" fmla="*/ 1610455 h 1665195"/>
                    <a:gd name="connsiteX61" fmla="*/ 1203531 w 1318389"/>
                    <a:gd name="connsiteY61" fmla="*/ 1598487 h 1665195"/>
                    <a:gd name="connsiteX62" fmla="*/ 890858 w 1318389"/>
                    <a:gd name="connsiteY62" fmla="*/ 1598487 h 1665195"/>
                    <a:gd name="connsiteX63" fmla="*/ 801245 w 1318389"/>
                    <a:gd name="connsiteY63" fmla="*/ 1508873 h 1665195"/>
                    <a:gd name="connsiteX64" fmla="*/ 801245 w 1318389"/>
                    <a:gd name="connsiteY64" fmla="*/ 1426032 h 1665195"/>
                    <a:gd name="connsiteX65" fmla="*/ 379661 w 1318389"/>
                    <a:gd name="connsiteY65" fmla="*/ 1429942 h 1665195"/>
                    <a:gd name="connsiteX66" fmla="*/ 294951 w 1318389"/>
                    <a:gd name="connsiteY66" fmla="*/ 1395390 h 1665195"/>
                    <a:gd name="connsiteX67" fmla="*/ 270560 w 1318389"/>
                    <a:gd name="connsiteY67" fmla="*/ 1359849 h 1665195"/>
                    <a:gd name="connsiteX68" fmla="*/ 263688 w 1318389"/>
                    <a:gd name="connsiteY68" fmla="*/ 1352058 h 1665195"/>
                    <a:gd name="connsiteX69" fmla="*/ 15908 w 1318389"/>
                    <a:gd name="connsiteY69" fmla="*/ 922891 h 1665195"/>
                    <a:gd name="connsiteX70" fmla="*/ 898 w 1318389"/>
                    <a:gd name="connsiteY70" fmla="*/ 878256 h 1665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1318389" h="1665195">
                      <a:moveTo>
                        <a:pt x="855467" y="1312844"/>
                      </a:moveTo>
                      <a:cubicBezTo>
                        <a:pt x="855467" y="1336181"/>
                        <a:pt x="875070" y="1355784"/>
                        <a:pt x="898407" y="1355784"/>
                      </a:cubicBezTo>
                      <a:cubicBezTo>
                        <a:pt x="921743" y="1355784"/>
                        <a:pt x="941347" y="1336181"/>
                        <a:pt x="941347" y="1312844"/>
                      </a:cubicBezTo>
                      <a:cubicBezTo>
                        <a:pt x="941347" y="1289508"/>
                        <a:pt x="921743" y="1269904"/>
                        <a:pt x="898407" y="1269904"/>
                      </a:cubicBezTo>
                      <a:cubicBezTo>
                        <a:pt x="875070" y="1269904"/>
                        <a:pt x="855467" y="1289508"/>
                        <a:pt x="855467" y="1312844"/>
                      </a:cubicBezTo>
                      <a:close/>
                      <a:moveTo>
                        <a:pt x="362769" y="236590"/>
                      </a:moveTo>
                      <a:cubicBezTo>
                        <a:pt x="362769" y="260040"/>
                        <a:pt x="381779" y="279050"/>
                        <a:pt x="405229" y="279050"/>
                      </a:cubicBezTo>
                      <a:cubicBezTo>
                        <a:pt x="428679" y="279050"/>
                        <a:pt x="447689" y="260040"/>
                        <a:pt x="447689" y="236590"/>
                      </a:cubicBezTo>
                      <a:cubicBezTo>
                        <a:pt x="447689" y="213140"/>
                        <a:pt x="428679" y="194130"/>
                        <a:pt x="405229" y="194130"/>
                      </a:cubicBezTo>
                      <a:cubicBezTo>
                        <a:pt x="381779" y="194130"/>
                        <a:pt x="362769" y="213140"/>
                        <a:pt x="362769" y="236590"/>
                      </a:cubicBezTo>
                      <a:close/>
                      <a:moveTo>
                        <a:pt x="348187" y="1312844"/>
                      </a:moveTo>
                      <a:cubicBezTo>
                        <a:pt x="348187" y="1336181"/>
                        <a:pt x="367790" y="1355784"/>
                        <a:pt x="391127" y="1355784"/>
                      </a:cubicBezTo>
                      <a:cubicBezTo>
                        <a:pt x="414463" y="1355784"/>
                        <a:pt x="434066" y="1336181"/>
                        <a:pt x="434066" y="1312844"/>
                      </a:cubicBezTo>
                      <a:cubicBezTo>
                        <a:pt x="434066" y="1289508"/>
                        <a:pt x="414463" y="1269904"/>
                        <a:pt x="391127" y="1269904"/>
                      </a:cubicBezTo>
                      <a:cubicBezTo>
                        <a:pt x="367790" y="1269904"/>
                        <a:pt x="348187" y="1289508"/>
                        <a:pt x="348187" y="1312844"/>
                      </a:cubicBezTo>
                      <a:close/>
                      <a:moveTo>
                        <a:pt x="81655" y="873373"/>
                      </a:moveTo>
                      <a:cubicBezTo>
                        <a:pt x="81655" y="896710"/>
                        <a:pt x="101258" y="916313"/>
                        <a:pt x="124595" y="916313"/>
                      </a:cubicBezTo>
                      <a:cubicBezTo>
                        <a:pt x="147931" y="916313"/>
                        <a:pt x="167534" y="896710"/>
                        <a:pt x="167534" y="873373"/>
                      </a:cubicBezTo>
                      <a:cubicBezTo>
                        <a:pt x="167534" y="850037"/>
                        <a:pt x="147931" y="830433"/>
                        <a:pt x="124595" y="830433"/>
                      </a:cubicBezTo>
                      <a:cubicBezTo>
                        <a:pt x="101258" y="830433"/>
                        <a:pt x="81655" y="850037"/>
                        <a:pt x="81655" y="873373"/>
                      </a:cubicBezTo>
                      <a:close/>
                      <a:moveTo>
                        <a:pt x="898" y="878256"/>
                      </a:moveTo>
                      <a:cubicBezTo>
                        <a:pt x="-4792" y="832394"/>
                        <a:pt x="16774" y="785458"/>
                        <a:pt x="59313" y="760898"/>
                      </a:cubicBezTo>
                      <a:lnTo>
                        <a:pt x="60023" y="760660"/>
                      </a:lnTo>
                      <a:lnTo>
                        <a:pt x="301509" y="256655"/>
                      </a:lnTo>
                      <a:lnTo>
                        <a:pt x="300401" y="253678"/>
                      </a:lnTo>
                      <a:cubicBezTo>
                        <a:pt x="291067" y="193002"/>
                        <a:pt x="332139" y="135127"/>
                        <a:pt x="392815" y="125792"/>
                      </a:cubicBezTo>
                      <a:lnTo>
                        <a:pt x="426561" y="127298"/>
                      </a:lnTo>
                      <a:lnTo>
                        <a:pt x="501833" y="25203"/>
                      </a:lnTo>
                      <a:lnTo>
                        <a:pt x="659591" y="0"/>
                      </a:lnTo>
                      <a:lnTo>
                        <a:pt x="767873" y="94280"/>
                      </a:lnTo>
                      <a:lnTo>
                        <a:pt x="773474" y="129752"/>
                      </a:lnTo>
                      <a:lnTo>
                        <a:pt x="750137" y="133486"/>
                      </a:lnTo>
                      <a:lnTo>
                        <a:pt x="643721" y="50407"/>
                      </a:lnTo>
                      <a:lnTo>
                        <a:pt x="528905" y="68143"/>
                      </a:lnTo>
                      <a:lnTo>
                        <a:pt x="477195" y="147376"/>
                      </a:lnTo>
                      <a:lnTo>
                        <a:pt x="504919" y="176856"/>
                      </a:lnTo>
                      <a:cubicBezTo>
                        <a:pt x="512650" y="189093"/>
                        <a:pt x="518134" y="203037"/>
                        <a:pt x="520701" y="218206"/>
                      </a:cubicBezTo>
                      <a:cubicBezTo>
                        <a:pt x="522451" y="229583"/>
                        <a:pt x="522429" y="240861"/>
                        <a:pt x="520838" y="251739"/>
                      </a:cubicBezTo>
                      <a:lnTo>
                        <a:pt x="512601" y="279384"/>
                      </a:lnTo>
                      <a:lnTo>
                        <a:pt x="572778" y="326714"/>
                      </a:lnTo>
                      <a:lnTo>
                        <a:pt x="687595" y="308045"/>
                      </a:lnTo>
                      <a:lnTo>
                        <a:pt x="763207" y="196028"/>
                      </a:lnTo>
                      <a:lnTo>
                        <a:pt x="785610" y="192294"/>
                      </a:lnTo>
                      <a:lnTo>
                        <a:pt x="791211" y="227766"/>
                      </a:lnTo>
                      <a:lnTo>
                        <a:pt x="718400" y="350984"/>
                      </a:lnTo>
                      <a:lnTo>
                        <a:pt x="560643" y="376188"/>
                      </a:lnTo>
                      <a:lnTo>
                        <a:pt x="481653" y="320430"/>
                      </a:lnTo>
                      <a:lnTo>
                        <a:pt x="469637" y="330704"/>
                      </a:lnTo>
                      <a:lnTo>
                        <a:pt x="462283" y="333441"/>
                      </a:lnTo>
                      <a:lnTo>
                        <a:pt x="252808" y="858867"/>
                      </a:lnTo>
                      <a:lnTo>
                        <a:pt x="444434" y="1190772"/>
                      </a:lnTo>
                      <a:lnTo>
                        <a:pt x="801245" y="1187463"/>
                      </a:lnTo>
                      <a:lnTo>
                        <a:pt x="801245" y="1116815"/>
                      </a:lnTo>
                      <a:cubicBezTo>
                        <a:pt x="801245" y="1067341"/>
                        <a:pt x="841384" y="1027202"/>
                        <a:pt x="890858" y="1027202"/>
                      </a:cubicBezTo>
                      <a:lnTo>
                        <a:pt x="1200123" y="1027202"/>
                      </a:lnTo>
                      <a:lnTo>
                        <a:pt x="1205949" y="998361"/>
                      </a:lnTo>
                      <a:cubicBezTo>
                        <a:pt x="1219557" y="966200"/>
                        <a:pt x="1251412" y="943622"/>
                        <a:pt x="1288518" y="943622"/>
                      </a:cubicBezTo>
                      <a:cubicBezTo>
                        <a:pt x="1305320" y="944554"/>
                        <a:pt x="1318389" y="957623"/>
                        <a:pt x="1318389" y="974426"/>
                      </a:cubicBezTo>
                      <a:lnTo>
                        <a:pt x="1318389" y="1635324"/>
                      </a:lnTo>
                      <a:cubicBezTo>
                        <a:pt x="1318389" y="1652126"/>
                        <a:pt x="1305320" y="1665195"/>
                        <a:pt x="1288518" y="1665195"/>
                      </a:cubicBezTo>
                      <a:cubicBezTo>
                        <a:pt x="1251412" y="1665195"/>
                        <a:pt x="1219557" y="1642617"/>
                        <a:pt x="1205949" y="1610455"/>
                      </a:cubicBezTo>
                      <a:lnTo>
                        <a:pt x="1203531" y="1598487"/>
                      </a:lnTo>
                      <a:lnTo>
                        <a:pt x="890858" y="1598487"/>
                      </a:lnTo>
                      <a:cubicBezTo>
                        <a:pt x="841384" y="1598487"/>
                        <a:pt x="801245" y="1558348"/>
                        <a:pt x="801245" y="1508873"/>
                      </a:cubicBezTo>
                      <a:lnTo>
                        <a:pt x="801245" y="1426032"/>
                      </a:lnTo>
                      <a:lnTo>
                        <a:pt x="379661" y="1429942"/>
                      </a:lnTo>
                      <a:cubicBezTo>
                        <a:pt x="346553" y="1429924"/>
                        <a:pt x="316655" y="1416756"/>
                        <a:pt x="294951" y="1395390"/>
                      </a:cubicBezTo>
                      <a:lnTo>
                        <a:pt x="270560" y="1359849"/>
                      </a:lnTo>
                      <a:lnTo>
                        <a:pt x="263688" y="1352058"/>
                      </a:lnTo>
                      <a:lnTo>
                        <a:pt x="15908" y="922891"/>
                      </a:lnTo>
                      <a:cubicBezTo>
                        <a:pt x="7721" y="908711"/>
                        <a:pt x="2795" y="893543"/>
                        <a:pt x="898" y="87825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DE9F2AC2-7F80-422A-B165-BB9227527285}"/>
                    </a:ext>
                  </a:extLst>
                </p:cNvPr>
                <p:cNvSpPr/>
                <p:nvPr/>
              </p:nvSpPr>
              <p:spPr>
                <a:xfrm>
                  <a:off x="330241" y="2609254"/>
                  <a:ext cx="2145289" cy="336010"/>
                </a:xfrm>
                <a:custGeom>
                  <a:avLst/>
                  <a:gdLst>
                    <a:gd name="connsiteX0" fmla="*/ 2123188 w 2324346"/>
                    <a:gd name="connsiteY0" fmla="*/ 127749 h 364054"/>
                    <a:gd name="connsiteX1" fmla="*/ 2067056 w 2324346"/>
                    <a:gd name="connsiteY1" fmla="*/ 183881 h 364054"/>
                    <a:gd name="connsiteX2" fmla="*/ 2123188 w 2324346"/>
                    <a:gd name="connsiteY2" fmla="*/ 240013 h 364054"/>
                    <a:gd name="connsiteX3" fmla="*/ 2179320 w 2324346"/>
                    <a:gd name="connsiteY3" fmla="*/ 183881 h 364054"/>
                    <a:gd name="connsiteX4" fmla="*/ 2123188 w 2324346"/>
                    <a:gd name="connsiteY4" fmla="*/ 127749 h 364054"/>
                    <a:gd name="connsiteX5" fmla="*/ 1803836 w 2324346"/>
                    <a:gd name="connsiteY5" fmla="*/ 127749 h 364054"/>
                    <a:gd name="connsiteX6" fmla="*/ 1747704 w 2324346"/>
                    <a:gd name="connsiteY6" fmla="*/ 183881 h 364054"/>
                    <a:gd name="connsiteX7" fmla="*/ 1803836 w 2324346"/>
                    <a:gd name="connsiteY7" fmla="*/ 240013 h 364054"/>
                    <a:gd name="connsiteX8" fmla="*/ 1859968 w 2324346"/>
                    <a:gd name="connsiteY8" fmla="*/ 183881 h 364054"/>
                    <a:gd name="connsiteX9" fmla="*/ 1803836 w 2324346"/>
                    <a:gd name="connsiteY9" fmla="*/ 127749 h 364054"/>
                    <a:gd name="connsiteX10" fmla="*/ 1484484 w 2324346"/>
                    <a:gd name="connsiteY10" fmla="*/ 127749 h 364054"/>
                    <a:gd name="connsiteX11" fmla="*/ 1428352 w 2324346"/>
                    <a:gd name="connsiteY11" fmla="*/ 183881 h 364054"/>
                    <a:gd name="connsiteX12" fmla="*/ 1484484 w 2324346"/>
                    <a:gd name="connsiteY12" fmla="*/ 240013 h 364054"/>
                    <a:gd name="connsiteX13" fmla="*/ 1540616 w 2324346"/>
                    <a:gd name="connsiteY13" fmla="*/ 183881 h 364054"/>
                    <a:gd name="connsiteX14" fmla="*/ 1484484 w 2324346"/>
                    <a:gd name="connsiteY14" fmla="*/ 127749 h 364054"/>
                    <a:gd name="connsiteX15" fmla="*/ 1165131 w 2324346"/>
                    <a:gd name="connsiteY15" fmla="*/ 127749 h 364054"/>
                    <a:gd name="connsiteX16" fmla="*/ 1108999 w 2324346"/>
                    <a:gd name="connsiteY16" fmla="*/ 183881 h 364054"/>
                    <a:gd name="connsiteX17" fmla="*/ 1165131 w 2324346"/>
                    <a:gd name="connsiteY17" fmla="*/ 240013 h 364054"/>
                    <a:gd name="connsiteX18" fmla="*/ 1221263 w 2324346"/>
                    <a:gd name="connsiteY18" fmla="*/ 183881 h 364054"/>
                    <a:gd name="connsiteX19" fmla="*/ 1165131 w 2324346"/>
                    <a:gd name="connsiteY19" fmla="*/ 127749 h 364054"/>
                    <a:gd name="connsiteX20" fmla="*/ 845779 w 2324346"/>
                    <a:gd name="connsiteY20" fmla="*/ 127749 h 364054"/>
                    <a:gd name="connsiteX21" fmla="*/ 789647 w 2324346"/>
                    <a:gd name="connsiteY21" fmla="*/ 183881 h 364054"/>
                    <a:gd name="connsiteX22" fmla="*/ 845779 w 2324346"/>
                    <a:gd name="connsiteY22" fmla="*/ 240013 h 364054"/>
                    <a:gd name="connsiteX23" fmla="*/ 901911 w 2324346"/>
                    <a:gd name="connsiteY23" fmla="*/ 183881 h 364054"/>
                    <a:gd name="connsiteX24" fmla="*/ 845779 w 2324346"/>
                    <a:gd name="connsiteY24" fmla="*/ 127749 h 364054"/>
                    <a:gd name="connsiteX25" fmla="*/ 526427 w 2324346"/>
                    <a:gd name="connsiteY25" fmla="*/ 127749 h 364054"/>
                    <a:gd name="connsiteX26" fmla="*/ 470295 w 2324346"/>
                    <a:gd name="connsiteY26" fmla="*/ 183881 h 364054"/>
                    <a:gd name="connsiteX27" fmla="*/ 526427 w 2324346"/>
                    <a:gd name="connsiteY27" fmla="*/ 240013 h 364054"/>
                    <a:gd name="connsiteX28" fmla="*/ 582559 w 2324346"/>
                    <a:gd name="connsiteY28" fmla="*/ 183881 h 364054"/>
                    <a:gd name="connsiteX29" fmla="*/ 526427 w 2324346"/>
                    <a:gd name="connsiteY29" fmla="*/ 127749 h 364054"/>
                    <a:gd name="connsiteX30" fmla="*/ 207075 w 2324346"/>
                    <a:gd name="connsiteY30" fmla="*/ 127749 h 364054"/>
                    <a:gd name="connsiteX31" fmla="*/ 150943 w 2324346"/>
                    <a:gd name="connsiteY31" fmla="*/ 183881 h 364054"/>
                    <a:gd name="connsiteX32" fmla="*/ 207075 w 2324346"/>
                    <a:gd name="connsiteY32" fmla="*/ 240013 h 364054"/>
                    <a:gd name="connsiteX33" fmla="*/ 263207 w 2324346"/>
                    <a:gd name="connsiteY33" fmla="*/ 183881 h 364054"/>
                    <a:gd name="connsiteX34" fmla="*/ 207075 w 2324346"/>
                    <a:gd name="connsiteY34" fmla="*/ 127749 h 364054"/>
                    <a:gd name="connsiteX35" fmla="*/ 2123188 w 2324346"/>
                    <a:gd name="connsiteY35" fmla="*/ 71617 h 364054"/>
                    <a:gd name="connsiteX36" fmla="*/ 2235452 w 2324346"/>
                    <a:gd name="connsiteY36" fmla="*/ 183881 h 364054"/>
                    <a:gd name="connsiteX37" fmla="*/ 2123188 w 2324346"/>
                    <a:gd name="connsiteY37" fmla="*/ 296145 h 364054"/>
                    <a:gd name="connsiteX38" fmla="*/ 2010924 w 2324346"/>
                    <a:gd name="connsiteY38" fmla="*/ 183881 h 364054"/>
                    <a:gd name="connsiteX39" fmla="*/ 2123188 w 2324346"/>
                    <a:gd name="connsiteY39" fmla="*/ 71617 h 364054"/>
                    <a:gd name="connsiteX40" fmla="*/ 1803836 w 2324346"/>
                    <a:gd name="connsiteY40" fmla="*/ 71617 h 364054"/>
                    <a:gd name="connsiteX41" fmla="*/ 1916100 w 2324346"/>
                    <a:gd name="connsiteY41" fmla="*/ 183881 h 364054"/>
                    <a:gd name="connsiteX42" fmla="*/ 1803836 w 2324346"/>
                    <a:gd name="connsiteY42" fmla="*/ 296145 h 364054"/>
                    <a:gd name="connsiteX43" fmla="*/ 1691572 w 2324346"/>
                    <a:gd name="connsiteY43" fmla="*/ 183881 h 364054"/>
                    <a:gd name="connsiteX44" fmla="*/ 1803836 w 2324346"/>
                    <a:gd name="connsiteY44" fmla="*/ 71617 h 364054"/>
                    <a:gd name="connsiteX45" fmla="*/ 1484484 w 2324346"/>
                    <a:gd name="connsiteY45" fmla="*/ 71617 h 364054"/>
                    <a:gd name="connsiteX46" fmla="*/ 1596748 w 2324346"/>
                    <a:gd name="connsiteY46" fmla="*/ 183881 h 364054"/>
                    <a:gd name="connsiteX47" fmla="*/ 1484484 w 2324346"/>
                    <a:gd name="connsiteY47" fmla="*/ 296145 h 364054"/>
                    <a:gd name="connsiteX48" fmla="*/ 1372220 w 2324346"/>
                    <a:gd name="connsiteY48" fmla="*/ 183881 h 364054"/>
                    <a:gd name="connsiteX49" fmla="*/ 1484484 w 2324346"/>
                    <a:gd name="connsiteY49" fmla="*/ 71617 h 364054"/>
                    <a:gd name="connsiteX50" fmla="*/ 1165131 w 2324346"/>
                    <a:gd name="connsiteY50" fmla="*/ 71617 h 364054"/>
                    <a:gd name="connsiteX51" fmla="*/ 1277395 w 2324346"/>
                    <a:gd name="connsiteY51" fmla="*/ 183881 h 364054"/>
                    <a:gd name="connsiteX52" fmla="*/ 1165131 w 2324346"/>
                    <a:gd name="connsiteY52" fmla="*/ 296145 h 364054"/>
                    <a:gd name="connsiteX53" fmla="*/ 1052867 w 2324346"/>
                    <a:gd name="connsiteY53" fmla="*/ 183881 h 364054"/>
                    <a:gd name="connsiteX54" fmla="*/ 1165131 w 2324346"/>
                    <a:gd name="connsiteY54" fmla="*/ 71617 h 364054"/>
                    <a:gd name="connsiteX55" fmla="*/ 845779 w 2324346"/>
                    <a:gd name="connsiteY55" fmla="*/ 71617 h 364054"/>
                    <a:gd name="connsiteX56" fmla="*/ 958043 w 2324346"/>
                    <a:gd name="connsiteY56" fmla="*/ 183881 h 364054"/>
                    <a:gd name="connsiteX57" fmla="*/ 845779 w 2324346"/>
                    <a:gd name="connsiteY57" fmla="*/ 296145 h 364054"/>
                    <a:gd name="connsiteX58" fmla="*/ 733515 w 2324346"/>
                    <a:gd name="connsiteY58" fmla="*/ 183881 h 364054"/>
                    <a:gd name="connsiteX59" fmla="*/ 845779 w 2324346"/>
                    <a:gd name="connsiteY59" fmla="*/ 71617 h 364054"/>
                    <a:gd name="connsiteX60" fmla="*/ 526427 w 2324346"/>
                    <a:gd name="connsiteY60" fmla="*/ 71617 h 364054"/>
                    <a:gd name="connsiteX61" fmla="*/ 638691 w 2324346"/>
                    <a:gd name="connsiteY61" fmla="*/ 183881 h 364054"/>
                    <a:gd name="connsiteX62" fmla="*/ 526427 w 2324346"/>
                    <a:gd name="connsiteY62" fmla="*/ 296145 h 364054"/>
                    <a:gd name="connsiteX63" fmla="*/ 414163 w 2324346"/>
                    <a:gd name="connsiteY63" fmla="*/ 183881 h 364054"/>
                    <a:gd name="connsiteX64" fmla="*/ 526427 w 2324346"/>
                    <a:gd name="connsiteY64" fmla="*/ 71617 h 364054"/>
                    <a:gd name="connsiteX65" fmla="*/ 207075 w 2324346"/>
                    <a:gd name="connsiteY65" fmla="*/ 71617 h 364054"/>
                    <a:gd name="connsiteX66" fmla="*/ 319339 w 2324346"/>
                    <a:gd name="connsiteY66" fmla="*/ 183881 h 364054"/>
                    <a:gd name="connsiteX67" fmla="*/ 207075 w 2324346"/>
                    <a:gd name="connsiteY67" fmla="*/ 296145 h 364054"/>
                    <a:gd name="connsiteX68" fmla="*/ 94811 w 2324346"/>
                    <a:gd name="connsiteY68" fmla="*/ 183881 h 364054"/>
                    <a:gd name="connsiteX69" fmla="*/ 207075 w 2324346"/>
                    <a:gd name="connsiteY69" fmla="*/ 71617 h 364054"/>
                    <a:gd name="connsiteX70" fmla="*/ 182844 w 2324346"/>
                    <a:gd name="connsiteY70" fmla="*/ 45713 h 364054"/>
                    <a:gd name="connsiteX71" fmla="*/ 46530 w 2324346"/>
                    <a:gd name="connsiteY71" fmla="*/ 182027 h 364054"/>
                    <a:gd name="connsiteX72" fmla="*/ 182844 w 2324346"/>
                    <a:gd name="connsiteY72" fmla="*/ 318341 h 364054"/>
                    <a:gd name="connsiteX73" fmla="*/ 2141502 w 2324346"/>
                    <a:gd name="connsiteY73" fmla="*/ 318341 h 364054"/>
                    <a:gd name="connsiteX74" fmla="*/ 2277816 w 2324346"/>
                    <a:gd name="connsiteY74" fmla="*/ 182027 h 364054"/>
                    <a:gd name="connsiteX75" fmla="*/ 2141502 w 2324346"/>
                    <a:gd name="connsiteY75" fmla="*/ 45713 h 364054"/>
                    <a:gd name="connsiteX76" fmla="*/ 182027 w 2324346"/>
                    <a:gd name="connsiteY76" fmla="*/ 0 h 364054"/>
                    <a:gd name="connsiteX77" fmla="*/ 2142319 w 2324346"/>
                    <a:gd name="connsiteY77" fmla="*/ 0 h 364054"/>
                    <a:gd name="connsiteX78" fmla="*/ 2324346 w 2324346"/>
                    <a:gd name="connsiteY78" fmla="*/ 182027 h 364054"/>
                    <a:gd name="connsiteX79" fmla="*/ 2142319 w 2324346"/>
                    <a:gd name="connsiteY79" fmla="*/ 364054 h 364054"/>
                    <a:gd name="connsiteX80" fmla="*/ 182027 w 2324346"/>
                    <a:gd name="connsiteY80" fmla="*/ 364054 h 364054"/>
                    <a:gd name="connsiteX81" fmla="*/ 0 w 2324346"/>
                    <a:gd name="connsiteY81" fmla="*/ 182027 h 364054"/>
                    <a:gd name="connsiteX82" fmla="*/ 182027 w 2324346"/>
                    <a:gd name="connsiteY82" fmla="*/ 0 h 364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2324346" h="364054">
                      <a:moveTo>
                        <a:pt x="2123188" y="127749"/>
                      </a:moveTo>
                      <a:cubicBezTo>
                        <a:pt x="2092187" y="127749"/>
                        <a:pt x="2067056" y="152880"/>
                        <a:pt x="2067056" y="183881"/>
                      </a:cubicBezTo>
                      <a:cubicBezTo>
                        <a:pt x="2067056" y="214882"/>
                        <a:pt x="2092187" y="240013"/>
                        <a:pt x="2123188" y="240013"/>
                      </a:cubicBezTo>
                      <a:cubicBezTo>
                        <a:pt x="2154189" y="240013"/>
                        <a:pt x="2179320" y="214882"/>
                        <a:pt x="2179320" y="183881"/>
                      </a:cubicBezTo>
                      <a:cubicBezTo>
                        <a:pt x="2179320" y="152880"/>
                        <a:pt x="2154189" y="127749"/>
                        <a:pt x="2123188" y="127749"/>
                      </a:cubicBezTo>
                      <a:close/>
                      <a:moveTo>
                        <a:pt x="1803836" y="127749"/>
                      </a:moveTo>
                      <a:cubicBezTo>
                        <a:pt x="1772835" y="127749"/>
                        <a:pt x="1747704" y="152880"/>
                        <a:pt x="1747704" y="183881"/>
                      </a:cubicBezTo>
                      <a:cubicBezTo>
                        <a:pt x="1747704" y="214882"/>
                        <a:pt x="1772835" y="240013"/>
                        <a:pt x="1803836" y="240013"/>
                      </a:cubicBezTo>
                      <a:cubicBezTo>
                        <a:pt x="1834837" y="240013"/>
                        <a:pt x="1859968" y="214882"/>
                        <a:pt x="1859968" y="183881"/>
                      </a:cubicBezTo>
                      <a:cubicBezTo>
                        <a:pt x="1859968" y="152880"/>
                        <a:pt x="1834837" y="127749"/>
                        <a:pt x="1803836" y="127749"/>
                      </a:cubicBezTo>
                      <a:close/>
                      <a:moveTo>
                        <a:pt x="1484484" y="127749"/>
                      </a:moveTo>
                      <a:cubicBezTo>
                        <a:pt x="1453483" y="127749"/>
                        <a:pt x="1428352" y="152880"/>
                        <a:pt x="1428352" y="183881"/>
                      </a:cubicBezTo>
                      <a:cubicBezTo>
                        <a:pt x="1428352" y="214882"/>
                        <a:pt x="1453483" y="240013"/>
                        <a:pt x="1484484" y="240013"/>
                      </a:cubicBezTo>
                      <a:cubicBezTo>
                        <a:pt x="1515485" y="240013"/>
                        <a:pt x="1540616" y="214882"/>
                        <a:pt x="1540616" y="183881"/>
                      </a:cubicBezTo>
                      <a:cubicBezTo>
                        <a:pt x="1540616" y="152880"/>
                        <a:pt x="1515485" y="127749"/>
                        <a:pt x="1484484" y="127749"/>
                      </a:cubicBezTo>
                      <a:close/>
                      <a:moveTo>
                        <a:pt x="1165131" y="127749"/>
                      </a:moveTo>
                      <a:cubicBezTo>
                        <a:pt x="1134130" y="127749"/>
                        <a:pt x="1108999" y="152880"/>
                        <a:pt x="1108999" y="183881"/>
                      </a:cubicBezTo>
                      <a:cubicBezTo>
                        <a:pt x="1108999" y="214882"/>
                        <a:pt x="1134130" y="240013"/>
                        <a:pt x="1165131" y="240013"/>
                      </a:cubicBezTo>
                      <a:cubicBezTo>
                        <a:pt x="1196132" y="240013"/>
                        <a:pt x="1221263" y="214882"/>
                        <a:pt x="1221263" y="183881"/>
                      </a:cubicBezTo>
                      <a:cubicBezTo>
                        <a:pt x="1221263" y="152880"/>
                        <a:pt x="1196132" y="127749"/>
                        <a:pt x="1165131" y="127749"/>
                      </a:cubicBezTo>
                      <a:close/>
                      <a:moveTo>
                        <a:pt x="845779" y="127749"/>
                      </a:moveTo>
                      <a:cubicBezTo>
                        <a:pt x="814778" y="127749"/>
                        <a:pt x="789647" y="152880"/>
                        <a:pt x="789647" y="183881"/>
                      </a:cubicBezTo>
                      <a:cubicBezTo>
                        <a:pt x="789647" y="214882"/>
                        <a:pt x="814778" y="240013"/>
                        <a:pt x="845779" y="240013"/>
                      </a:cubicBezTo>
                      <a:cubicBezTo>
                        <a:pt x="876780" y="240013"/>
                        <a:pt x="901911" y="214882"/>
                        <a:pt x="901911" y="183881"/>
                      </a:cubicBezTo>
                      <a:cubicBezTo>
                        <a:pt x="901911" y="152880"/>
                        <a:pt x="876780" y="127749"/>
                        <a:pt x="845779" y="127749"/>
                      </a:cubicBezTo>
                      <a:close/>
                      <a:moveTo>
                        <a:pt x="526427" y="127749"/>
                      </a:moveTo>
                      <a:cubicBezTo>
                        <a:pt x="495426" y="127749"/>
                        <a:pt x="470295" y="152880"/>
                        <a:pt x="470295" y="183881"/>
                      </a:cubicBezTo>
                      <a:cubicBezTo>
                        <a:pt x="470295" y="214882"/>
                        <a:pt x="495426" y="240013"/>
                        <a:pt x="526427" y="240013"/>
                      </a:cubicBezTo>
                      <a:cubicBezTo>
                        <a:pt x="557428" y="240013"/>
                        <a:pt x="582559" y="214882"/>
                        <a:pt x="582559" y="183881"/>
                      </a:cubicBezTo>
                      <a:cubicBezTo>
                        <a:pt x="582559" y="152880"/>
                        <a:pt x="557428" y="127749"/>
                        <a:pt x="526427" y="127749"/>
                      </a:cubicBezTo>
                      <a:close/>
                      <a:moveTo>
                        <a:pt x="207075" y="127749"/>
                      </a:moveTo>
                      <a:cubicBezTo>
                        <a:pt x="176074" y="127749"/>
                        <a:pt x="150943" y="152880"/>
                        <a:pt x="150943" y="183881"/>
                      </a:cubicBezTo>
                      <a:cubicBezTo>
                        <a:pt x="150943" y="214882"/>
                        <a:pt x="176074" y="240013"/>
                        <a:pt x="207075" y="240013"/>
                      </a:cubicBezTo>
                      <a:cubicBezTo>
                        <a:pt x="238076" y="240013"/>
                        <a:pt x="263207" y="214882"/>
                        <a:pt x="263207" y="183881"/>
                      </a:cubicBezTo>
                      <a:cubicBezTo>
                        <a:pt x="263207" y="152880"/>
                        <a:pt x="238076" y="127749"/>
                        <a:pt x="207075" y="127749"/>
                      </a:cubicBezTo>
                      <a:close/>
                      <a:moveTo>
                        <a:pt x="2123188" y="71617"/>
                      </a:moveTo>
                      <a:cubicBezTo>
                        <a:pt x="2185190" y="71617"/>
                        <a:pt x="2235452" y="121879"/>
                        <a:pt x="2235452" y="183881"/>
                      </a:cubicBezTo>
                      <a:cubicBezTo>
                        <a:pt x="2235452" y="245883"/>
                        <a:pt x="2185190" y="296145"/>
                        <a:pt x="2123188" y="296145"/>
                      </a:cubicBezTo>
                      <a:cubicBezTo>
                        <a:pt x="2061186" y="296145"/>
                        <a:pt x="2010924" y="245883"/>
                        <a:pt x="2010924" y="183881"/>
                      </a:cubicBezTo>
                      <a:cubicBezTo>
                        <a:pt x="2010924" y="121879"/>
                        <a:pt x="2061186" y="71617"/>
                        <a:pt x="2123188" y="71617"/>
                      </a:cubicBezTo>
                      <a:close/>
                      <a:moveTo>
                        <a:pt x="1803836" y="71617"/>
                      </a:moveTo>
                      <a:cubicBezTo>
                        <a:pt x="1865838" y="71617"/>
                        <a:pt x="1916100" y="121879"/>
                        <a:pt x="1916100" y="183881"/>
                      </a:cubicBezTo>
                      <a:cubicBezTo>
                        <a:pt x="1916100" y="245883"/>
                        <a:pt x="1865838" y="296145"/>
                        <a:pt x="1803836" y="296145"/>
                      </a:cubicBezTo>
                      <a:cubicBezTo>
                        <a:pt x="1741834" y="296145"/>
                        <a:pt x="1691572" y="245883"/>
                        <a:pt x="1691572" y="183881"/>
                      </a:cubicBezTo>
                      <a:cubicBezTo>
                        <a:pt x="1691572" y="121879"/>
                        <a:pt x="1741834" y="71617"/>
                        <a:pt x="1803836" y="71617"/>
                      </a:cubicBezTo>
                      <a:close/>
                      <a:moveTo>
                        <a:pt x="1484484" y="71617"/>
                      </a:moveTo>
                      <a:cubicBezTo>
                        <a:pt x="1546486" y="71617"/>
                        <a:pt x="1596748" y="121879"/>
                        <a:pt x="1596748" y="183881"/>
                      </a:cubicBezTo>
                      <a:cubicBezTo>
                        <a:pt x="1596748" y="245883"/>
                        <a:pt x="1546486" y="296145"/>
                        <a:pt x="1484484" y="296145"/>
                      </a:cubicBezTo>
                      <a:cubicBezTo>
                        <a:pt x="1422482" y="296145"/>
                        <a:pt x="1372220" y="245883"/>
                        <a:pt x="1372220" y="183881"/>
                      </a:cubicBezTo>
                      <a:cubicBezTo>
                        <a:pt x="1372220" y="121879"/>
                        <a:pt x="1422482" y="71617"/>
                        <a:pt x="1484484" y="71617"/>
                      </a:cubicBezTo>
                      <a:close/>
                      <a:moveTo>
                        <a:pt x="1165131" y="71617"/>
                      </a:moveTo>
                      <a:cubicBezTo>
                        <a:pt x="1227133" y="71617"/>
                        <a:pt x="1277395" y="121879"/>
                        <a:pt x="1277395" y="183881"/>
                      </a:cubicBezTo>
                      <a:cubicBezTo>
                        <a:pt x="1277395" y="245883"/>
                        <a:pt x="1227133" y="296145"/>
                        <a:pt x="1165131" y="296145"/>
                      </a:cubicBezTo>
                      <a:cubicBezTo>
                        <a:pt x="1103129" y="296145"/>
                        <a:pt x="1052867" y="245883"/>
                        <a:pt x="1052867" y="183881"/>
                      </a:cubicBezTo>
                      <a:cubicBezTo>
                        <a:pt x="1052867" y="121879"/>
                        <a:pt x="1103129" y="71617"/>
                        <a:pt x="1165131" y="71617"/>
                      </a:cubicBezTo>
                      <a:close/>
                      <a:moveTo>
                        <a:pt x="845779" y="71617"/>
                      </a:moveTo>
                      <a:cubicBezTo>
                        <a:pt x="907781" y="71617"/>
                        <a:pt x="958043" y="121879"/>
                        <a:pt x="958043" y="183881"/>
                      </a:cubicBezTo>
                      <a:cubicBezTo>
                        <a:pt x="958043" y="245883"/>
                        <a:pt x="907781" y="296145"/>
                        <a:pt x="845779" y="296145"/>
                      </a:cubicBezTo>
                      <a:cubicBezTo>
                        <a:pt x="783777" y="296145"/>
                        <a:pt x="733515" y="245883"/>
                        <a:pt x="733515" y="183881"/>
                      </a:cubicBezTo>
                      <a:cubicBezTo>
                        <a:pt x="733515" y="121879"/>
                        <a:pt x="783777" y="71617"/>
                        <a:pt x="845779" y="71617"/>
                      </a:cubicBezTo>
                      <a:close/>
                      <a:moveTo>
                        <a:pt x="526427" y="71617"/>
                      </a:moveTo>
                      <a:cubicBezTo>
                        <a:pt x="588429" y="71617"/>
                        <a:pt x="638691" y="121879"/>
                        <a:pt x="638691" y="183881"/>
                      </a:cubicBezTo>
                      <a:cubicBezTo>
                        <a:pt x="638691" y="245883"/>
                        <a:pt x="588429" y="296145"/>
                        <a:pt x="526427" y="296145"/>
                      </a:cubicBezTo>
                      <a:cubicBezTo>
                        <a:pt x="464425" y="296145"/>
                        <a:pt x="414163" y="245883"/>
                        <a:pt x="414163" y="183881"/>
                      </a:cubicBezTo>
                      <a:cubicBezTo>
                        <a:pt x="414163" y="121879"/>
                        <a:pt x="464425" y="71617"/>
                        <a:pt x="526427" y="71617"/>
                      </a:cubicBezTo>
                      <a:close/>
                      <a:moveTo>
                        <a:pt x="207075" y="71617"/>
                      </a:moveTo>
                      <a:cubicBezTo>
                        <a:pt x="269077" y="71617"/>
                        <a:pt x="319339" y="121879"/>
                        <a:pt x="319339" y="183881"/>
                      </a:cubicBezTo>
                      <a:cubicBezTo>
                        <a:pt x="319339" y="245883"/>
                        <a:pt x="269077" y="296145"/>
                        <a:pt x="207075" y="296145"/>
                      </a:cubicBezTo>
                      <a:cubicBezTo>
                        <a:pt x="145073" y="296145"/>
                        <a:pt x="94811" y="245883"/>
                        <a:pt x="94811" y="183881"/>
                      </a:cubicBezTo>
                      <a:cubicBezTo>
                        <a:pt x="94811" y="121879"/>
                        <a:pt x="145073" y="71617"/>
                        <a:pt x="207075" y="71617"/>
                      </a:cubicBezTo>
                      <a:close/>
                      <a:moveTo>
                        <a:pt x="182844" y="45713"/>
                      </a:moveTo>
                      <a:cubicBezTo>
                        <a:pt x="107560" y="45713"/>
                        <a:pt x="46530" y="106743"/>
                        <a:pt x="46530" y="182027"/>
                      </a:cubicBezTo>
                      <a:cubicBezTo>
                        <a:pt x="46530" y="257311"/>
                        <a:pt x="107560" y="318341"/>
                        <a:pt x="182844" y="318341"/>
                      </a:cubicBezTo>
                      <a:lnTo>
                        <a:pt x="2141502" y="318341"/>
                      </a:lnTo>
                      <a:cubicBezTo>
                        <a:pt x="2216786" y="318341"/>
                        <a:pt x="2277816" y="257311"/>
                        <a:pt x="2277816" y="182027"/>
                      </a:cubicBezTo>
                      <a:cubicBezTo>
                        <a:pt x="2277816" y="106743"/>
                        <a:pt x="2216786" y="45713"/>
                        <a:pt x="2141502" y="45713"/>
                      </a:cubicBezTo>
                      <a:close/>
                      <a:moveTo>
                        <a:pt x="182027" y="0"/>
                      </a:moveTo>
                      <a:lnTo>
                        <a:pt x="2142319" y="0"/>
                      </a:lnTo>
                      <a:cubicBezTo>
                        <a:pt x="2242850" y="0"/>
                        <a:pt x="2324346" y="81496"/>
                        <a:pt x="2324346" y="182027"/>
                      </a:cubicBezTo>
                      <a:cubicBezTo>
                        <a:pt x="2324346" y="282558"/>
                        <a:pt x="2242850" y="364054"/>
                        <a:pt x="2142319" y="364054"/>
                      </a:cubicBezTo>
                      <a:lnTo>
                        <a:pt x="182027" y="364054"/>
                      </a:lnTo>
                      <a:cubicBezTo>
                        <a:pt x="81496" y="364054"/>
                        <a:pt x="0" y="282558"/>
                        <a:pt x="0" y="182027"/>
                      </a:cubicBezTo>
                      <a:cubicBezTo>
                        <a:pt x="0" y="81496"/>
                        <a:pt x="81496" y="0"/>
                        <a:pt x="1820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7D7808F1-32E5-4477-AEFD-AE3F04422025}"/>
                  </a:ext>
                </a:extLst>
              </p:cNvPr>
              <p:cNvSpPr/>
              <p:nvPr/>
            </p:nvSpPr>
            <p:spPr>
              <a:xfrm>
                <a:off x="9962318" y="3429000"/>
                <a:ext cx="204563" cy="204563"/>
              </a:xfrm>
              <a:custGeom>
                <a:avLst/>
                <a:gdLst>
                  <a:gd name="connsiteX0" fmla="*/ 1208165 w 3598783"/>
                  <a:gd name="connsiteY0" fmla="*/ 120597 h 3598783"/>
                  <a:gd name="connsiteX1" fmla="*/ 1208165 w 3598783"/>
                  <a:gd name="connsiteY1" fmla="*/ 1303057 h 3598783"/>
                  <a:gd name="connsiteX2" fmla="*/ 2390625 w 3598783"/>
                  <a:gd name="connsiteY2" fmla="*/ 1303057 h 3598783"/>
                  <a:gd name="connsiteX3" fmla="*/ 2390625 w 3598783"/>
                  <a:gd name="connsiteY3" fmla="*/ 120597 h 3598783"/>
                  <a:gd name="connsiteX4" fmla="*/ 0 w 3598783"/>
                  <a:gd name="connsiteY4" fmla="*/ 0 h 3598783"/>
                  <a:gd name="connsiteX5" fmla="*/ 3598783 w 3598783"/>
                  <a:gd name="connsiteY5" fmla="*/ 0 h 3598783"/>
                  <a:gd name="connsiteX6" fmla="*/ 3598783 w 3598783"/>
                  <a:gd name="connsiteY6" fmla="*/ 3598783 h 3598783"/>
                  <a:gd name="connsiteX7" fmla="*/ 0 w 3598783"/>
                  <a:gd name="connsiteY7" fmla="*/ 3598783 h 359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783" h="3598783">
                    <a:moveTo>
                      <a:pt x="1208165" y="120597"/>
                    </a:moveTo>
                    <a:lnTo>
                      <a:pt x="1208165" y="1303057"/>
                    </a:lnTo>
                    <a:lnTo>
                      <a:pt x="2390625" y="1303057"/>
                    </a:lnTo>
                    <a:lnTo>
                      <a:pt x="2390625" y="120597"/>
                    </a:lnTo>
                    <a:close/>
                    <a:moveTo>
                      <a:pt x="0" y="0"/>
                    </a:moveTo>
                    <a:lnTo>
                      <a:pt x="3598783" y="0"/>
                    </a:lnTo>
                    <a:lnTo>
                      <a:pt x="3598783" y="3598783"/>
                    </a:lnTo>
                    <a:lnTo>
                      <a:pt x="0" y="35987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433DED90-C121-48BA-8EB5-2EF65EEE625C}"/>
                  </a:ext>
                </a:extLst>
              </p:cNvPr>
              <p:cNvSpPr/>
              <p:nvPr/>
            </p:nvSpPr>
            <p:spPr>
              <a:xfrm>
                <a:off x="10221429" y="3429000"/>
                <a:ext cx="204563" cy="204563"/>
              </a:xfrm>
              <a:custGeom>
                <a:avLst/>
                <a:gdLst>
                  <a:gd name="connsiteX0" fmla="*/ 1208165 w 3598783"/>
                  <a:gd name="connsiteY0" fmla="*/ 120597 h 3598783"/>
                  <a:gd name="connsiteX1" fmla="*/ 1208165 w 3598783"/>
                  <a:gd name="connsiteY1" fmla="*/ 1303057 h 3598783"/>
                  <a:gd name="connsiteX2" fmla="*/ 2390625 w 3598783"/>
                  <a:gd name="connsiteY2" fmla="*/ 1303057 h 3598783"/>
                  <a:gd name="connsiteX3" fmla="*/ 2390625 w 3598783"/>
                  <a:gd name="connsiteY3" fmla="*/ 120597 h 3598783"/>
                  <a:gd name="connsiteX4" fmla="*/ 0 w 3598783"/>
                  <a:gd name="connsiteY4" fmla="*/ 0 h 3598783"/>
                  <a:gd name="connsiteX5" fmla="*/ 3598783 w 3598783"/>
                  <a:gd name="connsiteY5" fmla="*/ 0 h 3598783"/>
                  <a:gd name="connsiteX6" fmla="*/ 3598783 w 3598783"/>
                  <a:gd name="connsiteY6" fmla="*/ 3598783 h 3598783"/>
                  <a:gd name="connsiteX7" fmla="*/ 0 w 3598783"/>
                  <a:gd name="connsiteY7" fmla="*/ 3598783 h 359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783" h="3598783">
                    <a:moveTo>
                      <a:pt x="1208165" y="120597"/>
                    </a:moveTo>
                    <a:lnTo>
                      <a:pt x="1208165" y="1303057"/>
                    </a:lnTo>
                    <a:lnTo>
                      <a:pt x="2390625" y="1303057"/>
                    </a:lnTo>
                    <a:lnTo>
                      <a:pt x="2390625" y="120597"/>
                    </a:lnTo>
                    <a:close/>
                    <a:moveTo>
                      <a:pt x="0" y="0"/>
                    </a:moveTo>
                    <a:lnTo>
                      <a:pt x="3598783" y="0"/>
                    </a:lnTo>
                    <a:lnTo>
                      <a:pt x="3598783" y="3598783"/>
                    </a:lnTo>
                    <a:lnTo>
                      <a:pt x="0" y="35987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87A76637-0AB8-4D9E-90A2-C17A016BE9C2}"/>
                  </a:ext>
                </a:extLst>
              </p:cNvPr>
              <p:cNvSpPr/>
              <p:nvPr/>
            </p:nvSpPr>
            <p:spPr>
              <a:xfrm>
                <a:off x="10480540" y="3429000"/>
                <a:ext cx="204563" cy="204563"/>
              </a:xfrm>
              <a:custGeom>
                <a:avLst/>
                <a:gdLst>
                  <a:gd name="connsiteX0" fmla="*/ 1208165 w 3598783"/>
                  <a:gd name="connsiteY0" fmla="*/ 120597 h 3598783"/>
                  <a:gd name="connsiteX1" fmla="*/ 1208165 w 3598783"/>
                  <a:gd name="connsiteY1" fmla="*/ 1303057 h 3598783"/>
                  <a:gd name="connsiteX2" fmla="*/ 2390625 w 3598783"/>
                  <a:gd name="connsiteY2" fmla="*/ 1303057 h 3598783"/>
                  <a:gd name="connsiteX3" fmla="*/ 2390625 w 3598783"/>
                  <a:gd name="connsiteY3" fmla="*/ 120597 h 3598783"/>
                  <a:gd name="connsiteX4" fmla="*/ 0 w 3598783"/>
                  <a:gd name="connsiteY4" fmla="*/ 0 h 3598783"/>
                  <a:gd name="connsiteX5" fmla="*/ 3598783 w 3598783"/>
                  <a:gd name="connsiteY5" fmla="*/ 0 h 3598783"/>
                  <a:gd name="connsiteX6" fmla="*/ 3598783 w 3598783"/>
                  <a:gd name="connsiteY6" fmla="*/ 3598783 h 3598783"/>
                  <a:gd name="connsiteX7" fmla="*/ 0 w 3598783"/>
                  <a:gd name="connsiteY7" fmla="*/ 3598783 h 3598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98783" h="3598783">
                    <a:moveTo>
                      <a:pt x="1208165" y="120597"/>
                    </a:moveTo>
                    <a:lnTo>
                      <a:pt x="1208165" y="1303057"/>
                    </a:lnTo>
                    <a:lnTo>
                      <a:pt x="2390625" y="1303057"/>
                    </a:lnTo>
                    <a:lnTo>
                      <a:pt x="2390625" y="120597"/>
                    </a:lnTo>
                    <a:close/>
                    <a:moveTo>
                      <a:pt x="0" y="0"/>
                    </a:moveTo>
                    <a:lnTo>
                      <a:pt x="3598783" y="0"/>
                    </a:lnTo>
                    <a:lnTo>
                      <a:pt x="3598783" y="3598783"/>
                    </a:lnTo>
                    <a:lnTo>
                      <a:pt x="0" y="35987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A10F558-2781-450A-BF55-A65335C90720}"/>
                </a:ext>
              </a:extLst>
            </p:cNvPr>
            <p:cNvSpPr/>
            <p:nvPr/>
          </p:nvSpPr>
          <p:spPr>
            <a:xfrm>
              <a:off x="10331070" y="2951963"/>
              <a:ext cx="505789" cy="372334"/>
            </a:xfrm>
            <a:custGeom>
              <a:avLst/>
              <a:gdLst>
                <a:gd name="connsiteX0" fmla="*/ 1869041 w 3738080"/>
                <a:gd name="connsiteY0" fmla="*/ 1997576 h 2751770"/>
                <a:gd name="connsiteX1" fmla="*/ 2246138 w 3738080"/>
                <a:gd name="connsiteY1" fmla="*/ 2374673 h 2751770"/>
                <a:gd name="connsiteX2" fmla="*/ 1869041 w 3738080"/>
                <a:gd name="connsiteY2" fmla="*/ 2751770 h 2751770"/>
                <a:gd name="connsiteX3" fmla="*/ 1491944 w 3738080"/>
                <a:gd name="connsiteY3" fmla="*/ 2374673 h 2751770"/>
                <a:gd name="connsiteX4" fmla="*/ 1869041 w 3738080"/>
                <a:gd name="connsiteY4" fmla="*/ 1997576 h 2751770"/>
                <a:gd name="connsiteX5" fmla="*/ 2788485 w 3738080"/>
                <a:gd name="connsiteY5" fmla="*/ 1841061 h 2751770"/>
                <a:gd name="connsiteX6" fmla="*/ 2632248 w 3738080"/>
                <a:gd name="connsiteY6" fmla="*/ 1992174 h 2751770"/>
                <a:gd name="connsiteX7" fmla="*/ 2624294 w 3738080"/>
                <a:gd name="connsiteY7" fmla="*/ 1992174 h 2751770"/>
                <a:gd name="connsiteX8" fmla="*/ 1858846 w 3738080"/>
                <a:gd name="connsiteY8" fmla="*/ 1306247 h 2751770"/>
                <a:gd name="connsiteX9" fmla="*/ 2645621 w 3738080"/>
                <a:gd name="connsiteY9" fmla="*/ 1504218 h 2751770"/>
                <a:gd name="connsiteX10" fmla="*/ 2795575 w 3738080"/>
                <a:gd name="connsiteY10" fmla="*/ 1757331 h 2751770"/>
                <a:gd name="connsiteX11" fmla="*/ 2539052 w 3738080"/>
                <a:gd name="connsiteY11" fmla="*/ 1841672 h 2751770"/>
                <a:gd name="connsiteX12" fmla="*/ 1353947 w 3738080"/>
                <a:gd name="connsiteY12" fmla="*/ 1778974 h 2751770"/>
                <a:gd name="connsiteX13" fmla="*/ 982333 w 3738080"/>
                <a:gd name="connsiteY13" fmla="*/ 1780833 h 2751770"/>
                <a:gd name="connsiteX14" fmla="*/ 966756 w 3738080"/>
                <a:gd name="connsiteY14" fmla="*/ 1667407 h 2751770"/>
                <a:gd name="connsiteX15" fmla="*/ 1217540 w 3738080"/>
                <a:gd name="connsiteY15" fmla="*/ 1445700 h 2751770"/>
                <a:gd name="connsiteX16" fmla="*/ 1858846 w 3738080"/>
                <a:gd name="connsiteY16" fmla="*/ 1306247 h 2751770"/>
                <a:gd name="connsiteX17" fmla="*/ 1828129 w 3738080"/>
                <a:gd name="connsiteY17" fmla="*/ 650059 h 2751770"/>
                <a:gd name="connsiteX18" fmla="*/ 3108200 w 3738080"/>
                <a:gd name="connsiteY18" fmla="*/ 1008980 h 2751770"/>
                <a:gd name="connsiteX19" fmla="*/ 3258155 w 3738080"/>
                <a:gd name="connsiteY19" fmla="*/ 1319033 h 2751770"/>
                <a:gd name="connsiteX20" fmla="*/ 2937692 w 3738080"/>
                <a:gd name="connsiteY20" fmla="*/ 1304637 h 2751770"/>
                <a:gd name="connsiteX21" fmla="*/ 763561 w 3738080"/>
                <a:gd name="connsiteY21" fmla="*/ 1325535 h 2751770"/>
                <a:gd name="connsiteX22" fmla="*/ 464412 w 3738080"/>
                <a:gd name="connsiteY22" fmla="*/ 1278813 h 2751770"/>
                <a:gd name="connsiteX23" fmla="*/ 450482 w 3738080"/>
                <a:gd name="connsiteY23" fmla="*/ 1202928 h 2751770"/>
                <a:gd name="connsiteX24" fmla="*/ 622892 w 3738080"/>
                <a:gd name="connsiteY24" fmla="*/ 1008979 h 2751770"/>
                <a:gd name="connsiteX25" fmla="*/ 1828129 w 3738080"/>
                <a:gd name="connsiteY25" fmla="*/ 650059 h 2751770"/>
                <a:gd name="connsiteX26" fmla="*/ 1764313 w 3738080"/>
                <a:gd name="connsiteY26" fmla="*/ 591 h 2751770"/>
                <a:gd name="connsiteX27" fmla="*/ 3559697 w 3738080"/>
                <a:gd name="connsiteY27" fmla="*/ 547180 h 2751770"/>
                <a:gd name="connsiteX28" fmla="*/ 3709650 w 3738080"/>
                <a:gd name="connsiteY28" fmla="*/ 882310 h 2751770"/>
                <a:gd name="connsiteX29" fmla="*/ 3367875 w 3738080"/>
                <a:gd name="connsiteY29" fmla="*/ 834477 h 2751770"/>
                <a:gd name="connsiteX30" fmla="*/ 318417 w 3738080"/>
                <a:gd name="connsiteY30" fmla="*/ 884635 h 2751770"/>
                <a:gd name="connsiteX31" fmla="*/ 19267 w 3738080"/>
                <a:gd name="connsiteY31" fmla="*/ 846272 h 2751770"/>
                <a:gd name="connsiteX32" fmla="*/ 275 w 3738080"/>
                <a:gd name="connsiteY32" fmla="*/ 760137 h 2751770"/>
                <a:gd name="connsiteX33" fmla="*/ 173484 w 3738080"/>
                <a:gd name="connsiteY33" fmla="*/ 547180 h 2751770"/>
                <a:gd name="connsiteX34" fmla="*/ 1764313 w 3738080"/>
                <a:gd name="connsiteY34" fmla="*/ 591 h 2751770"/>
                <a:gd name="connsiteX0" fmla="*/ 1869041 w 3738080"/>
                <a:gd name="connsiteY0" fmla="*/ 1997576 h 2751770"/>
                <a:gd name="connsiteX1" fmla="*/ 2246138 w 3738080"/>
                <a:gd name="connsiteY1" fmla="*/ 2374673 h 2751770"/>
                <a:gd name="connsiteX2" fmla="*/ 1869041 w 3738080"/>
                <a:gd name="connsiteY2" fmla="*/ 2751770 h 2751770"/>
                <a:gd name="connsiteX3" fmla="*/ 1491944 w 3738080"/>
                <a:gd name="connsiteY3" fmla="*/ 2374673 h 2751770"/>
                <a:gd name="connsiteX4" fmla="*/ 1869041 w 3738080"/>
                <a:gd name="connsiteY4" fmla="*/ 1997576 h 2751770"/>
                <a:gd name="connsiteX5" fmla="*/ 2624294 w 3738080"/>
                <a:gd name="connsiteY5" fmla="*/ 1992174 h 2751770"/>
                <a:gd name="connsiteX6" fmla="*/ 2632248 w 3738080"/>
                <a:gd name="connsiteY6" fmla="*/ 1992174 h 2751770"/>
                <a:gd name="connsiteX7" fmla="*/ 2624294 w 3738080"/>
                <a:gd name="connsiteY7" fmla="*/ 1992174 h 2751770"/>
                <a:gd name="connsiteX8" fmla="*/ 1858846 w 3738080"/>
                <a:gd name="connsiteY8" fmla="*/ 1306247 h 2751770"/>
                <a:gd name="connsiteX9" fmla="*/ 2645621 w 3738080"/>
                <a:gd name="connsiteY9" fmla="*/ 1504218 h 2751770"/>
                <a:gd name="connsiteX10" fmla="*/ 2795575 w 3738080"/>
                <a:gd name="connsiteY10" fmla="*/ 1757331 h 2751770"/>
                <a:gd name="connsiteX11" fmla="*/ 2539052 w 3738080"/>
                <a:gd name="connsiteY11" fmla="*/ 1841672 h 2751770"/>
                <a:gd name="connsiteX12" fmla="*/ 1353947 w 3738080"/>
                <a:gd name="connsiteY12" fmla="*/ 1778974 h 2751770"/>
                <a:gd name="connsiteX13" fmla="*/ 982333 w 3738080"/>
                <a:gd name="connsiteY13" fmla="*/ 1780833 h 2751770"/>
                <a:gd name="connsiteX14" fmla="*/ 966756 w 3738080"/>
                <a:gd name="connsiteY14" fmla="*/ 1667407 h 2751770"/>
                <a:gd name="connsiteX15" fmla="*/ 1217540 w 3738080"/>
                <a:gd name="connsiteY15" fmla="*/ 1445700 h 2751770"/>
                <a:gd name="connsiteX16" fmla="*/ 1858846 w 3738080"/>
                <a:gd name="connsiteY16" fmla="*/ 1306247 h 2751770"/>
                <a:gd name="connsiteX17" fmla="*/ 1828129 w 3738080"/>
                <a:gd name="connsiteY17" fmla="*/ 650059 h 2751770"/>
                <a:gd name="connsiteX18" fmla="*/ 3108200 w 3738080"/>
                <a:gd name="connsiteY18" fmla="*/ 1008980 h 2751770"/>
                <a:gd name="connsiteX19" fmla="*/ 3258155 w 3738080"/>
                <a:gd name="connsiteY19" fmla="*/ 1319033 h 2751770"/>
                <a:gd name="connsiteX20" fmla="*/ 2937692 w 3738080"/>
                <a:gd name="connsiteY20" fmla="*/ 1304637 h 2751770"/>
                <a:gd name="connsiteX21" fmla="*/ 763561 w 3738080"/>
                <a:gd name="connsiteY21" fmla="*/ 1325535 h 2751770"/>
                <a:gd name="connsiteX22" fmla="*/ 464412 w 3738080"/>
                <a:gd name="connsiteY22" fmla="*/ 1278813 h 2751770"/>
                <a:gd name="connsiteX23" fmla="*/ 450482 w 3738080"/>
                <a:gd name="connsiteY23" fmla="*/ 1202928 h 2751770"/>
                <a:gd name="connsiteX24" fmla="*/ 622892 w 3738080"/>
                <a:gd name="connsiteY24" fmla="*/ 1008979 h 2751770"/>
                <a:gd name="connsiteX25" fmla="*/ 1828129 w 3738080"/>
                <a:gd name="connsiteY25" fmla="*/ 650059 h 2751770"/>
                <a:gd name="connsiteX26" fmla="*/ 1764313 w 3738080"/>
                <a:gd name="connsiteY26" fmla="*/ 591 h 2751770"/>
                <a:gd name="connsiteX27" fmla="*/ 3559697 w 3738080"/>
                <a:gd name="connsiteY27" fmla="*/ 547180 h 2751770"/>
                <a:gd name="connsiteX28" fmla="*/ 3709650 w 3738080"/>
                <a:gd name="connsiteY28" fmla="*/ 882310 h 2751770"/>
                <a:gd name="connsiteX29" fmla="*/ 3367875 w 3738080"/>
                <a:gd name="connsiteY29" fmla="*/ 834477 h 2751770"/>
                <a:gd name="connsiteX30" fmla="*/ 318417 w 3738080"/>
                <a:gd name="connsiteY30" fmla="*/ 884635 h 2751770"/>
                <a:gd name="connsiteX31" fmla="*/ 19267 w 3738080"/>
                <a:gd name="connsiteY31" fmla="*/ 846272 h 2751770"/>
                <a:gd name="connsiteX32" fmla="*/ 275 w 3738080"/>
                <a:gd name="connsiteY32" fmla="*/ 760137 h 2751770"/>
                <a:gd name="connsiteX33" fmla="*/ 173484 w 3738080"/>
                <a:gd name="connsiteY33" fmla="*/ 547180 h 2751770"/>
                <a:gd name="connsiteX34" fmla="*/ 1764313 w 3738080"/>
                <a:gd name="connsiteY34" fmla="*/ 591 h 2751770"/>
                <a:gd name="connsiteX0" fmla="*/ 1869041 w 3738080"/>
                <a:gd name="connsiteY0" fmla="*/ 1997576 h 2751770"/>
                <a:gd name="connsiteX1" fmla="*/ 2246138 w 3738080"/>
                <a:gd name="connsiteY1" fmla="*/ 2374673 h 2751770"/>
                <a:gd name="connsiteX2" fmla="*/ 1869041 w 3738080"/>
                <a:gd name="connsiteY2" fmla="*/ 2751770 h 2751770"/>
                <a:gd name="connsiteX3" fmla="*/ 1491944 w 3738080"/>
                <a:gd name="connsiteY3" fmla="*/ 2374673 h 2751770"/>
                <a:gd name="connsiteX4" fmla="*/ 1869041 w 3738080"/>
                <a:gd name="connsiteY4" fmla="*/ 1997576 h 2751770"/>
                <a:gd name="connsiteX5" fmla="*/ 1858846 w 3738080"/>
                <a:gd name="connsiteY5" fmla="*/ 1306247 h 2751770"/>
                <a:gd name="connsiteX6" fmla="*/ 2645621 w 3738080"/>
                <a:gd name="connsiteY6" fmla="*/ 1504218 h 2751770"/>
                <a:gd name="connsiteX7" fmla="*/ 2795575 w 3738080"/>
                <a:gd name="connsiteY7" fmla="*/ 1757331 h 2751770"/>
                <a:gd name="connsiteX8" fmla="*/ 2539052 w 3738080"/>
                <a:gd name="connsiteY8" fmla="*/ 1841672 h 2751770"/>
                <a:gd name="connsiteX9" fmla="*/ 1353947 w 3738080"/>
                <a:gd name="connsiteY9" fmla="*/ 1778974 h 2751770"/>
                <a:gd name="connsiteX10" fmla="*/ 982333 w 3738080"/>
                <a:gd name="connsiteY10" fmla="*/ 1780833 h 2751770"/>
                <a:gd name="connsiteX11" fmla="*/ 966756 w 3738080"/>
                <a:gd name="connsiteY11" fmla="*/ 1667407 h 2751770"/>
                <a:gd name="connsiteX12" fmla="*/ 1217540 w 3738080"/>
                <a:gd name="connsiteY12" fmla="*/ 1445700 h 2751770"/>
                <a:gd name="connsiteX13" fmla="*/ 1858846 w 3738080"/>
                <a:gd name="connsiteY13" fmla="*/ 1306247 h 2751770"/>
                <a:gd name="connsiteX14" fmla="*/ 1828129 w 3738080"/>
                <a:gd name="connsiteY14" fmla="*/ 650059 h 2751770"/>
                <a:gd name="connsiteX15" fmla="*/ 3108200 w 3738080"/>
                <a:gd name="connsiteY15" fmla="*/ 1008980 h 2751770"/>
                <a:gd name="connsiteX16" fmla="*/ 3258155 w 3738080"/>
                <a:gd name="connsiteY16" fmla="*/ 1319033 h 2751770"/>
                <a:gd name="connsiteX17" fmla="*/ 2937692 w 3738080"/>
                <a:gd name="connsiteY17" fmla="*/ 1304637 h 2751770"/>
                <a:gd name="connsiteX18" fmla="*/ 763561 w 3738080"/>
                <a:gd name="connsiteY18" fmla="*/ 1325535 h 2751770"/>
                <a:gd name="connsiteX19" fmla="*/ 464412 w 3738080"/>
                <a:gd name="connsiteY19" fmla="*/ 1278813 h 2751770"/>
                <a:gd name="connsiteX20" fmla="*/ 450482 w 3738080"/>
                <a:gd name="connsiteY20" fmla="*/ 1202928 h 2751770"/>
                <a:gd name="connsiteX21" fmla="*/ 622892 w 3738080"/>
                <a:gd name="connsiteY21" fmla="*/ 1008979 h 2751770"/>
                <a:gd name="connsiteX22" fmla="*/ 1828129 w 3738080"/>
                <a:gd name="connsiteY22" fmla="*/ 650059 h 2751770"/>
                <a:gd name="connsiteX23" fmla="*/ 1764313 w 3738080"/>
                <a:gd name="connsiteY23" fmla="*/ 591 h 2751770"/>
                <a:gd name="connsiteX24" fmla="*/ 3559697 w 3738080"/>
                <a:gd name="connsiteY24" fmla="*/ 547180 h 2751770"/>
                <a:gd name="connsiteX25" fmla="*/ 3709650 w 3738080"/>
                <a:gd name="connsiteY25" fmla="*/ 882310 h 2751770"/>
                <a:gd name="connsiteX26" fmla="*/ 3367875 w 3738080"/>
                <a:gd name="connsiteY26" fmla="*/ 834477 h 2751770"/>
                <a:gd name="connsiteX27" fmla="*/ 318417 w 3738080"/>
                <a:gd name="connsiteY27" fmla="*/ 884635 h 2751770"/>
                <a:gd name="connsiteX28" fmla="*/ 19267 w 3738080"/>
                <a:gd name="connsiteY28" fmla="*/ 846272 h 2751770"/>
                <a:gd name="connsiteX29" fmla="*/ 275 w 3738080"/>
                <a:gd name="connsiteY29" fmla="*/ 760137 h 2751770"/>
                <a:gd name="connsiteX30" fmla="*/ 173484 w 3738080"/>
                <a:gd name="connsiteY30" fmla="*/ 547180 h 2751770"/>
                <a:gd name="connsiteX31" fmla="*/ 1764313 w 3738080"/>
                <a:gd name="connsiteY31" fmla="*/ 591 h 275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38080" h="2751770">
                  <a:moveTo>
                    <a:pt x="1869041" y="1997576"/>
                  </a:moveTo>
                  <a:cubicBezTo>
                    <a:pt x="2077306" y="1997576"/>
                    <a:pt x="2246138" y="2166408"/>
                    <a:pt x="2246138" y="2374673"/>
                  </a:cubicBezTo>
                  <a:cubicBezTo>
                    <a:pt x="2246138" y="2582938"/>
                    <a:pt x="2077306" y="2751770"/>
                    <a:pt x="1869041" y="2751770"/>
                  </a:cubicBezTo>
                  <a:cubicBezTo>
                    <a:pt x="1660776" y="2751770"/>
                    <a:pt x="1491944" y="2582938"/>
                    <a:pt x="1491944" y="2374673"/>
                  </a:cubicBezTo>
                  <a:cubicBezTo>
                    <a:pt x="1491944" y="2166408"/>
                    <a:pt x="1660776" y="1997576"/>
                    <a:pt x="1869041" y="1997576"/>
                  </a:cubicBezTo>
                  <a:close/>
                  <a:moveTo>
                    <a:pt x="1858846" y="1306247"/>
                  </a:moveTo>
                  <a:cubicBezTo>
                    <a:pt x="2165924" y="1301758"/>
                    <a:pt x="2404940" y="1399722"/>
                    <a:pt x="2645621" y="1504218"/>
                  </a:cubicBezTo>
                  <a:cubicBezTo>
                    <a:pt x="2813424" y="1597955"/>
                    <a:pt x="2823993" y="1678797"/>
                    <a:pt x="2795575" y="1757331"/>
                  </a:cubicBezTo>
                  <a:cubicBezTo>
                    <a:pt x="2761471" y="1842158"/>
                    <a:pt x="2685239" y="1908552"/>
                    <a:pt x="2539052" y="1841672"/>
                  </a:cubicBezTo>
                  <a:cubicBezTo>
                    <a:pt x="2347207" y="1684231"/>
                    <a:pt x="1733351" y="1556050"/>
                    <a:pt x="1353947" y="1778974"/>
                  </a:cubicBezTo>
                  <a:cubicBezTo>
                    <a:pt x="1250080" y="1855218"/>
                    <a:pt x="1037749" y="1915097"/>
                    <a:pt x="982333" y="1780833"/>
                  </a:cubicBezTo>
                  <a:cubicBezTo>
                    <a:pt x="968480" y="1736637"/>
                    <a:pt x="963386" y="1699601"/>
                    <a:pt x="966756" y="1667407"/>
                  </a:cubicBezTo>
                  <a:cubicBezTo>
                    <a:pt x="976866" y="1570822"/>
                    <a:pt x="1063141" y="1517802"/>
                    <a:pt x="1217540" y="1445700"/>
                  </a:cubicBezTo>
                  <a:cubicBezTo>
                    <a:pt x="1465851" y="1348519"/>
                    <a:pt x="1674601" y="1308942"/>
                    <a:pt x="1858846" y="1306247"/>
                  </a:cubicBezTo>
                  <a:close/>
                  <a:moveTo>
                    <a:pt x="1828129" y="650059"/>
                  </a:moveTo>
                  <a:cubicBezTo>
                    <a:pt x="2445754" y="646836"/>
                    <a:pt x="2937662" y="894034"/>
                    <a:pt x="3108200" y="1008980"/>
                  </a:cubicBezTo>
                  <a:cubicBezTo>
                    <a:pt x="3228810" y="1075858"/>
                    <a:pt x="3343409" y="1171509"/>
                    <a:pt x="3258155" y="1319033"/>
                  </a:cubicBezTo>
                  <a:cubicBezTo>
                    <a:pt x="3134282" y="1435449"/>
                    <a:pt x="3057301" y="1393031"/>
                    <a:pt x="2937692" y="1304637"/>
                  </a:cubicBezTo>
                  <a:cubicBezTo>
                    <a:pt x="2647778" y="1191783"/>
                    <a:pt x="2008321" y="619142"/>
                    <a:pt x="763561" y="1325535"/>
                  </a:cubicBezTo>
                  <a:cubicBezTo>
                    <a:pt x="621636" y="1425852"/>
                    <a:pt x="511304" y="1376178"/>
                    <a:pt x="464412" y="1278813"/>
                  </a:cubicBezTo>
                  <a:cubicBezTo>
                    <a:pt x="452398" y="1252494"/>
                    <a:pt x="448110" y="1227223"/>
                    <a:pt x="450482" y="1202928"/>
                  </a:cubicBezTo>
                  <a:cubicBezTo>
                    <a:pt x="457599" y="1130049"/>
                    <a:pt x="524660" y="1065987"/>
                    <a:pt x="622892" y="1008979"/>
                  </a:cubicBezTo>
                  <a:cubicBezTo>
                    <a:pt x="1041721" y="744082"/>
                    <a:pt x="1457554" y="651995"/>
                    <a:pt x="1828129" y="650059"/>
                  </a:cubicBezTo>
                  <a:close/>
                  <a:moveTo>
                    <a:pt x="1764313" y="591"/>
                  </a:moveTo>
                  <a:cubicBezTo>
                    <a:pt x="2430887" y="-13278"/>
                    <a:pt x="3056659" y="218017"/>
                    <a:pt x="3559697" y="547180"/>
                  </a:cubicBezTo>
                  <a:cubicBezTo>
                    <a:pt x="3671781" y="597338"/>
                    <a:pt x="3794905" y="759863"/>
                    <a:pt x="3709650" y="882310"/>
                  </a:cubicBezTo>
                  <a:cubicBezTo>
                    <a:pt x="3594303" y="984791"/>
                    <a:pt x="3449118" y="907547"/>
                    <a:pt x="3367875" y="834477"/>
                  </a:cubicBezTo>
                  <a:cubicBezTo>
                    <a:pt x="3193985" y="725799"/>
                    <a:pt x="1920315" y="-235561"/>
                    <a:pt x="318417" y="884635"/>
                  </a:cubicBezTo>
                  <a:cubicBezTo>
                    <a:pt x="189280" y="993311"/>
                    <a:pt x="70419" y="922739"/>
                    <a:pt x="19267" y="846272"/>
                  </a:cubicBezTo>
                  <a:cubicBezTo>
                    <a:pt x="4410" y="817516"/>
                    <a:pt x="-1388" y="788500"/>
                    <a:pt x="275" y="760137"/>
                  </a:cubicBezTo>
                  <a:cubicBezTo>
                    <a:pt x="5260" y="675044"/>
                    <a:pt x="77384" y="595829"/>
                    <a:pt x="173484" y="547180"/>
                  </a:cubicBezTo>
                  <a:cubicBezTo>
                    <a:pt x="702741" y="170471"/>
                    <a:pt x="1245868" y="11376"/>
                    <a:pt x="1764313" y="59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8367CD7-19CC-45E6-9154-66C9C90CB3C0}"/>
              </a:ext>
            </a:extLst>
          </p:cNvPr>
          <p:cNvSpPr/>
          <p:nvPr/>
        </p:nvSpPr>
        <p:spPr>
          <a:xfrm>
            <a:off x="7781441" y="842272"/>
            <a:ext cx="616578" cy="237422"/>
          </a:xfrm>
          <a:custGeom>
            <a:avLst/>
            <a:gdLst>
              <a:gd name="connsiteX0" fmla="*/ 6928458 w 8543357"/>
              <a:gd name="connsiteY0" fmla="*/ 2439007 h 3289735"/>
              <a:gd name="connsiteX1" fmla="*/ 7109999 w 8543357"/>
              <a:gd name="connsiteY1" fmla="*/ 2620548 h 3289735"/>
              <a:gd name="connsiteX2" fmla="*/ 6928458 w 8543357"/>
              <a:gd name="connsiteY2" fmla="*/ 2802089 h 3289735"/>
              <a:gd name="connsiteX3" fmla="*/ 6746917 w 8543357"/>
              <a:gd name="connsiteY3" fmla="*/ 2620548 h 3289735"/>
              <a:gd name="connsiteX4" fmla="*/ 6928458 w 8543357"/>
              <a:gd name="connsiteY4" fmla="*/ 2439007 h 3289735"/>
              <a:gd name="connsiteX5" fmla="*/ 1585190 w 8543357"/>
              <a:gd name="connsiteY5" fmla="*/ 2416754 h 3289735"/>
              <a:gd name="connsiteX6" fmla="*/ 1766731 w 8543357"/>
              <a:gd name="connsiteY6" fmla="*/ 2598295 h 3289735"/>
              <a:gd name="connsiteX7" fmla="*/ 1585190 w 8543357"/>
              <a:gd name="connsiteY7" fmla="*/ 2779836 h 3289735"/>
              <a:gd name="connsiteX8" fmla="*/ 1403649 w 8543357"/>
              <a:gd name="connsiteY8" fmla="*/ 2598295 h 3289735"/>
              <a:gd name="connsiteX9" fmla="*/ 1585190 w 8543357"/>
              <a:gd name="connsiteY9" fmla="*/ 2416754 h 3289735"/>
              <a:gd name="connsiteX10" fmla="*/ 6925340 w 8543357"/>
              <a:gd name="connsiteY10" fmla="*/ 2293671 h 3289735"/>
              <a:gd name="connsiteX11" fmla="*/ 6697422 w 8543357"/>
              <a:gd name="connsiteY11" fmla="*/ 2388080 h 3289735"/>
              <a:gd name="connsiteX12" fmla="*/ 6697415 w 8543357"/>
              <a:gd name="connsiteY12" fmla="*/ 2843921 h 3289735"/>
              <a:gd name="connsiteX13" fmla="*/ 7153263 w 8543357"/>
              <a:gd name="connsiteY13" fmla="*/ 2843921 h 3289735"/>
              <a:gd name="connsiteX14" fmla="*/ 7153263 w 8543357"/>
              <a:gd name="connsiteY14" fmla="*/ 2388080 h 3289735"/>
              <a:gd name="connsiteX15" fmla="*/ 6925340 w 8543357"/>
              <a:gd name="connsiteY15" fmla="*/ 2293671 h 3289735"/>
              <a:gd name="connsiteX16" fmla="*/ 1582072 w 8543357"/>
              <a:gd name="connsiteY16" fmla="*/ 2271418 h 3289735"/>
              <a:gd name="connsiteX17" fmla="*/ 1354154 w 8543357"/>
              <a:gd name="connsiteY17" fmla="*/ 2365827 h 3289735"/>
              <a:gd name="connsiteX18" fmla="*/ 1354147 w 8543357"/>
              <a:gd name="connsiteY18" fmla="*/ 2821668 h 3289735"/>
              <a:gd name="connsiteX19" fmla="*/ 1809995 w 8543357"/>
              <a:gd name="connsiteY19" fmla="*/ 2821668 h 3289735"/>
              <a:gd name="connsiteX20" fmla="*/ 1809995 w 8543357"/>
              <a:gd name="connsiteY20" fmla="*/ 2365827 h 3289735"/>
              <a:gd name="connsiteX21" fmla="*/ 1582072 w 8543357"/>
              <a:gd name="connsiteY21" fmla="*/ 2271418 h 3289735"/>
              <a:gd name="connsiteX22" fmla="*/ 6928457 w 8543357"/>
              <a:gd name="connsiteY22" fmla="*/ 1951359 h 3289735"/>
              <a:gd name="connsiteX23" fmla="*/ 7601151 w 8543357"/>
              <a:gd name="connsiteY23" fmla="*/ 2624052 h 3289735"/>
              <a:gd name="connsiteX24" fmla="*/ 7601151 w 8543357"/>
              <a:gd name="connsiteY24" fmla="*/ 2638067 h 3289735"/>
              <a:gd name="connsiteX25" fmla="*/ 6928457 w 8543357"/>
              <a:gd name="connsiteY25" fmla="*/ 3289735 h 3289735"/>
              <a:gd name="connsiteX26" fmla="*/ 6255764 w 8543357"/>
              <a:gd name="connsiteY26" fmla="*/ 2638067 h 3289735"/>
              <a:gd name="connsiteX27" fmla="*/ 6255764 w 8543357"/>
              <a:gd name="connsiteY27" fmla="*/ 2624052 h 3289735"/>
              <a:gd name="connsiteX28" fmla="*/ 6928457 w 8543357"/>
              <a:gd name="connsiteY28" fmla="*/ 1951359 h 3289735"/>
              <a:gd name="connsiteX29" fmla="*/ 1585189 w 8543357"/>
              <a:gd name="connsiteY29" fmla="*/ 1929106 h 3289735"/>
              <a:gd name="connsiteX30" fmla="*/ 2257883 w 8543357"/>
              <a:gd name="connsiteY30" fmla="*/ 2601799 h 3289735"/>
              <a:gd name="connsiteX31" fmla="*/ 2257883 w 8543357"/>
              <a:gd name="connsiteY31" fmla="*/ 2615814 h 3289735"/>
              <a:gd name="connsiteX32" fmla="*/ 1585189 w 8543357"/>
              <a:gd name="connsiteY32" fmla="*/ 3267482 h 3289735"/>
              <a:gd name="connsiteX33" fmla="*/ 912496 w 8543357"/>
              <a:gd name="connsiteY33" fmla="*/ 2615814 h 3289735"/>
              <a:gd name="connsiteX34" fmla="*/ 912496 w 8543357"/>
              <a:gd name="connsiteY34" fmla="*/ 2601799 h 3289735"/>
              <a:gd name="connsiteX35" fmla="*/ 1585189 w 8543357"/>
              <a:gd name="connsiteY35" fmla="*/ 1929106 h 3289735"/>
              <a:gd name="connsiteX36" fmla="*/ 64619 w 8543357"/>
              <a:gd name="connsiteY36" fmla="*/ 1683850 h 3289735"/>
              <a:gd name="connsiteX37" fmla="*/ 64619 w 8543357"/>
              <a:gd name="connsiteY37" fmla="*/ 1922096 h 3289735"/>
              <a:gd name="connsiteX38" fmla="*/ 148706 w 8543357"/>
              <a:gd name="connsiteY38" fmla="*/ 2006183 h 3289735"/>
              <a:gd name="connsiteX39" fmla="*/ 520093 w 8543357"/>
              <a:gd name="connsiteY39" fmla="*/ 2006183 h 3289735"/>
              <a:gd name="connsiteX40" fmla="*/ 562136 w 8543357"/>
              <a:gd name="connsiteY40" fmla="*/ 1978154 h 3289735"/>
              <a:gd name="connsiteX41" fmla="*/ 667241 w 8543357"/>
              <a:gd name="connsiteY41" fmla="*/ 1831006 h 3289735"/>
              <a:gd name="connsiteX42" fmla="*/ 625197 w 8543357"/>
              <a:gd name="connsiteY42" fmla="*/ 1683850 h 3289735"/>
              <a:gd name="connsiteX43" fmla="*/ 64619 w 8543357"/>
              <a:gd name="connsiteY43" fmla="*/ 1683850 h 3289735"/>
              <a:gd name="connsiteX44" fmla="*/ 4556251 w 8543357"/>
              <a:gd name="connsiteY44" fmla="*/ 1270428 h 3289735"/>
              <a:gd name="connsiteX45" fmla="*/ 4514208 w 8543357"/>
              <a:gd name="connsiteY45" fmla="*/ 1284443 h 3289735"/>
              <a:gd name="connsiteX46" fmla="*/ 4514208 w 8543357"/>
              <a:gd name="connsiteY46" fmla="*/ 2195382 h 3289735"/>
              <a:gd name="connsiteX47" fmla="*/ 4556251 w 8543357"/>
              <a:gd name="connsiteY47" fmla="*/ 2209396 h 3289735"/>
              <a:gd name="connsiteX48" fmla="*/ 4598295 w 8543357"/>
              <a:gd name="connsiteY48" fmla="*/ 2195382 h 3289735"/>
              <a:gd name="connsiteX49" fmla="*/ 4598295 w 8543357"/>
              <a:gd name="connsiteY49" fmla="*/ 1284443 h 3289735"/>
              <a:gd name="connsiteX50" fmla="*/ 4556251 w 8543357"/>
              <a:gd name="connsiteY50" fmla="*/ 1270428 h 3289735"/>
              <a:gd name="connsiteX51" fmla="*/ 8153579 w 8543357"/>
              <a:gd name="connsiteY51" fmla="*/ 1033056 h 3289735"/>
              <a:gd name="connsiteX52" fmla="*/ 8038838 w 8543357"/>
              <a:gd name="connsiteY52" fmla="*/ 1067215 h 3289735"/>
              <a:gd name="connsiteX53" fmla="*/ 7814607 w 8543357"/>
              <a:gd name="connsiteY53" fmla="*/ 1417576 h 3289735"/>
              <a:gd name="connsiteX54" fmla="*/ 7912708 w 8543357"/>
              <a:gd name="connsiteY54" fmla="*/ 1557721 h 3289735"/>
              <a:gd name="connsiteX55" fmla="*/ 8087884 w 8543357"/>
              <a:gd name="connsiteY55" fmla="*/ 1557721 h 3289735"/>
              <a:gd name="connsiteX56" fmla="*/ 8221025 w 8543357"/>
              <a:gd name="connsiteY56" fmla="*/ 1403562 h 3289735"/>
              <a:gd name="connsiteX57" fmla="*/ 8221025 w 8543357"/>
              <a:gd name="connsiteY57" fmla="*/ 1109258 h 3289735"/>
              <a:gd name="connsiteX58" fmla="*/ 8153579 w 8543357"/>
              <a:gd name="connsiteY58" fmla="*/ 1033056 h 3289735"/>
              <a:gd name="connsiteX59" fmla="*/ 2916554 w 8543357"/>
              <a:gd name="connsiteY59" fmla="*/ 587330 h 3289735"/>
              <a:gd name="connsiteX60" fmla="*/ 2866084 w 8543357"/>
              <a:gd name="connsiteY60" fmla="*/ 616567 h 3289735"/>
              <a:gd name="connsiteX61" fmla="*/ 2580210 w 8543357"/>
              <a:gd name="connsiteY61" fmla="*/ 807951 h 3289735"/>
              <a:gd name="connsiteX62" fmla="*/ 2545176 w 8543357"/>
              <a:gd name="connsiteY62" fmla="*/ 955106 h 3289735"/>
              <a:gd name="connsiteX63" fmla="*/ 2916554 w 8543357"/>
              <a:gd name="connsiteY63" fmla="*/ 955106 h 3289735"/>
              <a:gd name="connsiteX64" fmla="*/ 6483234 w 8543357"/>
              <a:gd name="connsiteY64" fmla="*/ 379721 h 3289735"/>
              <a:gd name="connsiteX65" fmla="*/ 6483234 w 8543357"/>
              <a:gd name="connsiteY65" fmla="*/ 955106 h 3289735"/>
              <a:gd name="connsiteX66" fmla="*/ 7169941 w 8543357"/>
              <a:gd name="connsiteY66" fmla="*/ 955106 h 3289735"/>
              <a:gd name="connsiteX67" fmla="*/ 7120887 w 8543357"/>
              <a:gd name="connsiteY67" fmla="*/ 674818 h 3289735"/>
              <a:gd name="connsiteX68" fmla="*/ 6653454 w 8543357"/>
              <a:gd name="connsiteY68" fmla="*/ 426535 h 3289735"/>
              <a:gd name="connsiteX69" fmla="*/ 4514208 w 8543357"/>
              <a:gd name="connsiteY69" fmla="*/ 213698 h 3289735"/>
              <a:gd name="connsiteX70" fmla="*/ 4374787 w 8543357"/>
              <a:gd name="connsiteY70" fmla="*/ 218539 h 3289735"/>
              <a:gd name="connsiteX71" fmla="*/ 4226908 w 8543357"/>
              <a:gd name="connsiteY71" fmla="*/ 226355 h 3289735"/>
              <a:gd name="connsiteX72" fmla="*/ 3034107 w 8543357"/>
              <a:gd name="connsiteY72" fmla="*/ 519233 h 3289735"/>
              <a:gd name="connsiteX73" fmla="*/ 3000641 w 8543357"/>
              <a:gd name="connsiteY73" fmla="*/ 538620 h 3289735"/>
              <a:gd name="connsiteX74" fmla="*/ 3000641 w 8543357"/>
              <a:gd name="connsiteY74" fmla="*/ 955106 h 3289735"/>
              <a:gd name="connsiteX75" fmla="*/ 4514208 w 8543357"/>
              <a:gd name="connsiteY75" fmla="*/ 955106 h 3289735"/>
              <a:gd name="connsiteX76" fmla="*/ 4761218 w 8543357"/>
              <a:gd name="connsiteY76" fmla="*/ 208991 h 3289735"/>
              <a:gd name="connsiteX77" fmla="*/ 4598295 w 8543357"/>
              <a:gd name="connsiteY77" fmla="*/ 211751 h 3289735"/>
              <a:gd name="connsiteX78" fmla="*/ 4598295 w 8543357"/>
              <a:gd name="connsiteY78" fmla="*/ 955106 h 3289735"/>
              <a:gd name="connsiteX79" fmla="*/ 6399147 w 8543357"/>
              <a:gd name="connsiteY79" fmla="*/ 955106 h 3289735"/>
              <a:gd name="connsiteX80" fmla="*/ 6399147 w 8543357"/>
              <a:gd name="connsiteY80" fmla="*/ 356596 h 3289735"/>
              <a:gd name="connsiteX81" fmla="*/ 6353426 w 8543357"/>
              <a:gd name="connsiteY81" fmla="*/ 344022 h 3289735"/>
              <a:gd name="connsiteX82" fmla="*/ 4761218 w 8543357"/>
              <a:gd name="connsiteY82" fmla="*/ 208991 h 3289735"/>
              <a:gd name="connsiteX83" fmla="*/ 4770242 w 8543357"/>
              <a:gd name="connsiteY83" fmla="*/ 2 h 3289735"/>
              <a:gd name="connsiteX84" fmla="*/ 7534317 w 8543357"/>
              <a:gd name="connsiteY84" fmla="*/ 681821 h 3289735"/>
              <a:gd name="connsiteX85" fmla="*/ 7688476 w 8543357"/>
              <a:gd name="connsiteY85" fmla="*/ 737879 h 3289735"/>
              <a:gd name="connsiteX86" fmla="*/ 8192996 w 8543357"/>
              <a:gd name="connsiteY86" fmla="*/ 737879 h 3289735"/>
              <a:gd name="connsiteX87" fmla="*/ 8305111 w 8543357"/>
              <a:gd name="connsiteY87" fmla="*/ 849994 h 3289735"/>
              <a:gd name="connsiteX88" fmla="*/ 8305111 w 8543357"/>
              <a:gd name="connsiteY88" fmla="*/ 1557727 h 3289735"/>
              <a:gd name="connsiteX89" fmla="*/ 8543357 w 8543357"/>
              <a:gd name="connsiteY89" fmla="*/ 1767944 h 3289735"/>
              <a:gd name="connsiteX90" fmla="*/ 8543357 w 8543357"/>
              <a:gd name="connsiteY90" fmla="*/ 2370565 h 3289735"/>
              <a:gd name="connsiteX91" fmla="*/ 7975776 w 8543357"/>
              <a:gd name="connsiteY91" fmla="*/ 2608811 h 3289735"/>
              <a:gd name="connsiteX92" fmla="*/ 7625415 w 8543357"/>
              <a:gd name="connsiteY92" fmla="*/ 2608811 h 3289735"/>
              <a:gd name="connsiteX93" fmla="*/ 6917682 w 8543357"/>
              <a:gd name="connsiteY93" fmla="*/ 1901078 h 3289735"/>
              <a:gd name="connsiteX94" fmla="*/ 6209949 w 8543357"/>
              <a:gd name="connsiteY94" fmla="*/ 2608811 h 3289735"/>
              <a:gd name="connsiteX95" fmla="*/ 2299928 w 8543357"/>
              <a:gd name="connsiteY95" fmla="*/ 2608811 h 3289735"/>
              <a:gd name="connsiteX96" fmla="*/ 2299928 w 8543357"/>
              <a:gd name="connsiteY96" fmla="*/ 2594796 h 3289735"/>
              <a:gd name="connsiteX97" fmla="*/ 1592193 w 8543357"/>
              <a:gd name="connsiteY97" fmla="*/ 1887063 h 3289735"/>
              <a:gd name="connsiteX98" fmla="*/ 884460 w 8543357"/>
              <a:gd name="connsiteY98" fmla="*/ 2594796 h 3289735"/>
              <a:gd name="connsiteX99" fmla="*/ 884460 w 8543357"/>
              <a:gd name="connsiteY99" fmla="*/ 2608811 h 3289735"/>
              <a:gd name="connsiteX100" fmla="*/ 225789 w 8543357"/>
              <a:gd name="connsiteY100" fmla="*/ 2608811 h 3289735"/>
              <a:gd name="connsiteX101" fmla="*/ 1558 w 8543357"/>
              <a:gd name="connsiteY101" fmla="*/ 2391583 h 3289735"/>
              <a:gd name="connsiteX102" fmla="*/ 1558 w 8543357"/>
              <a:gd name="connsiteY102" fmla="*/ 1774948 h 3289735"/>
              <a:gd name="connsiteX103" fmla="*/ 506078 w 8543357"/>
              <a:gd name="connsiteY103" fmla="*/ 1333496 h 3289735"/>
              <a:gd name="connsiteX104" fmla="*/ 1991609 w 8543357"/>
              <a:gd name="connsiteY104" fmla="*/ 990139 h 3289735"/>
              <a:gd name="connsiteX105" fmla="*/ 2306931 w 8543357"/>
              <a:gd name="connsiteY105" fmla="*/ 786933 h 3289735"/>
              <a:gd name="connsiteX106" fmla="*/ 4268952 w 8543357"/>
              <a:gd name="connsiteY106" fmla="*/ 2124 h 3289735"/>
              <a:gd name="connsiteX107" fmla="*/ 4770242 w 8543357"/>
              <a:gd name="connsiteY107" fmla="*/ 2 h 3289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8543357" h="3289735">
                <a:moveTo>
                  <a:pt x="6928458" y="2439007"/>
                </a:moveTo>
                <a:cubicBezTo>
                  <a:pt x="7028720" y="2439007"/>
                  <a:pt x="7109999" y="2520286"/>
                  <a:pt x="7109999" y="2620548"/>
                </a:cubicBezTo>
                <a:cubicBezTo>
                  <a:pt x="7109999" y="2720810"/>
                  <a:pt x="7028720" y="2802089"/>
                  <a:pt x="6928458" y="2802089"/>
                </a:cubicBezTo>
                <a:cubicBezTo>
                  <a:pt x="6828196" y="2802089"/>
                  <a:pt x="6746917" y="2720810"/>
                  <a:pt x="6746917" y="2620548"/>
                </a:cubicBezTo>
                <a:cubicBezTo>
                  <a:pt x="6746917" y="2520286"/>
                  <a:pt x="6828196" y="2439007"/>
                  <a:pt x="6928458" y="2439007"/>
                </a:cubicBezTo>
                <a:close/>
                <a:moveTo>
                  <a:pt x="1585190" y="2416754"/>
                </a:moveTo>
                <a:cubicBezTo>
                  <a:pt x="1685452" y="2416754"/>
                  <a:pt x="1766731" y="2498033"/>
                  <a:pt x="1766731" y="2598295"/>
                </a:cubicBezTo>
                <a:cubicBezTo>
                  <a:pt x="1766731" y="2698557"/>
                  <a:pt x="1685452" y="2779836"/>
                  <a:pt x="1585190" y="2779836"/>
                </a:cubicBezTo>
                <a:cubicBezTo>
                  <a:pt x="1484928" y="2779836"/>
                  <a:pt x="1403649" y="2698557"/>
                  <a:pt x="1403649" y="2598295"/>
                </a:cubicBezTo>
                <a:cubicBezTo>
                  <a:pt x="1403649" y="2498033"/>
                  <a:pt x="1484928" y="2416754"/>
                  <a:pt x="1585190" y="2416754"/>
                </a:cubicBezTo>
                <a:close/>
                <a:moveTo>
                  <a:pt x="6925340" y="2293671"/>
                </a:moveTo>
                <a:cubicBezTo>
                  <a:pt x="6842849" y="2293671"/>
                  <a:pt x="6760359" y="2325141"/>
                  <a:pt x="6697422" y="2388080"/>
                </a:cubicBezTo>
                <a:cubicBezTo>
                  <a:pt x="6571542" y="2513953"/>
                  <a:pt x="6571542" y="2718042"/>
                  <a:pt x="6697415" y="2843921"/>
                </a:cubicBezTo>
                <a:cubicBezTo>
                  <a:pt x="6823295" y="2969801"/>
                  <a:pt x="7027383" y="2969794"/>
                  <a:pt x="7153263" y="2843921"/>
                </a:cubicBezTo>
                <a:cubicBezTo>
                  <a:pt x="7279136" y="2718042"/>
                  <a:pt x="7279136" y="2513953"/>
                  <a:pt x="7153263" y="2388080"/>
                </a:cubicBezTo>
                <a:cubicBezTo>
                  <a:pt x="7090323" y="2325141"/>
                  <a:pt x="7007831" y="2293671"/>
                  <a:pt x="6925340" y="2293671"/>
                </a:cubicBezTo>
                <a:close/>
                <a:moveTo>
                  <a:pt x="1582072" y="2271418"/>
                </a:moveTo>
                <a:cubicBezTo>
                  <a:pt x="1499581" y="2271418"/>
                  <a:pt x="1417091" y="2302888"/>
                  <a:pt x="1354154" y="2365827"/>
                </a:cubicBezTo>
                <a:cubicBezTo>
                  <a:pt x="1228274" y="2491700"/>
                  <a:pt x="1228274" y="2695789"/>
                  <a:pt x="1354147" y="2821668"/>
                </a:cubicBezTo>
                <a:cubicBezTo>
                  <a:pt x="1480027" y="2947548"/>
                  <a:pt x="1684115" y="2947541"/>
                  <a:pt x="1809995" y="2821668"/>
                </a:cubicBezTo>
                <a:cubicBezTo>
                  <a:pt x="1935868" y="2695789"/>
                  <a:pt x="1935868" y="2491700"/>
                  <a:pt x="1809995" y="2365827"/>
                </a:cubicBezTo>
                <a:cubicBezTo>
                  <a:pt x="1747055" y="2302888"/>
                  <a:pt x="1664563" y="2271418"/>
                  <a:pt x="1582072" y="2271418"/>
                </a:cubicBezTo>
                <a:close/>
                <a:moveTo>
                  <a:pt x="6928457" y="1951359"/>
                </a:moveTo>
                <a:cubicBezTo>
                  <a:pt x="7292833" y="1951359"/>
                  <a:pt x="7594140" y="2252666"/>
                  <a:pt x="7601151" y="2624052"/>
                </a:cubicBezTo>
                <a:cubicBezTo>
                  <a:pt x="7601151" y="2624052"/>
                  <a:pt x="7601151" y="2631056"/>
                  <a:pt x="7601151" y="2638067"/>
                </a:cubicBezTo>
                <a:cubicBezTo>
                  <a:pt x="7587136" y="2995431"/>
                  <a:pt x="7292833" y="3289735"/>
                  <a:pt x="6928457" y="3289735"/>
                </a:cubicBezTo>
                <a:cubicBezTo>
                  <a:pt x="6564082" y="3289735"/>
                  <a:pt x="6262768" y="3002442"/>
                  <a:pt x="6255764" y="2638067"/>
                </a:cubicBezTo>
                <a:cubicBezTo>
                  <a:pt x="6255764" y="2638067"/>
                  <a:pt x="6255764" y="2631056"/>
                  <a:pt x="6255764" y="2624052"/>
                </a:cubicBezTo>
                <a:cubicBezTo>
                  <a:pt x="6255764" y="2252666"/>
                  <a:pt x="6557071" y="1951359"/>
                  <a:pt x="6928457" y="1951359"/>
                </a:cubicBezTo>
                <a:close/>
                <a:moveTo>
                  <a:pt x="1585189" y="1929106"/>
                </a:moveTo>
                <a:cubicBezTo>
                  <a:pt x="1949565" y="1929106"/>
                  <a:pt x="2250872" y="2230413"/>
                  <a:pt x="2257883" y="2601799"/>
                </a:cubicBezTo>
                <a:cubicBezTo>
                  <a:pt x="2257883" y="2601799"/>
                  <a:pt x="2257883" y="2608803"/>
                  <a:pt x="2257883" y="2615814"/>
                </a:cubicBezTo>
                <a:cubicBezTo>
                  <a:pt x="2243868" y="2973178"/>
                  <a:pt x="1949565" y="3267482"/>
                  <a:pt x="1585189" y="3267482"/>
                </a:cubicBezTo>
                <a:cubicBezTo>
                  <a:pt x="1220814" y="3267482"/>
                  <a:pt x="919500" y="2980189"/>
                  <a:pt x="912496" y="2615814"/>
                </a:cubicBezTo>
                <a:cubicBezTo>
                  <a:pt x="912496" y="2615814"/>
                  <a:pt x="912496" y="2608803"/>
                  <a:pt x="912496" y="2601799"/>
                </a:cubicBezTo>
                <a:cubicBezTo>
                  <a:pt x="912496" y="2230413"/>
                  <a:pt x="1213803" y="1929106"/>
                  <a:pt x="1585189" y="1929106"/>
                </a:cubicBezTo>
                <a:close/>
                <a:moveTo>
                  <a:pt x="64619" y="1683850"/>
                </a:moveTo>
                <a:cubicBezTo>
                  <a:pt x="64619" y="1732905"/>
                  <a:pt x="64619" y="1831006"/>
                  <a:pt x="64619" y="1922096"/>
                </a:cubicBezTo>
                <a:cubicBezTo>
                  <a:pt x="64619" y="1971150"/>
                  <a:pt x="99659" y="2006183"/>
                  <a:pt x="148706" y="2006183"/>
                </a:cubicBezTo>
                <a:lnTo>
                  <a:pt x="520093" y="2006183"/>
                </a:lnTo>
                <a:cubicBezTo>
                  <a:pt x="534100" y="2006183"/>
                  <a:pt x="548114" y="1999179"/>
                  <a:pt x="562136" y="1978154"/>
                </a:cubicBezTo>
                <a:lnTo>
                  <a:pt x="667241" y="1831006"/>
                </a:lnTo>
                <a:cubicBezTo>
                  <a:pt x="702281" y="1774948"/>
                  <a:pt x="681255" y="1683850"/>
                  <a:pt x="625197" y="1683850"/>
                </a:cubicBezTo>
                <a:cubicBezTo>
                  <a:pt x="625197" y="1683850"/>
                  <a:pt x="78634" y="1683850"/>
                  <a:pt x="64619" y="1683850"/>
                </a:cubicBezTo>
                <a:close/>
                <a:moveTo>
                  <a:pt x="4556251" y="1270428"/>
                </a:moveTo>
                <a:cubicBezTo>
                  <a:pt x="4535226" y="1270428"/>
                  <a:pt x="4514208" y="1277439"/>
                  <a:pt x="4514208" y="1284443"/>
                </a:cubicBezTo>
                <a:lnTo>
                  <a:pt x="4514208" y="2195382"/>
                </a:lnTo>
                <a:cubicBezTo>
                  <a:pt x="4514208" y="2202385"/>
                  <a:pt x="4535226" y="2209396"/>
                  <a:pt x="4556251" y="2209396"/>
                </a:cubicBezTo>
                <a:cubicBezTo>
                  <a:pt x="4577269" y="2209396"/>
                  <a:pt x="4591291" y="2202385"/>
                  <a:pt x="4598295" y="2195382"/>
                </a:cubicBezTo>
                <a:lnTo>
                  <a:pt x="4598295" y="1284443"/>
                </a:lnTo>
                <a:cubicBezTo>
                  <a:pt x="4598295" y="1277439"/>
                  <a:pt x="4577269" y="1270428"/>
                  <a:pt x="4556251" y="1270428"/>
                </a:cubicBezTo>
                <a:close/>
                <a:moveTo>
                  <a:pt x="8153579" y="1033056"/>
                </a:moveTo>
                <a:cubicBezTo>
                  <a:pt x="8115915" y="1025173"/>
                  <a:pt x="8070368" y="1035684"/>
                  <a:pt x="8038838" y="1067215"/>
                </a:cubicBezTo>
                <a:cubicBezTo>
                  <a:pt x="7912708" y="1179330"/>
                  <a:pt x="7863661" y="1291446"/>
                  <a:pt x="7814607" y="1417576"/>
                </a:cubicBezTo>
                <a:cubicBezTo>
                  <a:pt x="7786578" y="1487649"/>
                  <a:pt x="7835632" y="1557721"/>
                  <a:pt x="7912708" y="1557721"/>
                </a:cubicBezTo>
                <a:lnTo>
                  <a:pt x="8087884" y="1557721"/>
                </a:lnTo>
                <a:cubicBezTo>
                  <a:pt x="8178982" y="1564732"/>
                  <a:pt x="8221025" y="1487649"/>
                  <a:pt x="8221025" y="1403562"/>
                </a:cubicBezTo>
                <a:lnTo>
                  <a:pt x="8221025" y="1109258"/>
                </a:lnTo>
                <a:cubicBezTo>
                  <a:pt x="8221025" y="1067215"/>
                  <a:pt x="8191243" y="1040939"/>
                  <a:pt x="8153579" y="1033056"/>
                </a:cubicBezTo>
                <a:close/>
                <a:moveTo>
                  <a:pt x="2916554" y="587330"/>
                </a:moveTo>
                <a:lnTo>
                  <a:pt x="2866084" y="616567"/>
                </a:lnTo>
                <a:cubicBezTo>
                  <a:pt x="2760209" y="682260"/>
                  <a:pt x="2666049" y="748390"/>
                  <a:pt x="2580210" y="807951"/>
                </a:cubicBezTo>
                <a:cubicBezTo>
                  <a:pt x="2545176" y="835980"/>
                  <a:pt x="2482107" y="955106"/>
                  <a:pt x="2545176" y="955106"/>
                </a:cubicBezTo>
                <a:lnTo>
                  <a:pt x="2916554" y="955106"/>
                </a:lnTo>
                <a:close/>
                <a:moveTo>
                  <a:pt x="6483234" y="379721"/>
                </a:moveTo>
                <a:lnTo>
                  <a:pt x="6483234" y="955106"/>
                </a:lnTo>
                <a:lnTo>
                  <a:pt x="7169941" y="955106"/>
                </a:lnTo>
                <a:cubicBezTo>
                  <a:pt x="7254028" y="955106"/>
                  <a:pt x="7261031" y="800948"/>
                  <a:pt x="7120887" y="674818"/>
                </a:cubicBezTo>
                <a:cubicBezTo>
                  <a:pt x="7004065" y="571243"/>
                  <a:pt x="6841909" y="490023"/>
                  <a:pt x="6653454" y="426535"/>
                </a:cubicBezTo>
                <a:close/>
                <a:moveTo>
                  <a:pt x="4514208" y="213698"/>
                </a:moveTo>
                <a:lnTo>
                  <a:pt x="4374787" y="218539"/>
                </a:lnTo>
                <a:cubicBezTo>
                  <a:pt x="4280968" y="222592"/>
                  <a:pt x="4226908" y="226355"/>
                  <a:pt x="4226908" y="226355"/>
                </a:cubicBezTo>
                <a:cubicBezTo>
                  <a:pt x="3710128" y="226355"/>
                  <a:pt x="3330204" y="360477"/>
                  <a:pt x="3034107" y="519233"/>
                </a:cubicBezTo>
                <a:lnTo>
                  <a:pt x="3000641" y="538620"/>
                </a:lnTo>
                <a:lnTo>
                  <a:pt x="3000641" y="955106"/>
                </a:lnTo>
                <a:lnTo>
                  <a:pt x="4514208" y="955106"/>
                </a:lnTo>
                <a:close/>
                <a:moveTo>
                  <a:pt x="4761218" y="208991"/>
                </a:moveTo>
                <a:lnTo>
                  <a:pt x="4598295" y="211751"/>
                </a:lnTo>
                <a:lnTo>
                  <a:pt x="4598295" y="955106"/>
                </a:lnTo>
                <a:lnTo>
                  <a:pt x="6399147" y="955106"/>
                </a:lnTo>
                <a:lnTo>
                  <a:pt x="6399147" y="356596"/>
                </a:lnTo>
                <a:lnTo>
                  <a:pt x="6353426" y="344022"/>
                </a:lnTo>
                <a:cubicBezTo>
                  <a:pt x="5828439" y="226736"/>
                  <a:pt x="5198565" y="205816"/>
                  <a:pt x="4761218" y="208991"/>
                </a:cubicBezTo>
                <a:close/>
                <a:moveTo>
                  <a:pt x="4770242" y="2"/>
                </a:moveTo>
                <a:cubicBezTo>
                  <a:pt x="5907985" y="-288"/>
                  <a:pt x="6823084" y="56427"/>
                  <a:pt x="7534317" y="681821"/>
                </a:cubicBezTo>
                <a:cubicBezTo>
                  <a:pt x="7576361" y="716861"/>
                  <a:pt x="7632418" y="737879"/>
                  <a:pt x="7688476" y="737879"/>
                </a:cubicBezTo>
                <a:lnTo>
                  <a:pt x="8192996" y="737879"/>
                </a:lnTo>
                <a:cubicBezTo>
                  <a:pt x="8256065" y="737879"/>
                  <a:pt x="8305111" y="786933"/>
                  <a:pt x="8305111" y="849994"/>
                </a:cubicBezTo>
                <a:lnTo>
                  <a:pt x="8305111" y="1557727"/>
                </a:lnTo>
                <a:cubicBezTo>
                  <a:pt x="8431241" y="1557727"/>
                  <a:pt x="8536353" y="1655829"/>
                  <a:pt x="8543357" y="1767944"/>
                </a:cubicBezTo>
                <a:lnTo>
                  <a:pt x="8543357" y="2370565"/>
                </a:lnTo>
                <a:lnTo>
                  <a:pt x="7975776" y="2608811"/>
                </a:lnTo>
                <a:lnTo>
                  <a:pt x="7625415" y="2608811"/>
                </a:lnTo>
                <a:cubicBezTo>
                  <a:pt x="7625415" y="2216406"/>
                  <a:pt x="7310086" y="1901078"/>
                  <a:pt x="6917682" y="1901078"/>
                </a:cubicBezTo>
                <a:cubicBezTo>
                  <a:pt x="6525277" y="1901078"/>
                  <a:pt x="6209949" y="2216406"/>
                  <a:pt x="6209949" y="2608811"/>
                </a:cubicBezTo>
                <a:lnTo>
                  <a:pt x="2299928" y="2608811"/>
                </a:lnTo>
                <a:cubicBezTo>
                  <a:pt x="2299928" y="2608811"/>
                  <a:pt x="2299928" y="2601800"/>
                  <a:pt x="2299928" y="2594796"/>
                </a:cubicBezTo>
                <a:cubicBezTo>
                  <a:pt x="2299928" y="2202392"/>
                  <a:pt x="1984598" y="1887063"/>
                  <a:pt x="1592193" y="1887063"/>
                </a:cubicBezTo>
                <a:cubicBezTo>
                  <a:pt x="1199789" y="1887063"/>
                  <a:pt x="884460" y="2202392"/>
                  <a:pt x="884460" y="2594796"/>
                </a:cubicBezTo>
                <a:cubicBezTo>
                  <a:pt x="884460" y="2594796"/>
                  <a:pt x="884460" y="2601800"/>
                  <a:pt x="884460" y="2608811"/>
                </a:cubicBezTo>
                <a:lnTo>
                  <a:pt x="225789" y="2608811"/>
                </a:lnTo>
                <a:cubicBezTo>
                  <a:pt x="106662" y="2608811"/>
                  <a:pt x="1558" y="2510710"/>
                  <a:pt x="1558" y="2391583"/>
                </a:cubicBezTo>
                <a:lnTo>
                  <a:pt x="1558" y="1774948"/>
                </a:lnTo>
                <a:cubicBezTo>
                  <a:pt x="1558" y="1774948"/>
                  <a:pt x="-54500" y="1480644"/>
                  <a:pt x="506078" y="1333496"/>
                </a:cubicBezTo>
                <a:cubicBezTo>
                  <a:pt x="912497" y="1228384"/>
                  <a:pt x="1592193" y="1095251"/>
                  <a:pt x="1991609" y="990139"/>
                </a:cubicBezTo>
                <a:cubicBezTo>
                  <a:pt x="2159782" y="948095"/>
                  <a:pt x="2215835" y="864009"/>
                  <a:pt x="2306931" y="786933"/>
                </a:cubicBezTo>
                <a:cubicBezTo>
                  <a:pt x="2573206" y="555691"/>
                  <a:pt x="3365024" y="9128"/>
                  <a:pt x="4268952" y="2124"/>
                </a:cubicBezTo>
                <a:cubicBezTo>
                  <a:pt x="4440629" y="1248"/>
                  <a:pt x="4607708" y="43"/>
                  <a:pt x="4770242" y="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1EE2A40-AB23-4CCA-9073-96F55491D6AA}"/>
              </a:ext>
            </a:extLst>
          </p:cNvPr>
          <p:cNvGrpSpPr/>
          <p:nvPr/>
        </p:nvGrpSpPr>
        <p:grpSpPr>
          <a:xfrm>
            <a:off x="6589585" y="691966"/>
            <a:ext cx="410301" cy="489714"/>
            <a:chOff x="3570" y="619306"/>
            <a:chExt cx="4703649" cy="5614032"/>
          </a:xfrm>
          <a:solidFill>
            <a:schemeClr val="bg1"/>
          </a:solidFill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1F1F43A-C0DB-47B5-9561-6604FB0C0BD2}"/>
                </a:ext>
              </a:extLst>
            </p:cNvPr>
            <p:cNvSpPr/>
            <p:nvPr/>
          </p:nvSpPr>
          <p:spPr>
            <a:xfrm>
              <a:off x="3570" y="619306"/>
              <a:ext cx="4703649" cy="4864305"/>
            </a:xfrm>
            <a:custGeom>
              <a:avLst/>
              <a:gdLst>
                <a:gd name="connsiteX0" fmla="*/ 1807379 w 4703648"/>
                <a:gd name="connsiteY0" fmla="*/ 4869660 h 4864304"/>
                <a:gd name="connsiteX1" fmla="*/ 2182243 w 4703648"/>
                <a:gd name="connsiteY1" fmla="*/ 4869660 h 4864304"/>
                <a:gd name="connsiteX2" fmla="*/ 2181351 w 4703648"/>
                <a:gd name="connsiteY2" fmla="*/ 4868768 h 4864304"/>
                <a:gd name="connsiteX3" fmla="*/ 2580313 w 4703648"/>
                <a:gd name="connsiteY3" fmla="*/ 4868768 h 4864304"/>
                <a:gd name="connsiteX4" fmla="*/ 2579420 w 4703648"/>
                <a:gd name="connsiteY4" fmla="*/ 4869660 h 4864304"/>
                <a:gd name="connsiteX5" fmla="*/ 2957854 w 4703648"/>
                <a:gd name="connsiteY5" fmla="*/ 4869660 h 4864304"/>
                <a:gd name="connsiteX6" fmla="*/ 3435359 w 4703648"/>
                <a:gd name="connsiteY6" fmla="*/ 4869660 h 4864304"/>
                <a:gd name="connsiteX7" fmla="*/ 3435359 w 4703648"/>
                <a:gd name="connsiteY7" fmla="*/ 4869660 h 4864304"/>
                <a:gd name="connsiteX8" fmla="*/ 3812901 w 4703648"/>
                <a:gd name="connsiteY8" fmla="*/ 4869660 h 4864304"/>
                <a:gd name="connsiteX9" fmla="*/ 3810223 w 4703648"/>
                <a:gd name="connsiteY9" fmla="*/ 4867875 h 4864304"/>
                <a:gd name="connsiteX10" fmla="*/ 3835214 w 4703648"/>
                <a:gd name="connsiteY10" fmla="*/ 4867875 h 4864304"/>
                <a:gd name="connsiteX11" fmla="*/ 4419823 w 4703648"/>
                <a:gd name="connsiteY11" fmla="*/ 4867875 h 4864304"/>
                <a:gd name="connsiteX12" fmla="*/ 4451955 w 4703648"/>
                <a:gd name="connsiteY12" fmla="*/ 4833067 h 4864304"/>
                <a:gd name="connsiteX13" fmla="*/ 4451955 w 4703648"/>
                <a:gd name="connsiteY13" fmla="*/ 4750953 h 4864304"/>
                <a:gd name="connsiteX14" fmla="*/ 4471590 w 4703648"/>
                <a:gd name="connsiteY14" fmla="*/ 4729532 h 4864304"/>
                <a:gd name="connsiteX15" fmla="*/ 4606363 w 4703648"/>
                <a:gd name="connsiteY15" fmla="*/ 4729532 h 4864304"/>
                <a:gd name="connsiteX16" fmla="*/ 4625999 w 4703648"/>
                <a:gd name="connsiteY16" fmla="*/ 4752739 h 4864304"/>
                <a:gd name="connsiteX17" fmla="*/ 4625999 w 4703648"/>
                <a:gd name="connsiteY17" fmla="*/ 4845562 h 4864304"/>
                <a:gd name="connsiteX18" fmla="*/ 4645634 w 4703648"/>
                <a:gd name="connsiteY18" fmla="*/ 4867875 h 4864304"/>
                <a:gd name="connsiteX19" fmla="*/ 4677765 w 4703648"/>
                <a:gd name="connsiteY19" fmla="*/ 4865198 h 4864304"/>
                <a:gd name="connsiteX20" fmla="*/ 4705434 w 4703648"/>
                <a:gd name="connsiteY20" fmla="*/ 4829496 h 4864304"/>
                <a:gd name="connsiteX21" fmla="*/ 4705434 w 4703648"/>
                <a:gd name="connsiteY21" fmla="*/ 4498367 h 4864304"/>
                <a:gd name="connsiteX22" fmla="*/ 4673303 w 4703648"/>
                <a:gd name="connsiteY22" fmla="*/ 4462665 h 4864304"/>
                <a:gd name="connsiteX23" fmla="*/ 4625999 w 4703648"/>
                <a:gd name="connsiteY23" fmla="*/ 4509077 h 4864304"/>
                <a:gd name="connsiteX24" fmla="*/ 4625999 w 4703648"/>
                <a:gd name="connsiteY24" fmla="*/ 4566199 h 4864304"/>
                <a:gd name="connsiteX25" fmla="*/ 4608148 w 4703648"/>
                <a:gd name="connsiteY25" fmla="*/ 4585835 h 4864304"/>
                <a:gd name="connsiteX26" fmla="*/ 4471590 w 4703648"/>
                <a:gd name="connsiteY26" fmla="*/ 4585835 h 4864304"/>
                <a:gd name="connsiteX27" fmla="*/ 4452847 w 4703648"/>
                <a:gd name="connsiteY27" fmla="*/ 4559951 h 4864304"/>
                <a:gd name="connsiteX28" fmla="*/ 4452847 w 4703648"/>
                <a:gd name="connsiteY28" fmla="*/ 4235070 h 4864304"/>
                <a:gd name="connsiteX29" fmla="*/ 4452847 w 4703648"/>
                <a:gd name="connsiteY29" fmla="*/ 3799513 h 4864304"/>
                <a:gd name="connsiteX30" fmla="*/ 4480516 w 4703648"/>
                <a:gd name="connsiteY30" fmla="*/ 3769167 h 4864304"/>
                <a:gd name="connsiteX31" fmla="*/ 4559059 w 4703648"/>
                <a:gd name="connsiteY31" fmla="*/ 3769167 h 4864304"/>
                <a:gd name="connsiteX32" fmla="*/ 4582264 w 4703648"/>
                <a:gd name="connsiteY32" fmla="*/ 3745069 h 4864304"/>
                <a:gd name="connsiteX33" fmla="*/ 4582264 w 4703648"/>
                <a:gd name="connsiteY33" fmla="*/ 3645998 h 4864304"/>
                <a:gd name="connsiteX34" fmla="*/ 4564414 w 4703648"/>
                <a:gd name="connsiteY34" fmla="*/ 3626362 h 4864304"/>
                <a:gd name="connsiteX35" fmla="*/ 4218111 w 4703648"/>
                <a:gd name="connsiteY35" fmla="*/ 3626362 h 4864304"/>
                <a:gd name="connsiteX36" fmla="*/ 4200260 w 4703648"/>
                <a:gd name="connsiteY36" fmla="*/ 3645998 h 4864304"/>
                <a:gd name="connsiteX37" fmla="*/ 4200260 w 4703648"/>
                <a:gd name="connsiteY37" fmla="*/ 3747746 h 4864304"/>
                <a:gd name="connsiteX38" fmla="*/ 4219004 w 4703648"/>
                <a:gd name="connsiteY38" fmla="*/ 3769167 h 4864304"/>
                <a:gd name="connsiteX39" fmla="*/ 4301116 w 4703648"/>
                <a:gd name="connsiteY39" fmla="*/ 3769167 h 4864304"/>
                <a:gd name="connsiteX40" fmla="*/ 4325215 w 4703648"/>
                <a:gd name="connsiteY40" fmla="*/ 3794158 h 4864304"/>
                <a:gd name="connsiteX41" fmla="*/ 4325215 w 4703648"/>
                <a:gd name="connsiteY41" fmla="*/ 4437674 h 4864304"/>
                <a:gd name="connsiteX42" fmla="*/ 4302009 w 4703648"/>
                <a:gd name="connsiteY42" fmla="*/ 4461773 h 4864304"/>
                <a:gd name="connsiteX43" fmla="*/ 4007473 w 4703648"/>
                <a:gd name="connsiteY43" fmla="*/ 4461773 h 4864304"/>
                <a:gd name="connsiteX44" fmla="*/ 3984267 w 4703648"/>
                <a:gd name="connsiteY44" fmla="*/ 4435889 h 4864304"/>
                <a:gd name="connsiteX45" fmla="*/ 3984267 w 4703648"/>
                <a:gd name="connsiteY45" fmla="*/ 3730788 h 4864304"/>
                <a:gd name="connsiteX46" fmla="*/ 4005688 w 4703648"/>
                <a:gd name="connsiteY46" fmla="*/ 3706690 h 4864304"/>
                <a:gd name="connsiteX47" fmla="*/ 4040497 w 4703648"/>
                <a:gd name="connsiteY47" fmla="*/ 3669203 h 4864304"/>
                <a:gd name="connsiteX48" fmla="*/ 4040497 w 4703648"/>
                <a:gd name="connsiteY48" fmla="*/ 3651353 h 4864304"/>
                <a:gd name="connsiteX49" fmla="*/ 4016398 w 4703648"/>
                <a:gd name="connsiteY49" fmla="*/ 3626362 h 4864304"/>
                <a:gd name="connsiteX50" fmla="*/ 3877163 w 4703648"/>
                <a:gd name="connsiteY50" fmla="*/ 3627254 h 4864304"/>
                <a:gd name="connsiteX51" fmla="*/ 3851280 w 4703648"/>
                <a:gd name="connsiteY51" fmla="*/ 3599586 h 4864304"/>
                <a:gd name="connsiteX52" fmla="*/ 3851280 w 4703648"/>
                <a:gd name="connsiteY52" fmla="*/ 2976598 h 4864304"/>
                <a:gd name="connsiteX53" fmla="*/ 3877163 w 4703648"/>
                <a:gd name="connsiteY53" fmla="*/ 2948929 h 4864304"/>
                <a:gd name="connsiteX54" fmla="*/ 4201153 w 4703648"/>
                <a:gd name="connsiteY54" fmla="*/ 2948929 h 4864304"/>
                <a:gd name="connsiteX55" fmla="*/ 4229714 w 4703648"/>
                <a:gd name="connsiteY55" fmla="*/ 2918583 h 4864304"/>
                <a:gd name="connsiteX56" fmla="*/ 4229714 w 4703648"/>
                <a:gd name="connsiteY56" fmla="*/ 2764175 h 4864304"/>
                <a:gd name="connsiteX57" fmla="*/ 4207400 w 4703648"/>
                <a:gd name="connsiteY57" fmla="*/ 2738291 h 4864304"/>
                <a:gd name="connsiteX58" fmla="*/ 3682591 w 4703648"/>
                <a:gd name="connsiteY58" fmla="*/ 2738291 h 4864304"/>
                <a:gd name="connsiteX59" fmla="*/ 3660278 w 4703648"/>
                <a:gd name="connsiteY59" fmla="*/ 2768637 h 4864304"/>
                <a:gd name="connsiteX60" fmla="*/ 3660278 w 4703648"/>
                <a:gd name="connsiteY60" fmla="*/ 3593338 h 4864304"/>
                <a:gd name="connsiteX61" fmla="*/ 3629039 w 4703648"/>
                <a:gd name="connsiteY61" fmla="*/ 3628147 h 4864304"/>
                <a:gd name="connsiteX62" fmla="*/ 3139931 w 4703648"/>
                <a:gd name="connsiteY62" fmla="*/ 3628147 h 4864304"/>
                <a:gd name="connsiteX63" fmla="*/ 3111370 w 4703648"/>
                <a:gd name="connsiteY63" fmla="*/ 3596016 h 4864304"/>
                <a:gd name="connsiteX64" fmla="*/ 3111370 w 4703648"/>
                <a:gd name="connsiteY64" fmla="*/ 3388055 h 4864304"/>
                <a:gd name="connsiteX65" fmla="*/ 2964995 w 4703648"/>
                <a:gd name="connsiteY65" fmla="*/ 3180095 h 4864304"/>
                <a:gd name="connsiteX66" fmla="*/ 2735614 w 4703648"/>
                <a:gd name="connsiteY66" fmla="*/ 3290769 h 4864304"/>
                <a:gd name="connsiteX67" fmla="*/ 2717763 w 4703648"/>
                <a:gd name="connsiteY67" fmla="*/ 3373775 h 4864304"/>
                <a:gd name="connsiteX68" fmla="*/ 2717763 w 4703648"/>
                <a:gd name="connsiteY68" fmla="*/ 3599586 h 4864304"/>
                <a:gd name="connsiteX69" fmla="*/ 2691879 w 4703648"/>
                <a:gd name="connsiteY69" fmla="*/ 3628147 h 4864304"/>
                <a:gd name="connsiteX70" fmla="*/ 2210804 w 4703648"/>
                <a:gd name="connsiteY70" fmla="*/ 3628147 h 4864304"/>
                <a:gd name="connsiteX71" fmla="*/ 2185813 w 4703648"/>
                <a:gd name="connsiteY71" fmla="*/ 3600478 h 4864304"/>
                <a:gd name="connsiteX72" fmla="*/ 2185813 w 4703648"/>
                <a:gd name="connsiteY72" fmla="*/ 3238110 h 4864304"/>
                <a:gd name="connsiteX73" fmla="*/ 2159037 w 4703648"/>
                <a:gd name="connsiteY73" fmla="*/ 3208656 h 4864304"/>
                <a:gd name="connsiteX74" fmla="*/ 2090312 w 4703648"/>
                <a:gd name="connsiteY74" fmla="*/ 3208656 h 4864304"/>
                <a:gd name="connsiteX75" fmla="*/ 2055503 w 4703648"/>
                <a:gd name="connsiteY75" fmla="*/ 3186343 h 4864304"/>
                <a:gd name="connsiteX76" fmla="*/ 1867179 w 4703648"/>
                <a:gd name="connsiteY76" fmla="*/ 3035505 h 4864304"/>
                <a:gd name="connsiteX77" fmla="*/ 1574428 w 4703648"/>
                <a:gd name="connsiteY77" fmla="*/ 3180988 h 4864304"/>
                <a:gd name="connsiteX78" fmla="*/ 1530694 w 4703648"/>
                <a:gd name="connsiteY78" fmla="*/ 3208656 h 4864304"/>
                <a:gd name="connsiteX79" fmla="*/ 1466432 w 4703648"/>
                <a:gd name="connsiteY79" fmla="*/ 3207764 h 4864304"/>
                <a:gd name="connsiteX80" fmla="*/ 1442333 w 4703648"/>
                <a:gd name="connsiteY80" fmla="*/ 3234540 h 4864304"/>
                <a:gd name="connsiteX81" fmla="*/ 1442333 w 4703648"/>
                <a:gd name="connsiteY81" fmla="*/ 3592446 h 4864304"/>
                <a:gd name="connsiteX82" fmla="*/ 1410202 w 4703648"/>
                <a:gd name="connsiteY82" fmla="*/ 3628147 h 4864304"/>
                <a:gd name="connsiteX83" fmla="*/ 896996 w 4703648"/>
                <a:gd name="connsiteY83" fmla="*/ 3628147 h 4864304"/>
                <a:gd name="connsiteX84" fmla="*/ 866650 w 4703648"/>
                <a:gd name="connsiteY84" fmla="*/ 3594231 h 4864304"/>
                <a:gd name="connsiteX85" fmla="*/ 866650 w 4703648"/>
                <a:gd name="connsiteY85" fmla="*/ 2811479 h 4864304"/>
                <a:gd name="connsiteX86" fmla="*/ 888963 w 4703648"/>
                <a:gd name="connsiteY86" fmla="*/ 2765067 h 4864304"/>
                <a:gd name="connsiteX87" fmla="*/ 1052296 w 4703648"/>
                <a:gd name="connsiteY87" fmla="*/ 2533009 h 4864304"/>
                <a:gd name="connsiteX88" fmla="*/ 1084428 w 4703648"/>
                <a:gd name="connsiteY88" fmla="*/ 2514266 h 4864304"/>
                <a:gd name="connsiteX89" fmla="*/ 1626195 w 4703648"/>
                <a:gd name="connsiteY89" fmla="*/ 2335759 h 4864304"/>
                <a:gd name="connsiteX90" fmla="*/ 1661896 w 4703648"/>
                <a:gd name="connsiteY90" fmla="*/ 2328619 h 4864304"/>
                <a:gd name="connsiteX91" fmla="*/ 2166178 w 4703648"/>
                <a:gd name="connsiteY91" fmla="*/ 2163500 h 4864304"/>
                <a:gd name="connsiteX92" fmla="*/ 2235795 w 4703648"/>
                <a:gd name="connsiteY92" fmla="*/ 2050148 h 4864304"/>
                <a:gd name="connsiteX93" fmla="*/ 2269711 w 4703648"/>
                <a:gd name="connsiteY93" fmla="*/ 2033190 h 4864304"/>
                <a:gd name="connsiteX94" fmla="*/ 2782918 w 4703648"/>
                <a:gd name="connsiteY94" fmla="*/ 1864502 h 4864304"/>
                <a:gd name="connsiteX95" fmla="*/ 2871279 w 4703648"/>
                <a:gd name="connsiteY95" fmla="*/ 1685102 h 4864304"/>
                <a:gd name="connsiteX96" fmla="*/ 2892699 w 4703648"/>
                <a:gd name="connsiteY96" fmla="*/ 1659219 h 4864304"/>
                <a:gd name="connsiteX97" fmla="*/ 3074776 w 4703648"/>
                <a:gd name="connsiteY97" fmla="*/ 1551222 h 4864304"/>
                <a:gd name="connsiteX98" fmla="*/ 3338966 w 4703648"/>
                <a:gd name="connsiteY98" fmla="*/ 1097816 h 4864304"/>
                <a:gd name="connsiteX99" fmla="*/ 3070313 w 4703648"/>
                <a:gd name="connsiteY99" fmla="*/ 545338 h 4864304"/>
                <a:gd name="connsiteX100" fmla="*/ 3038182 w 4703648"/>
                <a:gd name="connsiteY100" fmla="*/ 511421 h 4864304"/>
                <a:gd name="connsiteX101" fmla="*/ 2519621 w 4703648"/>
                <a:gd name="connsiteY101" fmla="*/ 8925 h 4864304"/>
                <a:gd name="connsiteX102" fmla="*/ 2467854 w 4703648"/>
                <a:gd name="connsiteY102" fmla="*/ 0 h 4864304"/>
                <a:gd name="connsiteX103" fmla="*/ 2347362 w 4703648"/>
                <a:gd name="connsiteY103" fmla="*/ 0 h 4864304"/>
                <a:gd name="connsiteX104" fmla="*/ 2221515 w 4703648"/>
                <a:gd name="connsiteY104" fmla="*/ 27669 h 4864304"/>
                <a:gd name="connsiteX105" fmla="*/ 1876997 w 4703648"/>
                <a:gd name="connsiteY105" fmla="*/ 315064 h 4864304"/>
                <a:gd name="connsiteX106" fmla="*/ 1747580 w 4703648"/>
                <a:gd name="connsiteY106" fmla="*/ 705101 h 4864304"/>
                <a:gd name="connsiteX107" fmla="*/ 1761860 w 4703648"/>
                <a:gd name="connsiteY107" fmla="*/ 944300 h 4864304"/>
                <a:gd name="connsiteX108" fmla="*/ 1750257 w 4703648"/>
                <a:gd name="connsiteY108" fmla="*/ 996067 h 4864304"/>
                <a:gd name="connsiteX109" fmla="*/ 1601204 w 4703648"/>
                <a:gd name="connsiteY109" fmla="*/ 1380749 h 4864304"/>
                <a:gd name="connsiteX110" fmla="*/ 1620840 w 4703648"/>
                <a:gd name="connsiteY110" fmla="*/ 1661004 h 4864304"/>
                <a:gd name="connsiteX111" fmla="*/ 1603882 w 4703648"/>
                <a:gd name="connsiteY111" fmla="*/ 1683317 h 4864304"/>
                <a:gd name="connsiteX112" fmla="*/ 1468217 w 4703648"/>
                <a:gd name="connsiteY112" fmla="*/ 1707416 h 4864304"/>
                <a:gd name="connsiteX113" fmla="*/ 1158508 w 4703648"/>
                <a:gd name="connsiteY113" fmla="*/ 1953755 h 4864304"/>
                <a:gd name="connsiteX114" fmla="*/ 1131732 w 4703648"/>
                <a:gd name="connsiteY114" fmla="*/ 1977853 h 4864304"/>
                <a:gd name="connsiteX115" fmla="*/ 815775 w 4703648"/>
                <a:gd name="connsiteY115" fmla="*/ 2411624 h 4864304"/>
                <a:gd name="connsiteX116" fmla="*/ 794354 w 4703648"/>
                <a:gd name="connsiteY116" fmla="*/ 2444648 h 4864304"/>
                <a:gd name="connsiteX117" fmla="*/ 498033 w 4703648"/>
                <a:gd name="connsiteY117" fmla="*/ 2781133 h 4864304"/>
                <a:gd name="connsiteX118" fmla="*/ 488216 w 4703648"/>
                <a:gd name="connsiteY118" fmla="*/ 2830222 h 4864304"/>
                <a:gd name="connsiteX119" fmla="*/ 488216 w 4703648"/>
                <a:gd name="connsiteY119" fmla="*/ 3592446 h 4864304"/>
                <a:gd name="connsiteX120" fmla="*/ 456977 w 4703648"/>
                <a:gd name="connsiteY120" fmla="*/ 3626362 h 4864304"/>
                <a:gd name="connsiteX121" fmla="*/ 280255 w 4703648"/>
                <a:gd name="connsiteY121" fmla="*/ 3626362 h 4864304"/>
                <a:gd name="connsiteX122" fmla="*/ 248124 w 4703648"/>
                <a:gd name="connsiteY122" fmla="*/ 3661171 h 4864304"/>
                <a:gd name="connsiteX123" fmla="*/ 248124 w 4703648"/>
                <a:gd name="connsiteY123" fmla="*/ 4542993 h 4864304"/>
                <a:gd name="connsiteX124" fmla="*/ 208853 w 4703648"/>
                <a:gd name="connsiteY124" fmla="*/ 4585835 h 4864304"/>
                <a:gd name="connsiteX125" fmla="*/ 99964 w 4703648"/>
                <a:gd name="connsiteY125" fmla="*/ 4585835 h 4864304"/>
                <a:gd name="connsiteX126" fmla="*/ 77650 w 4703648"/>
                <a:gd name="connsiteY126" fmla="*/ 4561736 h 4864304"/>
                <a:gd name="connsiteX127" fmla="*/ 77650 w 4703648"/>
                <a:gd name="connsiteY127" fmla="*/ 4482301 h 4864304"/>
                <a:gd name="connsiteX128" fmla="*/ 58907 w 4703648"/>
                <a:gd name="connsiteY128" fmla="*/ 4461773 h 4864304"/>
                <a:gd name="connsiteX129" fmla="*/ 0 w 4703648"/>
                <a:gd name="connsiteY129" fmla="*/ 4481408 h 4864304"/>
                <a:gd name="connsiteX130" fmla="*/ 0 w 4703648"/>
                <a:gd name="connsiteY130" fmla="*/ 4843777 h 4864304"/>
                <a:gd name="connsiteX131" fmla="*/ 68725 w 4703648"/>
                <a:gd name="connsiteY131" fmla="*/ 4866090 h 4864304"/>
                <a:gd name="connsiteX132" fmla="*/ 77650 w 4703648"/>
                <a:gd name="connsiteY132" fmla="*/ 4846455 h 4864304"/>
                <a:gd name="connsiteX133" fmla="*/ 77650 w 4703648"/>
                <a:gd name="connsiteY133" fmla="*/ 4755416 h 4864304"/>
                <a:gd name="connsiteX134" fmla="*/ 99964 w 4703648"/>
                <a:gd name="connsiteY134" fmla="*/ 4728640 h 4864304"/>
                <a:gd name="connsiteX135" fmla="*/ 226703 w 4703648"/>
                <a:gd name="connsiteY135" fmla="*/ 4728640 h 4864304"/>
                <a:gd name="connsiteX136" fmla="*/ 248124 w 4703648"/>
                <a:gd name="connsiteY136" fmla="*/ 4751846 h 4864304"/>
                <a:gd name="connsiteX137" fmla="*/ 248124 w 4703648"/>
                <a:gd name="connsiteY137" fmla="*/ 4829496 h 4864304"/>
                <a:gd name="connsiteX138" fmla="*/ 281148 w 4703648"/>
                <a:gd name="connsiteY138" fmla="*/ 4866090 h 4864304"/>
                <a:gd name="connsiteX139" fmla="*/ 691713 w 4703648"/>
                <a:gd name="connsiteY139" fmla="*/ 4865198 h 4864304"/>
                <a:gd name="connsiteX140" fmla="*/ 989819 w 4703648"/>
                <a:gd name="connsiteY140" fmla="*/ 4865198 h 4864304"/>
                <a:gd name="connsiteX141" fmla="*/ 1014810 w 4703648"/>
                <a:gd name="connsiteY141" fmla="*/ 4866983 h 4864304"/>
                <a:gd name="connsiteX142" fmla="*/ 1013025 w 4703648"/>
                <a:gd name="connsiteY142" fmla="*/ 4867875 h 4864304"/>
                <a:gd name="connsiteX143" fmla="*/ 1322734 w 4703648"/>
                <a:gd name="connsiteY143" fmla="*/ 4867875 h 4864304"/>
                <a:gd name="connsiteX144" fmla="*/ 1807379 w 4703648"/>
                <a:gd name="connsiteY144" fmla="*/ 4867875 h 486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4703648" h="4864304">
                  <a:moveTo>
                    <a:pt x="1807379" y="4869660"/>
                  </a:moveTo>
                  <a:lnTo>
                    <a:pt x="2182243" y="4869660"/>
                  </a:lnTo>
                  <a:cubicBezTo>
                    <a:pt x="2182243" y="4869660"/>
                    <a:pt x="2181351" y="4868768"/>
                    <a:pt x="2181351" y="4868768"/>
                  </a:cubicBezTo>
                  <a:cubicBezTo>
                    <a:pt x="2341114" y="4868768"/>
                    <a:pt x="2418764" y="4868768"/>
                    <a:pt x="2580313" y="4868768"/>
                  </a:cubicBezTo>
                  <a:cubicBezTo>
                    <a:pt x="2580313" y="4868768"/>
                    <a:pt x="2579420" y="4869660"/>
                    <a:pt x="2579420" y="4869660"/>
                  </a:cubicBezTo>
                  <a:lnTo>
                    <a:pt x="2957854" y="4869660"/>
                  </a:lnTo>
                  <a:cubicBezTo>
                    <a:pt x="2997126" y="4866983"/>
                    <a:pt x="3413939" y="4866983"/>
                    <a:pt x="3435359" y="4869660"/>
                  </a:cubicBezTo>
                  <a:cubicBezTo>
                    <a:pt x="3435359" y="4869660"/>
                    <a:pt x="3435359" y="4869660"/>
                    <a:pt x="3435359" y="4869660"/>
                  </a:cubicBezTo>
                  <a:lnTo>
                    <a:pt x="3812901" y="4869660"/>
                  </a:lnTo>
                  <a:cubicBezTo>
                    <a:pt x="3812008" y="4868768"/>
                    <a:pt x="3811116" y="4867875"/>
                    <a:pt x="3810223" y="4867875"/>
                  </a:cubicBezTo>
                  <a:cubicBezTo>
                    <a:pt x="3821826" y="4867875"/>
                    <a:pt x="3828966" y="4867875"/>
                    <a:pt x="3835214" y="4867875"/>
                  </a:cubicBezTo>
                  <a:cubicBezTo>
                    <a:pt x="4080661" y="4867875"/>
                    <a:pt x="4174377" y="4867875"/>
                    <a:pt x="4419823" y="4867875"/>
                  </a:cubicBezTo>
                  <a:cubicBezTo>
                    <a:pt x="4451955" y="4867875"/>
                    <a:pt x="4451955" y="4867875"/>
                    <a:pt x="4451955" y="4833067"/>
                  </a:cubicBezTo>
                  <a:cubicBezTo>
                    <a:pt x="4451955" y="4805398"/>
                    <a:pt x="4451955" y="4778622"/>
                    <a:pt x="4451955" y="4750953"/>
                  </a:cubicBezTo>
                  <a:cubicBezTo>
                    <a:pt x="4451955" y="4735780"/>
                    <a:pt x="4457310" y="4729532"/>
                    <a:pt x="4471590" y="4729532"/>
                  </a:cubicBezTo>
                  <a:cubicBezTo>
                    <a:pt x="4516217" y="4729532"/>
                    <a:pt x="4561736" y="4730425"/>
                    <a:pt x="4606363" y="4729532"/>
                  </a:cubicBezTo>
                  <a:cubicBezTo>
                    <a:pt x="4621536" y="4729532"/>
                    <a:pt x="4625999" y="4736673"/>
                    <a:pt x="4625999" y="4752739"/>
                  </a:cubicBezTo>
                  <a:cubicBezTo>
                    <a:pt x="4625106" y="4783977"/>
                    <a:pt x="4625999" y="4814323"/>
                    <a:pt x="4625999" y="4845562"/>
                  </a:cubicBezTo>
                  <a:cubicBezTo>
                    <a:pt x="4625999" y="4861628"/>
                    <a:pt x="4631354" y="4868768"/>
                    <a:pt x="4645634" y="4867875"/>
                  </a:cubicBezTo>
                  <a:cubicBezTo>
                    <a:pt x="4656344" y="4866983"/>
                    <a:pt x="4667055" y="4867875"/>
                    <a:pt x="4677765" y="4865198"/>
                  </a:cubicBezTo>
                  <a:cubicBezTo>
                    <a:pt x="4694724" y="4861628"/>
                    <a:pt x="4705434" y="4849132"/>
                    <a:pt x="4705434" y="4829496"/>
                  </a:cubicBezTo>
                  <a:cubicBezTo>
                    <a:pt x="4705434" y="4718823"/>
                    <a:pt x="4705434" y="4608148"/>
                    <a:pt x="4705434" y="4498367"/>
                  </a:cubicBezTo>
                  <a:cubicBezTo>
                    <a:pt x="4705434" y="4477838"/>
                    <a:pt x="4692939" y="4465343"/>
                    <a:pt x="4673303" y="4462665"/>
                  </a:cubicBezTo>
                  <a:cubicBezTo>
                    <a:pt x="4627784" y="4457310"/>
                    <a:pt x="4625999" y="4458203"/>
                    <a:pt x="4625999" y="4509077"/>
                  </a:cubicBezTo>
                  <a:cubicBezTo>
                    <a:pt x="4625999" y="4527820"/>
                    <a:pt x="4625999" y="4547456"/>
                    <a:pt x="4625999" y="4566199"/>
                  </a:cubicBezTo>
                  <a:cubicBezTo>
                    <a:pt x="4625999" y="4580480"/>
                    <a:pt x="4620643" y="4586727"/>
                    <a:pt x="4608148" y="4585835"/>
                  </a:cubicBezTo>
                  <a:cubicBezTo>
                    <a:pt x="4562629" y="4585835"/>
                    <a:pt x="4517109" y="4584943"/>
                    <a:pt x="4471590" y="4585835"/>
                  </a:cubicBezTo>
                  <a:cubicBezTo>
                    <a:pt x="4453740" y="4585835"/>
                    <a:pt x="4452847" y="4574232"/>
                    <a:pt x="4452847" y="4559951"/>
                  </a:cubicBezTo>
                  <a:cubicBezTo>
                    <a:pt x="4452847" y="4451955"/>
                    <a:pt x="4452847" y="4343066"/>
                    <a:pt x="4452847" y="4235070"/>
                  </a:cubicBezTo>
                  <a:cubicBezTo>
                    <a:pt x="4452847" y="4089586"/>
                    <a:pt x="4452847" y="3944996"/>
                    <a:pt x="4452847" y="3799513"/>
                  </a:cubicBezTo>
                  <a:cubicBezTo>
                    <a:pt x="4452847" y="3770952"/>
                    <a:pt x="4453740" y="3770060"/>
                    <a:pt x="4480516" y="3769167"/>
                  </a:cubicBezTo>
                  <a:cubicBezTo>
                    <a:pt x="4506399" y="3769167"/>
                    <a:pt x="4533175" y="3768274"/>
                    <a:pt x="4559059" y="3769167"/>
                  </a:cubicBezTo>
                  <a:cubicBezTo>
                    <a:pt x="4574232" y="3769167"/>
                    <a:pt x="4582264" y="3763812"/>
                    <a:pt x="4582264" y="3745069"/>
                  </a:cubicBezTo>
                  <a:cubicBezTo>
                    <a:pt x="4581372" y="3712045"/>
                    <a:pt x="4581372" y="3679021"/>
                    <a:pt x="4582264" y="3645998"/>
                  </a:cubicBezTo>
                  <a:cubicBezTo>
                    <a:pt x="4582264" y="3631717"/>
                    <a:pt x="4576909" y="3626362"/>
                    <a:pt x="4564414" y="3626362"/>
                  </a:cubicBezTo>
                  <a:cubicBezTo>
                    <a:pt x="4449277" y="3626362"/>
                    <a:pt x="4334140" y="3626362"/>
                    <a:pt x="4218111" y="3626362"/>
                  </a:cubicBezTo>
                  <a:cubicBezTo>
                    <a:pt x="4204723" y="3626362"/>
                    <a:pt x="4200260" y="3632610"/>
                    <a:pt x="4200260" y="3645998"/>
                  </a:cubicBezTo>
                  <a:cubicBezTo>
                    <a:pt x="4200260" y="3679914"/>
                    <a:pt x="4201153" y="3713830"/>
                    <a:pt x="4200260" y="3747746"/>
                  </a:cubicBezTo>
                  <a:cubicBezTo>
                    <a:pt x="4200260" y="3762919"/>
                    <a:pt x="4205616" y="3769167"/>
                    <a:pt x="4219004" y="3769167"/>
                  </a:cubicBezTo>
                  <a:cubicBezTo>
                    <a:pt x="4246672" y="3769167"/>
                    <a:pt x="4274340" y="3770060"/>
                    <a:pt x="4301116" y="3769167"/>
                  </a:cubicBezTo>
                  <a:cubicBezTo>
                    <a:pt x="4318075" y="3768274"/>
                    <a:pt x="4325215" y="3774522"/>
                    <a:pt x="4325215" y="3794158"/>
                  </a:cubicBezTo>
                  <a:cubicBezTo>
                    <a:pt x="4324322" y="4008366"/>
                    <a:pt x="4325215" y="4222574"/>
                    <a:pt x="4325215" y="4437674"/>
                  </a:cubicBezTo>
                  <a:cubicBezTo>
                    <a:pt x="4325215" y="4456418"/>
                    <a:pt x="4318075" y="4461773"/>
                    <a:pt x="4302009" y="4461773"/>
                  </a:cubicBezTo>
                  <a:cubicBezTo>
                    <a:pt x="4152956" y="4461773"/>
                    <a:pt x="4155634" y="4460880"/>
                    <a:pt x="4007473" y="4461773"/>
                  </a:cubicBezTo>
                  <a:cubicBezTo>
                    <a:pt x="3989622" y="4461773"/>
                    <a:pt x="3984267" y="4454632"/>
                    <a:pt x="3984267" y="4435889"/>
                  </a:cubicBezTo>
                  <a:cubicBezTo>
                    <a:pt x="3984267" y="4201153"/>
                    <a:pt x="3984267" y="3965524"/>
                    <a:pt x="3984267" y="3730788"/>
                  </a:cubicBezTo>
                  <a:cubicBezTo>
                    <a:pt x="3984267" y="3712938"/>
                    <a:pt x="3987837" y="3705797"/>
                    <a:pt x="4005688" y="3706690"/>
                  </a:cubicBezTo>
                  <a:cubicBezTo>
                    <a:pt x="4040497" y="3707582"/>
                    <a:pt x="4040497" y="3706690"/>
                    <a:pt x="4040497" y="3669203"/>
                  </a:cubicBezTo>
                  <a:cubicBezTo>
                    <a:pt x="4040497" y="3662956"/>
                    <a:pt x="4040497" y="3657600"/>
                    <a:pt x="4040497" y="3651353"/>
                  </a:cubicBezTo>
                  <a:cubicBezTo>
                    <a:pt x="4042282" y="3632610"/>
                    <a:pt x="4034249" y="3625469"/>
                    <a:pt x="4016398" y="3626362"/>
                  </a:cubicBezTo>
                  <a:cubicBezTo>
                    <a:pt x="3969987" y="3627254"/>
                    <a:pt x="3923575" y="3625469"/>
                    <a:pt x="3877163" y="3627254"/>
                  </a:cubicBezTo>
                  <a:cubicBezTo>
                    <a:pt x="3858420" y="3628147"/>
                    <a:pt x="3851280" y="3621899"/>
                    <a:pt x="3851280" y="3599586"/>
                  </a:cubicBezTo>
                  <a:cubicBezTo>
                    <a:pt x="3852172" y="3391626"/>
                    <a:pt x="3852172" y="3183665"/>
                    <a:pt x="3851280" y="2976598"/>
                  </a:cubicBezTo>
                  <a:cubicBezTo>
                    <a:pt x="3851280" y="2955177"/>
                    <a:pt x="3857528" y="2948929"/>
                    <a:pt x="3877163" y="2948929"/>
                  </a:cubicBezTo>
                  <a:cubicBezTo>
                    <a:pt x="3985160" y="2949822"/>
                    <a:pt x="4093156" y="2948929"/>
                    <a:pt x="4201153" y="2948929"/>
                  </a:cubicBezTo>
                  <a:cubicBezTo>
                    <a:pt x="4228821" y="2948929"/>
                    <a:pt x="4229714" y="2948037"/>
                    <a:pt x="4229714" y="2918583"/>
                  </a:cubicBezTo>
                  <a:cubicBezTo>
                    <a:pt x="4229714" y="2866816"/>
                    <a:pt x="4229714" y="2815049"/>
                    <a:pt x="4229714" y="2764175"/>
                  </a:cubicBezTo>
                  <a:cubicBezTo>
                    <a:pt x="4229714" y="2745432"/>
                    <a:pt x="4225251" y="2738291"/>
                    <a:pt x="4207400" y="2738291"/>
                  </a:cubicBezTo>
                  <a:cubicBezTo>
                    <a:pt x="4032464" y="2739184"/>
                    <a:pt x="3857528" y="2739184"/>
                    <a:pt x="3682591" y="2738291"/>
                  </a:cubicBezTo>
                  <a:cubicBezTo>
                    <a:pt x="3660278" y="2738291"/>
                    <a:pt x="3660278" y="2750787"/>
                    <a:pt x="3660278" y="2768637"/>
                  </a:cubicBezTo>
                  <a:cubicBezTo>
                    <a:pt x="3660278" y="3043538"/>
                    <a:pt x="3660278" y="3318438"/>
                    <a:pt x="3660278" y="3593338"/>
                  </a:cubicBezTo>
                  <a:cubicBezTo>
                    <a:pt x="3660278" y="3628147"/>
                    <a:pt x="3660278" y="3628147"/>
                    <a:pt x="3629039" y="3628147"/>
                  </a:cubicBezTo>
                  <a:cubicBezTo>
                    <a:pt x="3465706" y="3628147"/>
                    <a:pt x="3303265" y="3628147"/>
                    <a:pt x="3139931" y="3628147"/>
                  </a:cubicBezTo>
                  <a:cubicBezTo>
                    <a:pt x="3111370" y="3628147"/>
                    <a:pt x="3111370" y="3628147"/>
                    <a:pt x="3111370" y="3596016"/>
                  </a:cubicBezTo>
                  <a:cubicBezTo>
                    <a:pt x="3111370" y="3526398"/>
                    <a:pt x="3112263" y="3457673"/>
                    <a:pt x="3111370" y="3388055"/>
                  </a:cubicBezTo>
                  <a:cubicBezTo>
                    <a:pt x="3109585" y="3280951"/>
                    <a:pt x="3055140" y="3203301"/>
                    <a:pt x="2964995" y="3180095"/>
                  </a:cubicBezTo>
                  <a:cubicBezTo>
                    <a:pt x="2868601" y="3155104"/>
                    <a:pt x="2773993" y="3200623"/>
                    <a:pt x="2735614" y="3290769"/>
                  </a:cubicBezTo>
                  <a:cubicBezTo>
                    <a:pt x="2724011" y="3316653"/>
                    <a:pt x="2717763" y="3345214"/>
                    <a:pt x="2717763" y="3373775"/>
                  </a:cubicBezTo>
                  <a:cubicBezTo>
                    <a:pt x="2717763" y="3448748"/>
                    <a:pt x="2717763" y="3523720"/>
                    <a:pt x="2717763" y="3599586"/>
                  </a:cubicBezTo>
                  <a:cubicBezTo>
                    <a:pt x="2717763" y="3627254"/>
                    <a:pt x="2716870" y="3628147"/>
                    <a:pt x="2691879" y="3628147"/>
                  </a:cubicBezTo>
                  <a:cubicBezTo>
                    <a:pt x="2504448" y="3628147"/>
                    <a:pt x="2398236" y="3628147"/>
                    <a:pt x="2210804" y="3628147"/>
                  </a:cubicBezTo>
                  <a:cubicBezTo>
                    <a:pt x="2191168" y="3628147"/>
                    <a:pt x="2184921" y="3621007"/>
                    <a:pt x="2185813" y="3600478"/>
                  </a:cubicBezTo>
                  <a:cubicBezTo>
                    <a:pt x="2186706" y="3479986"/>
                    <a:pt x="2185813" y="3358602"/>
                    <a:pt x="2185813" y="3238110"/>
                  </a:cubicBezTo>
                  <a:cubicBezTo>
                    <a:pt x="2185813" y="3208656"/>
                    <a:pt x="2185813" y="3208656"/>
                    <a:pt x="2159037" y="3208656"/>
                  </a:cubicBezTo>
                  <a:cubicBezTo>
                    <a:pt x="2135831" y="3208656"/>
                    <a:pt x="2113518" y="3207764"/>
                    <a:pt x="2090312" y="3208656"/>
                  </a:cubicBezTo>
                  <a:cubicBezTo>
                    <a:pt x="2073354" y="3209549"/>
                    <a:pt x="2063536" y="3203301"/>
                    <a:pt x="2055503" y="3186343"/>
                  </a:cubicBezTo>
                  <a:cubicBezTo>
                    <a:pt x="2014447" y="3104230"/>
                    <a:pt x="1951970" y="3053355"/>
                    <a:pt x="1867179" y="3035505"/>
                  </a:cubicBezTo>
                  <a:cubicBezTo>
                    <a:pt x="1750257" y="3009621"/>
                    <a:pt x="1634228" y="3066743"/>
                    <a:pt x="1574428" y="3180988"/>
                  </a:cubicBezTo>
                  <a:cubicBezTo>
                    <a:pt x="1563718" y="3201516"/>
                    <a:pt x="1552115" y="3211334"/>
                    <a:pt x="1530694" y="3208656"/>
                  </a:cubicBezTo>
                  <a:cubicBezTo>
                    <a:pt x="1509273" y="3206871"/>
                    <a:pt x="1487853" y="3209549"/>
                    <a:pt x="1466432" y="3207764"/>
                  </a:cubicBezTo>
                  <a:cubicBezTo>
                    <a:pt x="1447689" y="3206871"/>
                    <a:pt x="1442333" y="3214011"/>
                    <a:pt x="1442333" y="3234540"/>
                  </a:cubicBezTo>
                  <a:cubicBezTo>
                    <a:pt x="1443226" y="3354139"/>
                    <a:pt x="1442333" y="3472846"/>
                    <a:pt x="1442333" y="3592446"/>
                  </a:cubicBezTo>
                  <a:cubicBezTo>
                    <a:pt x="1442333" y="3628147"/>
                    <a:pt x="1442333" y="3628147"/>
                    <a:pt x="1410202" y="3628147"/>
                  </a:cubicBezTo>
                  <a:cubicBezTo>
                    <a:pt x="1209382" y="3628147"/>
                    <a:pt x="1079965" y="3628147"/>
                    <a:pt x="896996" y="3628147"/>
                  </a:cubicBezTo>
                  <a:cubicBezTo>
                    <a:pt x="867542" y="3628147"/>
                    <a:pt x="866650" y="3628147"/>
                    <a:pt x="866650" y="3594231"/>
                  </a:cubicBezTo>
                  <a:cubicBezTo>
                    <a:pt x="866650" y="3333611"/>
                    <a:pt x="866650" y="3072991"/>
                    <a:pt x="866650" y="2811479"/>
                  </a:cubicBezTo>
                  <a:cubicBezTo>
                    <a:pt x="866650" y="2790058"/>
                    <a:pt x="872897" y="2776670"/>
                    <a:pt x="888963" y="2765067"/>
                  </a:cubicBezTo>
                  <a:cubicBezTo>
                    <a:pt x="966613" y="2707945"/>
                    <a:pt x="1021058" y="2630295"/>
                    <a:pt x="1052296" y="2533009"/>
                  </a:cubicBezTo>
                  <a:cubicBezTo>
                    <a:pt x="1058544" y="2513373"/>
                    <a:pt x="1065684" y="2509803"/>
                    <a:pt x="1084428" y="2514266"/>
                  </a:cubicBezTo>
                  <a:cubicBezTo>
                    <a:pt x="1295958" y="2566925"/>
                    <a:pt x="1476250" y="2507125"/>
                    <a:pt x="1626195" y="2335759"/>
                  </a:cubicBezTo>
                  <a:cubicBezTo>
                    <a:pt x="1638691" y="2321478"/>
                    <a:pt x="1648508" y="2325049"/>
                    <a:pt x="1661896" y="2328619"/>
                  </a:cubicBezTo>
                  <a:cubicBezTo>
                    <a:pt x="1859146" y="2381278"/>
                    <a:pt x="2026942" y="2325049"/>
                    <a:pt x="2166178" y="2163500"/>
                  </a:cubicBezTo>
                  <a:cubicBezTo>
                    <a:pt x="2194739" y="2130476"/>
                    <a:pt x="2217944" y="2092098"/>
                    <a:pt x="2235795" y="2050148"/>
                  </a:cubicBezTo>
                  <a:cubicBezTo>
                    <a:pt x="2242935" y="2032298"/>
                    <a:pt x="2250968" y="2027835"/>
                    <a:pt x="2269711" y="2033190"/>
                  </a:cubicBezTo>
                  <a:cubicBezTo>
                    <a:pt x="2472316" y="2093883"/>
                    <a:pt x="2644575" y="2037653"/>
                    <a:pt x="2782918" y="1864502"/>
                  </a:cubicBezTo>
                  <a:cubicBezTo>
                    <a:pt x="2824867" y="1812735"/>
                    <a:pt x="2853428" y="1751150"/>
                    <a:pt x="2871279" y="1685102"/>
                  </a:cubicBezTo>
                  <a:cubicBezTo>
                    <a:pt x="2874849" y="1671714"/>
                    <a:pt x="2880204" y="1662789"/>
                    <a:pt x="2892699" y="1659219"/>
                  </a:cubicBezTo>
                  <a:cubicBezTo>
                    <a:pt x="2962317" y="1640476"/>
                    <a:pt x="3022117" y="1602097"/>
                    <a:pt x="3074776" y="1551222"/>
                  </a:cubicBezTo>
                  <a:cubicBezTo>
                    <a:pt x="3201516" y="1427160"/>
                    <a:pt x="3290769" y="1277215"/>
                    <a:pt x="3338966" y="1097816"/>
                  </a:cubicBezTo>
                  <a:cubicBezTo>
                    <a:pt x="3399658" y="869327"/>
                    <a:pt x="3277381" y="616740"/>
                    <a:pt x="3070313" y="545338"/>
                  </a:cubicBezTo>
                  <a:cubicBezTo>
                    <a:pt x="3053355" y="539090"/>
                    <a:pt x="3044430" y="530165"/>
                    <a:pt x="3038182" y="511421"/>
                  </a:cubicBezTo>
                  <a:cubicBezTo>
                    <a:pt x="2953392" y="234736"/>
                    <a:pt x="2778455" y="68725"/>
                    <a:pt x="2519621" y="8925"/>
                  </a:cubicBezTo>
                  <a:cubicBezTo>
                    <a:pt x="2502662" y="5355"/>
                    <a:pt x="2484812" y="3570"/>
                    <a:pt x="2467854" y="0"/>
                  </a:cubicBezTo>
                  <a:cubicBezTo>
                    <a:pt x="2427690" y="0"/>
                    <a:pt x="2387526" y="0"/>
                    <a:pt x="2347362" y="0"/>
                  </a:cubicBezTo>
                  <a:cubicBezTo>
                    <a:pt x="2304520" y="6248"/>
                    <a:pt x="2262571" y="13388"/>
                    <a:pt x="2221515" y="27669"/>
                  </a:cubicBezTo>
                  <a:cubicBezTo>
                    <a:pt x="2076032" y="79435"/>
                    <a:pt x="1964465" y="180292"/>
                    <a:pt x="1876997" y="315064"/>
                  </a:cubicBezTo>
                  <a:cubicBezTo>
                    <a:pt x="1802024" y="431986"/>
                    <a:pt x="1758290" y="562296"/>
                    <a:pt x="1747580" y="705101"/>
                  </a:cubicBezTo>
                  <a:cubicBezTo>
                    <a:pt x="1741332" y="785429"/>
                    <a:pt x="1744009" y="865757"/>
                    <a:pt x="1761860" y="944300"/>
                  </a:cubicBezTo>
                  <a:cubicBezTo>
                    <a:pt x="1766323" y="964828"/>
                    <a:pt x="1762753" y="980001"/>
                    <a:pt x="1750257" y="996067"/>
                  </a:cubicBezTo>
                  <a:cubicBezTo>
                    <a:pt x="1665467" y="1107634"/>
                    <a:pt x="1616377" y="1236158"/>
                    <a:pt x="1601204" y="1380749"/>
                  </a:cubicBezTo>
                  <a:cubicBezTo>
                    <a:pt x="1591386" y="1475357"/>
                    <a:pt x="1596742" y="1569073"/>
                    <a:pt x="1620840" y="1661004"/>
                  </a:cubicBezTo>
                  <a:cubicBezTo>
                    <a:pt x="1627088" y="1685102"/>
                    <a:pt x="1626195" y="1685995"/>
                    <a:pt x="1603882" y="1683317"/>
                  </a:cubicBezTo>
                  <a:cubicBezTo>
                    <a:pt x="1556578" y="1678855"/>
                    <a:pt x="1511951" y="1693135"/>
                    <a:pt x="1468217" y="1707416"/>
                  </a:cubicBezTo>
                  <a:cubicBezTo>
                    <a:pt x="1339692" y="1750257"/>
                    <a:pt x="1236158" y="1833263"/>
                    <a:pt x="1158508" y="1953755"/>
                  </a:cubicBezTo>
                  <a:cubicBezTo>
                    <a:pt x="1151368" y="1964465"/>
                    <a:pt x="1143335" y="1973391"/>
                    <a:pt x="1131732" y="1977853"/>
                  </a:cubicBezTo>
                  <a:cubicBezTo>
                    <a:pt x="947870" y="2052826"/>
                    <a:pt x="842551" y="2198309"/>
                    <a:pt x="815775" y="2411624"/>
                  </a:cubicBezTo>
                  <a:cubicBezTo>
                    <a:pt x="813990" y="2428582"/>
                    <a:pt x="807742" y="2437508"/>
                    <a:pt x="794354" y="2444648"/>
                  </a:cubicBezTo>
                  <a:cubicBezTo>
                    <a:pt x="660474" y="2519621"/>
                    <a:pt x="562296" y="2632080"/>
                    <a:pt x="498033" y="2781133"/>
                  </a:cubicBezTo>
                  <a:cubicBezTo>
                    <a:pt x="490893" y="2797199"/>
                    <a:pt x="488216" y="2812372"/>
                    <a:pt x="488216" y="2830222"/>
                  </a:cubicBezTo>
                  <a:cubicBezTo>
                    <a:pt x="488216" y="3084594"/>
                    <a:pt x="488216" y="3338966"/>
                    <a:pt x="488216" y="3592446"/>
                  </a:cubicBezTo>
                  <a:cubicBezTo>
                    <a:pt x="488216" y="3626362"/>
                    <a:pt x="488216" y="3626362"/>
                    <a:pt x="456977" y="3626362"/>
                  </a:cubicBezTo>
                  <a:cubicBezTo>
                    <a:pt x="398070" y="3626362"/>
                    <a:pt x="339163" y="3626362"/>
                    <a:pt x="280255" y="3626362"/>
                  </a:cubicBezTo>
                  <a:cubicBezTo>
                    <a:pt x="248124" y="3626362"/>
                    <a:pt x="248124" y="3626362"/>
                    <a:pt x="248124" y="3661171"/>
                  </a:cubicBezTo>
                  <a:cubicBezTo>
                    <a:pt x="248124" y="3954814"/>
                    <a:pt x="248124" y="4249350"/>
                    <a:pt x="248124" y="4542993"/>
                  </a:cubicBezTo>
                  <a:cubicBezTo>
                    <a:pt x="248124" y="4585835"/>
                    <a:pt x="248124" y="4585835"/>
                    <a:pt x="208853" y="4585835"/>
                  </a:cubicBezTo>
                  <a:cubicBezTo>
                    <a:pt x="172259" y="4585835"/>
                    <a:pt x="136558" y="4584943"/>
                    <a:pt x="99964" y="4585835"/>
                  </a:cubicBezTo>
                  <a:cubicBezTo>
                    <a:pt x="83898" y="4585835"/>
                    <a:pt x="76758" y="4579587"/>
                    <a:pt x="77650" y="4561736"/>
                  </a:cubicBezTo>
                  <a:cubicBezTo>
                    <a:pt x="78543" y="4534960"/>
                    <a:pt x="77650" y="4509077"/>
                    <a:pt x="77650" y="4482301"/>
                  </a:cubicBezTo>
                  <a:cubicBezTo>
                    <a:pt x="77650" y="4467128"/>
                    <a:pt x="72295" y="4461773"/>
                    <a:pt x="58907" y="4461773"/>
                  </a:cubicBezTo>
                  <a:cubicBezTo>
                    <a:pt x="37486" y="4461773"/>
                    <a:pt x="15173" y="4459095"/>
                    <a:pt x="0" y="4481408"/>
                  </a:cubicBezTo>
                  <a:cubicBezTo>
                    <a:pt x="0" y="4601900"/>
                    <a:pt x="0" y="4723285"/>
                    <a:pt x="0" y="4843777"/>
                  </a:cubicBezTo>
                  <a:cubicBezTo>
                    <a:pt x="15173" y="4865198"/>
                    <a:pt x="46412" y="4875016"/>
                    <a:pt x="68725" y="4866090"/>
                  </a:cubicBezTo>
                  <a:cubicBezTo>
                    <a:pt x="78543" y="4862520"/>
                    <a:pt x="77650" y="4854487"/>
                    <a:pt x="77650" y="4846455"/>
                  </a:cubicBezTo>
                  <a:cubicBezTo>
                    <a:pt x="77650" y="4816108"/>
                    <a:pt x="78543" y="4785762"/>
                    <a:pt x="77650" y="4755416"/>
                  </a:cubicBezTo>
                  <a:cubicBezTo>
                    <a:pt x="76758" y="4736673"/>
                    <a:pt x="82113" y="4728640"/>
                    <a:pt x="99964" y="4728640"/>
                  </a:cubicBezTo>
                  <a:cubicBezTo>
                    <a:pt x="141913" y="4729532"/>
                    <a:pt x="184754" y="4729532"/>
                    <a:pt x="226703" y="4728640"/>
                  </a:cubicBezTo>
                  <a:cubicBezTo>
                    <a:pt x="241876" y="4728640"/>
                    <a:pt x="249017" y="4734888"/>
                    <a:pt x="248124" y="4751846"/>
                  </a:cubicBezTo>
                  <a:cubicBezTo>
                    <a:pt x="247232" y="4777729"/>
                    <a:pt x="248124" y="4803613"/>
                    <a:pt x="248124" y="4829496"/>
                  </a:cubicBezTo>
                  <a:cubicBezTo>
                    <a:pt x="248124" y="4866090"/>
                    <a:pt x="248124" y="4866090"/>
                    <a:pt x="281148" y="4866090"/>
                  </a:cubicBezTo>
                  <a:cubicBezTo>
                    <a:pt x="417705" y="4866090"/>
                    <a:pt x="555156" y="4866090"/>
                    <a:pt x="691713" y="4865198"/>
                  </a:cubicBezTo>
                  <a:cubicBezTo>
                    <a:pt x="790784" y="4865198"/>
                    <a:pt x="889855" y="4865198"/>
                    <a:pt x="989819" y="4865198"/>
                  </a:cubicBezTo>
                  <a:cubicBezTo>
                    <a:pt x="997852" y="4865198"/>
                    <a:pt x="1005885" y="4865198"/>
                    <a:pt x="1014810" y="4866983"/>
                  </a:cubicBezTo>
                  <a:cubicBezTo>
                    <a:pt x="1013917" y="4866983"/>
                    <a:pt x="1013917" y="4867875"/>
                    <a:pt x="1013025" y="4867875"/>
                  </a:cubicBezTo>
                  <a:lnTo>
                    <a:pt x="1322734" y="4867875"/>
                  </a:lnTo>
                  <a:lnTo>
                    <a:pt x="1807379" y="4867875"/>
                  </a:ln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104C184-DAFD-493D-A05A-2EAFB1702B01}"/>
                </a:ext>
              </a:extLst>
            </p:cNvPr>
            <p:cNvSpPr/>
            <p:nvPr/>
          </p:nvSpPr>
          <p:spPr>
            <a:xfrm>
              <a:off x="267760" y="5438984"/>
              <a:ext cx="794354" cy="794354"/>
            </a:xfrm>
            <a:custGeom>
              <a:avLst/>
              <a:gdLst>
                <a:gd name="connsiteX0" fmla="*/ 797924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4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4" y="398962"/>
                  </a:moveTo>
                  <a:cubicBezTo>
                    <a:pt x="797924" y="619303"/>
                    <a:pt x="619303" y="797925"/>
                    <a:pt x="398962" y="797925"/>
                  </a:cubicBezTo>
                  <a:cubicBezTo>
                    <a:pt x="178622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4" y="178622"/>
                    <a:pt x="797924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1BA6A49-604D-4F25-AA49-F5C81116A440}"/>
                </a:ext>
              </a:extLst>
            </p:cNvPr>
            <p:cNvSpPr/>
            <p:nvPr/>
          </p:nvSpPr>
          <p:spPr>
            <a:xfrm>
              <a:off x="1266504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2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6EF1199-F37D-4E9B-A894-1B6559914F44}"/>
                </a:ext>
              </a:extLst>
            </p:cNvPr>
            <p:cNvSpPr/>
            <p:nvPr/>
          </p:nvSpPr>
          <p:spPr>
            <a:xfrm>
              <a:off x="2265249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9697226F-A21D-4438-9FB2-76235748C084}"/>
                </a:ext>
              </a:extLst>
            </p:cNvPr>
            <p:cNvSpPr/>
            <p:nvPr/>
          </p:nvSpPr>
          <p:spPr>
            <a:xfrm>
              <a:off x="3263993" y="5438984"/>
              <a:ext cx="794354" cy="794354"/>
            </a:xfrm>
            <a:custGeom>
              <a:avLst/>
              <a:gdLst>
                <a:gd name="connsiteX0" fmla="*/ 797925 w 794354"/>
                <a:gd name="connsiteY0" fmla="*/ 398962 h 794354"/>
                <a:gd name="connsiteX1" fmla="*/ 398962 w 794354"/>
                <a:gd name="connsiteY1" fmla="*/ 797925 h 794354"/>
                <a:gd name="connsiteX2" fmla="*/ 0 w 794354"/>
                <a:gd name="connsiteY2" fmla="*/ 398962 h 794354"/>
                <a:gd name="connsiteX3" fmla="*/ 398962 w 794354"/>
                <a:gd name="connsiteY3" fmla="*/ 0 h 794354"/>
                <a:gd name="connsiteX4" fmla="*/ 797925 w 794354"/>
                <a:gd name="connsiteY4" fmla="*/ 398962 h 7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354" h="794354">
                  <a:moveTo>
                    <a:pt x="797925" y="398962"/>
                  </a:moveTo>
                  <a:cubicBezTo>
                    <a:pt x="797925" y="619303"/>
                    <a:pt x="619303" y="797925"/>
                    <a:pt x="398962" y="797925"/>
                  </a:cubicBezTo>
                  <a:cubicBezTo>
                    <a:pt x="178621" y="797925"/>
                    <a:pt x="0" y="619303"/>
                    <a:pt x="0" y="398962"/>
                  </a:cubicBezTo>
                  <a:cubicBezTo>
                    <a:pt x="0" y="178622"/>
                    <a:pt x="178621" y="0"/>
                    <a:pt x="398962" y="0"/>
                  </a:cubicBezTo>
                  <a:cubicBezTo>
                    <a:pt x="619303" y="0"/>
                    <a:pt x="797925" y="178622"/>
                    <a:pt x="797925" y="398962"/>
                  </a:cubicBezTo>
                  <a:close/>
                </a:path>
              </a:pathLst>
            </a:custGeom>
            <a:grpFill/>
            <a:ln w="89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70755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>
            <a:extLst>
              <a:ext uri="{FF2B5EF4-FFF2-40B4-BE49-F238E27FC236}">
                <a16:creationId xmlns:a16="http://schemas.microsoft.com/office/drawing/2014/main" id="{50CFE48E-C6E8-4A7B-B211-4B96DA7FE64A}"/>
              </a:ext>
            </a:extLst>
          </p:cNvPr>
          <p:cNvGrpSpPr/>
          <p:nvPr/>
        </p:nvGrpSpPr>
        <p:grpSpPr>
          <a:xfrm rot="10800000">
            <a:off x="11920159" y="446704"/>
            <a:ext cx="271841" cy="6411296"/>
            <a:chOff x="0" y="0"/>
            <a:chExt cx="271841" cy="6411296"/>
          </a:xfrm>
        </p:grpSpPr>
        <p:sp>
          <p:nvSpPr>
            <p:cNvPr id="18" name="Rectángulo 26">
              <a:extLst>
                <a:ext uri="{FF2B5EF4-FFF2-40B4-BE49-F238E27FC236}">
                  <a16:creationId xmlns:a16="http://schemas.microsoft.com/office/drawing/2014/main" id="{F4F44063-C3F9-49B0-A71F-277EB3ECEC14}"/>
                </a:ext>
              </a:extLst>
            </p:cNvPr>
            <p:cNvSpPr/>
            <p:nvPr/>
          </p:nvSpPr>
          <p:spPr>
            <a:xfrm>
              <a:off x="7123" y="5868856"/>
              <a:ext cx="264718" cy="542440"/>
            </a:xfrm>
            <a:prstGeom prst="rect">
              <a:avLst/>
            </a:pr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9" name="Rectángulo 38">
              <a:extLst>
                <a:ext uri="{FF2B5EF4-FFF2-40B4-BE49-F238E27FC236}">
                  <a16:creationId xmlns:a16="http://schemas.microsoft.com/office/drawing/2014/main" id="{487B262D-8DEE-496B-B38C-B0A2B5A22B80}"/>
                </a:ext>
              </a:extLst>
            </p:cNvPr>
            <p:cNvSpPr/>
            <p:nvPr/>
          </p:nvSpPr>
          <p:spPr>
            <a:xfrm flipH="1">
              <a:off x="0" y="0"/>
              <a:ext cx="271841" cy="2177140"/>
            </a:xfrm>
            <a:prstGeom prst="rect">
              <a:avLst/>
            </a:pr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7E9F9A3-41FF-4E8D-BC50-55362F20C346}"/>
              </a:ext>
            </a:extLst>
          </p:cNvPr>
          <p:cNvSpPr txBox="1"/>
          <p:nvPr/>
        </p:nvSpPr>
        <p:spPr>
          <a:xfrm>
            <a:off x="3930315" y="5018520"/>
            <a:ext cx="4331369" cy="9952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867" dirty="0">
                <a:solidFill>
                  <a:srgbClr val="F86F5C"/>
                </a:solidFill>
                <a:cs typeface="Arial" pitchFamily="34" charset="0"/>
              </a:rPr>
              <a:t>Thank You</a:t>
            </a:r>
            <a:endParaRPr lang="ko-KR" altLang="en-US" sz="5867" dirty="0">
              <a:solidFill>
                <a:srgbClr val="F86F5C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A7DDD5-7A69-4408-A169-D3BEB20173D5}"/>
              </a:ext>
            </a:extLst>
          </p:cNvPr>
          <p:cNvSpPr txBox="1"/>
          <p:nvPr/>
        </p:nvSpPr>
        <p:spPr>
          <a:xfrm>
            <a:off x="2511965" y="6024080"/>
            <a:ext cx="6918547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rgbClr val="374562"/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rgbClr val="374562"/>
              </a:solidFill>
              <a:cs typeface="Arial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089D218F-19FE-4C28-8D44-DD380DEAADF8}"/>
              </a:ext>
            </a:extLst>
          </p:cNvPr>
          <p:cNvGrpSpPr/>
          <p:nvPr/>
        </p:nvGrpSpPr>
        <p:grpSpPr>
          <a:xfrm>
            <a:off x="0" y="0"/>
            <a:ext cx="271841" cy="6411296"/>
            <a:chOff x="0" y="0"/>
            <a:chExt cx="271841" cy="6411296"/>
          </a:xfrm>
        </p:grpSpPr>
        <p:sp>
          <p:nvSpPr>
            <p:cNvPr id="15" name="Rectángulo 26">
              <a:extLst>
                <a:ext uri="{FF2B5EF4-FFF2-40B4-BE49-F238E27FC236}">
                  <a16:creationId xmlns:a16="http://schemas.microsoft.com/office/drawing/2014/main" id="{527799E0-5206-47F8-9FAE-C504B16C469B}"/>
                </a:ext>
              </a:extLst>
            </p:cNvPr>
            <p:cNvSpPr/>
            <p:nvPr/>
          </p:nvSpPr>
          <p:spPr>
            <a:xfrm>
              <a:off x="7123" y="5868856"/>
              <a:ext cx="264718" cy="542440"/>
            </a:xfrm>
            <a:prstGeom prst="rect">
              <a:avLst/>
            </a:pr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6" name="Rectángulo 38">
              <a:extLst>
                <a:ext uri="{FF2B5EF4-FFF2-40B4-BE49-F238E27FC236}">
                  <a16:creationId xmlns:a16="http://schemas.microsoft.com/office/drawing/2014/main" id="{BD772992-951D-4F42-B3A1-4E8616A2B55F}"/>
                </a:ext>
              </a:extLst>
            </p:cNvPr>
            <p:cNvSpPr/>
            <p:nvPr/>
          </p:nvSpPr>
          <p:spPr>
            <a:xfrm flipH="1">
              <a:off x="0" y="0"/>
              <a:ext cx="271841" cy="2177140"/>
            </a:xfrm>
            <a:prstGeom prst="rect">
              <a:avLst/>
            </a:pr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C36A90A5-D8BD-4CFD-9E0B-08D4CD4D362B}"/>
              </a:ext>
            </a:extLst>
          </p:cNvPr>
          <p:cNvGrpSpPr/>
          <p:nvPr/>
        </p:nvGrpSpPr>
        <p:grpSpPr>
          <a:xfrm>
            <a:off x="4789488" y="2437722"/>
            <a:ext cx="2608262" cy="2243138"/>
            <a:chOff x="4789488" y="2437722"/>
            <a:chExt cx="2608262" cy="2243138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A5031689-DE22-49AA-8FB6-292F0F4D7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0525" y="2834597"/>
              <a:ext cx="1927225" cy="1846263"/>
            </a:xfrm>
            <a:custGeom>
              <a:avLst/>
              <a:gdLst>
                <a:gd name="T0" fmla="*/ 510 w 510"/>
                <a:gd name="T1" fmla="*/ 246 h 488"/>
                <a:gd name="T2" fmla="*/ 510 w 510"/>
                <a:gd name="T3" fmla="*/ 460 h 488"/>
                <a:gd name="T4" fmla="*/ 489 w 510"/>
                <a:gd name="T5" fmla="*/ 484 h 488"/>
                <a:gd name="T6" fmla="*/ 160 w 510"/>
                <a:gd name="T7" fmla="*/ 481 h 488"/>
                <a:gd name="T8" fmla="*/ 31 w 510"/>
                <a:gd name="T9" fmla="*/ 466 h 488"/>
                <a:gd name="T10" fmla="*/ 6 w 510"/>
                <a:gd name="T11" fmla="*/ 424 h 488"/>
                <a:gd name="T12" fmla="*/ 25 w 510"/>
                <a:gd name="T13" fmla="*/ 415 h 488"/>
                <a:gd name="T14" fmla="*/ 335 w 510"/>
                <a:gd name="T15" fmla="*/ 399 h 488"/>
                <a:gd name="T16" fmla="*/ 417 w 510"/>
                <a:gd name="T17" fmla="*/ 398 h 488"/>
                <a:gd name="T18" fmla="*/ 438 w 510"/>
                <a:gd name="T19" fmla="*/ 392 h 488"/>
                <a:gd name="T20" fmla="*/ 416 w 510"/>
                <a:gd name="T21" fmla="*/ 386 h 488"/>
                <a:gd name="T22" fmla="*/ 306 w 510"/>
                <a:gd name="T23" fmla="*/ 385 h 488"/>
                <a:gd name="T24" fmla="*/ 287 w 510"/>
                <a:gd name="T25" fmla="*/ 374 h 488"/>
                <a:gd name="T26" fmla="*/ 305 w 510"/>
                <a:gd name="T27" fmla="*/ 361 h 488"/>
                <a:gd name="T28" fmla="*/ 447 w 510"/>
                <a:gd name="T29" fmla="*/ 355 h 488"/>
                <a:gd name="T30" fmla="*/ 469 w 510"/>
                <a:gd name="T31" fmla="*/ 333 h 488"/>
                <a:gd name="T32" fmla="*/ 468 w 510"/>
                <a:gd name="T33" fmla="*/ 63 h 488"/>
                <a:gd name="T34" fmla="*/ 446 w 510"/>
                <a:gd name="T35" fmla="*/ 50 h 488"/>
                <a:gd name="T36" fmla="*/ 244 w 510"/>
                <a:gd name="T37" fmla="*/ 87 h 488"/>
                <a:gd name="T38" fmla="*/ 187 w 510"/>
                <a:gd name="T39" fmla="*/ 97 h 488"/>
                <a:gd name="T40" fmla="*/ 167 w 510"/>
                <a:gd name="T41" fmla="*/ 120 h 488"/>
                <a:gd name="T42" fmla="*/ 167 w 510"/>
                <a:gd name="T43" fmla="*/ 282 h 488"/>
                <a:gd name="T44" fmla="*/ 167 w 510"/>
                <a:gd name="T45" fmla="*/ 300 h 488"/>
                <a:gd name="T46" fmla="*/ 158 w 510"/>
                <a:gd name="T47" fmla="*/ 311 h 488"/>
                <a:gd name="T48" fmla="*/ 146 w 510"/>
                <a:gd name="T49" fmla="*/ 302 h 488"/>
                <a:gd name="T50" fmla="*/ 145 w 510"/>
                <a:gd name="T51" fmla="*/ 288 h 488"/>
                <a:gd name="T52" fmla="*/ 145 w 510"/>
                <a:gd name="T53" fmla="*/ 100 h 488"/>
                <a:gd name="T54" fmla="*/ 167 w 510"/>
                <a:gd name="T55" fmla="*/ 71 h 488"/>
                <a:gd name="T56" fmla="*/ 484 w 510"/>
                <a:gd name="T57" fmla="*/ 4 h 488"/>
                <a:gd name="T58" fmla="*/ 510 w 510"/>
                <a:gd name="T59" fmla="*/ 30 h 488"/>
                <a:gd name="T60" fmla="*/ 510 w 510"/>
                <a:gd name="T61" fmla="*/ 246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0" h="488">
                  <a:moveTo>
                    <a:pt x="510" y="246"/>
                  </a:moveTo>
                  <a:cubicBezTo>
                    <a:pt x="510" y="318"/>
                    <a:pt x="510" y="389"/>
                    <a:pt x="510" y="460"/>
                  </a:cubicBezTo>
                  <a:cubicBezTo>
                    <a:pt x="510" y="475"/>
                    <a:pt x="507" y="484"/>
                    <a:pt x="489" y="484"/>
                  </a:cubicBezTo>
                  <a:cubicBezTo>
                    <a:pt x="379" y="482"/>
                    <a:pt x="270" y="488"/>
                    <a:pt x="160" y="481"/>
                  </a:cubicBezTo>
                  <a:cubicBezTo>
                    <a:pt x="117" y="478"/>
                    <a:pt x="74" y="471"/>
                    <a:pt x="31" y="466"/>
                  </a:cubicBezTo>
                  <a:cubicBezTo>
                    <a:pt x="15" y="464"/>
                    <a:pt x="0" y="438"/>
                    <a:pt x="6" y="424"/>
                  </a:cubicBezTo>
                  <a:cubicBezTo>
                    <a:pt x="9" y="415"/>
                    <a:pt x="18" y="416"/>
                    <a:pt x="25" y="415"/>
                  </a:cubicBezTo>
                  <a:cubicBezTo>
                    <a:pt x="128" y="399"/>
                    <a:pt x="231" y="396"/>
                    <a:pt x="335" y="399"/>
                  </a:cubicBezTo>
                  <a:cubicBezTo>
                    <a:pt x="363" y="399"/>
                    <a:pt x="390" y="399"/>
                    <a:pt x="417" y="398"/>
                  </a:cubicBezTo>
                  <a:cubicBezTo>
                    <a:pt x="425" y="398"/>
                    <a:pt x="439" y="404"/>
                    <a:pt x="438" y="392"/>
                  </a:cubicBezTo>
                  <a:cubicBezTo>
                    <a:pt x="438" y="381"/>
                    <a:pt x="424" y="386"/>
                    <a:pt x="416" y="386"/>
                  </a:cubicBezTo>
                  <a:cubicBezTo>
                    <a:pt x="380" y="385"/>
                    <a:pt x="343" y="385"/>
                    <a:pt x="306" y="385"/>
                  </a:cubicBezTo>
                  <a:cubicBezTo>
                    <a:pt x="298" y="385"/>
                    <a:pt x="288" y="387"/>
                    <a:pt x="287" y="374"/>
                  </a:cubicBezTo>
                  <a:cubicBezTo>
                    <a:pt x="286" y="361"/>
                    <a:pt x="297" y="361"/>
                    <a:pt x="305" y="361"/>
                  </a:cubicBezTo>
                  <a:cubicBezTo>
                    <a:pt x="352" y="358"/>
                    <a:pt x="400" y="356"/>
                    <a:pt x="447" y="355"/>
                  </a:cubicBezTo>
                  <a:cubicBezTo>
                    <a:pt x="463" y="355"/>
                    <a:pt x="469" y="349"/>
                    <a:pt x="469" y="333"/>
                  </a:cubicBezTo>
                  <a:cubicBezTo>
                    <a:pt x="467" y="243"/>
                    <a:pt x="464" y="153"/>
                    <a:pt x="468" y="63"/>
                  </a:cubicBezTo>
                  <a:cubicBezTo>
                    <a:pt x="468" y="45"/>
                    <a:pt x="457" y="48"/>
                    <a:pt x="446" y="50"/>
                  </a:cubicBezTo>
                  <a:cubicBezTo>
                    <a:pt x="379" y="62"/>
                    <a:pt x="311" y="75"/>
                    <a:pt x="244" y="87"/>
                  </a:cubicBezTo>
                  <a:cubicBezTo>
                    <a:pt x="225" y="90"/>
                    <a:pt x="206" y="94"/>
                    <a:pt x="187" y="97"/>
                  </a:cubicBezTo>
                  <a:cubicBezTo>
                    <a:pt x="172" y="99"/>
                    <a:pt x="167" y="106"/>
                    <a:pt x="167" y="120"/>
                  </a:cubicBezTo>
                  <a:cubicBezTo>
                    <a:pt x="168" y="174"/>
                    <a:pt x="167" y="228"/>
                    <a:pt x="167" y="282"/>
                  </a:cubicBezTo>
                  <a:cubicBezTo>
                    <a:pt x="167" y="288"/>
                    <a:pt x="167" y="294"/>
                    <a:pt x="167" y="300"/>
                  </a:cubicBezTo>
                  <a:cubicBezTo>
                    <a:pt x="166" y="306"/>
                    <a:pt x="165" y="311"/>
                    <a:pt x="158" y="311"/>
                  </a:cubicBezTo>
                  <a:cubicBezTo>
                    <a:pt x="152" y="311"/>
                    <a:pt x="147" y="308"/>
                    <a:pt x="146" y="302"/>
                  </a:cubicBezTo>
                  <a:cubicBezTo>
                    <a:pt x="145" y="297"/>
                    <a:pt x="145" y="292"/>
                    <a:pt x="145" y="288"/>
                  </a:cubicBezTo>
                  <a:cubicBezTo>
                    <a:pt x="145" y="225"/>
                    <a:pt x="146" y="163"/>
                    <a:pt x="145" y="100"/>
                  </a:cubicBezTo>
                  <a:cubicBezTo>
                    <a:pt x="145" y="83"/>
                    <a:pt x="151" y="74"/>
                    <a:pt x="167" y="71"/>
                  </a:cubicBezTo>
                  <a:cubicBezTo>
                    <a:pt x="273" y="49"/>
                    <a:pt x="379" y="26"/>
                    <a:pt x="484" y="4"/>
                  </a:cubicBezTo>
                  <a:cubicBezTo>
                    <a:pt x="504" y="0"/>
                    <a:pt x="510" y="6"/>
                    <a:pt x="510" y="30"/>
                  </a:cubicBezTo>
                  <a:cubicBezTo>
                    <a:pt x="510" y="102"/>
                    <a:pt x="510" y="174"/>
                    <a:pt x="510" y="246"/>
                  </a:cubicBezTo>
                  <a:close/>
                </a:path>
              </a:pathLst>
            </a:custGeom>
            <a:solidFill>
              <a:srgbClr val="37456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99D9427D-FEED-471F-BCB0-6D231BA46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9488" y="3466422"/>
              <a:ext cx="1709738" cy="1198563"/>
            </a:xfrm>
            <a:custGeom>
              <a:avLst/>
              <a:gdLst>
                <a:gd name="T0" fmla="*/ 92 w 452"/>
                <a:gd name="T1" fmla="*/ 317 h 317"/>
                <a:gd name="T2" fmla="*/ 22 w 452"/>
                <a:gd name="T3" fmla="*/ 317 h 317"/>
                <a:gd name="T4" fmla="*/ 4 w 452"/>
                <a:gd name="T5" fmla="*/ 299 h 317"/>
                <a:gd name="T6" fmla="*/ 4 w 452"/>
                <a:gd name="T7" fmla="*/ 70 h 317"/>
                <a:gd name="T8" fmla="*/ 63 w 452"/>
                <a:gd name="T9" fmla="*/ 6 h 317"/>
                <a:gd name="T10" fmla="*/ 89 w 452"/>
                <a:gd name="T11" fmla="*/ 5 h 317"/>
                <a:gd name="T12" fmla="*/ 191 w 452"/>
                <a:gd name="T13" fmla="*/ 58 h 317"/>
                <a:gd name="T14" fmla="*/ 242 w 452"/>
                <a:gd name="T15" fmla="*/ 130 h 317"/>
                <a:gd name="T16" fmla="*/ 271 w 452"/>
                <a:gd name="T17" fmla="*/ 148 h 317"/>
                <a:gd name="T18" fmla="*/ 430 w 452"/>
                <a:gd name="T19" fmla="*/ 180 h 317"/>
                <a:gd name="T20" fmla="*/ 450 w 452"/>
                <a:gd name="T21" fmla="*/ 201 h 317"/>
                <a:gd name="T22" fmla="*/ 428 w 452"/>
                <a:gd name="T23" fmla="*/ 214 h 317"/>
                <a:gd name="T24" fmla="*/ 220 w 452"/>
                <a:gd name="T25" fmla="*/ 231 h 317"/>
                <a:gd name="T26" fmla="*/ 175 w 452"/>
                <a:gd name="T27" fmla="*/ 215 h 317"/>
                <a:gd name="T28" fmla="*/ 158 w 452"/>
                <a:gd name="T29" fmla="*/ 203 h 317"/>
                <a:gd name="T30" fmla="*/ 159 w 452"/>
                <a:gd name="T31" fmla="*/ 224 h 317"/>
                <a:gd name="T32" fmla="*/ 176 w 452"/>
                <a:gd name="T33" fmla="*/ 296 h 317"/>
                <a:gd name="T34" fmla="*/ 160 w 452"/>
                <a:gd name="T35" fmla="*/ 317 h 317"/>
                <a:gd name="T36" fmla="*/ 92 w 452"/>
                <a:gd name="T37" fmla="*/ 31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317">
                  <a:moveTo>
                    <a:pt x="92" y="317"/>
                  </a:moveTo>
                  <a:cubicBezTo>
                    <a:pt x="69" y="317"/>
                    <a:pt x="45" y="317"/>
                    <a:pt x="22" y="317"/>
                  </a:cubicBezTo>
                  <a:cubicBezTo>
                    <a:pt x="10" y="317"/>
                    <a:pt x="5" y="311"/>
                    <a:pt x="4" y="299"/>
                  </a:cubicBezTo>
                  <a:cubicBezTo>
                    <a:pt x="0" y="222"/>
                    <a:pt x="5" y="146"/>
                    <a:pt x="4" y="70"/>
                  </a:cubicBezTo>
                  <a:cubicBezTo>
                    <a:pt x="3" y="31"/>
                    <a:pt x="24" y="11"/>
                    <a:pt x="63" y="6"/>
                  </a:cubicBezTo>
                  <a:cubicBezTo>
                    <a:pt x="72" y="5"/>
                    <a:pt x="81" y="6"/>
                    <a:pt x="89" y="5"/>
                  </a:cubicBezTo>
                  <a:cubicBezTo>
                    <a:pt x="135" y="0"/>
                    <a:pt x="168" y="17"/>
                    <a:pt x="191" y="58"/>
                  </a:cubicBezTo>
                  <a:cubicBezTo>
                    <a:pt x="205" y="84"/>
                    <a:pt x="226" y="106"/>
                    <a:pt x="242" y="130"/>
                  </a:cubicBezTo>
                  <a:cubicBezTo>
                    <a:pt x="250" y="141"/>
                    <a:pt x="259" y="146"/>
                    <a:pt x="271" y="148"/>
                  </a:cubicBezTo>
                  <a:cubicBezTo>
                    <a:pt x="324" y="158"/>
                    <a:pt x="377" y="169"/>
                    <a:pt x="430" y="180"/>
                  </a:cubicBezTo>
                  <a:cubicBezTo>
                    <a:pt x="442" y="182"/>
                    <a:pt x="452" y="186"/>
                    <a:pt x="450" y="201"/>
                  </a:cubicBezTo>
                  <a:cubicBezTo>
                    <a:pt x="449" y="216"/>
                    <a:pt x="438" y="215"/>
                    <a:pt x="428" y="214"/>
                  </a:cubicBezTo>
                  <a:cubicBezTo>
                    <a:pt x="358" y="211"/>
                    <a:pt x="289" y="223"/>
                    <a:pt x="220" y="231"/>
                  </a:cubicBezTo>
                  <a:cubicBezTo>
                    <a:pt x="200" y="234"/>
                    <a:pt x="187" y="231"/>
                    <a:pt x="175" y="215"/>
                  </a:cubicBezTo>
                  <a:cubicBezTo>
                    <a:pt x="172" y="210"/>
                    <a:pt x="167" y="198"/>
                    <a:pt x="158" y="203"/>
                  </a:cubicBezTo>
                  <a:cubicBezTo>
                    <a:pt x="151" y="207"/>
                    <a:pt x="157" y="217"/>
                    <a:pt x="159" y="224"/>
                  </a:cubicBezTo>
                  <a:cubicBezTo>
                    <a:pt x="165" y="248"/>
                    <a:pt x="170" y="272"/>
                    <a:pt x="176" y="296"/>
                  </a:cubicBezTo>
                  <a:cubicBezTo>
                    <a:pt x="181" y="311"/>
                    <a:pt x="175" y="317"/>
                    <a:pt x="160" y="317"/>
                  </a:cubicBezTo>
                  <a:cubicBezTo>
                    <a:pt x="137" y="317"/>
                    <a:pt x="115" y="317"/>
                    <a:pt x="92" y="317"/>
                  </a:cubicBezTo>
                  <a:close/>
                </a:path>
              </a:pathLst>
            </a:custGeom>
            <a:solidFill>
              <a:srgbClr val="37456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2C6BF7F3-8F6C-4093-87E2-E64B8D199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9488" y="2437722"/>
              <a:ext cx="1028700" cy="1031875"/>
            </a:xfrm>
            <a:custGeom>
              <a:avLst/>
              <a:gdLst>
                <a:gd name="T0" fmla="*/ 4 w 272"/>
                <a:gd name="T1" fmla="*/ 133 h 273"/>
                <a:gd name="T2" fmla="*/ 145 w 272"/>
                <a:gd name="T3" fmla="*/ 4 h 273"/>
                <a:gd name="T4" fmla="*/ 268 w 272"/>
                <a:gd name="T5" fmla="*/ 141 h 273"/>
                <a:gd name="T6" fmla="*/ 130 w 272"/>
                <a:gd name="T7" fmla="*/ 269 h 273"/>
                <a:gd name="T8" fmla="*/ 4 w 272"/>
                <a:gd name="T9" fmla="*/ 13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273">
                  <a:moveTo>
                    <a:pt x="4" y="133"/>
                  </a:moveTo>
                  <a:cubicBezTo>
                    <a:pt x="8" y="56"/>
                    <a:pt x="69" y="0"/>
                    <a:pt x="145" y="4"/>
                  </a:cubicBezTo>
                  <a:cubicBezTo>
                    <a:pt x="214" y="8"/>
                    <a:pt x="272" y="72"/>
                    <a:pt x="268" y="141"/>
                  </a:cubicBezTo>
                  <a:cubicBezTo>
                    <a:pt x="264" y="215"/>
                    <a:pt x="202" y="273"/>
                    <a:pt x="130" y="269"/>
                  </a:cubicBezTo>
                  <a:cubicBezTo>
                    <a:pt x="59" y="266"/>
                    <a:pt x="0" y="203"/>
                    <a:pt x="4" y="133"/>
                  </a:cubicBezTo>
                  <a:close/>
                </a:path>
              </a:pathLst>
            </a:custGeom>
            <a:solidFill>
              <a:srgbClr val="37456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CB87C9F1-7C0D-40FD-B4B3-E843061EEA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13463" y="3228297"/>
              <a:ext cx="1119188" cy="884238"/>
            </a:xfrm>
            <a:custGeom>
              <a:avLst/>
              <a:gdLst>
                <a:gd name="T0" fmla="*/ 207 w 296"/>
                <a:gd name="T1" fmla="*/ 129 h 234"/>
                <a:gd name="T2" fmla="*/ 221 w 296"/>
                <a:gd name="T3" fmla="*/ 114 h 234"/>
                <a:gd name="T4" fmla="*/ 246 w 296"/>
                <a:gd name="T5" fmla="*/ 113 h 234"/>
                <a:gd name="T6" fmla="*/ 262 w 296"/>
                <a:gd name="T7" fmla="*/ 124 h 234"/>
                <a:gd name="T8" fmla="*/ 282 w 296"/>
                <a:gd name="T9" fmla="*/ 156 h 234"/>
                <a:gd name="T10" fmla="*/ 281 w 296"/>
                <a:gd name="T11" fmla="*/ 164 h 234"/>
                <a:gd name="T12" fmla="*/ 253 w 296"/>
                <a:gd name="T13" fmla="*/ 228 h 234"/>
                <a:gd name="T14" fmla="*/ 234 w 296"/>
                <a:gd name="T15" fmla="*/ 233 h 234"/>
                <a:gd name="T16" fmla="*/ 190 w 296"/>
                <a:gd name="T17" fmla="*/ 172 h 234"/>
                <a:gd name="T18" fmla="*/ 163 w 296"/>
                <a:gd name="T19" fmla="*/ 180 h 234"/>
                <a:gd name="T20" fmla="*/ 153 w 296"/>
                <a:gd name="T21" fmla="*/ 188 h 234"/>
                <a:gd name="T22" fmla="*/ 121 w 296"/>
                <a:gd name="T23" fmla="*/ 199 h 234"/>
                <a:gd name="T24" fmla="*/ 104 w 296"/>
                <a:gd name="T25" fmla="*/ 200 h 234"/>
                <a:gd name="T26" fmla="*/ 74 w 296"/>
                <a:gd name="T27" fmla="*/ 193 h 234"/>
                <a:gd name="T28" fmla="*/ 57 w 296"/>
                <a:gd name="T29" fmla="*/ 184 h 234"/>
                <a:gd name="T30" fmla="*/ 34 w 296"/>
                <a:gd name="T31" fmla="*/ 165 h 234"/>
                <a:gd name="T32" fmla="*/ 23 w 296"/>
                <a:gd name="T33" fmla="*/ 152 h 234"/>
                <a:gd name="T34" fmla="*/ 14 w 296"/>
                <a:gd name="T35" fmla="*/ 123 h 234"/>
                <a:gd name="T36" fmla="*/ 13 w 296"/>
                <a:gd name="T37" fmla="*/ 110 h 234"/>
                <a:gd name="T38" fmla="*/ 19 w 296"/>
                <a:gd name="T39" fmla="*/ 80 h 234"/>
                <a:gd name="T40" fmla="*/ 26 w 296"/>
                <a:gd name="T41" fmla="*/ 66 h 234"/>
                <a:gd name="T42" fmla="*/ 45 w 296"/>
                <a:gd name="T43" fmla="*/ 41 h 234"/>
                <a:gd name="T44" fmla="*/ 60 w 296"/>
                <a:gd name="T45" fmla="*/ 28 h 234"/>
                <a:gd name="T46" fmla="*/ 68 w 296"/>
                <a:gd name="T47" fmla="*/ 17 h 234"/>
                <a:gd name="T48" fmla="*/ 125 w 296"/>
                <a:gd name="T49" fmla="*/ 0 h 234"/>
                <a:gd name="T50" fmla="*/ 171 w 296"/>
                <a:gd name="T51" fmla="*/ 16 h 234"/>
                <a:gd name="T52" fmla="*/ 200 w 296"/>
                <a:gd name="T53" fmla="*/ 64 h 234"/>
                <a:gd name="T54" fmla="*/ 206 w 296"/>
                <a:gd name="T55" fmla="*/ 121 h 234"/>
                <a:gd name="T56" fmla="*/ 207 w 296"/>
                <a:gd name="T57" fmla="*/ 129 h 234"/>
                <a:gd name="T58" fmla="*/ 135 w 296"/>
                <a:gd name="T59" fmla="*/ 102 h 234"/>
                <a:gd name="T60" fmla="*/ 110 w 296"/>
                <a:gd name="T61" fmla="*/ 74 h 234"/>
                <a:gd name="T62" fmla="*/ 77 w 296"/>
                <a:gd name="T63" fmla="*/ 108 h 234"/>
                <a:gd name="T64" fmla="*/ 106 w 296"/>
                <a:gd name="T65" fmla="*/ 135 h 234"/>
                <a:gd name="T66" fmla="*/ 135 w 296"/>
                <a:gd name="T67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96" h="234">
                  <a:moveTo>
                    <a:pt x="207" y="129"/>
                  </a:moveTo>
                  <a:cubicBezTo>
                    <a:pt x="213" y="123"/>
                    <a:pt x="216" y="118"/>
                    <a:pt x="221" y="114"/>
                  </a:cubicBezTo>
                  <a:cubicBezTo>
                    <a:pt x="228" y="107"/>
                    <a:pt x="237" y="106"/>
                    <a:pt x="246" y="113"/>
                  </a:cubicBezTo>
                  <a:cubicBezTo>
                    <a:pt x="251" y="118"/>
                    <a:pt x="255" y="122"/>
                    <a:pt x="262" y="124"/>
                  </a:cubicBezTo>
                  <a:cubicBezTo>
                    <a:pt x="280" y="127"/>
                    <a:pt x="286" y="139"/>
                    <a:pt x="282" y="156"/>
                  </a:cubicBezTo>
                  <a:cubicBezTo>
                    <a:pt x="282" y="159"/>
                    <a:pt x="281" y="162"/>
                    <a:pt x="281" y="164"/>
                  </a:cubicBezTo>
                  <a:cubicBezTo>
                    <a:pt x="296" y="196"/>
                    <a:pt x="274" y="211"/>
                    <a:pt x="253" y="228"/>
                  </a:cubicBezTo>
                  <a:cubicBezTo>
                    <a:pt x="247" y="232"/>
                    <a:pt x="241" y="234"/>
                    <a:pt x="234" y="233"/>
                  </a:cubicBezTo>
                  <a:cubicBezTo>
                    <a:pt x="210" y="227"/>
                    <a:pt x="189" y="199"/>
                    <a:pt x="190" y="172"/>
                  </a:cubicBezTo>
                  <a:cubicBezTo>
                    <a:pt x="181" y="177"/>
                    <a:pt x="174" y="185"/>
                    <a:pt x="163" y="180"/>
                  </a:cubicBezTo>
                  <a:cubicBezTo>
                    <a:pt x="157" y="177"/>
                    <a:pt x="154" y="181"/>
                    <a:pt x="153" y="188"/>
                  </a:cubicBezTo>
                  <a:cubicBezTo>
                    <a:pt x="147" y="206"/>
                    <a:pt x="138" y="210"/>
                    <a:pt x="121" y="199"/>
                  </a:cubicBezTo>
                  <a:cubicBezTo>
                    <a:pt x="114" y="194"/>
                    <a:pt x="110" y="195"/>
                    <a:pt x="104" y="200"/>
                  </a:cubicBezTo>
                  <a:cubicBezTo>
                    <a:pt x="91" y="211"/>
                    <a:pt x="80" y="206"/>
                    <a:pt x="74" y="193"/>
                  </a:cubicBezTo>
                  <a:cubicBezTo>
                    <a:pt x="70" y="184"/>
                    <a:pt x="66" y="182"/>
                    <a:pt x="57" y="184"/>
                  </a:cubicBezTo>
                  <a:cubicBezTo>
                    <a:pt x="43" y="187"/>
                    <a:pt x="33" y="180"/>
                    <a:pt x="34" y="165"/>
                  </a:cubicBezTo>
                  <a:cubicBezTo>
                    <a:pt x="34" y="156"/>
                    <a:pt x="31" y="154"/>
                    <a:pt x="23" y="152"/>
                  </a:cubicBezTo>
                  <a:cubicBezTo>
                    <a:pt x="10" y="146"/>
                    <a:pt x="2" y="138"/>
                    <a:pt x="14" y="123"/>
                  </a:cubicBezTo>
                  <a:cubicBezTo>
                    <a:pt x="18" y="118"/>
                    <a:pt x="18" y="115"/>
                    <a:pt x="13" y="110"/>
                  </a:cubicBezTo>
                  <a:cubicBezTo>
                    <a:pt x="0" y="98"/>
                    <a:pt x="5" y="87"/>
                    <a:pt x="19" y="80"/>
                  </a:cubicBezTo>
                  <a:cubicBezTo>
                    <a:pt x="26" y="77"/>
                    <a:pt x="29" y="75"/>
                    <a:pt x="26" y="66"/>
                  </a:cubicBezTo>
                  <a:cubicBezTo>
                    <a:pt x="20" y="49"/>
                    <a:pt x="32" y="42"/>
                    <a:pt x="45" y="41"/>
                  </a:cubicBezTo>
                  <a:cubicBezTo>
                    <a:pt x="54" y="39"/>
                    <a:pt x="60" y="38"/>
                    <a:pt x="60" y="28"/>
                  </a:cubicBezTo>
                  <a:cubicBezTo>
                    <a:pt x="61" y="23"/>
                    <a:pt x="63" y="18"/>
                    <a:pt x="68" y="17"/>
                  </a:cubicBezTo>
                  <a:cubicBezTo>
                    <a:pt x="87" y="11"/>
                    <a:pt x="108" y="11"/>
                    <a:pt x="125" y="0"/>
                  </a:cubicBezTo>
                  <a:cubicBezTo>
                    <a:pt x="138" y="13"/>
                    <a:pt x="153" y="17"/>
                    <a:pt x="171" y="16"/>
                  </a:cubicBezTo>
                  <a:cubicBezTo>
                    <a:pt x="175" y="36"/>
                    <a:pt x="203" y="51"/>
                    <a:pt x="200" y="64"/>
                  </a:cubicBezTo>
                  <a:cubicBezTo>
                    <a:pt x="195" y="86"/>
                    <a:pt x="203" y="103"/>
                    <a:pt x="206" y="121"/>
                  </a:cubicBezTo>
                  <a:cubicBezTo>
                    <a:pt x="206" y="123"/>
                    <a:pt x="206" y="124"/>
                    <a:pt x="207" y="129"/>
                  </a:cubicBezTo>
                  <a:close/>
                  <a:moveTo>
                    <a:pt x="135" y="102"/>
                  </a:moveTo>
                  <a:cubicBezTo>
                    <a:pt x="135" y="87"/>
                    <a:pt x="123" y="74"/>
                    <a:pt x="110" y="74"/>
                  </a:cubicBezTo>
                  <a:cubicBezTo>
                    <a:pt x="92" y="74"/>
                    <a:pt x="77" y="90"/>
                    <a:pt x="77" y="108"/>
                  </a:cubicBezTo>
                  <a:cubicBezTo>
                    <a:pt x="78" y="123"/>
                    <a:pt x="91" y="135"/>
                    <a:pt x="106" y="135"/>
                  </a:cubicBezTo>
                  <a:cubicBezTo>
                    <a:pt x="123" y="134"/>
                    <a:pt x="135" y="120"/>
                    <a:pt x="135" y="102"/>
                  </a:cubicBezTo>
                  <a:close/>
                </a:path>
              </a:pathLst>
            </a:custGeom>
            <a:solidFill>
              <a:srgbClr val="37456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29" name="TextBox 59">
            <a:extLst>
              <a:ext uri="{FF2B5EF4-FFF2-40B4-BE49-F238E27FC236}">
                <a16:creationId xmlns:a16="http://schemas.microsoft.com/office/drawing/2014/main" id="{C4AD58A9-E982-4C84-98B4-8FEF7112ACD8}"/>
              </a:ext>
            </a:extLst>
          </p:cNvPr>
          <p:cNvSpPr txBox="1"/>
          <p:nvPr/>
        </p:nvSpPr>
        <p:spPr>
          <a:xfrm>
            <a:off x="4634841" y="6519440"/>
            <a:ext cx="2672794" cy="338560"/>
          </a:xfrm>
          <a:prstGeom prst="rect">
            <a:avLst/>
          </a:prstGeom>
          <a:solidFill>
            <a:srgbClr val="374562"/>
          </a:solidFill>
          <a:ln cap="flat">
            <a:noFill/>
          </a:ln>
        </p:spPr>
        <p:txBody>
          <a:bodyPr vert="horz" wrap="square" lIns="121916" tIns="60963" rIns="121916" bIns="60963" anchor="ctr" anchorCtr="0" compatLnSpc="1">
            <a:sp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 dirty="0" smtClean="0">
                <a:solidFill>
                  <a:schemeClr val="bg1"/>
                </a:solidFill>
                <a:uFillTx/>
                <a:latin typeface="Arial" pitchFamily="34"/>
                <a:ea typeface="Arial"/>
                <a:cs typeface="Arial" pitchFamily="34"/>
              </a:rPr>
              <a:t>plantillaspowerpoint.org</a:t>
            </a:r>
            <a:endParaRPr lang="en-US" sz="1400" b="0" i="0" u="none" strike="noStrike" kern="0" cap="none" spc="0" baseline="0" dirty="0">
              <a:solidFill>
                <a:schemeClr val="bg1"/>
              </a:solidFill>
              <a:uFillTx/>
              <a:latin typeface="Arial" pitchFamily="34"/>
              <a:ea typeface="Arial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748142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Hexágono 28">
            <a:extLst>
              <a:ext uri="{FF2B5EF4-FFF2-40B4-BE49-F238E27FC236}">
                <a16:creationId xmlns:a16="http://schemas.microsoft.com/office/drawing/2014/main" id="{6368CCCE-2CC7-4A50-8684-F104129E7351}"/>
              </a:ext>
            </a:extLst>
          </p:cNvPr>
          <p:cNvSpPr/>
          <p:nvPr/>
        </p:nvSpPr>
        <p:spPr>
          <a:xfrm rot="5400000">
            <a:off x="5568870" y="1928965"/>
            <a:ext cx="4475881" cy="3858518"/>
          </a:xfrm>
          <a:prstGeom prst="hexagon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3745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Google Shape;263;p42">
            <a:extLst>
              <a:ext uri="{FF2B5EF4-FFF2-40B4-BE49-F238E27FC236}">
                <a16:creationId xmlns:a16="http://schemas.microsoft.com/office/drawing/2014/main" id="{E36AA398-E164-4C9C-8FC1-E31F5E7E5395}"/>
              </a:ext>
            </a:extLst>
          </p:cNvPr>
          <p:cNvSpPr txBox="1"/>
          <p:nvPr/>
        </p:nvSpPr>
        <p:spPr>
          <a:xfrm>
            <a:off x="-268934" y="531330"/>
            <a:ext cx="5424403" cy="10314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4800" b="1" i="0" u="none" strike="noStrike" kern="0" cap="none" spc="0" baseline="0" dirty="0">
                <a:solidFill>
                  <a:srgbClr val="D55426"/>
                </a:solidFill>
                <a:uFillTx/>
                <a:latin typeface="Arial (Títulos)"/>
                <a:ea typeface="DM Sans"/>
                <a:cs typeface="Rubik"/>
              </a:rPr>
              <a:t>FUENTE</a:t>
            </a:r>
          </a:p>
        </p:txBody>
      </p:sp>
      <p:sp>
        <p:nvSpPr>
          <p:cNvPr id="4" name="Google Shape;270;p42">
            <a:extLst>
              <a:ext uri="{FF2B5EF4-FFF2-40B4-BE49-F238E27FC236}">
                <a16:creationId xmlns:a16="http://schemas.microsoft.com/office/drawing/2014/main" id="{FD74F7BE-C711-4505-A2D5-52FD9E8A04E7}"/>
              </a:ext>
            </a:extLst>
          </p:cNvPr>
          <p:cNvSpPr txBox="1"/>
          <p:nvPr/>
        </p:nvSpPr>
        <p:spPr>
          <a:xfrm>
            <a:off x="1169892" y="1991023"/>
            <a:ext cx="5543559" cy="5654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2133" b="0" i="0" u="none" strike="noStrike" kern="0" cap="none" spc="0" baseline="0" dirty="0">
                <a:solidFill>
                  <a:srgbClr val="D55426"/>
                </a:solidFill>
                <a:uFillTx/>
                <a:latin typeface="Source Sans Pro" pitchFamily="34"/>
                <a:ea typeface="Rubik"/>
                <a:cs typeface="Rubik"/>
              </a:rPr>
              <a:t>ELABORADO POR  </a:t>
            </a:r>
            <a:r>
              <a:rPr lang="es-PE" sz="2133" b="0" i="0" u="none" strike="noStrike" kern="0" cap="none" spc="0" baseline="0" dirty="0">
                <a:solidFill>
                  <a:srgbClr val="D55426"/>
                </a:solidFill>
                <a:uFillTx/>
                <a:latin typeface="Source Sans Pro" pitchFamily="34"/>
                <a:ea typeface="Montserrat"/>
                <a:cs typeface="Assistant Light" pitchFamily="2"/>
              </a:rPr>
              <a:t>: </a:t>
            </a:r>
            <a:r>
              <a:rPr lang="es-PE" sz="2133" b="0" i="0" u="none" strike="noStrike" kern="0" cap="none" spc="0" baseline="0" dirty="0" smtClean="0">
                <a:solidFill>
                  <a:srgbClr val="000000"/>
                </a:solidFill>
                <a:uFillTx/>
                <a:latin typeface="Source Sans Pro" pitchFamily="34"/>
                <a:ea typeface="Montserrat"/>
                <a:cs typeface="Kanit Light"/>
              </a:rPr>
              <a:t>plantillaspowerpoint.org</a:t>
            </a:r>
            <a:endParaRPr lang="es-PE" sz="2133" b="0" i="0" u="none" strike="noStrike" kern="0" cap="none" spc="0" baseline="0" dirty="0">
              <a:solidFill>
                <a:srgbClr val="000000"/>
              </a:solidFill>
              <a:uFillTx/>
              <a:latin typeface="Source Sans Pro" pitchFamily="34"/>
              <a:ea typeface="Montserrat"/>
              <a:cs typeface="Kanit Light"/>
            </a:endParaRPr>
          </a:p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2133" b="1" i="0" u="none" strike="noStrike" kern="0" cap="none" spc="0" baseline="0" dirty="0">
              <a:solidFill>
                <a:srgbClr val="02FFB3"/>
              </a:solidFill>
              <a:uFillTx/>
              <a:latin typeface="Source Sans Pro" pitchFamily="34"/>
              <a:ea typeface="Rubik"/>
              <a:cs typeface="Rubik"/>
            </a:endParaRPr>
          </a:p>
        </p:txBody>
      </p:sp>
      <p:grpSp>
        <p:nvGrpSpPr>
          <p:cNvPr id="5" name="Grupo 3">
            <a:extLst>
              <a:ext uri="{FF2B5EF4-FFF2-40B4-BE49-F238E27FC236}">
                <a16:creationId xmlns:a16="http://schemas.microsoft.com/office/drawing/2014/main" id="{B622A378-9DD1-46BB-BD6C-3FC12F03E9D7}"/>
              </a:ext>
            </a:extLst>
          </p:cNvPr>
          <p:cNvGrpSpPr/>
          <p:nvPr/>
        </p:nvGrpSpPr>
        <p:grpSpPr>
          <a:xfrm>
            <a:off x="1169892" y="2996863"/>
            <a:ext cx="3985576" cy="2126081"/>
            <a:chOff x="1169892" y="2996863"/>
            <a:chExt cx="3985576" cy="2126081"/>
          </a:xfrm>
        </p:grpSpPr>
        <p:sp>
          <p:nvSpPr>
            <p:cNvPr id="6" name="Google Shape;272;p42">
              <a:extLst>
                <a:ext uri="{FF2B5EF4-FFF2-40B4-BE49-F238E27FC236}">
                  <a16:creationId xmlns:a16="http://schemas.microsoft.com/office/drawing/2014/main" id="{6C430A85-581A-4D58-BB12-9EB77E8AD303}"/>
                </a:ext>
              </a:extLst>
            </p:cNvPr>
            <p:cNvSpPr txBox="1"/>
            <p:nvPr/>
          </p:nvSpPr>
          <p:spPr>
            <a:xfrm>
              <a:off x="1169892" y="2996863"/>
              <a:ext cx="2822798" cy="41159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121898" tIns="121898" rIns="121898" bIns="121898" anchor="t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PE" sz="2133" b="0" i="0" u="none" strike="noStrike" kern="0" cap="none" spc="0" baseline="0" dirty="0">
                  <a:solidFill>
                    <a:srgbClr val="D55426"/>
                  </a:solidFill>
                  <a:uFillTx/>
                  <a:latin typeface="Source Sans Pro" pitchFamily="34"/>
                  <a:ea typeface="Rubik"/>
                  <a:cs typeface="Rubik"/>
                </a:rPr>
                <a:t>IMAGES :</a:t>
              </a:r>
            </a:p>
          </p:txBody>
        </p:sp>
        <p:sp>
          <p:nvSpPr>
            <p:cNvPr id="7" name="Google Shape;273;p42">
              <a:extLst>
                <a:ext uri="{FF2B5EF4-FFF2-40B4-BE49-F238E27FC236}">
                  <a16:creationId xmlns:a16="http://schemas.microsoft.com/office/drawing/2014/main" id="{3ACFB0BB-1765-49FE-BDE3-1651EDB24A0D}"/>
                </a:ext>
              </a:extLst>
            </p:cNvPr>
            <p:cNvSpPr txBox="1"/>
            <p:nvPr/>
          </p:nvSpPr>
          <p:spPr>
            <a:xfrm>
              <a:off x="1169892" y="3408371"/>
              <a:ext cx="3985576" cy="171457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121898" tIns="121898" rIns="121898" bIns="121898" anchor="t" anchorCtr="0" compatLnSpc="1">
              <a:noAutofit/>
            </a:bodyPr>
            <a:lstStyle/>
            <a:p>
              <a:pPr marL="342900" marR="0" lvl="0" indent="-34290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PE" sz="2000" b="0" i="0" u="none" strike="noStrike" kern="0" cap="none" spc="0" baseline="0" dirty="0">
                  <a:solidFill>
                    <a:srgbClr val="000000"/>
                  </a:solidFill>
                  <a:uFillTx/>
                  <a:latin typeface="Source Sans Pro" pitchFamily="34"/>
                  <a:ea typeface="Montserrat"/>
                  <a:cs typeface="Kanit Light"/>
                </a:rPr>
                <a:t>gettyimages.es</a:t>
              </a:r>
            </a:p>
          </p:txBody>
        </p:sp>
      </p:grpSp>
      <p:sp>
        <p:nvSpPr>
          <p:cNvPr id="8" name="Google Shape;274;p42">
            <a:extLst>
              <a:ext uri="{FF2B5EF4-FFF2-40B4-BE49-F238E27FC236}">
                <a16:creationId xmlns:a16="http://schemas.microsoft.com/office/drawing/2014/main" id="{F47E88E5-DFEC-4353-AC56-A081F3DE3857}"/>
              </a:ext>
            </a:extLst>
          </p:cNvPr>
          <p:cNvSpPr txBox="1"/>
          <p:nvPr/>
        </p:nvSpPr>
        <p:spPr>
          <a:xfrm>
            <a:off x="1169892" y="4544549"/>
            <a:ext cx="2822798" cy="411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33" b="0" i="0" u="none" strike="noStrike" kern="0" cap="none" spc="0" baseline="0" dirty="0">
                <a:solidFill>
                  <a:srgbClr val="D55426"/>
                </a:solidFill>
                <a:uFillTx/>
                <a:latin typeface="Source Sans Pro" pitchFamily="34"/>
                <a:ea typeface="Rubik"/>
                <a:cs typeface="Rubik"/>
              </a:rPr>
              <a:t>FONTS :</a:t>
            </a:r>
          </a:p>
        </p:txBody>
      </p:sp>
      <p:sp>
        <p:nvSpPr>
          <p:cNvPr id="9" name="Google Shape;275;p42">
            <a:extLst>
              <a:ext uri="{FF2B5EF4-FFF2-40B4-BE49-F238E27FC236}">
                <a16:creationId xmlns:a16="http://schemas.microsoft.com/office/drawing/2014/main" id="{A7035C7F-962E-4B49-BCFE-D714AC5662E1}"/>
              </a:ext>
            </a:extLst>
          </p:cNvPr>
          <p:cNvSpPr txBox="1"/>
          <p:nvPr/>
        </p:nvSpPr>
        <p:spPr>
          <a:xfrm>
            <a:off x="1169892" y="4956057"/>
            <a:ext cx="3527169" cy="9127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121898" rIns="121898" bIns="121898" anchor="t" anchorCtr="0" compatLnSpc="1">
            <a:noAutofit/>
          </a:bodyPr>
          <a:lstStyle/>
          <a:p>
            <a:pPr marL="380957" marR="0" lvl="0" indent="-380957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2000" b="0" i="0" u="none" strike="noStrike" kern="0" cap="none" spc="0" baseline="0" dirty="0">
                <a:solidFill>
                  <a:srgbClr val="000000"/>
                </a:solidFill>
                <a:uFillTx/>
                <a:latin typeface="Source Sans Pro" pitchFamily="34"/>
                <a:ea typeface="Montserrat"/>
                <a:cs typeface="Kanit Light"/>
              </a:rPr>
              <a:t>Oswald</a:t>
            </a:r>
          </a:p>
          <a:p>
            <a:pPr marL="380957" marR="0" lvl="0" indent="-380957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2000" b="0" i="0" u="none" strike="noStrike" kern="0" cap="none" spc="0" baseline="0" dirty="0">
                <a:solidFill>
                  <a:srgbClr val="000000"/>
                </a:solidFill>
                <a:uFillTx/>
                <a:latin typeface="Source Sans Pro" pitchFamily="34"/>
                <a:ea typeface="Montserrat"/>
                <a:cs typeface="Kanit Light"/>
              </a:rPr>
              <a:t>Arial</a:t>
            </a:r>
          </a:p>
        </p:txBody>
      </p:sp>
      <p:sp>
        <p:nvSpPr>
          <p:cNvPr id="14" name="Rectángulo 7">
            <a:extLst>
              <a:ext uri="{FF2B5EF4-FFF2-40B4-BE49-F238E27FC236}">
                <a16:creationId xmlns:a16="http://schemas.microsoft.com/office/drawing/2014/main" id="{CC404F07-6457-4315-A580-AA2C8E8BFBE2}"/>
              </a:ext>
            </a:extLst>
          </p:cNvPr>
          <p:cNvSpPr/>
          <p:nvPr/>
        </p:nvSpPr>
        <p:spPr>
          <a:xfrm flipV="1">
            <a:off x="0" y="6739429"/>
            <a:ext cx="12191996" cy="133090"/>
          </a:xfrm>
          <a:prstGeom prst="rect">
            <a:avLst/>
          </a:prstGeom>
          <a:solidFill>
            <a:srgbClr val="FF511A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Rectángulo 26">
            <a:extLst>
              <a:ext uri="{FF2B5EF4-FFF2-40B4-BE49-F238E27FC236}">
                <a16:creationId xmlns:a16="http://schemas.microsoft.com/office/drawing/2014/main" id="{20D586D7-FEB2-4556-A09B-F51793DF839F}"/>
              </a:ext>
            </a:extLst>
          </p:cNvPr>
          <p:cNvSpPr/>
          <p:nvPr/>
        </p:nvSpPr>
        <p:spPr>
          <a:xfrm>
            <a:off x="7123" y="5868856"/>
            <a:ext cx="264718" cy="542440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Rectángulo 37">
            <a:extLst>
              <a:ext uri="{FF2B5EF4-FFF2-40B4-BE49-F238E27FC236}">
                <a16:creationId xmlns:a16="http://schemas.microsoft.com/office/drawing/2014/main" id="{9648FCBB-570F-4320-A2D4-9CEBFDEEB72C}"/>
              </a:ext>
            </a:extLst>
          </p:cNvPr>
          <p:cNvSpPr/>
          <p:nvPr/>
        </p:nvSpPr>
        <p:spPr>
          <a:xfrm flipH="1">
            <a:off x="11260881" y="-43022"/>
            <a:ext cx="967188" cy="858914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Rectángulo 38">
            <a:extLst>
              <a:ext uri="{FF2B5EF4-FFF2-40B4-BE49-F238E27FC236}">
                <a16:creationId xmlns:a16="http://schemas.microsoft.com/office/drawing/2014/main" id="{50347E48-F3B0-4541-A489-26639FA1DB2B}"/>
              </a:ext>
            </a:extLst>
          </p:cNvPr>
          <p:cNvSpPr/>
          <p:nvPr/>
        </p:nvSpPr>
        <p:spPr>
          <a:xfrm flipH="1">
            <a:off x="0" y="0"/>
            <a:ext cx="271841" cy="2177140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Rectángulo 39">
            <a:extLst>
              <a:ext uri="{FF2B5EF4-FFF2-40B4-BE49-F238E27FC236}">
                <a16:creationId xmlns:a16="http://schemas.microsoft.com/office/drawing/2014/main" id="{BA13D9B9-F231-45AA-A909-C4916C555378}"/>
              </a:ext>
            </a:extLst>
          </p:cNvPr>
          <p:cNvSpPr/>
          <p:nvPr/>
        </p:nvSpPr>
        <p:spPr>
          <a:xfrm flipH="1">
            <a:off x="11683983" y="1232016"/>
            <a:ext cx="508013" cy="451137"/>
          </a:xfrm>
          <a:prstGeom prst="rect">
            <a:avLst/>
          </a:pr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4A51653F-332E-47F5-9885-C03032B203BA}"/>
              </a:ext>
            </a:extLst>
          </p:cNvPr>
          <p:cNvSpPr>
            <a:spLocks/>
          </p:cNvSpPr>
          <p:nvPr/>
        </p:nvSpPr>
        <p:spPr bwMode="auto">
          <a:xfrm>
            <a:off x="5962651" y="2058987"/>
            <a:ext cx="3065462" cy="2917825"/>
          </a:xfrm>
          <a:custGeom>
            <a:avLst/>
            <a:gdLst>
              <a:gd name="T0" fmla="*/ 464 w 509"/>
              <a:gd name="T1" fmla="*/ 321 h 485"/>
              <a:gd name="T2" fmla="*/ 472 w 509"/>
              <a:gd name="T3" fmla="*/ 332 h 485"/>
              <a:gd name="T4" fmla="*/ 477 w 509"/>
              <a:gd name="T5" fmla="*/ 365 h 485"/>
              <a:gd name="T6" fmla="*/ 450 w 509"/>
              <a:gd name="T7" fmla="*/ 365 h 485"/>
              <a:gd name="T8" fmla="*/ 373 w 509"/>
              <a:gd name="T9" fmla="*/ 333 h 485"/>
              <a:gd name="T10" fmla="*/ 364 w 509"/>
              <a:gd name="T11" fmla="*/ 328 h 485"/>
              <a:gd name="T12" fmla="*/ 338 w 509"/>
              <a:gd name="T13" fmla="*/ 290 h 485"/>
              <a:gd name="T14" fmla="*/ 331 w 509"/>
              <a:gd name="T15" fmla="*/ 235 h 485"/>
              <a:gd name="T16" fmla="*/ 243 w 509"/>
              <a:gd name="T17" fmla="*/ 177 h 485"/>
              <a:gd name="T18" fmla="*/ 177 w 509"/>
              <a:gd name="T19" fmla="*/ 255 h 485"/>
              <a:gd name="T20" fmla="*/ 247 w 509"/>
              <a:gd name="T21" fmla="*/ 331 h 485"/>
              <a:gd name="T22" fmla="*/ 265 w 509"/>
              <a:gd name="T23" fmla="*/ 351 h 485"/>
              <a:gd name="T24" fmla="*/ 266 w 509"/>
              <a:gd name="T25" fmla="*/ 379 h 485"/>
              <a:gd name="T26" fmla="*/ 251 w 509"/>
              <a:gd name="T27" fmla="*/ 396 h 485"/>
              <a:gd name="T28" fmla="*/ 235 w 509"/>
              <a:gd name="T29" fmla="*/ 412 h 485"/>
              <a:gd name="T30" fmla="*/ 224 w 509"/>
              <a:gd name="T31" fmla="*/ 464 h 485"/>
              <a:gd name="T32" fmla="*/ 219 w 509"/>
              <a:gd name="T33" fmla="*/ 472 h 485"/>
              <a:gd name="T34" fmla="*/ 212 w 509"/>
              <a:gd name="T35" fmla="*/ 466 h 485"/>
              <a:gd name="T36" fmla="*/ 184 w 509"/>
              <a:gd name="T37" fmla="*/ 462 h 485"/>
              <a:gd name="T38" fmla="*/ 116 w 509"/>
              <a:gd name="T39" fmla="*/ 460 h 485"/>
              <a:gd name="T40" fmla="*/ 110 w 509"/>
              <a:gd name="T41" fmla="*/ 430 h 485"/>
              <a:gd name="T42" fmla="*/ 81 w 509"/>
              <a:gd name="T43" fmla="*/ 401 h 485"/>
              <a:gd name="T44" fmla="*/ 39 w 509"/>
              <a:gd name="T45" fmla="*/ 376 h 485"/>
              <a:gd name="T46" fmla="*/ 42 w 509"/>
              <a:gd name="T47" fmla="*/ 333 h 485"/>
              <a:gd name="T48" fmla="*/ 32 w 509"/>
              <a:gd name="T49" fmla="*/ 293 h 485"/>
              <a:gd name="T50" fmla="*/ 8 w 509"/>
              <a:gd name="T51" fmla="*/ 234 h 485"/>
              <a:gd name="T52" fmla="*/ 20 w 509"/>
              <a:gd name="T53" fmla="*/ 222 h 485"/>
              <a:gd name="T54" fmla="*/ 40 w 509"/>
              <a:gd name="T55" fmla="*/ 213 h 485"/>
              <a:gd name="T56" fmla="*/ 48 w 509"/>
              <a:gd name="T57" fmla="*/ 184 h 485"/>
              <a:gd name="T58" fmla="*/ 40 w 509"/>
              <a:gd name="T59" fmla="*/ 131 h 485"/>
              <a:gd name="T60" fmla="*/ 83 w 509"/>
              <a:gd name="T61" fmla="*/ 109 h 485"/>
              <a:gd name="T62" fmla="*/ 110 w 509"/>
              <a:gd name="T63" fmla="*/ 84 h 485"/>
              <a:gd name="T64" fmla="*/ 147 w 509"/>
              <a:gd name="T65" fmla="*/ 31 h 485"/>
              <a:gd name="T66" fmla="*/ 180 w 509"/>
              <a:gd name="T67" fmla="*/ 44 h 485"/>
              <a:gd name="T68" fmla="*/ 215 w 509"/>
              <a:gd name="T69" fmla="*/ 36 h 485"/>
              <a:gd name="T70" fmla="*/ 275 w 509"/>
              <a:gd name="T71" fmla="*/ 7 h 485"/>
              <a:gd name="T72" fmla="*/ 288 w 509"/>
              <a:gd name="T73" fmla="*/ 19 h 485"/>
              <a:gd name="T74" fmla="*/ 302 w 509"/>
              <a:gd name="T75" fmla="*/ 48 h 485"/>
              <a:gd name="T76" fmla="*/ 319 w 509"/>
              <a:gd name="T77" fmla="*/ 52 h 485"/>
              <a:gd name="T78" fmla="*/ 324 w 509"/>
              <a:gd name="T79" fmla="*/ 48 h 485"/>
              <a:gd name="T80" fmla="*/ 398 w 509"/>
              <a:gd name="T81" fmla="*/ 49 h 485"/>
              <a:gd name="T82" fmla="*/ 403 w 509"/>
              <a:gd name="T83" fmla="*/ 57 h 485"/>
              <a:gd name="T84" fmla="*/ 402 w 509"/>
              <a:gd name="T85" fmla="*/ 67 h 485"/>
              <a:gd name="T86" fmla="*/ 440 w 509"/>
              <a:gd name="T87" fmla="*/ 108 h 485"/>
              <a:gd name="T88" fmla="*/ 471 w 509"/>
              <a:gd name="T89" fmla="*/ 131 h 485"/>
              <a:gd name="T90" fmla="*/ 475 w 509"/>
              <a:gd name="T91" fmla="*/ 167 h 485"/>
              <a:gd name="T92" fmla="*/ 488 w 509"/>
              <a:gd name="T93" fmla="*/ 220 h 485"/>
              <a:gd name="T94" fmla="*/ 504 w 509"/>
              <a:gd name="T95" fmla="*/ 249 h 485"/>
              <a:gd name="T96" fmla="*/ 489 w 509"/>
              <a:gd name="T97" fmla="*/ 288 h 485"/>
              <a:gd name="T98" fmla="*/ 467 w 509"/>
              <a:gd name="T99" fmla="*/ 304 h 485"/>
              <a:gd name="T100" fmla="*/ 467 w 509"/>
              <a:gd name="T101" fmla="*/ 308 h 485"/>
              <a:gd name="T102" fmla="*/ 467 w 509"/>
              <a:gd name="T103" fmla="*/ 308 h 485"/>
              <a:gd name="T104" fmla="*/ 467 w 509"/>
              <a:gd name="T105" fmla="*/ 312 h 485"/>
              <a:gd name="T106" fmla="*/ 466 w 509"/>
              <a:gd name="T107" fmla="*/ 312 h 485"/>
              <a:gd name="T108" fmla="*/ 464 w 509"/>
              <a:gd name="T109" fmla="*/ 312 h 485"/>
              <a:gd name="T110" fmla="*/ 463 w 509"/>
              <a:gd name="T111" fmla="*/ 316 h 485"/>
              <a:gd name="T112" fmla="*/ 463 w 509"/>
              <a:gd name="T113" fmla="*/ 316 h 485"/>
              <a:gd name="T114" fmla="*/ 464 w 509"/>
              <a:gd name="T115" fmla="*/ 321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09" h="485">
                <a:moveTo>
                  <a:pt x="464" y="321"/>
                </a:moveTo>
                <a:cubicBezTo>
                  <a:pt x="466" y="325"/>
                  <a:pt x="471" y="328"/>
                  <a:pt x="472" y="332"/>
                </a:cubicBezTo>
                <a:cubicBezTo>
                  <a:pt x="475" y="343"/>
                  <a:pt x="486" y="352"/>
                  <a:pt x="477" y="365"/>
                </a:cubicBezTo>
                <a:cubicBezTo>
                  <a:pt x="468" y="378"/>
                  <a:pt x="459" y="367"/>
                  <a:pt x="450" y="365"/>
                </a:cubicBezTo>
                <a:cubicBezTo>
                  <a:pt x="423" y="359"/>
                  <a:pt x="395" y="351"/>
                  <a:pt x="373" y="333"/>
                </a:cubicBezTo>
                <a:cubicBezTo>
                  <a:pt x="370" y="331"/>
                  <a:pt x="367" y="329"/>
                  <a:pt x="364" y="328"/>
                </a:cubicBezTo>
                <a:cubicBezTo>
                  <a:pt x="337" y="328"/>
                  <a:pt x="336" y="310"/>
                  <a:pt x="338" y="290"/>
                </a:cubicBezTo>
                <a:cubicBezTo>
                  <a:pt x="340" y="271"/>
                  <a:pt x="336" y="253"/>
                  <a:pt x="331" y="235"/>
                </a:cubicBezTo>
                <a:cubicBezTo>
                  <a:pt x="320" y="195"/>
                  <a:pt x="285" y="172"/>
                  <a:pt x="243" y="177"/>
                </a:cubicBezTo>
                <a:cubicBezTo>
                  <a:pt x="206" y="182"/>
                  <a:pt x="178" y="216"/>
                  <a:pt x="177" y="255"/>
                </a:cubicBezTo>
                <a:cubicBezTo>
                  <a:pt x="176" y="294"/>
                  <a:pt x="206" y="327"/>
                  <a:pt x="247" y="331"/>
                </a:cubicBezTo>
                <a:cubicBezTo>
                  <a:pt x="261" y="332"/>
                  <a:pt x="266" y="337"/>
                  <a:pt x="265" y="351"/>
                </a:cubicBezTo>
                <a:cubicBezTo>
                  <a:pt x="264" y="360"/>
                  <a:pt x="266" y="369"/>
                  <a:pt x="266" y="379"/>
                </a:cubicBezTo>
                <a:cubicBezTo>
                  <a:pt x="266" y="388"/>
                  <a:pt x="262" y="396"/>
                  <a:pt x="251" y="396"/>
                </a:cubicBezTo>
                <a:cubicBezTo>
                  <a:pt x="240" y="396"/>
                  <a:pt x="237" y="401"/>
                  <a:pt x="235" y="412"/>
                </a:cubicBezTo>
                <a:cubicBezTo>
                  <a:pt x="232" y="429"/>
                  <a:pt x="228" y="447"/>
                  <a:pt x="224" y="464"/>
                </a:cubicBezTo>
                <a:cubicBezTo>
                  <a:pt x="223" y="467"/>
                  <a:pt x="223" y="471"/>
                  <a:pt x="219" y="472"/>
                </a:cubicBezTo>
                <a:cubicBezTo>
                  <a:pt x="215" y="472"/>
                  <a:pt x="213" y="469"/>
                  <a:pt x="212" y="466"/>
                </a:cubicBezTo>
                <a:cubicBezTo>
                  <a:pt x="205" y="446"/>
                  <a:pt x="195" y="454"/>
                  <a:pt x="184" y="462"/>
                </a:cubicBezTo>
                <a:cubicBezTo>
                  <a:pt x="154" y="485"/>
                  <a:pt x="144" y="484"/>
                  <a:pt x="116" y="460"/>
                </a:cubicBezTo>
                <a:cubicBezTo>
                  <a:pt x="105" y="451"/>
                  <a:pt x="110" y="440"/>
                  <a:pt x="110" y="430"/>
                </a:cubicBezTo>
                <a:cubicBezTo>
                  <a:pt x="111" y="399"/>
                  <a:pt x="111" y="397"/>
                  <a:pt x="81" y="401"/>
                </a:cubicBezTo>
                <a:cubicBezTo>
                  <a:pt x="59" y="404"/>
                  <a:pt x="49" y="393"/>
                  <a:pt x="39" y="376"/>
                </a:cubicBezTo>
                <a:cubicBezTo>
                  <a:pt x="28" y="359"/>
                  <a:pt x="32" y="347"/>
                  <a:pt x="42" y="333"/>
                </a:cubicBezTo>
                <a:cubicBezTo>
                  <a:pt x="57" y="312"/>
                  <a:pt x="54" y="304"/>
                  <a:pt x="32" y="293"/>
                </a:cubicBezTo>
                <a:cubicBezTo>
                  <a:pt x="8" y="281"/>
                  <a:pt x="0" y="260"/>
                  <a:pt x="8" y="234"/>
                </a:cubicBezTo>
                <a:cubicBezTo>
                  <a:pt x="10" y="228"/>
                  <a:pt x="14" y="224"/>
                  <a:pt x="20" y="222"/>
                </a:cubicBezTo>
                <a:cubicBezTo>
                  <a:pt x="27" y="219"/>
                  <a:pt x="33" y="215"/>
                  <a:pt x="40" y="213"/>
                </a:cubicBezTo>
                <a:cubicBezTo>
                  <a:pt x="57" y="207"/>
                  <a:pt x="61" y="199"/>
                  <a:pt x="48" y="184"/>
                </a:cubicBezTo>
                <a:cubicBezTo>
                  <a:pt x="35" y="168"/>
                  <a:pt x="24" y="154"/>
                  <a:pt x="40" y="131"/>
                </a:cubicBezTo>
                <a:cubicBezTo>
                  <a:pt x="51" y="113"/>
                  <a:pt x="61" y="105"/>
                  <a:pt x="83" y="109"/>
                </a:cubicBezTo>
                <a:cubicBezTo>
                  <a:pt x="111" y="115"/>
                  <a:pt x="112" y="113"/>
                  <a:pt x="110" y="84"/>
                </a:cubicBezTo>
                <a:cubicBezTo>
                  <a:pt x="109" y="53"/>
                  <a:pt x="121" y="37"/>
                  <a:pt x="147" y="31"/>
                </a:cubicBezTo>
                <a:cubicBezTo>
                  <a:pt x="163" y="26"/>
                  <a:pt x="170" y="38"/>
                  <a:pt x="180" y="44"/>
                </a:cubicBezTo>
                <a:cubicBezTo>
                  <a:pt x="205" y="59"/>
                  <a:pt x="201" y="64"/>
                  <a:pt x="215" y="36"/>
                </a:cubicBezTo>
                <a:cubicBezTo>
                  <a:pt x="228" y="7"/>
                  <a:pt x="245" y="0"/>
                  <a:pt x="275" y="7"/>
                </a:cubicBezTo>
                <a:cubicBezTo>
                  <a:pt x="282" y="9"/>
                  <a:pt x="285" y="13"/>
                  <a:pt x="288" y="19"/>
                </a:cubicBezTo>
                <a:cubicBezTo>
                  <a:pt x="292" y="28"/>
                  <a:pt x="297" y="38"/>
                  <a:pt x="302" y="48"/>
                </a:cubicBezTo>
                <a:cubicBezTo>
                  <a:pt x="306" y="56"/>
                  <a:pt x="311" y="58"/>
                  <a:pt x="319" y="52"/>
                </a:cubicBezTo>
                <a:cubicBezTo>
                  <a:pt x="320" y="51"/>
                  <a:pt x="322" y="50"/>
                  <a:pt x="324" y="48"/>
                </a:cubicBezTo>
                <a:cubicBezTo>
                  <a:pt x="362" y="23"/>
                  <a:pt x="362" y="24"/>
                  <a:pt x="398" y="49"/>
                </a:cubicBezTo>
                <a:cubicBezTo>
                  <a:pt x="402" y="51"/>
                  <a:pt x="403" y="53"/>
                  <a:pt x="403" y="57"/>
                </a:cubicBezTo>
                <a:cubicBezTo>
                  <a:pt x="403" y="60"/>
                  <a:pt x="402" y="63"/>
                  <a:pt x="402" y="67"/>
                </a:cubicBezTo>
                <a:cubicBezTo>
                  <a:pt x="397" y="119"/>
                  <a:pt x="400" y="114"/>
                  <a:pt x="440" y="108"/>
                </a:cubicBezTo>
                <a:cubicBezTo>
                  <a:pt x="460" y="105"/>
                  <a:pt x="464" y="120"/>
                  <a:pt x="471" y="131"/>
                </a:cubicBezTo>
                <a:cubicBezTo>
                  <a:pt x="477" y="142"/>
                  <a:pt x="486" y="152"/>
                  <a:pt x="475" y="167"/>
                </a:cubicBezTo>
                <a:cubicBezTo>
                  <a:pt x="451" y="201"/>
                  <a:pt x="451" y="202"/>
                  <a:pt x="488" y="220"/>
                </a:cubicBezTo>
                <a:cubicBezTo>
                  <a:pt x="502" y="226"/>
                  <a:pt x="505" y="236"/>
                  <a:pt x="504" y="249"/>
                </a:cubicBezTo>
                <a:cubicBezTo>
                  <a:pt x="503" y="264"/>
                  <a:pt x="509" y="280"/>
                  <a:pt x="489" y="288"/>
                </a:cubicBezTo>
                <a:cubicBezTo>
                  <a:pt x="480" y="292"/>
                  <a:pt x="471" y="295"/>
                  <a:pt x="467" y="304"/>
                </a:cubicBezTo>
                <a:cubicBezTo>
                  <a:pt x="463" y="306"/>
                  <a:pt x="464" y="307"/>
                  <a:pt x="467" y="308"/>
                </a:cubicBezTo>
                <a:cubicBezTo>
                  <a:pt x="467" y="308"/>
                  <a:pt x="467" y="308"/>
                  <a:pt x="467" y="308"/>
                </a:cubicBezTo>
                <a:cubicBezTo>
                  <a:pt x="467" y="309"/>
                  <a:pt x="467" y="311"/>
                  <a:pt x="467" y="312"/>
                </a:cubicBezTo>
                <a:cubicBezTo>
                  <a:pt x="466" y="312"/>
                  <a:pt x="466" y="312"/>
                  <a:pt x="466" y="312"/>
                </a:cubicBezTo>
                <a:cubicBezTo>
                  <a:pt x="466" y="312"/>
                  <a:pt x="464" y="312"/>
                  <a:pt x="464" y="312"/>
                </a:cubicBezTo>
                <a:cubicBezTo>
                  <a:pt x="464" y="313"/>
                  <a:pt x="464" y="315"/>
                  <a:pt x="463" y="316"/>
                </a:cubicBezTo>
                <a:cubicBezTo>
                  <a:pt x="463" y="316"/>
                  <a:pt x="463" y="316"/>
                  <a:pt x="463" y="316"/>
                </a:cubicBezTo>
                <a:cubicBezTo>
                  <a:pt x="463" y="318"/>
                  <a:pt x="463" y="319"/>
                  <a:pt x="464" y="321"/>
                </a:cubicBezTo>
                <a:close/>
              </a:path>
            </a:pathLst>
          </a:custGeom>
          <a:solidFill>
            <a:srgbClr val="3745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4E2D6731-AA59-4C60-A1AB-2BE2846F75C0}"/>
              </a:ext>
            </a:extLst>
          </p:cNvPr>
          <p:cNvSpPr>
            <a:spLocks/>
          </p:cNvSpPr>
          <p:nvPr/>
        </p:nvSpPr>
        <p:spPr bwMode="auto">
          <a:xfrm>
            <a:off x="7342188" y="3538538"/>
            <a:ext cx="1470025" cy="2070100"/>
          </a:xfrm>
          <a:custGeom>
            <a:avLst/>
            <a:gdLst>
              <a:gd name="T0" fmla="*/ 46 w 244"/>
              <a:gd name="T1" fmla="*/ 240 h 344"/>
              <a:gd name="T2" fmla="*/ 46 w 244"/>
              <a:gd name="T3" fmla="*/ 45 h 344"/>
              <a:gd name="T4" fmla="*/ 48 w 244"/>
              <a:gd name="T5" fmla="*/ 19 h 344"/>
              <a:gd name="T6" fmla="*/ 79 w 244"/>
              <a:gd name="T7" fmla="*/ 1 h 344"/>
              <a:gd name="T8" fmla="*/ 99 w 244"/>
              <a:gd name="T9" fmla="*/ 23 h 344"/>
              <a:gd name="T10" fmla="*/ 99 w 244"/>
              <a:gd name="T11" fmla="*/ 81 h 344"/>
              <a:gd name="T12" fmla="*/ 110 w 244"/>
              <a:gd name="T13" fmla="*/ 91 h 344"/>
              <a:gd name="T14" fmla="*/ 144 w 244"/>
              <a:gd name="T15" fmla="*/ 105 h 344"/>
              <a:gd name="T16" fmla="*/ 159 w 244"/>
              <a:gd name="T17" fmla="*/ 112 h 344"/>
              <a:gd name="T18" fmla="*/ 191 w 244"/>
              <a:gd name="T19" fmla="*/ 142 h 344"/>
              <a:gd name="T20" fmla="*/ 195 w 244"/>
              <a:gd name="T21" fmla="*/ 154 h 344"/>
              <a:gd name="T22" fmla="*/ 201 w 244"/>
              <a:gd name="T23" fmla="*/ 144 h 344"/>
              <a:gd name="T24" fmla="*/ 216 w 244"/>
              <a:gd name="T25" fmla="*/ 130 h 344"/>
              <a:gd name="T26" fmla="*/ 238 w 244"/>
              <a:gd name="T27" fmla="*/ 146 h 344"/>
              <a:gd name="T28" fmla="*/ 234 w 244"/>
              <a:gd name="T29" fmla="*/ 265 h 344"/>
              <a:gd name="T30" fmla="*/ 213 w 244"/>
              <a:gd name="T31" fmla="*/ 327 h 344"/>
              <a:gd name="T32" fmla="*/ 190 w 244"/>
              <a:gd name="T33" fmla="*/ 344 h 344"/>
              <a:gd name="T34" fmla="*/ 76 w 244"/>
              <a:gd name="T35" fmla="*/ 343 h 344"/>
              <a:gd name="T36" fmla="*/ 50 w 244"/>
              <a:gd name="T37" fmla="*/ 329 h 344"/>
              <a:gd name="T38" fmla="*/ 10 w 244"/>
              <a:gd name="T39" fmla="*/ 266 h 344"/>
              <a:gd name="T40" fmla="*/ 4 w 244"/>
              <a:gd name="T41" fmla="*/ 224 h 344"/>
              <a:gd name="T42" fmla="*/ 14 w 244"/>
              <a:gd name="T43" fmla="*/ 173 h 344"/>
              <a:gd name="T44" fmla="*/ 29 w 244"/>
              <a:gd name="T45" fmla="*/ 159 h 344"/>
              <a:gd name="T46" fmla="*/ 41 w 244"/>
              <a:gd name="T47" fmla="*/ 176 h 344"/>
              <a:gd name="T48" fmla="*/ 41 w 244"/>
              <a:gd name="T49" fmla="*/ 241 h 344"/>
              <a:gd name="T50" fmla="*/ 46 w 244"/>
              <a:gd name="T51" fmla="*/ 24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44" h="344">
                <a:moveTo>
                  <a:pt x="46" y="240"/>
                </a:moveTo>
                <a:cubicBezTo>
                  <a:pt x="46" y="175"/>
                  <a:pt x="46" y="110"/>
                  <a:pt x="46" y="45"/>
                </a:cubicBezTo>
                <a:cubicBezTo>
                  <a:pt x="46" y="36"/>
                  <a:pt x="46" y="27"/>
                  <a:pt x="48" y="19"/>
                </a:cubicBezTo>
                <a:cubicBezTo>
                  <a:pt x="52" y="2"/>
                  <a:pt x="65" y="0"/>
                  <a:pt x="79" y="1"/>
                </a:cubicBezTo>
                <a:cubicBezTo>
                  <a:pt x="93" y="2"/>
                  <a:pt x="99" y="10"/>
                  <a:pt x="99" y="23"/>
                </a:cubicBezTo>
                <a:cubicBezTo>
                  <a:pt x="99" y="43"/>
                  <a:pt x="99" y="62"/>
                  <a:pt x="99" y="81"/>
                </a:cubicBezTo>
                <a:cubicBezTo>
                  <a:pt x="99" y="89"/>
                  <a:pt x="100" y="94"/>
                  <a:pt x="110" y="91"/>
                </a:cubicBezTo>
                <a:cubicBezTo>
                  <a:pt x="124" y="87"/>
                  <a:pt x="137" y="90"/>
                  <a:pt x="144" y="105"/>
                </a:cubicBezTo>
                <a:cubicBezTo>
                  <a:pt x="147" y="112"/>
                  <a:pt x="152" y="112"/>
                  <a:pt x="159" y="112"/>
                </a:cubicBezTo>
                <a:cubicBezTo>
                  <a:pt x="185" y="111"/>
                  <a:pt x="189" y="116"/>
                  <a:pt x="191" y="142"/>
                </a:cubicBezTo>
                <a:cubicBezTo>
                  <a:pt x="192" y="146"/>
                  <a:pt x="189" y="153"/>
                  <a:pt x="195" y="154"/>
                </a:cubicBezTo>
                <a:cubicBezTo>
                  <a:pt x="203" y="155"/>
                  <a:pt x="201" y="148"/>
                  <a:pt x="201" y="144"/>
                </a:cubicBezTo>
                <a:cubicBezTo>
                  <a:pt x="201" y="134"/>
                  <a:pt x="206" y="129"/>
                  <a:pt x="216" y="130"/>
                </a:cubicBezTo>
                <a:cubicBezTo>
                  <a:pt x="226" y="130"/>
                  <a:pt x="237" y="133"/>
                  <a:pt x="238" y="146"/>
                </a:cubicBezTo>
                <a:cubicBezTo>
                  <a:pt x="238" y="185"/>
                  <a:pt x="244" y="225"/>
                  <a:pt x="234" y="265"/>
                </a:cubicBezTo>
                <a:cubicBezTo>
                  <a:pt x="229" y="286"/>
                  <a:pt x="220" y="306"/>
                  <a:pt x="213" y="327"/>
                </a:cubicBezTo>
                <a:cubicBezTo>
                  <a:pt x="210" y="340"/>
                  <a:pt x="203" y="344"/>
                  <a:pt x="190" y="344"/>
                </a:cubicBezTo>
                <a:cubicBezTo>
                  <a:pt x="152" y="343"/>
                  <a:pt x="114" y="343"/>
                  <a:pt x="76" y="343"/>
                </a:cubicBezTo>
                <a:cubicBezTo>
                  <a:pt x="64" y="343"/>
                  <a:pt x="56" y="339"/>
                  <a:pt x="50" y="329"/>
                </a:cubicBezTo>
                <a:cubicBezTo>
                  <a:pt x="37" y="308"/>
                  <a:pt x="24" y="286"/>
                  <a:pt x="10" y="266"/>
                </a:cubicBezTo>
                <a:cubicBezTo>
                  <a:pt x="0" y="252"/>
                  <a:pt x="0" y="239"/>
                  <a:pt x="4" y="224"/>
                </a:cubicBezTo>
                <a:cubicBezTo>
                  <a:pt x="8" y="208"/>
                  <a:pt x="11" y="190"/>
                  <a:pt x="14" y="173"/>
                </a:cubicBezTo>
                <a:cubicBezTo>
                  <a:pt x="15" y="165"/>
                  <a:pt x="19" y="158"/>
                  <a:pt x="29" y="159"/>
                </a:cubicBezTo>
                <a:cubicBezTo>
                  <a:pt x="41" y="159"/>
                  <a:pt x="41" y="168"/>
                  <a:pt x="41" y="176"/>
                </a:cubicBezTo>
                <a:cubicBezTo>
                  <a:pt x="41" y="197"/>
                  <a:pt x="41" y="219"/>
                  <a:pt x="41" y="241"/>
                </a:cubicBezTo>
                <a:cubicBezTo>
                  <a:pt x="43" y="241"/>
                  <a:pt x="44" y="240"/>
                  <a:pt x="46" y="240"/>
                </a:cubicBezTo>
                <a:close/>
              </a:path>
            </a:pathLst>
          </a:custGeom>
          <a:solidFill>
            <a:srgbClr val="F86F5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E53C4CC0-13C4-45BE-9631-B1A4CE030890}"/>
              </a:ext>
            </a:extLst>
          </p:cNvPr>
          <p:cNvSpPr>
            <a:spLocks/>
          </p:cNvSpPr>
          <p:nvPr/>
        </p:nvSpPr>
        <p:spPr bwMode="auto">
          <a:xfrm>
            <a:off x="8751888" y="3887788"/>
            <a:ext cx="23812" cy="23813"/>
          </a:xfrm>
          <a:custGeom>
            <a:avLst/>
            <a:gdLst>
              <a:gd name="T0" fmla="*/ 4 w 4"/>
              <a:gd name="T1" fmla="*/ 4 h 4"/>
              <a:gd name="T2" fmla="*/ 4 w 4"/>
              <a:gd name="T3" fmla="*/ 0 h 4"/>
              <a:gd name="T4" fmla="*/ 4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4" y="4"/>
                </a:moveTo>
                <a:cubicBezTo>
                  <a:pt x="1" y="3"/>
                  <a:pt x="0" y="2"/>
                  <a:pt x="4" y="0"/>
                </a:cubicBezTo>
                <a:cubicBezTo>
                  <a:pt x="4" y="1"/>
                  <a:pt x="4" y="3"/>
                  <a:pt x="4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6" name="Freeform 8">
            <a:extLst>
              <a:ext uri="{FF2B5EF4-FFF2-40B4-BE49-F238E27FC236}">
                <a16:creationId xmlns:a16="http://schemas.microsoft.com/office/drawing/2014/main" id="{C431BFBB-5C48-4161-895C-4CD642BADCD1}"/>
              </a:ext>
            </a:extLst>
          </p:cNvPr>
          <p:cNvSpPr>
            <a:spLocks/>
          </p:cNvSpPr>
          <p:nvPr/>
        </p:nvSpPr>
        <p:spPr bwMode="auto">
          <a:xfrm>
            <a:off x="8751888" y="3937000"/>
            <a:ext cx="6350" cy="23813"/>
          </a:xfrm>
          <a:custGeom>
            <a:avLst/>
            <a:gdLst>
              <a:gd name="T0" fmla="*/ 0 w 1"/>
              <a:gd name="T1" fmla="*/ 4 h 4"/>
              <a:gd name="T2" fmla="*/ 1 w 1"/>
              <a:gd name="T3" fmla="*/ 0 h 4"/>
              <a:gd name="T4" fmla="*/ 0 w 1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4">
                <a:moveTo>
                  <a:pt x="0" y="4"/>
                </a:moveTo>
                <a:cubicBezTo>
                  <a:pt x="1" y="3"/>
                  <a:pt x="1" y="1"/>
                  <a:pt x="1" y="0"/>
                </a:cubicBezTo>
                <a:cubicBezTo>
                  <a:pt x="1" y="1"/>
                  <a:pt x="1" y="3"/>
                  <a:pt x="0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7" name="Freeform 9">
            <a:extLst>
              <a:ext uri="{FF2B5EF4-FFF2-40B4-BE49-F238E27FC236}">
                <a16:creationId xmlns:a16="http://schemas.microsoft.com/office/drawing/2014/main" id="{62639ED7-4ED2-4FF3-863E-0A7713BED8D3}"/>
              </a:ext>
            </a:extLst>
          </p:cNvPr>
          <p:cNvSpPr>
            <a:spLocks/>
          </p:cNvSpPr>
          <p:nvPr/>
        </p:nvSpPr>
        <p:spPr bwMode="auto">
          <a:xfrm>
            <a:off x="8775700" y="3911600"/>
            <a:ext cx="0" cy="25400"/>
          </a:xfrm>
          <a:custGeom>
            <a:avLst/>
            <a:gdLst>
              <a:gd name="T0" fmla="*/ 4 h 4"/>
              <a:gd name="T1" fmla="*/ 0 h 4"/>
              <a:gd name="T2" fmla="*/ 4 h 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4">
                <a:moveTo>
                  <a:pt x="0" y="4"/>
                </a:moveTo>
                <a:cubicBezTo>
                  <a:pt x="0" y="3"/>
                  <a:pt x="0" y="1"/>
                  <a:pt x="0" y="0"/>
                </a:cubicBezTo>
                <a:cubicBezTo>
                  <a:pt x="0" y="1"/>
                  <a:pt x="0" y="3"/>
                  <a:pt x="0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8" name="Freeform 10">
            <a:extLst>
              <a:ext uri="{FF2B5EF4-FFF2-40B4-BE49-F238E27FC236}">
                <a16:creationId xmlns:a16="http://schemas.microsoft.com/office/drawing/2014/main" id="{40DF56B8-FE1E-471D-911A-44347FBDADD8}"/>
              </a:ext>
            </a:extLst>
          </p:cNvPr>
          <p:cNvSpPr>
            <a:spLocks/>
          </p:cNvSpPr>
          <p:nvPr/>
        </p:nvSpPr>
        <p:spPr bwMode="auto">
          <a:xfrm>
            <a:off x="8751888" y="3960813"/>
            <a:ext cx="6350" cy="30163"/>
          </a:xfrm>
          <a:custGeom>
            <a:avLst/>
            <a:gdLst>
              <a:gd name="T0" fmla="*/ 1 w 1"/>
              <a:gd name="T1" fmla="*/ 5 h 5"/>
              <a:gd name="T2" fmla="*/ 0 w 1"/>
              <a:gd name="T3" fmla="*/ 0 h 5"/>
              <a:gd name="T4" fmla="*/ 1 w 1"/>
              <a:gd name="T5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5">
                <a:moveTo>
                  <a:pt x="1" y="5"/>
                </a:moveTo>
                <a:cubicBezTo>
                  <a:pt x="0" y="3"/>
                  <a:pt x="0" y="2"/>
                  <a:pt x="0" y="0"/>
                </a:cubicBezTo>
                <a:cubicBezTo>
                  <a:pt x="0" y="2"/>
                  <a:pt x="0" y="3"/>
                  <a:pt x="1" y="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9633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mond 5">
            <a:extLst>
              <a:ext uri="{FF2B5EF4-FFF2-40B4-BE49-F238E27FC236}">
                <a16:creationId xmlns:a16="http://schemas.microsoft.com/office/drawing/2014/main" id="{16FAFCC7-6200-479D-A78D-6911D4E405AB}"/>
              </a:ext>
            </a:extLst>
          </p:cNvPr>
          <p:cNvSpPr/>
          <p:nvPr/>
        </p:nvSpPr>
        <p:spPr>
          <a:xfrm>
            <a:off x="6112069" y="1492154"/>
            <a:ext cx="523146" cy="524691"/>
          </a:xfrm>
          <a:custGeom>
            <a:avLst/>
            <a:gdLst>
              <a:gd name="f0" fmla="val w"/>
              <a:gd name="f1" fmla="val h"/>
              <a:gd name="f2" fmla="val 0"/>
              <a:gd name="f3" fmla="val 3240001"/>
              <a:gd name="f4" fmla="val 3249575"/>
              <a:gd name="f5" fmla="val 1275349"/>
              <a:gd name="f6" fmla="val 2002569"/>
              <a:gd name="f7" fmla="val 1625117"/>
              <a:gd name="f8" fmla="val 2233002"/>
              <a:gd name="f9" fmla="val 1968772"/>
              <a:gd name="f10" fmla="val 2006596"/>
              <a:gd name="f11" fmla="val 1067116"/>
              <a:gd name="f12" fmla="val 1473605"/>
              <a:gd name="f13" fmla="val 1581605"/>
              <a:gd name="f14" fmla="val 2183116"/>
              <a:gd name="f15" fmla="val 1267205"/>
              <a:gd name="f16" fmla="val 1375205"/>
              <a:gd name="f17" fmla="val 1172196"/>
              <a:gd name="f18" fmla="val 3142550"/>
              <a:gd name="f19" fmla="val 2026252"/>
              <a:gd name="f20" fmla="val 1968728"/>
              <a:gd name="f21" fmla="val 3049854"/>
              <a:gd name="f22" fmla="val 1294362"/>
              <a:gd name="f23" fmla="val 602850"/>
              <a:gd name="f24" fmla="val 1559516"/>
              <a:gd name="f25" fmla="val 1217896"/>
              <a:gd name="f26" fmla="val 1964719"/>
              <a:gd name="f27" fmla="val 1060805"/>
              <a:gd name="f28" fmla="val 1168805"/>
              <a:gd name="f29" fmla="val 869032"/>
              <a:gd name="f30" fmla="val 816137"/>
              <a:gd name="f31" fmla="val 2381200"/>
              <a:gd name="f32" fmla="val 1623491"/>
              <a:gd name="f33" fmla="val 1668045"/>
              <a:gd name="f34" fmla="val 2093329"/>
              <a:gd name="f35" fmla="val 1625116"/>
              <a:gd name="f36" fmla="val 2121611"/>
              <a:gd name="f37" fmla="val 3235286"/>
              <a:gd name="f38" fmla="val 1060806"/>
              <a:gd name="f39" fmla="val 2489212"/>
              <a:gd name="f40" fmla="val 1552331"/>
              <a:gd name="f41" fmla="val 708008"/>
              <a:gd name="f42" fmla="val 761020"/>
              <a:gd name="f43" fmla="val 14946"/>
              <a:gd name="f44" fmla="*/ f0 1 3240001"/>
              <a:gd name="f45" fmla="*/ f1 1 3249575"/>
              <a:gd name="f46" fmla="+- f4 0 f2"/>
              <a:gd name="f47" fmla="+- f3 0 f2"/>
              <a:gd name="f48" fmla="*/ f47 1 3240001"/>
              <a:gd name="f49" fmla="*/ f46 1 3249575"/>
              <a:gd name="f50" fmla="*/ f2 1 f48"/>
              <a:gd name="f51" fmla="*/ f3 1 f48"/>
              <a:gd name="f52" fmla="*/ f2 1 f49"/>
              <a:gd name="f53" fmla="*/ f4 1 f49"/>
              <a:gd name="f54" fmla="*/ f50 f44 1"/>
              <a:gd name="f55" fmla="*/ f51 f44 1"/>
              <a:gd name="f56" fmla="*/ f53 f45 1"/>
              <a:gd name="f57" fmla="*/ f52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4" t="f57" r="f55" b="f56"/>
            <a:pathLst>
              <a:path w="3240001" h="3249575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lnTo>
                  <a:pt x="f3" y="f4"/>
                </a:lnTo>
                <a:lnTo>
                  <a:pt x="f2" y="f4"/>
                </a:lnTo>
                <a:close/>
                <a:moveTo>
                  <a:pt x="f11" y="f12"/>
                </a:moveTo>
                <a:lnTo>
                  <a:pt x="f11" y="f13"/>
                </a:lnTo>
                <a:lnTo>
                  <a:pt x="f14" y="f13"/>
                </a:lnTo>
                <a:lnTo>
                  <a:pt x="f14" y="f12"/>
                </a:lnTo>
                <a:close/>
                <a:moveTo>
                  <a:pt x="f11" y="f15"/>
                </a:moveTo>
                <a:lnTo>
                  <a:pt x="f11" y="f16"/>
                </a:lnTo>
                <a:lnTo>
                  <a:pt x="f14" y="f16"/>
                </a:lnTo>
                <a:lnTo>
                  <a:pt x="f14" y="f15"/>
                </a:lnTo>
                <a:close/>
                <a:moveTo>
                  <a:pt x="f3" y="f17"/>
                </a:moveTo>
                <a:lnTo>
                  <a:pt x="f3" y="f18"/>
                </a:lnTo>
                <a:lnTo>
                  <a:pt x="f19" y="f20"/>
                </a:lnTo>
                <a:lnTo>
                  <a:pt x="f21" y="f22"/>
                </a:lnTo>
                <a:close/>
                <a:moveTo>
                  <a:pt x="f2" y="f17"/>
                </a:moveTo>
                <a:lnTo>
                  <a:pt x="f23" y="f24"/>
                </a:lnTo>
                <a:lnTo>
                  <a:pt x="f25" y="f26"/>
                </a:lnTo>
                <a:lnTo>
                  <a:pt x="f2" y="f18"/>
                </a:lnTo>
                <a:close/>
                <a:moveTo>
                  <a:pt x="f11" y="f27"/>
                </a:moveTo>
                <a:lnTo>
                  <a:pt x="f11" y="f28"/>
                </a:lnTo>
                <a:lnTo>
                  <a:pt x="f14" y="f28"/>
                </a:lnTo>
                <a:lnTo>
                  <a:pt x="f14" y="f27"/>
                </a:lnTo>
                <a:close/>
                <a:moveTo>
                  <a:pt x="f29" y="f30"/>
                </a:moveTo>
                <a:lnTo>
                  <a:pt x="f31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lnTo>
                  <a:pt x="f29" y="f32"/>
                </a:lnTo>
                <a:close/>
                <a:moveTo>
                  <a:pt x="f35" y="f2"/>
                </a:moveTo>
                <a:lnTo>
                  <a:pt x="f37" y="f38"/>
                </a:lnTo>
                <a:lnTo>
                  <a:pt x="f39" y="f40"/>
                </a:lnTo>
                <a:lnTo>
                  <a:pt x="f39" y="f41"/>
                </a:lnTo>
                <a:lnTo>
                  <a:pt x="f42" y="f41"/>
                </a:lnTo>
                <a:lnTo>
                  <a:pt x="f42" y="f40"/>
                </a:lnTo>
                <a:lnTo>
                  <a:pt x="f43" y="f38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4" name="Isosceles Triangle 51">
            <a:extLst>
              <a:ext uri="{FF2B5EF4-FFF2-40B4-BE49-F238E27FC236}">
                <a16:creationId xmlns:a16="http://schemas.microsoft.com/office/drawing/2014/main" id="{18873C5D-D1D9-4015-B589-D199789360E0}"/>
              </a:ext>
            </a:extLst>
          </p:cNvPr>
          <p:cNvSpPr/>
          <p:nvPr/>
        </p:nvSpPr>
        <p:spPr>
          <a:xfrm>
            <a:off x="5273317" y="1562682"/>
            <a:ext cx="523146" cy="383618"/>
          </a:xfrm>
          <a:custGeom>
            <a:avLst/>
            <a:gdLst>
              <a:gd name="f0" fmla="val w"/>
              <a:gd name="f1" fmla="val h"/>
              <a:gd name="f2" fmla="val 0"/>
              <a:gd name="f3" fmla="val 3240001"/>
              <a:gd name="f4" fmla="val 2375905"/>
              <a:gd name="f5" fmla="val 1974640"/>
              <a:gd name="f6" fmla="val 1379575"/>
              <a:gd name="f7" fmla="val 1"/>
              <a:gd name="f8" fmla="val 1269863"/>
              <a:gd name="f9" fmla="val 1399042"/>
              <a:gd name="f10" fmla="val 1610574"/>
              <a:gd name="f11" fmla="val 1745545"/>
              <a:gd name="f12" fmla="val 126952"/>
              <a:gd name="f13" fmla="val 2258912"/>
              <a:gd name="f14" fmla="val 2032457"/>
              <a:gd name="f15" fmla="val 1334195"/>
              <a:gd name="f16" fmla="val 117525"/>
              <a:gd name="f17" fmla="val 1207545"/>
              <a:gd name="f18" fmla="val 1324768"/>
              <a:gd name="f19" fmla="val 2249485"/>
              <a:gd name="f20" fmla="val 3240000"/>
              <a:gd name="f21" fmla="val 1610572"/>
              <a:gd name="f22" fmla="val 1620513"/>
              <a:gd name="f23" fmla="*/ f0 1 3240001"/>
              <a:gd name="f24" fmla="*/ f1 1 2375905"/>
              <a:gd name="f25" fmla="+- f4 0 f2"/>
              <a:gd name="f26" fmla="+- f3 0 f2"/>
              <a:gd name="f27" fmla="*/ f26 1 3240001"/>
              <a:gd name="f28" fmla="*/ f25 1 2375905"/>
              <a:gd name="f29" fmla="*/ f2 1 f27"/>
              <a:gd name="f30" fmla="*/ f3 1 f27"/>
              <a:gd name="f31" fmla="*/ f2 1 f28"/>
              <a:gd name="f32" fmla="*/ f4 1 f28"/>
              <a:gd name="f33" fmla="*/ f29 f23 1"/>
              <a:gd name="f34" fmla="*/ f30 f23 1"/>
              <a:gd name="f35" fmla="*/ f32 f24 1"/>
              <a:gd name="f36" fmla="*/ f31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3" t="f36" r="f34" b="f35"/>
            <a:pathLst>
              <a:path w="3240001" h="2375905">
                <a:moveTo>
                  <a:pt x="f5" y="f6"/>
                </a:moveTo>
                <a:lnTo>
                  <a:pt x="f3" y="f4"/>
                </a:lnTo>
                <a:lnTo>
                  <a:pt x="f7" y="f4"/>
                </a:lnTo>
                <a:lnTo>
                  <a:pt x="f8" y="f9"/>
                </a:lnTo>
                <a:lnTo>
                  <a:pt x="f10" y="f11"/>
                </a:lnTo>
                <a:close/>
                <a:moveTo>
                  <a:pt x="f3" y="f12"/>
                </a:moveTo>
                <a:lnTo>
                  <a:pt x="f3" y="f13"/>
                </a:lnTo>
                <a:lnTo>
                  <a:pt x="f14" y="f15"/>
                </a:lnTo>
                <a:close/>
                <a:moveTo>
                  <a:pt x="f2" y="f16"/>
                </a:moveTo>
                <a:lnTo>
                  <a:pt x="f17" y="f18"/>
                </a:lnTo>
                <a:lnTo>
                  <a:pt x="f2" y="f19"/>
                </a:lnTo>
                <a:close/>
                <a:moveTo>
                  <a:pt x="f2" y="f2"/>
                </a:moveTo>
                <a:lnTo>
                  <a:pt x="f20" y="f2"/>
                </a:lnTo>
                <a:lnTo>
                  <a:pt x="f21" y="f22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5" name="Isosceles Triangle 57">
            <a:extLst>
              <a:ext uri="{FF2B5EF4-FFF2-40B4-BE49-F238E27FC236}">
                <a16:creationId xmlns:a16="http://schemas.microsoft.com/office/drawing/2014/main" id="{2445BA64-862B-4AF3-8C67-84AAF02E4459}"/>
              </a:ext>
            </a:extLst>
          </p:cNvPr>
          <p:cNvSpPr/>
          <p:nvPr/>
        </p:nvSpPr>
        <p:spPr>
          <a:xfrm>
            <a:off x="6114153" y="4520208"/>
            <a:ext cx="313136" cy="7079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46449"/>
              <a:gd name="f7" fmla="val 3166775"/>
              <a:gd name="f8" fmla="val 1148449"/>
              <a:gd name="f9" fmla="val 2374775"/>
              <a:gd name="f10" fmla="val 198001"/>
              <a:gd name="f11" fmla="val 1"/>
              <a:gd name="f12" fmla="val 755186"/>
              <a:gd name="f13" fmla="val 438198"/>
              <a:gd name="f14" fmla="val 734449"/>
              <a:gd name="f15" fmla="val 793446"/>
              <a:gd name="f16" fmla="val 1231644"/>
              <a:gd name="f17" fmla="val 803843"/>
              <a:gd name="f18" fmla="val 1256124"/>
              <a:gd name="f19" fmla="val 853246"/>
              <a:gd name="f20" fmla="val 1322425"/>
              <a:gd name="f21" fmla="val 1400264"/>
              <a:gd name="f22" fmla="val 1499686"/>
              <a:gd name="f23" fmla="val 772648"/>
              <a:gd name="f24" fmla="val 1580284"/>
              <a:gd name="f25" fmla="val 673226"/>
              <a:gd name="f26" fmla="val 573804"/>
              <a:gd name="f27" fmla="val 493206"/>
              <a:gd name="f28" fmla="val 1322426"/>
              <a:gd name="f29" fmla="val 542608"/>
              <a:gd name="f30" fmla="val 1256126"/>
              <a:gd name="f31" fmla="val 612000"/>
              <a:gd name="f32" fmla="val 1231645"/>
              <a:gd name="f33" fmla="val 591263"/>
              <a:gd name="f34" fmla="val 10368"/>
              <a:gd name="f35" fmla="val 2939"/>
              <a:gd name="f36" fmla="val 1491744"/>
              <a:gd name="f37" fmla="val 2009"/>
              <a:gd name="f38" fmla="val 1494147"/>
              <a:gd name="f39" fmla="val 1499342"/>
              <a:gd name="f40" fmla="val 6353"/>
              <a:gd name="f41" fmla="val 274151"/>
              <a:gd name="f42" fmla="val 1797289"/>
              <a:gd name="f43" fmla="val 320153"/>
              <a:gd name="f44" fmla="val 2031319"/>
              <a:gd name="f45" fmla="val 273414"/>
              <a:gd name="f46" fmla="val 2293171"/>
              <a:gd name="f47" fmla="val 1091887"/>
              <a:gd name="f48" fmla="val 2283744"/>
              <a:gd name="f49" fmla="val 1035756"/>
              <a:gd name="f50" fmla="val 1984266"/>
              <a:gd name="f51" fmla="val 1081794"/>
              <a:gd name="f52" fmla="val 1833397"/>
              <a:gd name="f53" fmla="val 1340768"/>
              <a:gd name="f54" fmla="val 1344512"/>
              <a:gd name="f55" fmla="val 1494334"/>
              <a:gd name="f56" fmla="val 1345124"/>
              <a:gd name="f57" fmla="val 1493447"/>
              <a:gd name="f58" fmla="val 1345785"/>
              <a:gd name="f59" fmla="val 1492596"/>
              <a:gd name="f60" fmla="val 1346448"/>
              <a:gd name="f61" fmla="val 1343510"/>
              <a:gd name="f62" fmla="val 1140490"/>
              <a:gd name="f63" fmla="val 966846"/>
              <a:gd name="f64" fmla="val 958206"/>
              <a:gd name="f65" fmla="val 524898"/>
              <a:gd name="f66" fmla="+- 0 0 -90"/>
              <a:gd name="f67" fmla="*/ f3 1 1346449"/>
              <a:gd name="f68" fmla="*/ f4 1 3166775"/>
              <a:gd name="f69" fmla="+- f7 0 f5"/>
              <a:gd name="f70" fmla="+- f6 0 f5"/>
              <a:gd name="f71" fmla="*/ f66 f0 1"/>
              <a:gd name="f72" fmla="*/ f70 1 1346449"/>
              <a:gd name="f73" fmla="*/ f69 1 3166775"/>
              <a:gd name="f74" fmla="*/ 1148449 f70 1"/>
              <a:gd name="f75" fmla="*/ 198001 f70 1"/>
              <a:gd name="f76" fmla="*/ 1 f70 1"/>
              <a:gd name="f77" fmla="*/ 1346449 f70 1"/>
              <a:gd name="f78" fmla="*/ 755186 f70 1"/>
              <a:gd name="f79" fmla="*/ 734449 f70 1"/>
              <a:gd name="f80" fmla="*/ 853246 f70 1"/>
              <a:gd name="f81" fmla="*/ 673226 f70 1"/>
              <a:gd name="f82" fmla="*/ 493206 f70 1"/>
              <a:gd name="f83" fmla="*/ 612000 f70 1"/>
              <a:gd name="f84" fmla="*/ 2939 f70 1"/>
              <a:gd name="f85" fmla="*/ 0 f70 1"/>
              <a:gd name="f86" fmla="*/ 2009 f70 1"/>
              <a:gd name="f87" fmla="*/ 6353 f70 1"/>
              <a:gd name="f88" fmla="*/ 273414 f70 1"/>
              <a:gd name="f89" fmla="*/ 1091887 f70 1"/>
              <a:gd name="f90" fmla="*/ 1340768 f70 1"/>
              <a:gd name="f91" fmla="*/ 1344512 f70 1"/>
              <a:gd name="f92" fmla="*/ 1346448 f70 1"/>
              <a:gd name="f93" fmla="*/ 1343510 f70 1"/>
              <a:gd name="f94" fmla="*/ 2374775 f69 1"/>
              <a:gd name="f95" fmla="*/ 3166775 f69 1"/>
              <a:gd name="f96" fmla="*/ 0 f69 1"/>
              <a:gd name="f97" fmla="*/ 1231644 f69 1"/>
              <a:gd name="f98" fmla="*/ 1400264 f69 1"/>
              <a:gd name="f99" fmla="*/ 1580284 f69 1"/>
              <a:gd name="f100" fmla="*/ 1231645 f69 1"/>
              <a:gd name="f101" fmla="*/ 591263 f70 1"/>
              <a:gd name="f102" fmla="*/ 10368 f69 1"/>
              <a:gd name="f103" fmla="*/ 1491744 f69 1"/>
              <a:gd name="f104" fmla="*/ 1494147 f69 1"/>
              <a:gd name="f105" fmla="*/ 1499342 f69 1"/>
              <a:gd name="f106" fmla="*/ 2293171 f69 1"/>
              <a:gd name="f107" fmla="*/ 2283744 f69 1"/>
              <a:gd name="f108" fmla="*/ 1494334 f69 1"/>
              <a:gd name="f109" fmla="*/ f71 1 f2"/>
              <a:gd name="f110" fmla="*/ f74 1 1346449"/>
              <a:gd name="f111" fmla="*/ f75 1 1346449"/>
              <a:gd name="f112" fmla="*/ f76 1 1346449"/>
              <a:gd name="f113" fmla="*/ f77 1 1346449"/>
              <a:gd name="f114" fmla="*/ f78 1 1346449"/>
              <a:gd name="f115" fmla="*/ f79 1 1346449"/>
              <a:gd name="f116" fmla="*/ f80 1 1346449"/>
              <a:gd name="f117" fmla="*/ f81 1 1346449"/>
              <a:gd name="f118" fmla="*/ f82 1 1346449"/>
              <a:gd name="f119" fmla="*/ f83 1 1346449"/>
              <a:gd name="f120" fmla="*/ f84 1 1346449"/>
              <a:gd name="f121" fmla="*/ f85 1 1346449"/>
              <a:gd name="f122" fmla="*/ f86 1 1346449"/>
              <a:gd name="f123" fmla="*/ f87 1 1346449"/>
              <a:gd name="f124" fmla="*/ f88 1 1346449"/>
              <a:gd name="f125" fmla="*/ f89 1 1346449"/>
              <a:gd name="f126" fmla="*/ f90 1 1346449"/>
              <a:gd name="f127" fmla="*/ f91 1 1346449"/>
              <a:gd name="f128" fmla="*/ f92 1 1346449"/>
              <a:gd name="f129" fmla="*/ f93 1 1346449"/>
              <a:gd name="f130" fmla="*/ f94 1 3166775"/>
              <a:gd name="f131" fmla="*/ f95 1 3166775"/>
              <a:gd name="f132" fmla="*/ f96 1 3166775"/>
              <a:gd name="f133" fmla="*/ f97 1 3166775"/>
              <a:gd name="f134" fmla="*/ f98 1 3166775"/>
              <a:gd name="f135" fmla="*/ f99 1 3166775"/>
              <a:gd name="f136" fmla="*/ f100 1 3166775"/>
              <a:gd name="f137" fmla="*/ f101 1 1346449"/>
              <a:gd name="f138" fmla="*/ f102 1 3166775"/>
              <a:gd name="f139" fmla="*/ f103 1 3166775"/>
              <a:gd name="f140" fmla="*/ f104 1 3166775"/>
              <a:gd name="f141" fmla="*/ f105 1 3166775"/>
              <a:gd name="f142" fmla="*/ f106 1 3166775"/>
              <a:gd name="f143" fmla="*/ f107 1 3166775"/>
              <a:gd name="f144" fmla="*/ f108 1 3166775"/>
              <a:gd name="f145" fmla="*/ f5 1 f72"/>
              <a:gd name="f146" fmla="*/ f6 1 f72"/>
              <a:gd name="f147" fmla="*/ f5 1 f73"/>
              <a:gd name="f148" fmla="*/ f7 1 f73"/>
              <a:gd name="f149" fmla="+- f109 0 f1"/>
              <a:gd name="f150" fmla="*/ f110 1 f72"/>
              <a:gd name="f151" fmla="*/ f130 1 f73"/>
              <a:gd name="f152" fmla="*/ f111 1 f72"/>
              <a:gd name="f153" fmla="*/ f112 1 f72"/>
              <a:gd name="f154" fmla="*/ f131 1 f73"/>
              <a:gd name="f155" fmla="*/ f113 1 f72"/>
              <a:gd name="f156" fmla="*/ f114 1 f72"/>
              <a:gd name="f157" fmla="*/ f132 1 f73"/>
              <a:gd name="f158" fmla="*/ f115 1 f72"/>
              <a:gd name="f159" fmla="*/ f133 1 f73"/>
              <a:gd name="f160" fmla="*/ f116 1 f72"/>
              <a:gd name="f161" fmla="*/ f134 1 f73"/>
              <a:gd name="f162" fmla="*/ f117 1 f72"/>
              <a:gd name="f163" fmla="*/ f135 1 f73"/>
              <a:gd name="f164" fmla="*/ f118 1 f72"/>
              <a:gd name="f165" fmla="*/ f119 1 f72"/>
              <a:gd name="f166" fmla="*/ f136 1 f73"/>
              <a:gd name="f167" fmla="*/ f137 1 f72"/>
              <a:gd name="f168" fmla="*/ f138 1 f73"/>
              <a:gd name="f169" fmla="*/ f120 1 f72"/>
              <a:gd name="f170" fmla="*/ f139 1 f73"/>
              <a:gd name="f171" fmla="*/ f121 1 f72"/>
              <a:gd name="f172" fmla="*/ f122 1 f72"/>
              <a:gd name="f173" fmla="*/ f140 1 f73"/>
              <a:gd name="f174" fmla="*/ f141 1 f73"/>
              <a:gd name="f175" fmla="*/ f123 1 f72"/>
              <a:gd name="f176" fmla="*/ f124 1 f72"/>
              <a:gd name="f177" fmla="*/ f142 1 f73"/>
              <a:gd name="f178" fmla="*/ f125 1 f72"/>
              <a:gd name="f179" fmla="*/ f143 1 f73"/>
              <a:gd name="f180" fmla="*/ f126 1 f72"/>
              <a:gd name="f181" fmla="*/ f127 1 f72"/>
              <a:gd name="f182" fmla="*/ f144 1 f73"/>
              <a:gd name="f183" fmla="*/ f128 1 f72"/>
              <a:gd name="f184" fmla="*/ f129 1 f72"/>
              <a:gd name="f185" fmla="*/ f145 f67 1"/>
              <a:gd name="f186" fmla="*/ f146 f67 1"/>
              <a:gd name="f187" fmla="*/ f148 f68 1"/>
              <a:gd name="f188" fmla="*/ f147 f68 1"/>
              <a:gd name="f189" fmla="*/ f150 f67 1"/>
              <a:gd name="f190" fmla="*/ f151 f68 1"/>
              <a:gd name="f191" fmla="*/ f152 f67 1"/>
              <a:gd name="f192" fmla="*/ f153 f67 1"/>
              <a:gd name="f193" fmla="*/ f154 f68 1"/>
              <a:gd name="f194" fmla="*/ f155 f67 1"/>
              <a:gd name="f195" fmla="*/ f156 f67 1"/>
              <a:gd name="f196" fmla="*/ f157 f68 1"/>
              <a:gd name="f197" fmla="*/ f158 f67 1"/>
              <a:gd name="f198" fmla="*/ f159 f68 1"/>
              <a:gd name="f199" fmla="*/ f160 f67 1"/>
              <a:gd name="f200" fmla="*/ f161 f68 1"/>
              <a:gd name="f201" fmla="*/ f162 f67 1"/>
              <a:gd name="f202" fmla="*/ f163 f68 1"/>
              <a:gd name="f203" fmla="*/ f164 f67 1"/>
              <a:gd name="f204" fmla="*/ f165 f67 1"/>
              <a:gd name="f205" fmla="*/ f166 f68 1"/>
              <a:gd name="f206" fmla="*/ f167 f67 1"/>
              <a:gd name="f207" fmla="*/ f168 f68 1"/>
              <a:gd name="f208" fmla="*/ f169 f67 1"/>
              <a:gd name="f209" fmla="*/ f170 f68 1"/>
              <a:gd name="f210" fmla="*/ f171 f67 1"/>
              <a:gd name="f211" fmla="*/ f172 f67 1"/>
              <a:gd name="f212" fmla="*/ f173 f68 1"/>
              <a:gd name="f213" fmla="*/ f174 f68 1"/>
              <a:gd name="f214" fmla="*/ f175 f67 1"/>
              <a:gd name="f215" fmla="*/ f176 f67 1"/>
              <a:gd name="f216" fmla="*/ f177 f68 1"/>
              <a:gd name="f217" fmla="*/ f178 f67 1"/>
              <a:gd name="f218" fmla="*/ f179 f68 1"/>
              <a:gd name="f219" fmla="*/ f180 f67 1"/>
              <a:gd name="f220" fmla="*/ f181 f67 1"/>
              <a:gd name="f221" fmla="*/ f182 f68 1"/>
              <a:gd name="f222" fmla="*/ f183 f67 1"/>
              <a:gd name="f223" fmla="*/ f184 f6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49">
                <a:pos x="f189" y="f190"/>
              </a:cxn>
              <a:cxn ang="f149">
                <a:pos x="f191" y="f190"/>
              </a:cxn>
              <a:cxn ang="f149">
                <a:pos x="f192" y="f193"/>
              </a:cxn>
              <a:cxn ang="f149">
                <a:pos x="f194" y="f193"/>
              </a:cxn>
              <a:cxn ang="f149">
                <a:pos x="f189" y="f190"/>
              </a:cxn>
              <a:cxn ang="f149">
                <a:pos x="f195" y="f196"/>
              </a:cxn>
              <a:cxn ang="f149">
                <a:pos x="f197" y="f198"/>
              </a:cxn>
              <a:cxn ang="f149">
                <a:pos x="f199" y="f200"/>
              </a:cxn>
              <a:cxn ang="f149">
                <a:pos x="f201" y="f202"/>
              </a:cxn>
              <a:cxn ang="f149">
                <a:pos x="f203" y="f200"/>
              </a:cxn>
              <a:cxn ang="f149">
                <a:pos x="f204" y="f205"/>
              </a:cxn>
              <a:cxn ang="f149">
                <a:pos x="f206" y="f207"/>
              </a:cxn>
              <a:cxn ang="f149">
                <a:pos x="f208" y="f209"/>
              </a:cxn>
              <a:cxn ang="f149">
                <a:pos x="f210" y="f209"/>
              </a:cxn>
              <a:cxn ang="f149">
                <a:pos x="f211" y="f212"/>
              </a:cxn>
              <a:cxn ang="f149">
                <a:pos x="f210" y="f213"/>
              </a:cxn>
              <a:cxn ang="f149">
                <a:pos x="f214" y="f213"/>
              </a:cxn>
              <a:cxn ang="f149">
                <a:pos x="f215" y="f216"/>
              </a:cxn>
              <a:cxn ang="f149">
                <a:pos x="f217" y="f218"/>
              </a:cxn>
              <a:cxn ang="f149">
                <a:pos x="f219" y="f213"/>
              </a:cxn>
              <a:cxn ang="f149">
                <a:pos x="f194" y="f213"/>
              </a:cxn>
              <a:cxn ang="f149">
                <a:pos x="f220" y="f221"/>
              </a:cxn>
              <a:cxn ang="f149">
                <a:pos x="f222" y="f209"/>
              </a:cxn>
              <a:cxn ang="f149">
                <a:pos x="f223" y="f209"/>
              </a:cxn>
              <a:cxn ang="f149">
                <a:pos x="f195" y="f196"/>
              </a:cxn>
            </a:cxnLst>
            <a:rect l="f185" t="f188" r="f186" b="f187"/>
            <a:pathLst>
              <a:path w="1346449" h="3166775">
                <a:moveTo>
                  <a:pt x="f8" y="f9"/>
                </a:moveTo>
                <a:lnTo>
                  <a:pt x="f10" y="f9"/>
                </a:lnTo>
                <a:lnTo>
                  <a:pt x="f11" y="f7"/>
                </a:lnTo>
                <a:lnTo>
                  <a:pt x="f6" y="f7"/>
                </a:lnTo>
                <a:lnTo>
                  <a:pt x="f8" y="f9"/>
                </a:lnTo>
                <a:close/>
                <a:moveTo>
                  <a:pt x="f12" y="f5"/>
                </a:moveTo>
                <a:cubicBezTo>
                  <a:pt x="f12" y="f13"/>
                  <a:pt x="f14" y="f15"/>
                  <a:pt x="f14" y="f16"/>
                </a:cubicBezTo>
                <a:cubicBezTo>
                  <a:pt x="f17" y="f18"/>
                  <a:pt x="f19" y="f20"/>
                  <a:pt x="f19" y="f21"/>
                </a:cubicBezTo>
                <a:cubicBezTo>
                  <a:pt x="f19" y="f22"/>
                  <a:pt x="f23" y="f24"/>
                  <a:pt x="f25" y="f24"/>
                </a:cubicBezTo>
                <a:cubicBezTo>
                  <a:pt x="f26" y="f24"/>
                  <a:pt x="f27" y="f22"/>
                  <a:pt x="f27" y="f21"/>
                </a:cubicBezTo>
                <a:cubicBezTo>
                  <a:pt x="f27" y="f28"/>
                  <a:pt x="f29" y="f30"/>
                  <a:pt x="f31" y="f32"/>
                </a:cubicBezTo>
                <a:lnTo>
                  <a:pt x="f33" y="f34"/>
                </a:lnTo>
                <a:lnTo>
                  <a:pt x="f35" y="f36"/>
                </a:lnTo>
                <a:lnTo>
                  <a:pt x="f5" y="f36"/>
                </a:lnTo>
                <a:lnTo>
                  <a:pt x="f37" y="f38"/>
                </a:lnTo>
                <a:lnTo>
                  <a:pt x="f5" y="f39"/>
                </a:lnTo>
                <a:lnTo>
                  <a:pt x="f40" y="f39"/>
                </a:lnTo>
                <a:cubicBezTo>
                  <a:pt x="f41" y="f42"/>
                  <a:pt x="f43" y="f44"/>
                  <a:pt x="f45" y="f46"/>
                </a:cubicBezTo>
                <a:lnTo>
                  <a:pt x="f47" y="f48"/>
                </a:lnTo>
                <a:cubicBezTo>
                  <a:pt x="f49" y="f50"/>
                  <a:pt x="f51" y="f52"/>
                  <a:pt x="f53" y="f39"/>
                </a:cubicBezTo>
                <a:lnTo>
                  <a:pt x="f6" y="f39"/>
                </a:lnTo>
                <a:lnTo>
                  <a:pt x="f54" y="f55"/>
                </a:lnTo>
                <a:cubicBezTo>
                  <a:pt x="f56" y="f57"/>
                  <a:pt x="f58" y="f59"/>
                  <a:pt x="f60" y="f36"/>
                </a:cubicBezTo>
                <a:lnTo>
                  <a:pt x="f61" y="f36"/>
                </a:lnTo>
                <a:cubicBezTo>
                  <a:pt x="f62" y="f63"/>
                  <a:pt x="f64" y="f65"/>
                  <a:pt x="f12" y="f5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9AE6440-DCD5-4C49-85DC-054133322D78}"/>
              </a:ext>
            </a:extLst>
          </p:cNvPr>
          <p:cNvSpPr/>
          <p:nvPr/>
        </p:nvSpPr>
        <p:spPr>
          <a:xfrm rot="18900010">
            <a:off x="9585737" y="3654560"/>
            <a:ext cx="225664" cy="502737"/>
          </a:xfrm>
          <a:custGeom>
            <a:avLst/>
            <a:gdLst>
              <a:gd name="f0" fmla="val w"/>
              <a:gd name="f1" fmla="val h"/>
              <a:gd name="f2" fmla="val 0"/>
              <a:gd name="f3" fmla="val 154109"/>
              <a:gd name="f4" fmla="val 343323"/>
              <a:gd name="f5" fmla="val 102909"/>
              <a:gd name="f6" fmla="val 313772"/>
              <a:gd name="f7" fmla="val 328547"/>
              <a:gd name="f8" fmla="val 336708"/>
              <a:gd name="f9" fmla="val 96294"/>
              <a:gd name="f10" fmla="val 343322"/>
              <a:gd name="f11" fmla="val 88133"/>
              <a:gd name="f12" fmla="val 65975"/>
              <a:gd name="f13" fmla="val 57814"/>
              <a:gd name="f14" fmla="val 51199"/>
              <a:gd name="f15" fmla="val 323622"/>
              <a:gd name="f16" fmla="val 51200"/>
              <a:gd name="f17" fmla="val 318696"/>
              <a:gd name="f18" fmla="val 313771"/>
              <a:gd name="f19" fmla="val 123327"/>
              <a:gd name="f20" fmla="val 15459"/>
              <a:gd name="f21" fmla="val 141678"/>
              <a:gd name="f22" fmla="val 29245"/>
              <a:gd name="f23" fmla="val 152926"/>
              <a:gd name="f24" fmla="val 50497"/>
              <a:gd name="f25" fmla="val 154008"/>
              <a:gd name="f26" fmla="val 73425"/>
              <a:gd name="f27" fmla="val 155089"/>
              <a:gd name="f28" fmla="val 96353"/>
              <a:gd name="f29" fmla="val 145890"/>
              <a:gd name="f30" fmla="val 118568"/>
              <a:gd name="f31" fmla="val 128916"/>
              <a:gd name="f32" fmla="val 134021"/>
              <a:gd name="f33" fmla="val 119294"/>
              <a:gd name="f34" fmla="val 123450"/>
              <a:gd name="f35" fmla="val 133118"/>
              <a:gd name="f36" fmla="val 110865"/>
              <a:gd name="f37" fmla="val 140611"/>
              <a:gd name="f38" fmla="val 92772"/>
              <a:gd name="f39" fmla="val 139730"/>
              <a:gd name="f40" fmla="val 74098"/>
              <a:gd name="f41" fmla="val 138850"/>
              <a:gd name="f42" fmla="val 55424"/>
              <a:gd name="f43" fmla="val 129689"/>
              <a:gd name="f44" fmla="val 38115"/>
              <a:gd name="f45" fmla="val 114743"/>
              <a:gd name="f46" fmla="val 26887"/>
              <a:gd name="f47" fmla="val 136698"/>
              <a:gd name="f48" fmla="val 17411"/>
              <a:gd name="f49" fmla="val 103758"/>
              <a:gd name="f50" fmla="+- 0 0 15529"/>
              <a:gd name="f51" fmla="val 50351"/>
              <a:gd name="f52" fmla="val 17412"/>
              <a:gd name="f53" fmla="+- 0 0 15528"/>
              <a:gd name="f54" fmla="val 103757"/>
              <a:gd name="f55" fmla="val 136697"/>
              <a:gd name="f56" fmla="val 169637"/>
              <a:gd name="f57" fmla="val 196665"/>
              <a:gd name="f58" fmla="val 42556"/>
              <a:gd name="f59" fmla="val 111552"/>
              <a:gd name="f60" fmla="val 154108"/>
              <a:gd name="f61" fmla="val 139576"/>
              <a:gd name="f62" fmla="val 168641"/>
              <a:gd name="f63" fmla="val 121959"/>
              <a:gd name="f64" fmla="val 178211"/>
              <a:gd name="f65" fmla="val 102912"/>
              <a:gd name="f66" fmla="val 180994"/>
              <a:gd name="f67" fmla="val 308310"/>
              <a:gd name="f68" fmla="val 51197"/>
              <a:gd name="f69" fmla="val 32150"/>
              <a:gd name="f70" fmla="val 14534"/>
              <a:gd name="f71" fmla="+- 0 0 42555"/>
              <a:gd name="f72" fmla="+- 0 0 42556"/>
              <a:gd name="f73" fmla="val 111553"/>
              <a:gd name="f74" fmla="*/ f0 1 154109"/>
              <a:gd name="f75" fmla="*/ f1 1 343323"/>
              <a:gd name="f76" fmla="+- f4 0 f2"/>
              <a:gd name="f77" fmla="+- f3 0 f2"/>
              <a:gd name="f78" fmla="*/ f77 1 154109"/>
              <a:gd name="f79" fmla="*/ f76 1 343323"/>
              <a:gd name="f80" fmla="*/ f2 1 f78"/>
              <a:gd name="f81" fmla="*/ f3 1 f78"/>
              <a:gd name="f82" fmla="*/ f2 1 f79"/>
              <a:gd name="f83" fmla="*/ f4 1 f79"/>
              <a:gd name="f84" fmla="*/ f80 f74 1"/>
              <a:gd name="f85" fmla="*/ f81 f74 1"/>
              <a:gd name="f86" fmla="*/ f83 f75 1"/>
              <a:gd name="f87" fmla="*/ f82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4" t="f87" r="f85" b="f86"/>
            <a:pathLst>
              <a:path w="154109" h="343323">
                <a:moveTo>
                  <a:pt x="f5" y="f6"/>
                </a:moveTo>
                <a:lnTo>
                  <a:pt x="f5" y="f7"/>
                </a:lnTo>
                <a:cubicBezTo>
                  <a:pt x="f5" y="f8"/>
                  <a:pt x="f9" y="f10"/>
                  <a:pt x="f11" y="f4"/>
                </a:cubicBezTo>
                <a:lnTo>
                  <a:pt x="f12" y="f10"/>
                </a:lnTo>
                <a:cubicBezTo>
                  <a:pt x="f13" y="f10"/>
                  <a:pt x="f14" y="f8"/>
                  <a:pt x="f14" y="f7"/>
                </a:cubicBezTo>
                <a:cubicBezTo>
                  <a:pt x="f14" y="f15"/>
                  <a:pt x="f16" y="f17"/>
                  <a:pt x="f16" y="f18"/>
                </a:cubicBezTo>
                <a:close/>
                <a:moveTo>
                  <a:pt x="f19" y="f20"/>
                </a:move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lnTo>
                  <a:pt x="f33" y="f34"/>
                </a:lnTo>
                <a:cubicBezTo>
                  <a:pt x="f35" y="f36"/>
                  <a:pt x="f37" y="f38"/>
                  <a:pt x="f39" y="f40"/>
                </a:cubicBezTo>
                <a:cubicBezTo>
                  <a:pt x="f41" y="f42"/>
                  <a:pt x="f43" y="f44"/>
                  <a:pt x="f45" y="f46"/>
                </a:cubicBezTo>
                <a:close/>
                <a:moveTo>
                  <a:pt x="f47" y="f48"/>
                </a:moveTo>
                <a:cubicBezTo>
                  <a:pt x="f49" y="f50"/>
                  <a:pt x="f51" y="f50"/>
                  <a:pt x="f52" y="f48"/>
                </a:cubicBezTo>
                <a:cubicBezTo>
                  <a:pt x="f53" y="f51"/>
                  <a:pt x="f53" y="f54"/>
                  <a:pt x="f52" y="f55"/>
                </a:cubicBezTo>
                <a:cubicBezTo>
                  <a:pt x="f51" y="f56"/>
                  <a:pt x="f49" y="f56"/>
                  <a:pt x="f47" y="f55"/>
                </a:cubicBezTo>
                <a:cubicBezTo>
                  <a:pt x="f56" y="f54"/>
                  <a:pt x="f56" y="f51"/>
                  <a:pt x="f47" y="f48"/>
                </a:cubicBezTo>
                <a:close/>
                <a:moveTo>
                  <a:pt x="f3" y="f2"/>
                </a:moveTo>
                <a:cubicBezTo>
                  <a:pt x="f57" y="f58"/>
                  <a:pt x="f57" y="f59"/>
                  <a:pt x="f3" y="f60"/>
                </a:cubicBezTo>
                <a:cubicBezTo>
                  <a:pt x="f61" y="f62"/>
                  <a:pt x="f63" y="f64"/>
                  <a:pt x="f65" y="f66"/>
                </a:cubicBezTo>
                <a:lnTo>
                  <a:pt x="f65" y="f67"/>
                </a:lnTo>
                <a:lnTo>
                  <a:pt x="f68" y="f67"/>
                </a:lnTo>
                <a:lnTo>
                  <a:pt x="f68" y="f66"/>
                </a:lnTo>
                <a:cubicBezTo>
                  <a:pt x="f69" y="f64"/>
                  <a:pt x="f70" y="f62"/>
                  <a:pt x="f2" y="f60"/>
                </a:cubicBezTo>
                <a:cubicBezTo>
                  <a:pt x="f71" y="f59"/>
                  <a:pt x="f71" y="f58"/>
                  <a:pt x="f2" y="f2"/>
                </a:cubicBezTo>
                <a:cubicBezTo>
                  <a:pt x="f58" y="f72"/>
                  <a:pt x="f73" y="f72"/>
                  <a:pt x="f3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7" name="Parallelogram 15">
            <a:extLst>
              <a:ext uri="{FF2B5EF4-FFF2-40B4-BE49-F238E27FC236}">
                <a16:creationId xmlns:a16="http://schemas.microsoft.com/office/drawing/2014/main" id="{629812E8-67BA-41DC-BD74-0482CF9B60C6}"/>
              </a:ext>
            </a:extLst>
          </p:cNvPr>
          <p:cNvSpPr/>
          <p:nvPr/>
        </p:nvSpPr>
        <p:spPr>
          <a:xfrm flipH="1">
            <a:off x="5267026" y="4641905"/>
            <a:ext cx="464487" cy="464487"/>
          </a:xfrm>
          <a:custGeom>
            <a:avLst/>
            <a:gdLst>
              <a:gd name="f0" fmla="val w"/>
              <a:gd name="f1" fmla="val h"/>
              <a:gd name="f2" fmla="val 0"/>
              <a:gd name="f3" fmla="val 3242753"/>
              <a:gd name="f4" fmla="val 3227814"/>
              <a:gd name="f5" fmla="val 1621376"/>
              <a:gd name="f6" fmla="val 1043635"/>
              <a:gd name="f7" fmla="val 1557188"/>
              <a:gd name="f8" fmla="val 1505154"/>
              <a:gd name="f9" fmla="val 1095669"/>
              <a:gd name="f10" fmla="val 1159857"/>
              <a:gd name="f11" fmla="val 1625483"/>
              <a:gd name="f12" fmla="val 1033577"/>
              <a:gd name="f13" fmla="val 969389"/>
              <a:gd name="f14" fmla="val 917355"/>
              <a:gd name="f15" fmla="val 1677517"/>
              <a:gd name="f16" fmla="val 1741705"/>
              <a:gd name="f17" fmla="val 1805893"/>
              <a:gd name="f18" fmla="val 1857927"/>
              <a:gd name="f19" fmla="val 1614688"/>
              <a:gd name="f20" fmla="val 1619859"/>
              <a:gd name="f21" fmla="val 1856884"/>
              <a:gd name="f22" fmla="val 1620361"/>
              <a:gd name="f23" fmla="val 1857187"/>
              <a:gd name="f24" fmla="val 1620868"/>
              <a:gd name="f25" fmla="val 1857190"/>
              <a:gd name="f26" fmla="val 1685564"/>
              <a:gd name="f27" fmla="val 1737598"/>
              <a:gd name="f28" fmla="val 1805156"/>
              <a:gd name="f29" fmla="val 1740968"/>
              <a:gd name="f30" fmla="val 628818"/>
              <a:gd name="f31" fmla="val 2206882"/>
              <a:gd name="f32" fmla="val 2681529"/>
              <a:gd name="f33" fmla="val 1103464"/>
              <a:gd name="f34" fmla="val 1688970"/>
              <a:gd name="f35" fmla="val 2274476"/>
              <a:gd name="f36" fmla="val 2749122"/>
              <a:gd name="f37" fmla="val 1035870"/>
              <a:gd name="f38" fmla="val 561223"/>
              <a:gd name="f39" fmla="val 424596"/>
              <a:gd name="f40" fmla="val 923081"/>
              <a:gd name="f41" fmla="val 357001"/>
              <a:gd name="f42" fmla="val 990676"/>
              <a:gd name="f43" fmla="val 2128645"/>
              <a:gd name="f44" fmla="val 581423"/>
              <a:gd name="f45" fmla="val 2515905"/>
              <a:gd name="f46" fmla="val 922189"/>
              <a:gd name="f47" fmla="val 2742109"/>
              <a:gd name="f48" fmla="val 652992"/>
              <a:gd name="f49" fmla="val 911997"/>
              <a:gd name="f50" fmla="val 1121304"/>
              <a:gd name="f51" fmla="val 2850168"/>
              <a:gd name="f52" fmla="val 1274563"/>
              <a:gd name="f53" fmla="val 2916691"/>
              <a:gd name="f54" fmla="val 1443689"/>
              <a:gd name="f55" fmla="val 2953344"/>
              <a:gd name="f56" fmla="val 1799063"/>
              <a:gd name="f57" fmla="val 1968189"/>
              <a:gd name="f58" fmla="val 2121449"/>
              <a:gd name="f59" fmla="val 2330755"/>
              <a:gd name="f60" fmla="val 2589760"/>
              <a:gd name="f61" fmla="val 2320563"/>
              <a:gd name="f62" fmla="val 2661329"/>
              <a:gd name="f63" fmla="val 2885751"/>
              <a:gd name="f64" fmla="val 2319671"/>
              <a:gd name="f65" fmla="val 2599800"/>
              <a:gd name="f66" fmla="val 123238"/>
              <a:gd name="f67" fmla="val 2434609"/>
              <a:gd name="f68" fmla="val 120698"/>
              <a:gd name="f69" fmla="val 2268460"/>
              <a:gd name="f70" fmla="val 180476"/>
              <a:gd name="f71" fmla="val 2139563"/>
              <a:gd name="f72" fmla="val 303161"/>
              <a:gd name="f73" fmla="val 3057258"/>
              <a:gd name="f74" fmla="val 1232053"/>
              <a:gd name="f75" fmla="val 3305736"/>
              <a:gd name="f76" fmla="val 977255"/>
              <a:gd name="f77" fmla="val 3304415"/>
              <a:gd name="f78" fmla="val 570405"/>
              <a:gd name="f79" fmla="val 3054287"/>
              <a:gd name="f80" fmla="val 317226"/>
              <a:gd name="f81" fmla="val 2929224"/>
              <a:gd name="f82" fmla="val 190636"/>
              <a:gd name="f83" fmla="val 2764991"/>
              <a:gd name="f84" fmla="val 125778"/>
              <a:gd name="f85" fmla="val 642953"/>
              <a:gd name="f86" fmla="val 477762"/>
              <a:gd name="f87" fmla="val 313529"/>
              <a:gd name="f88" fmla="val 188466"/>
              <a:gd name="f89" fmla="+- 0 0 61662"/>
              <a:gd name="f90" fmla="+- 0 0 62983"/>
              <a:gd name="f91" fmla="val 185495"/>
              <a:gd name="f92" fmla="val 1103190"/>
              <a:gd name="f93" fmla="val 974294"/>
              <a:gd name="f94" fmla="val 808144"/>
              <a:gd name="f95" fmla="val 1722692"/>
              <a:gd name="f96" fmla="val 1520061"/>
              <a:gd name="f97" fmla="val 1440152"/>
              <a:gd name="f98" fmla="val 1375373"/>
              <a:gd name="f99" fmla="val 64779"/>
              <a:gd name="f100" fmla="val 144688"/>
              <a:gd name="f101" fmla="val 289376"/>
              <a:gd name="f102" fmla="val 1867380"/>
              <a:gd name="f103" fmla="val 1802601"/>
              <a:gd name="f104" fmla="*/ f0 1 3242753"/>
              <a:gd name="f105" fmla="*/ f1 1 3227814"/>
              <a:gd name="f106" fmla="+- f4 0 f2"/>
              <a:gd name="f107" fmla="+- f3 0 f2"/>
              <a:gd name="f108" fmla="*/ f107 1 3242753"/>
              <a:gd name="f109" fmla="*/ f106 1 3227814"/>
              <a:gd name="f110" fmla="*/ f2 1 f108"/>
              <a:gd name="f111" fmla="*/ f3 1 f108"/>
              <a:gd name="f112" fmla="*/ f2 1 f109"/>
              <a:gd name="f113" fmla="*/ f4 1 f109"/>
              <a:gd name="f114" fmla="*/ f110 f104 1"/>
              <a:gd name="f115" fmla="*/ f111 f104 1"/>
              <a:gd name="f116" fmla="*/ f113 f105 1"/>
              <a:gd name="f117" fmla="*/ f112 f10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4" t="f117" r="f115" b="f116"/>
            <a:pathLst>
              <a:path w="3242753" h="3227814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lnTo>
                  <a:pt x="f8" y="f11"/>
                </a:lnTo>
                <a:lnTo>
                  <a:pt x="f12" y="f11"/>
                </a:lnTo>
                <a:cubicBezTo>
                  <a:pt x="f13" y="f11"/>
                  <a:pt x="f14" y="f15"/>
                  <a:pt x="f14" y="f16"/>
                </a:cubicBezTo>
                <a:cubicBezTo>
                  <a:pt x="f14" y="f17"/>
                  <a:pt x="f13" y="f18"/>
                  <a:pt x="f12" y="f18"/>
                </a:cubicBezTo>
                <a:lnTo>
                  <a:pt x="f19" y="f18"/>
                </a:lnTo>
                <a:lnTo>
                  <a:pt x="f20" y="f21"/>
                </a:lnTo>
                <a:cubicBezTo>
                  <a:pt x="f22" y="f23"/>
                  <a:pt x="f24" y="f25"/>
                  <a:pt x="f5" y="f25"/>
                </a:cubicBezTo>
                <a:cubicBezTo>
                  <a:pt x="f26" y="f25"/>
                  <a:pt x="f27" y="f28"/>
                  <a:pt x="f27" y="f29"/>
                </a:cubicBezTo>
                <a:lnTo>
                  <a:pt x="f27" y="f10"/>
                </a:lnTo>
                <a:cubicBezTo>
                  <a:pt x="f27" y="f9"/>
                  <a:pt x="f26" y="f6"/>
                  <a:pt x="f5" y="f6"/>
                </a:cubicBezTo>
                <a:close/>
                <a:moveTo>
                  <a:pt x="f5" y="f30"/>
                </a:moveTo>
                <a:cubicBezTo>
                  <a:pt x="f31" y="f30"/>
                  <a:pt x="f32" y="f33"/>
                  <a:pt x="f32" y="f34"/>
                </a:cubicBezTo>
                <a:cubicBezTo>
                  <a:pt x="f32" y="f35"/>
                  <a:pt x="f31" y="f36"/>
                  <a:pt x="f5" y="f36"/>
                </a:cubicBezTo>
                <a:cubicBezTo>
                  <a:pt x="f37" y="f36"/>
                  <a:pt x="f38" y="f35"/>
                  <a:pt x="f38" y="f34"/>
                </a:cubicBezTo>
                <a:cubicBezTo>
                  <a:pt x="f38" y="f33"/>
                  <a:pt x="f37" y="f30"/>
                  <a:pt x="f5" y="f30"/>
                </a:cubicBezTo>
                <a:close/>
                <a:moveTo>
                  <a:pt x="f5" y="f39"/>
                </a:moveTo>
                <a:cubicBezTo>
                  <a:pt x="f40" y="f39"/>
                  <a:pt x="f41" y="f42"/>
                  <a:pt x="f41" y="f34"/>
                </a:cubicBezTo>
                <a:cubicBezTo>
                  <a:pt x="f41" y="f43"/>
                  <a:pt x="f44" y="f45"/>
                  <a:pt x="f46" y="f47"/>
                </a:cubicBezTo>
                <a:lnTo>
                  <a:pt x="f48" y="f4"/>
                </a:lnTo>
                <a:lnTo>
                  <a:pt x="f49" y="f4"/>
                </a:lnTo>
                <a:lnTo>
                  <a:pt x="f50" y="f51"/>
                </a:lnTo>
                <a:cubicBezTo>
                  <a:pt x="f52" y="f53"/>
                  <a:pt x="f54" y="f55"/>
                  <a:pt x="f5" y="f55"/>
                </a:cubicBezTo>
                <a:cubicBezTo>
                  <a:pt x="f56" y="f55"/>
                  <a:pt x="f57" y="f53"/>
                  <a:pt x="f58" y="f51"/>
                </a:cubicBezTo>
                <a:lnTo>
                  <a:pt x="f59" y="f4"/>
                </a:lnTo>
                <a:lnTo>
                  <a:pt x="f60" y="f4"/>
                </a:lnTo>
                <a:lnTo>
                  <a:pt x="f61" y="f47"/>
                </a:lnTo>
                <a:cubicBezTo>
                  <a:pt x="f62" y="f45"/>
                  <a:pt x="f63" y="f43"/>
                  <a:pt x="f63" y="f34"/>
                </a:cubicBezTo>
                <a:cubicBezTo>
                  <a:pt x="f63" y="f42"/>
                  <a:pt x="f64" y="f39"/>
                  <a:pt x="f5" y="f39"/>
                </a:cubicBezTo>
                <a:close/>
                <a:moveTo>
                  <a:pt x="f65" y="f66"/>
                </a:moveTo>
                <a:cubicBezTo>
                  <a:pt x="f67" y="f68"/>
                  <a:pt x="f69" y="f70"/>
                  <a:pt x="f71" y="f72"/>
                </a:cubicBezTo>
                <a:lnTo>
                  <a:pt x="f73" y="f74"/>
                </a:lnTo>
                <a:cubicBezTo>
                  <a:pt x="f75" y="f76"/>
                  <a:pt x="f77" y="f78"/>
                  <a:pt x="f79" y="f80"/>
                </a:cubicBezTo>
                <a:cubicBezTo>
                  <a:pt x="f81" y="f82"/>
                  <a:pt x="f83" y="f84"/>
                  <a:pt x="f65" y="f66"/>
                </a:cubicBezTo>
                <a:close/>
                <a:moveTo>
                  <a:pt x="f85" y="f66"/>
                </a:moveTo>
                <a:cubicBezTo>
                  <a:pt x="f86" y="f84"/>
                  <a:pt x="f87" y="f82"/>
                  <a:pt x="f88" y="f80"/>
                </a:cubicBezTo>
                <a:cubicBezTo>
                  <a:pt x="f89" y="f78"/>
                  <a:pt x="f90" y="f76"/>
                  <a:pt x="f91" y="f74"/>
                </a:cubicBezTo>
                <a:lnTo>
                  <a:pt x="f92" y="f72"/>
                </a:lnTo>
                <a:cubicBezTo>
                  <a:pt x="f93" y="f70"/>
                  <a:pt x="f94" y="f68"/>
                  <a:pt x="f85" y="f66"/>
                </a:cubicBezTo>
                <a:close/>
                <a:moveTo>
                  <a:pt x="f95" y="f2"/>
                </a:moveTo>
                <a:lnTo>
                  <a:pt x="f96" y="f2"/>
                </a:lnTo>
                <a:cubicBezTo>
                  <a:pt x="f97" y="f2"/>
                  <a:pt x="f98" y="f99"/>
                  <a:pt x="f98" y="f100"/>
                </a:cubicBezTo>
                <a:lnTo>
                  <a:pt x="f98" y="f101"/>
                </a:lnTo>
                <a:lnTo>
                  <a:pt x="f102" y="f101"/>
                </a:lnTo>
                <a:lnTo>
                  <a:pt x="f102" y="f100"/>
                </a:lnTo>
                <a:cubicBezTo>
                  <a:pt x="f102" y="f99"/>
                  <a:pt x="f103" y="f2"/>
                  <a:pt x="f95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FF4483A0-564F-478A-99DA-3C3978BE1BA0}"/>
              </a:ext>
            </a:extLst>
          </p:cNvPr>
          <p:cNvSpPr/>
          <p:nvPr/>
        </p:nvSpPr>
        <p:spPr>
          <a:xfrm>
            <a:off x="7745406" y="3642503"/>
            <a:ext cx="460784" cy="453386"/>
          </a:xfrm>
          <a:custGeom>
            <a:avLst/>
            <a:gdLst>
              <a:gd name="f0" fmla="val w"/>
              <a:gd name="f1" fmla="val h"/>
              <a:gd name="f2" fmla="val 0"/>
              <a:gd name="f3" fmla="val 3214097"/>
              <a:gd name="f4" fmla="val 3162551"/>
              <a:gd name="f5" fmla="val 1014592"/>
              <a:gd name="f6" fmla="val 2306036"/>
              <a:gd name="f7" fmla="val 854868"/>
              <a:gd name="f8" fmla="val 725386"/>
              <a:gd name="f9" fmla="val 2435518"/>
              <a:gd name="f10" fmla="val 2595242"/>
              <a:gd name="f11" fmla="val 2754966"/>
              <a:gd name="f12" fmla="val 2884448"/>
              <a:gd name="f13" fmla="val 1174316"/>
              <a:gd name="f14" fmla="val 1303798"/>
              <a:gd name="f15" fmla="val 481275"/>
              <a:gd name="f16" fmla="val 1691816"/>
              <a:gd name="f17" fmla="val 321551"/>
              <a:gd name="f18" fmla="val 192069"/>
              <a:gd name="f19" fmla="val 1821298"/>
              <a:gd name="f20" fmla="val 1981022"/>
              <a:gd name="f21" fmla="val 2140746"/>
              <a:gd name="f22" fmla="val 2270228"/>
              <a:gd name="f23" fmla="val 640999"/>
              <a:gd name="f24" fmla="val 770481"/>
              <a:gd name="f25" fmla="val 2764751"/>
              <a:gd name="f26" fmla="val 1113404"/>
              <a:gd name="f27" fmla="val 2605027"/>
              <a:gd name="f28" fmla="val 2475545"/>
              <a:gd name="f29" fmla="val 1242886"/>
              <a:gd name="f30" fmla="val 1402610"/>
              <a:gd name="f31" fmla="val 1562334"/>
              <a:gd name="f32" fmla="val 2924475"/>
              <a:gd name="f33" fmla="val 3053957"/>
              <a:gd name="f34" fmla="val 532503"/>
              <a:gd name="f35" fmla="val 881964"/>
              <a:gd name="f36" fmla="val 372779"/>
              <a:gd name="f37" fmla="val 243297"/>
              <a:gd name="f38" fmla="val 1011446"/>
              <a:gd name="f39" fmla="val 1171170"/>
              <a:gd name="f40" fmla="val 1330894"/>
              <a:gd name="f41" fmla="val 1460376"/>
              <a:gd name="f42" fmla="val 692227"/>
              <a:gd name="f43" fmla="val 821709"/>
              <a:gd name="f44" fmla="val 1162143"/>
              <a:gd name="f45" fmla="val 321316"/>
              <a:gd name="f46" fmla="val 1002419"/>
              <a:gd name="f47" fmla="val 872937"/>
              <a:gd name="f48" fmla="val 450798"/>
              <a:gd name="f49" fmla="val 610522"/>
              <a:gd name="f50" fmla="val 770246"/>
              <a:gd name="f51" fmla="val 899728"/>
              <a:gd name="f52" fmla="val 1321867"/>
              <a:gd name="f53" fmla="val 1451349"/>
              <a:gd name="f54" fmla="val 1963447"/>
              <a:gd name="f55" fmla="val 177300"/>
              <a:gd name="f56" fmla="val 1803723"/>
              <a:gd name="f57" fmla="val 1674241"/>
              <a:gd name="f58" fmla="val 306782"/>
              <a:gd name="f59" fmla="val 466506"/>
              <a:gd name="f60" fmla="val 626230"/>
              <a:gd name="f61" fmla="val 755712"/>
              <a:gd name="f62" fmla="val 2123171"/>
              <a:gd name="f63" fmla="val 2252653"/>
              <a:gd name="f64" fmla="val 1752672"/>
              <a:gd name="f65" fmla="val 312"/>
              <a:gd name="f66" fmla="val 1817888"/>
              <a:gd name="f67" fmla="+- 0 0 690"/>
              <a:gd name="f68" fmla="val 1885249"/>
              <a:gd name="f69" fmla="val 703"/>
              <a:gd name="f70" fmla="val 1954799"/>
              <a:gd name="f71" fmla="val 4657"/>
              <a:gd name="f72" fmla="val 2504015"/>
              <a:gd name="f73" fmla="val 53541"/>
              <a:gd name="f74" fmla="val 2975590"/>
              <a:gd name="f75" fmla="val 412975"/>
              <a:gd name="f76" fmla="val 3145244"/>
              <a:gd name="f77" fmla="val 944937"/>
              <a:gd name="f78" fmla="val 3412664"/>
              <a:gd name="f79" fmla="val 2126757"/>
              <a:gd name="f80" fmla="val 2837568"/>
              <a:gd name="f81" fmla="val 2017487"/>
              <a:gd name="f82" fmla="val 2506889"/>
              <a:gd name="f83" fmla="val 1867964"/>
              <a:gd name="f84" fmla="val 1580987"/>
              <a:gd name="f85" fmla="val 1673869"/>
              <a:gd name="f86" fmla="val 2725425"/>
              <a:gd name="f87" fmla="val 3197869"/>
              <a:gd name="f88" fmla="val 1014520"/>
              <a:gd name="f89" fmla="val 3161925"/>
              <a:gd name="f90" fmla="+- 0 0 14898"/>
              <a:gd name="f91" fmla="val 3061283"/>
              <a:gd name="f92" fmla="+- 0 0 138545"/>
              <a:gd name="f93" fmla="val 1873713"/>
              <a:gd name="f94" fmla="val 108747"/>
              <a:gd name="f95" fmla="val 1100212"/>
              <a:gd name="f96" fmla="val 278579"/>
              <a:gd name="f97" fmla="val 569148"/>
              <a:gd name="f98" fmla="val 774429"/>
              <a:gd name="f99" fmla="val 15339"/>
              <a:gd name="f100" fmla="*/ f0 1 3214097"/>
              <a:gd name="f101" fmla="*/ f1 1 3162551"/>
              <a:gd name="f102" fmla="+- f4 0 f2"/>
              <a:gd name="f103" fmla="+- f3 0 f2"/>
              <a:gd name="f104" fmla="*/ f103 1 3214097"/>
              <a:gd name="f105" fmla="*/ f102 1 3162551"/>
              <a:gd name="f106" fmla="*/ f2 1 f104"/>
              <a:gd name="f107" fmla="*/ f3 1 f104"/>
              <a:gd name="f108" fmla="*/ f2 1 f105"/>
              <a:gd name="f109" fmla="*/ f4 1 f105"/>
              <a:gd name="f110" fmla="*/ f106 f100 1"/>
              <a:gd name="f111" fmla="*/ f107 f100 1"/>
              <a:gd name="f112" fmla="*/ f109 f101 1"/>
              <a:gd name="f113" fmla="*/ f108 f10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3" r="f111" b="f112"/>
            <a:pathLst>
              <a:path w="3214097" h="3162551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15" y="f16"/>
                </a:moveTo>
                <a:cubicBezTo>
                  <a:pt x="f17" y="f16"/>
                  <a:pt x="f18" y="f19"/>
                  <a:pt x="f18" y="f20"/>
                </a:cubicBezTo>
                <a:cubicBezTo>
                  <a:pt x="f18" y="f21"/>
                  <a:pt x="f17" y="f22"/>
                  <a:pt x="f15" y="f22"/>
                </a:cubicBezTo>
                <a:cubicBezTo>
                  <a:pt x="f23" y="f22"/>
                  <a:pt x="f24" y="f21"/>
                  <a:pt x="f24" y="f20"/>
                </a:cubicBezTo>
                <a:cubicBezTo>
                  <a:pt x="f24" y="f19"/>
                  <a:pt x="f23" y="f16"/>
                  <a:pt x="f15" y="f16"/>
                </a:cubicBezTo>
                <a:close/>
                <a:moveTo>
                  <a:pt x="f25" y="f26"/>
                </a:moveTo>
                <a:cubicBezTo>
                  <a:pt x="f27" y="f26"/>
                  <a:pt x="f28" y="f29"/>
                  <a:pt x="f28" y="f30"/>
                </a:cubicBezTo>
                <a:cubicBezTo>
                  <a:pt x="f28" y="f31"/>
                  <a:pt x="f27" y="f16"/>
                  <a:pt x="f25" y="f16"/>
                </a:cubicBezTo>
                <a:cubicBezTo>
                  <a:pt x="f32" y="f16"/>
                  <a:pt x="f33" y="f31"/>
                  <a:pt x="f33" y="f30"/>
                </a:cubicBezTo>
                <a:cubicBezTo>
                  <a:pt x="f33" y="f29"/>
                  <a:pt x="f32" y="f26"/>
                  <a:pt x="f25" y="f26"/>
                </a:cubicBezTo>
                <a:close/>
                <a:moveTo>
                  <a:pt x="f34" y="f35"/>
                </a:moveTo>
                <a:cubicBezTo>
                  <a:pt x="f36" y="f35"/>
                  <a:pt x="f37" y="f38"/>
                  <a:pt x="f37" y="f39"/>
                </a:cubicBezTo>
                <a:cubicBezTo>
                  <a:pt x="f37" y="f40"/>
                  <a:pt x="f36" y="f41"/>
                  <a:pt x="f34" y="f41"/>
                </a:cubicBezTo>
                <a:cubicBezTo>
                  <a:pt x="f42" y="f41"/>
                  <a:pt x="f43" y="f40"/>
                  <a:pt x="f43" y="f39"/>
                </a:cubicBezTo>
                <a:cubicBezTo>
                  <a:pt x="f43" y="f38"/>
                  <a:pt x="f42" y="f35"/>
                  <a:pt x="f34" y="f35"/>
                </a:cubicBezTo>
                <a:close/>
                <a:moveTo>
                  <a:pt x="f44" y="f45"/>
                </a:moveTo>
                <a:cubicBezTo>
                  <a:pt x="f46" y="f45"/>
                  <a:pt x="f47" y="f48"/>
                  <a:pt x="f47" y="f49"/>
                </a:cubicBezTo>
                <a:cubicBezTo>
                  <a:pt x="f47" y="f50"/>
                  <a:pt x="f46" y="f51"/>
                  <a:pt x="f44" y="f51"/>
                </a:cubicBezTo>
                <a:cubicBezTo>
                  <a:pt x="f52" y="f51"/>
                  <a:pt x="f53" y="f50"/>
                  <a:pt x="f53" y="f49"/>
                </a:cubicBezTo>
                <a:cubicBezTo>
                  <a:pt x="f53" y="f48"/>
                  <a:pt x="f52" y="f45"/>
                  <a:pt x="f44" y="f45"/>
                </a:cubicBezTo>
                <a:close/>
                <a:moveTo>
                  <a:pt x="f54" y="f55"/>
                </a:moveTo>
                <a:cubicBezTo>
                  <a:pt x="f56" y="f55"/>
                  <a:pt x="f57" y="f58"/>
                  <a:pt x="f57" y="f59"/>
                </a:cubicBezTo>
                <a:cubicBezTo>
                  <a:pt x="f57" y="f60"/>
                  <a:pt x="f56" y="f61"/>
                  <a:pt x="f54" y="f61"/>
                </a:cubicBezTo>
                <a:cubicBezTo>
                  <a:pt x="f62" y="f61"/>
                  <a:pt x="f63" y="f60"/>
                  <a:pt x="f63" y="f59"/>
                </a:cubicBezTo>
                <a:cubicBezTo>
                  <a:pt x="f63" y="f58"/>
                  <a:pt x="f62" y="f55"/>
                  <a:pt x="f54" y="f55"/>
                </a:cubicBezTo>
                <a:close/>
                <a:moveTo>
                  <a:pt x="f64" y="f65"/>
                </a:moveTo>
                <a:cubicBezTo>
                  <a:pt x="f66" y="f67"/>
                  <a:pt x="f68" y="f69"/>
                  <a:pt x="f70" y="f71"/>
                </a:cubicBezTo>
                <a:cubicBezTo>
                  <a:pt x="f72" y="f73"/>
                  <a:pt x="f74" y="f75"/>
                  <a:pt x="f76" y="f77"/>
                </a:cubicBezTo>
                <a:cubicBezTo>
                  <a:pt x="f78" y="f79"/>
                  <a:pt x="f80" y="f81"/>
                  <a:pt x="f82" y="f83"/>
                </a:cubicBezTo>
                <a:cubicBezTo>
                  <a:pt x="f84" y="f85"/>
                  <a:pt x="f86" y="f87"/>
                  <a:pt x="f88" y="f89"/>
                </a:cubicBez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98" y="f99"/>
                  <a:pt x="f64" y="f65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9" name="Rectangle 30">
            <a:extLst>
              <a:ext uri="{FF2B5EF4-FFF2-40B4-BE49-F238E27FC236}">
                <a16:creationId xmlns:a16="http://schemas.microsoft.com/office/drawing/2014/main" id="{92941C51-FC38-4299-869A-D084E5C64CB5}"/>
              </a:ext>
            </a:extLst>
          </p:cNvPr>
          <p:cNvSpPr/>
          <p:nvPr/>
        </p:nvSpPr>
        <p:spPr>
          <a:xfrm>
            <a:off x="11063700" y="3600568"/>
            <a:ext cx="464487" cy="463134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3230531"/>
              <a:gd name="f5" fmla="val 720000"/>
              <a:gd name="f6" fmla="val 2697973"/>
              <a:gd name="f7" fmla="val 680235"/>
              <a:gd name="f8" fmla="val 648000"/>
              <a:gd name="f9" fmla="val 2730208"/>
              <a:gd name="f10" fmla="val 2769973"/>
              <a:gd name="f11" fmla="val 2809738"/>
              <a:gd name="f12" fmla="val 2841973"/>
              <a:gd name="f13" fmla="val 2520000"/>
              <a:gd name="f14" fmla="val 2559765"/>
              <a:gd name="f15" fmla="val 2592000"/>
              <a:gd name="f16" fmla="val 2366733"/>
              <a:gd name="f17" fmla="val 2398968"/>
              <a:gd name="f18" fmla="val 2438733"/>
              <a:gd name="f19" fmla="val 2478498"/>
              <a:gd name="f20" fmla="val 2510733"/>
              <a:gd name="f21" fmla="val 2035493"/>
              <a:gd name="f22" fmla="val 2067728"/>
              <a:gd name="f23" fmla="val 2107493"/>
              <a:gd name="f24" fmla="val 2147258"/>
              <a:gd name="f25" fmla="val 2179493"/>
              <a:gd name="f26" fmla="val 1704253"/>
              <a:gd name="f27" fmla="val 1736488"/>
              <a:gd name="f28" fmla="val 1776253"/>
              <a:gd name="f29" fmla="val 1816018"/>
              <a:gd name="f30" fmla="val 1848253"/>
              <a:gd name="f31" fmla="val 1373013"/>
              <a:gd name="f32" fmla="val 1405248"/>
              <a:gd name="f33" fmla="val 1445013"/>
              <a:gd name="f34" fmla="val 1484778"/>
              <a:gd name="f35" fmla="val 1517013"/>
              <a:gd name="f36" fmla="val 1041773"/>
              <a:gd name="f37" fmla="val 1074008"/>
              <a:gd name="f38" fmla="val 1113773"/>
              <a:gd name="f39" fmla="val 1153538"/>
              <a:gd name="f40" fmla="val 1185773"/>
              <a:gd name="f41" fmla="val 305988"/>
              <a:gd name="f42" fmla="val 181957"/>
              <a:gd name="f43" fmla="val 470032"/>
              <a:gd name="f44" fmla="val 599267"/>
              <a:gd name="f45" fmla="val 286722"/>
              <a:gd name="f46" fmla="val 704032"/>
              <a:gd name="f47" fmla="val 415957"/>
              <a:gd name="f48" fmla="val 545192"/>
              <a:gd name="f49" fmla="val 649957"/>
              <a:gd name="f50" fmla="val 802357"/>
              <a:gd name="f51" fmla="val 470031"/>
              <a:gd name="f52" fmla="val 599266"/>
              <a:gd name="f53" fmla="val 907122"/>
              <a:gd name="f54" fmla="val 704031"/>
              <a:gd name="f55" fmla="val 1036357"/>
              <a:gd name="f56" fmla="val 1165592"/>
              <a:gd name="f57" fmla="val 1270357"/>
              <a:gd name="f58" fmla="val 1422757"/>
              <a:gd name="f59" fmla="val 470030"/>
              <a:gd name="f60" fmla="val 599265"/>
              <a:gd name="f61" fmla="val 1527522"/>
              <a:gd name="f62" fmla="val 704030"/>
              <a:gd name="f63" fmla="val 1656757"/>
              <a:gd name="f64" fmla="val 1785992"/>
              <a:gd name="f65" fmla="val 1890757"/>
              <a:gd name="f66" fmla="val 2043157"/>
              <a:gd name="f67" fmla="val 470029"/>
              <a:gd name="f68" fmla="val 599264"/>
              <a:gd name="f69" fmla="val 2147922"/>
              <a:gd name="f70" fmla="val 704029"/>
              <a:gd name="f71" fmla="val 2277157"/>
              <a:gd name="f72" fmla="val 2406392"/>
              <a:gd name="f73" fmla="val 2511157"/>
              <a:gd name="f74" fmla="val 2663557"/>
              <a:gd name="f75" fmla="val 470028"/>
              <a:gd name="f76" fmla="val 599263"/>
              <a:gd name="f77" fmla="val 2768322"/>
              <a:gd name="f78" fmla="val 704028"/>
              <a:gd name="f79" fmla="val 2897557"/>
              <a:gd name="f80" fmla="val 3026792"/>
              <a:gd name="f81" fmla="val 3131557"/>
              <a:gd name="f82" fmla="val 4"/>
              <a:gd name="f83" fmla="val 485545"/>
              <a:gd name="f84" fmla="val 541957"/>
              <a:gd name="f85" fmla="val 56416"/>
              <a:gd name="f86" fmla="val 126004"/>
              <a:gd name="f87" fmla="val 485972"/>
              <a:gd name="f88" fmla="val 555560"/>
              <a:gd name="f89" fmla="val 611972"/>
              <a:gd name="f90" fmla="val 346369"/>
              <a:gd name="f91" fmla="val 289957"/>
              <a:gd name="f92" fmla="val 3"/>
              <a:gd name="f93" fmla="val 1105945"/>
              <a:gd name="f94" fmla="val 1162357"/>
              <a:gd name="f95" fmla="val 56415"/>
              <a:gd name="f96" fmla="val 126003"/>
              <a:gd name="f97" fmla="val 485971"/>
              <a:gd name="f98" fmla="val 555559"/>
              <a:gd name="f99" fmla="val 611971"/>
              <a:gd name="f100" fmla="val 966769"/>
              <a:gd name="f101" fmla="val 910357"/>
              <a:gd name="f102" fmla="val 2"/>
              <a:gd name="f103" fmla="val 1726345"/>
              <a:gd name="f104" fmla="val 1782757"/>
              <a:gd name="f105" fmla="val 56414"/>
              <a:gd name="f106" fmla="val 126002"/>
              <a:gd name="f107" fmla="val 485970"/>
              <a:gd name="f108" fmla="val 555558"/>
              <a:gd name="f109" fmla="val 611970"/>
              <a:gd name="f110" fmla="val 1587169"/>
              <a:gd name="f111" fmla="val 1530757"/>
              <a:gd name="f112" fmla="val 1"/>
              <a:gd name="f113" fmla="val 2346745"/>
              <a:gd name="f114" fmla="val 2403157"/>
              <a:gd name="f115" fmla="val 56413"/>
              <a:gd name="f116" fmla="val 126001"/>
              <a:gd name="f117" fmla="val 485969"/>
              <a:gd name="f118" fmla="val 555557"/>
              <a:gd name="f119" fmla="val 611969"/>
              <a:gd name="f120" fmla="val 2207569"/>
              <a:gd name="f121" fmla="val 2151157"/>
              <a:gd name="f122" fmla="val 2967145"/>
              <a:gd name="f123" fmla="val 3023557"/>
              <a:gd name="f124" fmla="val 56412"/>
              <a:gd name="f125" fmla="val 126000"/>
              <a:gd name="f126" fmla="val 485968"/>
              <a:gd name="f127" fmla="val 555556"/>
              <a:gd name="f128" fmla="val 611968"/>
              <a:gd name="f129" fmla="val 2827969"/>
              <a:gd name="f130" fmla="val 2771557"/>
              <a:gd name="f131" fmla="*/ f0 1 3240000"/>
              <a:gd name="f132" fmla="*/ f1 1 3230531"/>
              <a:gd name="f133" fmla="+- f4 0 f2"/>
              <a:gd name="f134" fmla="+- f3 0 f2"/>
              <a:gd name="f135" fmla="*/ f134 1 3240000"/>
              <a:gd name="f136" fmla="*/ f133 1 3230531"/>
              <a:gd name="f137" fmla="*/ f2 1 f135"/>
              <a:gd name="f138" fmla="*/ f3 1 f135"/>
              <a:gd name="f139" fmla="*/ f2 1 f136"/>
              <a:gd name="f140" fmla="*/ f4 1 f136"/>
              <a:gd name="f141" fmla="*/ f137 f131 1"/>
              <a:gd name="f142" fmla="*/ f138 f131 1"/>
              <a:gd name="f143" fmla="*/ f140 f132 1"/>
              <a:gd name="f144" fmla="*/ f139 f1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1" t="f144" r="f142" b="f143"/>
            <a:pathLst>
              <a:path w="3240000" h="3230531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lnTo>
                  <a:pt x="f13" y="f12"/>
                </a:lnTo>
                <a:cubicBezTo>
                  <a:pt x="f14" y="f12"/>
                  <a:pt x="f15" y="f11"/>
                  <a:pt x="f15" y="f10"/>
                </a:cubicBezTo>
                <a:cubicBezTo>
                  <a:pt x="f15" y="f9"/>
                  <a:pt x="f14" y="f6"/>
                  <a:pt x="f13" y="f6"/>
                </a:cubicBezTo>
                <a:close/>
                <a:moveTo>
                  <a:pt x="f5" y="f16"/>
                </a:moveTo>
                <a:cubicBezTo>
                  <a:pt x="f7" y="f16"/>
                  <a:pt x="f8" y="f17"/>
                  <a:pt x="f8" y="f18"/>
                </a:cubicBezTo>
                <a:cubicBezTo>
                  <a:pt x="f8" y="f19"/>
                  <a:pt x="f7" y="f20"/>
                  <a:pt x="f5" y="f20"/>
                </a:cubicBezTo>
                <a:lnTo>
                  <a:pt x="f13" y="f20"/>
                </a:lnTo>
                <a:cubicBezTo>
                  <a:pt x="f14" y="f20"/>
                  <a:pt x="f15" y="f19"/>
                  <a:pt x="f15" y="f18"/>
                </a:cubicBezTo>
                <a:cubicBezTo>
                  <a:pt x="f15" y="f17"/>
                  <a:pt x="f14" y="f16"/>
                  <a:pt x="f13" y="f16"/>
                </a:cubicBezTo>
                <a:close/>
                <a:moveTo>
                  <a:pt x="f5" y="f21"/>
                </a:moveTo>
                <a:cubicBezTo>
                  <a:pt x="f7" y="f21"/>
                  <a:pt x="f8" y="f22"/>
                  <a:pt x="f8" y="f23"/>
                </a:cubicBezTo>
                <a:cubicBezTo>
                  <a:pt x="f8" y="f24"/>
                  <a:pt x="f7" y="f25"/>
                  <a:pt x="f5" y="f25"/>
                </a:cubicBezTo>
                <a:lnTo>
                  <a:pt x="f13" y="f25"/>
                </a:lnTo>
                <a:cubicBezTo>
                  <a:pt x="f14" y="f25"/>
                  <a:pt x="f15" y="f24"/>
                  <a:pt x="f15" y="f23"/>
                </a:cubicBezTo>
                <a:cubicBezTo>
                  <a:pt x="f15" y="f22"/>
                  <a:pt x="f14" y="f21"/>
                  <a:pt x="f13" y="f21"/>
                </a:cubicBezTo>
                <a:close/>
                <a:moveTo>
                  <a:pt x="f5" y="f26"/>
                </a:moveTo>
                <a:cubicBezTo>
                  <a:pt x="f7" y="f26"/>
                  <a:pt x="f8" y="f27"/>
                  <a:pt x="f8" y="f28"/>
                </a:cubicBezTo>
                <a:cubicBezTo>
                  <a:pt x="f8" y="f29"/>
                  <a:pt x="f7" y="f30"/>
                  <a:pt x="f5" y="f30"/>
                </a:cubicBezTo>
                <a:lnTo>
                  <a:pt x="f13" y="f30"/>
                </a:lnTo>
                <a:cubicBezTo>
                  <a:pt x="f14" y="f30"/>
                  <a:pt x="f15" y="f29"/>
                  <a:pt x="f15" y="f28"/>
                </a:cubicBezTo>
                <a:cubicBezTo>
                  <a:pt x="f15" y="f27"/>
                  <a:pt x="f14" y="f26"/>
                  <a:pt x="f13" y="f26"/>
                </a:cubicBezTo>
                <a:close/>
                <a:moveTo>
                  <a:pt x="f5" y="f31"/>
                </a:moveTo>
                <a:cubicBezTo>
                  <a:pt x="f7" y="f31"/>
                  <a:pt x="f8" y="f32"/>
                  <a:pt x="f8" y="f33"/>
                </a:cubicBezTo>
                <a:cubicBezTo>
                  <a:pt x="f8" y="f34"/>
                  <a:pt x="f7" y="f35"/>
                  <a:pt x="f5" y="f35"/>
                </a:cubicBezTo>
                <a:lnTo>
                  <a:pt x="f13" y="f35"/>
                </a:lnTo>
                <a:cubicBezTo>
                  <a:pt x="f14" y="f35"/>
                  <a:pt x="f15" y="f34"/>
                  <a:pt x="f15" y="f33"/>
                </a:cubicBezTo>
                <a:cubicBezTo>
                  <a:pt x="f15" y="f32"/>
                  <a:pt x="f14" y="f31"/>
                  <a:pt x="f13" y="f31"/>
                </a:cubicBezTo>
                <a:close/>
                <a:moveTo>
                  <a:pt x="f5" y="f36"/>
                </a:moveTo>
                <a:cubicBezTo>
                  <a:pt x="f7" y="f36"/>
                  <a:pt x="f8" y="f37"/>
                  <a:pt x="f8" y="f38"/>
                </a:cubicBezTo>
                <a:cubicBezTo>
                  <a:pt x="f8" y="f39"/>
                  <a:pt x="f7" y="f40"/>
                  <a:pt x="f5" y="f40"/>
                </a:cubicBezTo>
                <a:lnTo>
                  <a:pt x="f13" y="f40"/>
                </a:lnTo>
                <a:cubicBezTo>
                  <a:pt x="f14" y="f40"/>
                  <a:pt x="f15" y="f39"/>
                  <a:pt x="f15" y="f38"/>
                </a:cubicBezTo>
                <a:cubicBezTo>
                  <a:pt x="f15" y="f37"/>
                  <a:pt x="f14" y="f36"/>
                  <a:pt x="f13" y="f36"/>
                </a:cubicBezTo>
                <a:close/>
                <a:moveTo>
                  <a:pt x="f2" y="f41"/>
                </a:moveTo>
                <a:lnTo>
                  <a:pt x="f42" y="f41"/>
                </a:lnTo>
                <a:lnTo>
                  <a:pt x="f42" y="f43"/>
                </a:lnTo>
                <a:cubicBezTo>
                  <a:pt x="f42" y="f44"/>
                  <a:pt x="f45" y="f46"/>
                  <a:pt x="f47" y="f46"/>
                </a:cubicBezTo>
                <a:cubicBezTo>
                  <a:pt x="f48" y="f46"/>
                  <a:pt x="f49" y="f44"/>
                  <a:pt x="f49" y="f43"/>
                </a:cubicBezTo>
                <a:lnTo>
                  <a:pt x="f49" y="f41"/>
                </a:lnTo>
                <a:lnTo>
                  <a:pt x="f50" y="f41"/>
                </a:lnTo>
                <a:lnTo>
                  <a:pt x="f50" y="f51"/>
                </a:lnTo>
                <a:cubicBezTo>
                  <a:pt x="f50" y="f52"/>
                  <a:pt x="f53" y="f54"/>
                  <a:pt x="f55" y="f54"/>
                </a:cubicBezTo>
                <a:cubicBezTo>
                  <a:pt x="f56" y="f54"/>
                  <a:pt x="f57" y="f52"/>
                  <a:pt x="f57" y="f51"/>
                </a:cubicBezTo>
                <a:lnTo>
                  <a:pt x="f57" y="f41"/>
                </a:lnTo>
                <a:lnTo>
                  <a:pt x="f58" y="f41"/>
                </a:lnTo>
                <a:lnTo>
                  <a:pt x="f58" y="f59"/>
                </a:lnTo>
                <a:cubicBezTo>
                  <a:pt x="f58" y="f60"/>
                  <a:pt x="f61" y="f62"/>
                  <a:pt x="f63" y="f62"/>
                </a:cubicBezTo>
                <a:cubicBezTo>
                  <a:pt x="f64" y="f62"/>
                  <a:pt x="f65" y="f60"/>
                  <a:pt x="f65" y="f59"/>
                </a:cubicBezTo>
                <a:lnTo>
                  <a:pt x="f65" y="f41"/>
                </a:lnTo>
                <a:lnTo>
                  <a:pt x="f66" y="f41"/>
                </a:lnTo>
                <a:lnTo>
                  <a:pt x="f66" y="f67"/>
                </a:lnTo>
                <a:cubicBezTo>
                  <a:pt x="f66" y="f68"/>
                  <a:pt x="f69" y="f70"/>
                  <a:pt x="f71" y="f70"/>
                </a:cubicBezTo>
                <a:cubicBezTo>
                  <a:pt x="f72" y="f70"/>
                  <a:pt x="f73" y="f68"/>
                  <a:pt x="f73" y="f67"/>
                </a:cubicBezTo>
                <a:lnTo>
                  <a:pt x="f73" y="f41"/>
                </a:lnTo>
                <a:lnTo>
                  <a:pt x="f74" y="f41"/>
                </a:lnTo>
                <a:lnTo>
                  <a:pt x="f74" y="f75"/>
                </a:lnTo>
                <a:cubicBezTo>
                  <a:pt x="f74" y="f76"/>
                  <a:pt x="f77" y="f78"/>
                  <a:pt x="f79" y="f78"/>
                </a:cubicBezTo>
                <a:cubicBezTo>
                  <a:pt x="f80" y="f78"/>
                  <a:pt x="f81" y="f76"/>
                  <a:pt x="f81" y="f75"/>
                </a:cubicBezTo>
                <a:lnTo>
                  <a:pt x="f81" y="f41"/>
                </a:lnTo>
                <a:lnTo>
                  <a:pt x="f3" y="f41"/>
                </a:lnTo>
                <a:lnTo>
                  <a:pt x="f3" y="f4"/>
                </a:lnTo>
                <a:lnTo>
                  <a:pt x="f2" y="f4"/>
                </a:lnTo>
                <a:close/>
                <a:moveTo>
                  <a:pt x="f47" y="f82"/>
                </a:moveTo>
                <a:cubicBezTo>
                  <a:pt x="f83" y="f82"/>
                  <a:pt x="f84" y="f85"/>
                  <a:pt x="f84" y="f86"/>
                </a:cubicBezTo>
                <a:lnTo>
                  <a:pt x="f84" y="f87"/>
                </a:lnTo>
                <a:cubicBezTo>
                  <a:pt x="f84" y="f88"/>
                  <a:pt x="f83" y="f89"/>
                  <a:pt x="f47" y="f89"/>
                </a:cubicBezTo>
                <a:cubicBezTo>
                  <a:pt x="f90" y="f89"/>
                  <a:pt x="f91" y="f88"/>
                  <a:pt x="f91" y="f87"/>
                </a:cubicBezTo>
                <a:lnTo>
                  <a:pt x="f91" y="f86"/>
                </a:lnTo>
                <a:cubicBezTo>
                  <a:pt x="f91" y="f85"/>
                  <a:pt x="f90" y="f82"/>
                  <a:pt x="f47" y="f82"/>
                </a:cubicBezTo>
                <a:close/>
                <a:moveTo>
                  <a:pt x="f55" y="f92"/>
                </a:moveTo>
                <a:cubicBezTo>
                  <a:pt x="f93" y="f92"/>
                  <a:pt x="f94" y="f95"/>
                  <a:pt x="f94" y="f96"/>
                </a:cubicBezTo>
                <a:lnTo>
                  <a:pt x="f94" y="f97"/>
                </a:lnTo>
                <a:cubicBezTo>
                  <a:pt x="f94" y="f98"/>
                  <a:pt x="f93" y="f99"/>
                  <a:pt x="f55" y="f99"/>
                </a:cubicBezTo>
                <a:cubicBezTo>
                  <a:pt x="f100" y="f99"/>
                  <a:pt x="f101" y="f98"/>
                  <a:pt x="f101" y="f97"/>
                </a:cubicBezTo>
                <a:lnTo>
                  <a:pt x="f101" y="f96"/>
                </a:lnTo>
                <a:cubicBezTo>
                  <a:pt x="f101" y="f95"/>
                  <a:pt x="f100" y="f92"/>
                  <a:pt x="f55" y="f92"/>
                </a:cubicBezTo>
                <a:close/>
                <a:moveTo>
                  <a:pt x="f63" y="f102"/>
                </a:moveTo>
                <a:cubicBezTo>
                  <a:pt x="f103" y="f102"/>
                  <a:pt x="f104" y="f105"/>
                  <a:pt x="f104" y="f106"/>
                </a:cubicBezTo>
                <a:lnTo>
                  <a:pt x="f104" y="f107"/>
                </a:lnTo>
                <a:cubicBezTo>
                  <a:pt x="f104" y="f108"/>
                  <a:pt x="f103" y="f109"/>
                  <a:pt x="f63" y="f109"/>
                </a:cubicBezTo>
                <a:cubicBezTo>
                  <a:pt x="f110" y="f109"/>
                  <a:pt x="f111" y="f108"/>
                  <a:pt x="f111" y="f107"/>
                </a:cubicBezTo>
                <a:lnTo>
                  <a:pt x="f111" y="f106"/>
                </a:lnTo>
                <a:cubicBezTo>
                  <a:pt x="f111" y="f105"/>
                  <a:pt x="f110" y="f102"/>
                  <a:pt x="f63" y="f102"/>
                </a:cubicBezTo>
                <a:close/>
                <a:moveTo>
                  <a:pt x="f71" y="f112"/>
                </a:moveTo>
                <a:cubicBezTo>
                  <a:pt x="f113" y="f112"/>
                  <a:pt x="f114" y="f115"/>
                  <a:pt x="f114" y="f116"/>
                </a:cubicBezTo>
                <a:lnTo>
                  <a:pt x="f114" y="f117"/>
                </a:lnTo>
                <a:cubicBezTo>
                  <a:pt x="f114" y="f118"/>
                  <a:pt x="f113" y="f119"/>
                  <a:pt x="f71" y="f119"/>
                </a:cubicBezTo>
                <a:cubicBezTo>
                  <a:pt x="f120" y="f119"/>
                  <a:pt x="f121" y="f118"/>
                  <a:pt x="f121" y="f117"/>
                </a:cubicBezTo>
                <a:lnTo>
                  <a:pt x="f121" y="f116"/>
                </a:lnTo>
                <a:cubicBezTo>
                  <a:pt x="f121" y="f115"/>
                  <a:pt x="f120" y="f112"/>
                  <a:pt x="f71" y="f112"/>
                </a:cubicBezTo>
                <a:close/>
                <a:moveTo>
                  <a:pt x="f79" y="f2"/>
                </a:moveTo>
                <a:cubicBezTo>
                  <a:pt x="f122" y="f2"/>
                  <a:pt x="f123" y="f124"/>
                  <a:pt x="f123" y="f125"/>
                </a:cubicBezTo>
                <a:lnTo>
                  <a:pt x="f123" y="f126"/>
                </a:lnTo>
                <a:cubicBezTo>
                  <a:pt x="f123" y="f127"/>
                  <a:pt x="f122" y="f128"/>
                  <a:pt x="f79" y="f128"/>
                </a:cubicBezTo>
                <a:cubicBezTo>
                  <a:pt x="f129" y="f128"/>
                  <a:pt x="f130" y="f127"/>
                  <a:pt x="f130" y="f126"/>
                </a:cubicBezTo>
                <a:lnTo>
                  <a:pt x="f130" y="f125"/>
                </a:lnTo>
                <a:cubicBezTo>
                  <a:pt x="f130" y="f124"/>
                  <a:pt x="f129" y="f2"/>
                  <a:pt x="f79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C38A6EE7-87D6-47A3-9823-0EC536E624BC}"/>
              </a:ext>
            </a:extLst>
          </p:cNvPr>
          <p:cNvSpPr/>
          <p:nvPr/>
        </p:nvSpPr>
        <p:spPr>
          <a:xfrm>
            <a:off x="6950829" y="1518717"/>
            <a:ext cx="471565" cy="471565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401869"/>
              <a:gd name="f5" fmla="val 2055482"/>
              <a:gd name="f6" fmla="val 869869"/>
              <a:gd name="f7" fmla="val 2919482"/>
              <a:gd name="f8" fmla="val 1121949"/>
              <a:gd name="f9" fmla="val 1695482"/>
              <a:gd name="f10" fmla="val 1589949"/>
              <a:gd name="f11" fmla="val 1842029"/>
              <a:gd name="f12" fmla="val 1335482"/>
              <a:gd name="f13" fmla="val 2310029"/>
              <a:gd name="f14" fmla="val 2562109"/>
              <a:gd name="f15" fmla="val 975482"/>
              <a:gd name="f16" fmla="val 3030109"/>
              <a:gd name="f17" fmla="val 2321888"/>
              <a:gd name="f18" fmla="val 224805"/>
              <a:gd name="f19" fmla="val 2880631"/>
              <a:gd name="f20" fmla="val 247420"/>
              <a:gd name="f21" fmla="val 2620844"/>
              <a:gd name="f22" fmla="val 742612"/>
              <a:gd name="f23" fmla="val 2546105"/>
              <a:gd name="f24" fmla="val 613161"/>
              <a:gd name="f25" fmla="val 541555"/>
              <a:gd name="f26" fmla="val 1770488"/>
              <a:gd name="f27" fmla="val 392077"/>
              <a:gd name="f28" fmla="val 1511585"/>
              <a:gd name="f29" fmla="val 2396627"/>
              <a:gd name="f30" fmla="val 354257"/>
              <a:gd name="f31" fmla="val 180000"/>
              <a:gd name="f32" fmla="val 3059999"/>
              <a:gd name="f33" fmla="val 3239999"/>
              <a:gd name="f34" fmla="*/ f0 1 3240000"/>
              <a:gd name="f35" fmla="*/ f1 1 3240000"/>
              <a:gd name="f36" fmla="+- f3 0 f2"/>
              <a:gd name="f37" fmla="*/ f36 1 3240000"/>
              <a:gd name="f38" fmla="*/ f2 1 f37"/>
              <a:gd name="f39" fmla="*/ f3 1 f37"/>
              <a:gd name="f40" fmla="*/ f38 f34 1"/>
              <a:gd name="f41" fmla="*/ f39 f34 1"/>
              <a:gd name="f42" fmla="*/ f39 f35 1"/>
              <a:gd name="f43" fmla="*/ f38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0" t="f43" r="f41" b="f42"/>
            <a:pathLst>
              <a:path w="3240000" h="3240000">
                <a:moveTo>
                  <a:pt x="f4" y="f5"/>
                </a:moveTo>
                <a:lnTo>
                  <a:pt x="f6" y="f5"/>
                </a:lnTo>
                <a:lnTo>
                  <a:pt x="f6" y="f7"/>
                </a:lnTo>
                <a:lnTo>
                  <a:pt x="f4" y="f7"/>
                </a:lnTo>
                <a:close/>
                <a:moveTo>
                  <a:pt x="f8" y="f9"/>
                </a:moveTo>
                <a:lnTo>
                  <a:pt x="f10" y="f9"/>
                </a:lnTo>
                <a:lnTo>
                  <a:pt x="f10" y="f7"/>
                </a:lnTo>
                <a:lnTo>
                  <a:pt x="f8" y="f7"/>
                </a:lnTo>
                <a:close/>
                <a:moveTo>
                  <a:pt x="f11" y="f12"/>
                </a:moveTo>
                <a:lnTo>
                  <a:pt x="f13" y="f12"/>
                </a:lnTo>
                <a:lnTo>
                  <a:pt x="f13" y="f7"/>
                </a:lnTo>
                <a:lnTo>
                  <a:pt x="f11" y="f7"/>
                </a:lnTo>
                <a:close/>
                <a:moveTo>
                  <a:pt x="f14" y="f15"/>
                </a:moveTo>
                <a:lnTo>
                  <a:pt x="f16" y="f15"/>
                </a:lnTo>
                <a:lnTo>
                  <a:pt x="f16" y="f7"/>
                </a:lnTo>
                <a:lnTo>
                  <a:pt x="f14" y="f7"/>
                </a:lnTo>
                <a:close/>
                <a:moveTo>
                  <a:pt x="f17" y="f18"/>
                </a:move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close/>
                <a:moveTo>
                  <a:pt x="f2" y="f2"/>
                </a:moveTo>
                <a:lnTo>
                  <a:pt x="f31" y="f2"/>
                </a:lnTo>
                <a:lnTo>
                  <a:pt x="f31" y="f32"/>
                </a:lnTo>
                <a:lnTo>
                  <a:pt x="f3" y="f32"/>
                </a:lnTo>
                <a:lnTo>
                  <a:pt x="f3" y="f33"/>
                </a:lnTo>
                <a:lnTo>
                  <a:pt x="f31" y="f33"/>
                </a:lnTo>
                <a:lnTo>
                  <a:pt x="f31" y="f3"/>
                </a:lnTo>
                <a:lnTo>
                  <a:pt x="f2" y="f3"/>
                </a:lnTo>
                <a:lnTo>
                  <a:pt x="f2" y="f33"/>
                </a:lnTo>
                <a:lnTo>
                  <a:pt x="f2" y="f32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F590D31C-E168-41A7-BE71-30AAD7369E67}"/>
              </a:ext>
            </a:extLst>
          </p:cNvPr>
          <p:cNvSpPr/>
          <p:nvPr/>
        </p:nvSpPr>
        <p:spPr>
          <a:xfrm rot="5400013">
            <a:off x="7737685" y="1518723"/>
            <a:ext cx="472196" cy="471565"/>
          </a:xfrm>
          <a:custGeom>
            <a:avLst/>
            <a:gdLst>
              <a:gd name="f0" fmla="val w"/>
              <a:gd name="f1" fmla="val h"/>
              <a:gd name="f2" fmla="val 0"/>
              <a:gd name="f3" fmla="val 3244313"/>
              <a:gd name="f4" fmla="val 3240000"/>
              <a:gd name="f5" fmla="val 2055482"/>
              <a:gd name="f6" fmla="val 677891"/>
              <a:gd name="f7" fmla="val 209891"/>
              <a:gd name="f8" fmla="val 2919482"/>
              <a:gd name="f9" fmla="val 1695482"/>
              <a:gd name="f10" fmla="val 1397971"/>
              <a:gd name="f11" fmla="val 929971"/>
              <a:gd name="f12" fmla="val 1335482"/>
              <a:gd name="f13" fmla="val 2118051"/>
              <a:gd name="f14" fmla="val 1650051"/>
              <a:gd name="f15" fmla="val 975482"/>
              <a:gd name="f16" fmla="val 2838131"/>
              <a:gd name="f17" fmla="val 2370131"/>
              <a:gd name="f18" fmla="val 10788"/>
              <a:gd name="f19" fmla="val 2651034"/>
              <a:gd name="f20" fmla="val 1168116"/>
              <a:gd name="f21" fmla="val 646484"/>
              <a:gd name="f22" fmla="val 1038664"/>
              <a:gd name="f23" fmla="val 571745"/>
              <a:gd name="f24" fmla="val 1533856"/>
              <a:gd name="f25" fmla="val 311959"/>
              <a:gd name="f26" fmla="val 1556471"/>
              <a:gd name="f27" fmla="val 870701"/>
              <a:gd name="f28" fmla="val 1427019"/>
              <a:gd name="f29" fmla="val 795962"/>
              <a:gd name="f30" fmla="val 269691"/>
              <a:gd name="f31" fmla="val 2800512"/>
              <a:gd name="f32" fmla="val 3060000"/>
              <a:gd name="f33" fmla="val 3064313"/>
              <a:gd name="f34" fmla="*/ f0 1 3244313"/>
              <a:gd name="f35" fmla="*/ f1 1 3240000"/>
              <a:gd name="f36" fmla="+- f4 0 f2"/>
              <a:gd name="f37" fmla="+- f3 0 f2"/>
              <a:gd name="f38" fmla="*/ f37 1 3244313"/>
              <a:gd name="f39" fmla="*/ f36 1 3240000"/>
              <a:gd name="f40" fmla="*/ f2 1 f38"/>
              <a:gd name="f41" fmla="*/ f3 1 f38"/>
              <a:gd name="f42" fmla="*/ f2 1 f39"/>
              <a:gd name="f43" fmla="*/ f4 1 f39"/>
              <a:gd name="f44" fmla="*/ f40 f34 1"/>
              <a:gd name="f45" fmla="*/ f41 f34 1"/>
              <a:gd name="f46" fmla="*/ f43 f35 1"/>
              <a:gd name="f47" fmla="*/ f42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3244313" h="3240000">
                <a:moveTo>
                  <a:pt x="f5" y="f6"/>
                </a:moveTo>
                <a:lnTo>
                  <a:pt x="f5" y="f7"/>
                </a:lnTo>
                <a:lnTo>
                  <a:pt x="f8" y="f7"/>
                </a:lnTo>
                <a:lnTo>
                  <a:pt x="f8" y="f6"/>
                </a:lnTo>
                <a:close/>
                <a:moveTo>
                  <a:pt x="f9" y="f10"/>
                </a:moveTo>
                <a:lnTo>
                  <a:pt x="f9" y="f11"/>
                </a:lnTo>
                <a:lnTo>
                  <a:pt x="f8" y="f11"/>
                </a:lnTo>
                <a:lnTo>
                  <a:pt x="f8" y="f10"/>
                </a:lnTo>
                <a:close/>
                <a:moveTo>
                  <a:pt x="f12" y="f13"/>
                </a:moveTo>
                <a:lnTo>
                  <a:pt x="f12" y="f14"/>
                </a:lnTo>
                <a:lnTo>
                  <a:pt x="f8" y="f14"/>
                </a:lnTo>
                <a:lnTo>
                  <a:pt x="f8" y="f13"/>
                </a:lnTo>
                <a:close/>
                <a:moveTo>
                  <a:pt x="f15" y="f16"/>
                </a:moveTo>
                <a:lnTo>
                  <a:pt x="f15" y="f17"/>
                </a:lnTo>
                <a:lnTo>
                  <a:pt x="f8" y="f17"/>
                </a:lnTo>
                <a:lnTo>
                  <a:pt x="f8" y="f16"/>
                </a:lnTo>
                <a:close/>
                <a:moveTo>
                  <a:pt x="f18" y="f19"/>
                </a:move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close/>
                <a:moveTo>
                  <a:pt x="f2" y="f4"/>
                </a:moveTo>
                <a:lnTo>
                  <a:pt x="f2" y="f32"/>
                </a:lnTo>
                <a:lnTo>
                  <a:pt x="f33" y="f32"/>
                </a:lnTo>
                <a:lnTo>
                  <a:pt x="f33" y="f2"/>
                </a:lnTo>
                <a:lnTo>
                  <a:pt x="f3" y="f2"/>
                </a:lnTo>
                <a:lnTo>
                  <a:pt x="f3" y="f4"/>
                </a:lnTo>
                <a:lnTo>
                  <a:pt x="f4" y="f4"/>
                </a:lnTo>
                <a:lnTo>
                  <a:pt x="f33" y="f4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2" name="Pie 24">
            <a:extLst>
              <a:ext uri="{FF2B5EF4-FFF2-40B4-BE49-F238E27FC236}">
                <a16:creationId xmlns:a16="http://schemas.microsoft.com/office/drawing/2014/main" id="{5D07D523-EBAE-4702-B5B8-99B920378EA8}"/>
              </a:ext>
            </a:extLst>
          </p:cNvPr>
          <p:cNvSpPr/>
          <p:nvPr/>
        </p:nvSpPr>
        <p:spPr>
          <a:xfrm>
            <a:off x="6809929" y="4618991"/>
            <a:ext cx="513188" cy="510344"/>
          </a:xfrm>
          <a:custGeom>
            <a:avLst/>
            <a:gdLst>
              <a:gd name="f0" fmla="val w"/>
              <a:gd name="f1" fmla="val h"/>
              <a:gd name="f2" fmla="val 0"/>
              <a:gd name="f3" fmla="val 3228711"/>
              <a:gd name="f4" fmla="val 3210836"/>
              <a:gd name="f5" fmla="val 351626"/>
              <a:gd name="f6" fmla="val 695968"/>
              <a:gd name="f7" fmla="val 1548007"/>
              <a:gd name="f8" fmla="val 1678300"/>
              <a:gd name="f9" fmla="val 236194"/>
              <a:gd name="f10" fmla="val 2500159"/>
              <a:gd name="f11" fmla="+- 0 0 116985"/>
              <a:gd name="f12" fmla="val 1936431"/>
              <a:gd name="f13" fmla="+- 0 0 70514"/>
              <a:gd name="f14" fmla="val 1210092"/>
              <a:gd name="f15" fmla="val 1957429"/>
              <a:gd name="f16" fmla="val 262366"/>
              <a:gd name="f17" fmla="val 2634256"/>
              <a:gd name="f18" fmla="val 359480"/>
              <a:gd name="f19" fmla="val 3156733"/>
              <a:gd name="f20" fmla="val 907132"/>
              <a:gd name="f21" fmla="val 3221913"/>
              <a:gd name="f22" fmla="val 1587776"/>
              <a:gd name="f23" fmla="val 3287093"/>
              <a:gd name="f24" fmla="val 2268421"/>
              <a:gd name="f25" fmla="val 2878048"/>
              <a:gd name="f26" fmla="val 2905277"/>
              <a:gd name="f27" fmla="val 2231953"/>
              <a:gd name="f28" fmla="val 3129078"/>
              <a:gd name="f29" fmla="val 1585858"/>
              <a:gd name="f30" fmla="val 3352879"/>
              <a:gd name="f31" fmla="val 870522"/>
              <a:gd name="f32" fmla="val 3105497"/>
              <a:gd name="f33" fmla="val 500715"/>
              <a:gd name="f34" fmla="val 2530372"/>
              <a:gd name="f35" fmla="val 1746987"/>
              <a:gd name="f36" fmla="val 1729019"/>
              <a:gd name="f37" fmla="val 1604447"/>
              <a:gd name="f38" fmla="val 200"/>
              <a:gd name="f39" fmla="val 1665125"/>
              <a:gd name="f40" fmla="+- 0 0 778"/>
              <a:gd name="f41" fmla="val 1726175"/>
              <a:gd name="f42" fmla="val 1809"/>
              <a:gd name="f43" fmla="val 1787307"/>
              <a:gd name="f44" fmla="val 8072"/>
              <a:gd name="f45" fmla="val 1629532"/>
              <a:gd name="f46" fmla="val 1548011"/>
              <a:gd name="f47" fmla="val 483856"/>
              <a:gd name="f48" fmla="val 506987"/>
              <a:gd name="f49" fmla="val 773141"/>
              <a:gd name="f50" fmla="val 188622"/>
              <a:gd name="f51" fmla="val 1179697"/>
              <a:gd name="f52" fmla="val 7051"/>
              <a:gd name="f53" fmla="*/ f0 1 3228711"/>
              <a:gd name="f54" fmla="*/ f1 1 3210836"/>
              <a:gd name="f55" fmla="+- f4 0 f2"/>
              <a:gd name="f56" fmla="+- f3 0 f2"/>
              <a:gd name="f57" fmla="*/ f56 1 3228711"/>
              <a:gd name="f58" fmla="*/ f55 1 3210836"/>
              <a:gd name="f59" fmla="*/ f2 1 f57"/>
              <a:gd name="f60" fmla="*/ f3 1 f57"/>
              <a:gd name="f61" fmla="*/ f2 1 f58"/>
              <a:gd name="f62" fmla="*/ f4 1 f58"/>
              <a:gd name="f63" fmla="*/ f59 f53 1"/>
              <a:gd name="f64" fmla="*/ f60 f53 1"/>
              <a:gd name="f65" fmla="*/ f62 f54 1"/>
              <a:gd name="f66" fmla="*/ f61 f5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3" t="f66" r="f64" b="f65"/>
            <a:pathLst>
              <a:path w="3228711" h="3210836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cubicBezTo>
                  <a:pt x="f11" y="f12"/>
                  <a:pt x="f13" y="f14"/>
                  <a:pt x="f5" y="f6"/>
                </a:cubicBezTo>
                <a:close/>
                <a:moveTo>
                  <a:pt x="f15" y="f16"/>
                </a:move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33" y="f34"/>
                </a:cubicBezTo>
                <a:lnTo>
                  <a:pt x="f35" y="f36"/>
                </a:lnTo>
                <a:close/>
                <a:moveTo>
                  <a:pt x="f37" y="f38"/>
                </a:moveTo>
                <a:cubicBezTo>
                  <a:pt x="f39" y="f40"/>
                  <a:pt x="f41" y="f42"/>
                  <a:pt x="f43" y="f44"/>
                </a:cubicBezTo>
                <a:lnTo>
                  <a:pt x="f45" y="f46"/>
                </a:lnTo>
                <a:lnTo>
                  <a:pt x="f47" y="f48"/>
                </a:lnTo>
                <a:cubicBezTo>
                  <a:pt x="f49" y="f50"/>
                  <a:pt x="f51" y="f52"/>
                  <a:pt x="f37" y="f38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3" name="Block Arc 14">
            <a:extLst>
              <a:ext uri="{FF2B5EF4-FFF2-40B4-BE49-F238E27FC236}">
                <a16:creationId xmlns:a16="http://schemas.microsoft.com/office/drawing/2014/main" id="{9CDD95A3-F6F3-47E6-B27B-6AFDA332EE3E}"/>
              </a:ext>
            </a:extLst>
          </p:cNvPr>
          <p:cNvSpPr/>
          <p:nvPr/>
        </p:nvSpPr>
        <p:spPr>
          <a:xfrm rot="16200004">
            <a:off x="8525354" y="1470610"/>
            <a:ext cx="567403" cy="567769"/>
          </a:xfrm>
          <a:custGeom>
            <a:avLst/>
            <a:gdLst>
              <a:gd name="f0" fmla="val w"/>
              <a:gd name="f1" fmla="val h"/>
              <a:gd name="f2" fmla="val 0"/>
              <a:gd name="f3" fmla="val 3185463"/>
              <a:gd name="f4" fmla="val 3187558"/>
              <a:gd name="f5" fmla="val 764000"/>
              <a:gd name="f6" fmla="val 2343999"/>
              <a:gd name="f7" fmla="val 566798"/>
              <a:gd name="f8" fmla="val 2256389"/>
              <a:gd name="f9" fmla="val 385374"/>
              <a:gd name="f10" fmla="val 2134753"/>
              <a:gd name="f11" fmla="val 230072"/>
              <a:gd name="f12" fmla="val 1981662"/>
              <a:gd name="f13" fmla="val 297001"/>
              <a:gd name="f14" fmla="val 2223876"/>
              <a:gd name="f15" fmla="val 428049"/>
              <a:gd name="f16" fmla="val 2439341"/>
              <a:gd name="f17" fmla="val 603989"/>
              <a:gd name="f18" fmla="val 2608945"/>
              <a:gd name="f19" fmla="val 667739"/>
              <a:gd name="f20" fmla="val 2525681"/>
              <a:gd name="f21" fmla="val 720588"/>
              <a:gd name="f22" fmla="val 2436567"/>
              <a:gd name="f23" fmla="val 783530"/>
              <a:gd name="f24" fmla="val 862903"/>
              <a:gd name="f25" fmla="val 737619"/>
              <a:gd name="f26" fmla="val 760936"/>
              <a:gd name="f27" fmla="val 681240"/>
              <a:gd name="f28" fmla="val 662513"/>
              <a:gd name="f29" fmla="val 611676"/>
              <a:gd name="f30" fmla="val 571152"/>
              <a:gd name="f31" fmla="val 419218"/>
              <a:gd name="f32" fmla="val 754019"/>
              <a:gd name="f33" fmla="val 279227"/>
              <a:gd name="f34" fmla="val 991173"/>
              <a:gd name="f35" fmla="val 215545"/>
              <a:gd name="f36" fmla="val 1258034"/>
              <a:gd name="f37" fmla="val 378729"/>
              <a:gd name="f38" fmla="val 1090139"/>
              <a:gd name="f39" fmla="val 571934"/>
              <a:gd name="f40" fmla="val 956907"/>
              <a:gd name="f41" fmla="val 935657"/>
              <a:gd name="f42" fmla="val 1673146"/>
              <a:gd name="f43" fmla="val 227023"/>
              <a:gd name="f44" fmla="val 393068"/>
              <a:gd name="f45" fmla="val 1882941"/>
              <a:gd name="f46" fmla="val 605618"/>
              <a:gd name="f47" fmla="val 2045968"/>
              <a:gd name="f48" fmla="val 844267"/>
              <a:gd name="f49" fmla="val 2153109"/>
              <a:gd name="f50" fmla="val 897907"/>
              <a:gd name="f51" fmla="val 1997390"/>
              <a:gd name="f52" fmla="val 928862"/>
              <a:gd name="f53" fmla="val 1835739"/>
              <a:gd name="f54" fmla="val 935928"/>
              <a:gd name="f55" fmla="val 1493146"/>
              <a:gd name="f56" fmla="val 928922"/>
              <a:gd name="f57" fmla="val 1345638"/>
              <a:gd name="f58" fmla="val 902278"/>
              <a:gd name="f59" fmla="val 1198995"/>
              <a:gd name="f60" fmla="val 856775"/>
              <a:gd name="f61" fmla="val 1056956"/>
              <a:gd name="f62" fmla="val 636768"/>
              <a:gd name="f63" fmla="val 1156959"/>
              <a:gd name="f64" fmla="val 439487"/>
              <a:gd name="f65" fmla="val 1304654"/>
              <a:gd name="f66" fmla="val 281464"/>
              <a:gd name="f67" fmla="val 1469785"/>
              <a:gd name="f68" fmla="val 2515107"/>
              <a:gd name="f69" fmla="val 1283000"/>
              <a:gd name="f70" fmla="val 2508124"/>
              <a:gd name="f71" fmla="val 1100523"/>
              <a:gd name="f72" fmla="val 2472287"/>
              <a:gd name="f73" fmla="val 927628"/>
              <a:gd name="f74" fmla="val 2411229"/>
              <a:gd name="f75" fmla="val 876831"/>
              <a:gd name="f76" fmla="val 2520843"/>
              <a:gd name="f77" fmla="val 814172"/>
              <a:gd name="f78" fmla="val 2626182"/>
              <a:gd name="f79" fmla="val 738220"/>
              <a:gd name="f80" fmla="val 2724387"/>
              <a:gd name="f81" fmla="val 944637"/>
              <a:gd name="f82" fmla="val 2881665"/>
              <a:gd name="f83" fmla="val 1196120"/>
              <a:gd name="f84" fmla="val 2982471"/>
              <a:gd name="f85" fmla="val 3005418"/>
              <a:gd name="f86" fmla="val 1112275"/>
              <a:gd name="f87" fmla="val 1105327"/>
              <a:gd name="f88" fmla="val 1858153"/>
              <a:gd name="f89" fmla="val 1070032"/>
              <a:gd name="f90" fmla="val 2042144"/>
              <a:gd name="f91" fmla="val 1008001"/>
              <a:gd name="f92" fmla="val 2219039"/>
              <a:gd name="f93" fmla="val 1155519"/>
              <a:gd name="f94" fmla="val 2270408"/>
              <a:gd name="f95" fmla="val 1310845"/>
              <a:gd name="f96" fmla="val 2300826"/>
              <a:gd name="f97" fmla="val 2307834"/>
              <a:gd name="f98" fmla="val 898989"/>
              <a:gd name="f99" fmla="val 1315103"/>
              <a:gd name="f100" fmla="val 907762"/>
              <a:gd name="f101" fmla="val 1164166"/>
              <a:gd name="f102" fmla="val 938783"/>
              <a:gd name="f103" fmla="val 1020939"/>
              <a:gd name="f104" fmla="val 990066"/>
              <a:gd name="f105" fmla="val 1074574"/>
              <a:gd name="f106" fmla="val 1153655"/>
              <a:gd name="f107" fmla="val 1105461"/>
              <a:gd name="f108" fmla="val 1322925"/>
              <a:gd name="f109" fmla="val 1112368"/>
              <a:gd name="f110" fmla="val 182141"/>
              <a:gd name="f111" fmla="val 1199839"/>
              <a:gd name="f112" fmla="val 204777"/>
              <a:gd name="f113" fmla="val 951477"/>
              <a:gd name="f114" fmla="val 303168"/>
              <a:gd name="f115" fmla="val 746615"/>
              <a:gd name="f116" fmla="val 456764"/>
              <a:gd name="f117" fmla="val 828296"/>
              <a:gd name="f118" fmla="val 562801"/>
              <a:gd name="f119" fmla="val 894225"/>
              <a:gd name="f120" fmla="val 677310"/>
              <a:gd name="f121" fmla="val 947434"/>
              <a:gd name="f122" fmla="val 796072"/>
              <a:gd name="f123" fmla="val 1113886"/>
              <a:gd name="f124" fmla="val 736067"/>
              <a:gd name="f125" fmla="val 1289644"/>
              <a:gd name="f126" fmla="val 700323"/>
              <a:gd name="f127" fmla="val 691530"/>
              <a:gd name="f128" fmla="val 2150063"/>
              <a:gd name="f129" fmla="val 992171"/>
              <a:gd name="f130" fmla="val 1990712"/>
              <a:gd name="f131" fmla="val 935501"/>
              <a:gd name="f132" fmla="val 1822242"/>
              <a:gd name="f133" fmla="val 902595"/>
              <a:gd name="f134" fmla="val 1649785"/>
              <a:gd name="f135" fmla="val 897224"/>
              <a:gd name="f136" fmla="val 2063712"/>
              <a:gd name="f137" fmla="val 2069089"/>
              <a:gd name="f138" fmla="val 1323887"/>
              <a:gd name="f139" fmla="val 2098366"/>
              <a:gd name="f140" fmla="val 1155330"/>
              <a:gd name="f141" fmla="val 2168848"/>
              <a:gd name="f142" fmla="val 2199110"/>
              <a:gd name="f143" fmla="val 2108555"/>
              <a:gd name="f144" fmla="val 2028681"/>
              <a:gd name="f145" fmla="val 2073581"/>
              <a:gd name="f146" fmla="val 1851532"/>
              <a:gd name="f147" fmla="val 2065295"/>
              <a:gd name="f148" fmla="val 2307299"/>
              <a:gd name="f149" fmla="val 1829404"/>
              <a:gd name="f150" fmla="val 2299517"/>
              <a:gd name="f151" fmla="val 2004315"/>
              <a:gd name="f152" fmla="val 2261965"/>
              <a:gd name="f153" fmla="val 2422394"/>
              <a:gd name="f154" fmla="val 446879"/>
              <a:gd name="f155" fmla="val 2204309"/>
              <a:gd name="f156" fmla="val 287209"/>
              <a:gd name="f157" fmla="val 1938140"/>
              <a:gd name="f158" fmla="val 189883"/>
              <a:gd name="f159" fmla="val 178919"/>
              <a:gd name="f160" fmla="val 689876"/>
              <a:gd name="f161" fmla="val 1846998"/>
              <a:gd name="f162" fmla="val 695154"/>
              <a:gd name="f163" fmla="val 2039668"/>
              <a:gd name="f164" fmla="val 732502"/>
              <a:gd name="f165" fmla="val 2221721"/>
              <a:gd name="f166" fmla="val 797410"/>
              <a:gd name="f167" fmla="val 2275056"/>
              <a:gd name="f168" fmla="val 675360"/>
              <a:gd name="f169" fmla="val 2341760"/>
              <a:gd name="f170" fmla="val 557662"/>
              <a:gd name="f171" fmla="val 2447278"/>
              <a:gd name="f172" fmla="val 2722123"/>
              <a:gd name="f173" fmla="val 2366121"/>
              <a:gd name="f174" fmla="val 2618714"/>
              <a:gd name="f175" fmla="val 2299534"/>
              <a:gd name="f176" fmla="val 2507403"/>
              <a:gd name="f177" fmla="val 2246145"/>
              <a:gd name="f178" fmla="val 2391362"/>
              <a:gd name="f179" fmla="val 2057375"/>
              <a:gd name="f180" fmla="val 2464119"/>
              <a:gd name="f181" fmla="val 1856285"/>
              <a:gd name="f182" fmla="val 2506958"/>
              <a:gd name="f183" fmla="val 2514779"/>
              <a:gd name="f184" fmla="val 3008639"/>
              <a:gd name="f185" fmla="val 1949198"/>
              <a:gd name="f186" fmla="val 2997255"/>
              <a:gd name="f187" fmla="val 2224691"/>
              <a:gd name="f188" fmla="val 2892757"/>
              <a:gd name="f189" fmla="val 2878934"/>
              <a:gd name="f190" fmla="val 2723190"/>
              <a:gd name="f191" fmla="val 1307255"/>
              <a:gd name="f192" fmla="val 2529440"/>
              <a:gd name="f193" fmla="val 1161128"/>
              <a:gd name="f194" fmla="val 2313862"/>
              <a:gd name="f195" fmla="val 1060620"/>
              <a:gd name="f196" fmla="val 2270535"/>
              <a:gd name="f197" fmla="val 1201714"/>
              <a:gd name="f198" fmla="val 2245604"/>
              <a:gd name="f199" fmla="val 1347104"/>
              <a:gd name="f200" fmla="val 2240109"/>
              <a:gd name="f201" fmla="val 2890636"/>
              <a:gd name="f202" fmla="val 2241814"/>
              <a:gd name="f203" fmla="val 2249736"/>
              <a:gd name="f204" fmla="val 1827102"/>
              <a:gd name="f205" fmla="val 2279520"/>
              <a:gd name="f206" fmla="val 1979973"/>
              <a:gd name="f207" fmla="val 2329964"/>
              <a:gd name="f208" fmla="val 2127513"/>
              <a:gd name="f209" fmla="val 2545677"/>
              <a:gd name="f210" fmla="val 2019923"/>
              <a:gd name="f211" fmla="val 2738160"/>
              <a:gd name="f212" fmla="val 1866413"/>
              <a:gd name="f213" fmla="val 2973035"/>
              <a:gd name="f214" fmla="val 1284386"/>
              <a:gd name="f215" fmla="val 2912066"/>
              <a:gd name="f216" fmla="val 1001840"/>
              <a:gd name="f217" fmla="val 2765308"/>
              <a:gd name="f218" fmla="val 751379"/>
              <a:gd name="f219" fmla="val 2561381"/>
              <a:gd name="f220" fmla="val 561108"/>
              <a:gd name="f221" fmla="val 2489321"/>
              <a:gd name="f222" fmla="val 656437"/>
              <a:gd name="f223" fmla="val 2431363"/>
              <a:gd name="f224" fmla="val 759225"/>
              <a:gd name="f225" fmla="val 2384553"/>
              <a:gd name="f226" fmla="val 865647"/>
              <a:gd name="f227" fmla="val 2604520"/>
              <a:gd name="f228" fmla="val 964977"/>
              <a:gd name="f229" fmla="val 2804622"/>
              <a:gd name="f230" fmla="val 1106677"/>
              <a:gd name="f231" fmla="val 2974277"/>
              <a:gd name="f232" fmla="val 1897328"/>
              <a:gd name="f233" fmla="val 2812488"/>
              <a:gd name="f234" fmla="val 2073933"/>
              <a:gd name="f235" fmla="val 2619878"/>
              <a:gd name="f236" fmla="val 2216690"/>
              <a:gd name="f237" fmla="val 2407486"/>
              <a:gd name="f238" fmla="val 2319665"/>
              <a:gd name="f239" fmla="val 2454169"/>
              <a:gd name="f240" fmla="val 2420503"/>
              <a:gd name="f241" fmla="val 2511856"/>
              <a:gd name="f242" fmla="val 2517376"/>
              <a:gd name="f243" fmla="val 2582047"/>
              <a:gd name="f244" fmla="val 2607468"/>
              <a:gd name="f245" fmla="val 2776399"/>
              <a:gd name="f246" fmla="val 2417974"/>
              <a:gd name="f247" fmla="val 2916061"/>
              <a:gd name="f248" fmla="val 2172750"/>
              <a:gd name="f249" fmla="val 1593779"/>
              <a:gd name="f250" fmla="val 2473999"/>
              <a:gd name="f251" fmla="val 2471904"/>
              <a:gd name="f252" fmla="val 1591684"/>
              <a:gd name="f253" fmla="val 738111"/>
              <a:gd name="f254" fmla="val 41261"/>
              <a:gd name="f255" fmla="val 2516549"/>
              <a:gd name="f256" fmla="val 1913"/>
              <a:gd name="f257" fmla="val 2750"/>
              <a:gd name="f258" fmla="val 50490"/>
              <a:gd name="f259" fmla="val 700174"/>
              <a:gd name="f260" fmla="val 679654"/>
              <a:gd name="f261" fmla="val 64473"/>
              <a:gd name="f262" fmla="val 6156"/>
              <a:gd name="f263" fmla="val 2934"/>
              <a:gd name="f264" fmla="val 2503127"/>
              <a:gd name="f265" fmla="val 31654"/>
              <a:gd name="f266" fmla="val 733032"/>
              <a:gd name="f267" fmla="*/ f0 1 3185463"/>
              <a:gd name="f268" fmla="*/ f1 1 3187558"/>
              <a:gd name="f269" fmla="+- f4 0 f2"/>
              <a:gd name="f270" fmla="+- f3 0 f2"/>
              <a:gd name="f271" fmla="*/ f270 1 3185463"/>
              <a:gd name="f272" fmla="*/ f269 1 3187558"/>
              <a:gd name="f273" fmla="*/ f2 1 f271"/>
              <a:gd name="f274" fmla="*/ f3 1 f271"/>
              <a:gd name="f275" fmla="*/ f2 1 f272"/>
              <a:gd name="f276" fmla="*/ f4 1 f272"/>
              <a:gd name="f277" fmla="*/ f273 f267 1"/>
              <a:gd name="f278" fmla="*/ f274 f267 1"/>
              <a:gd name="f279" fmla="*/ f276 f268 1"/>
              <a:gd name="f280" fmla="*/ f275 f26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77" t="f280" r="f278" b="f279"/>
            <a:pathLst>
              <a:path w="3185463" h="3187558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5" y="f6"/>
                </a:cubicBezTo>
                <a:close/>
                <a:moveTo>
                  <a:pt x="f23" y="f24"/>
                </a:move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23" y="f24"/>
                </a:cubicBezTo>
                <a:close/>
                <a:moveTo>
                  <a:pt x="f41" y="f42"/>
                </a:moveTo>
                <a:lnTo>
                  <a:pt x="f43" y="f42"/>
                </a:lnTo>
                <a:cubicBezTo>
                  <a:pt x="f44" y="f45"/>
                  <a:pt x="f46" y="f47"/>
                  <a:pt x="f48" y="f49"/>
                </a:cubicBezTo>
                <a:cubicBezTo>
                  <a:pt x="f50" y="f51"/>
                  <a:pt x="f52" y="f53"/>
                  <a:pt x="f41" y="f42"/>
                </a:cubicBezTo>
                <a:close/>
                <a:moveTo>
                  <a:pt x="f54" y="f55"/>
                </a:move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64" y="f65"/>
                  <a:pt x="f66" y="f55"/>
                </a:cubicBezTo>
                <a:close/>
                <a:moveTo>
                  <a:pt x="f67" y="f68"/>
                </a:moveTo>
                <a:cubicBezTo>
                  <a:pt x="f69" y="f70"/>
                  <a:pt x="f71" y="f72"/>
                  <a:pt x="f73" y="f74"/>
                </a:cubicBezTo>
                <a:cubicBezTo>
                  <a:pt x="f75" y="f76"/>
                  <a:pt x="f77" y="f78"/>
                  <a:pt x="f79" y="f80"/>
                </a:cubicBezTo>
                <a:cubicBezTo>
                  <a:pt x="f81" y="f82"/>
                  <a:pt x="f83" y="f84"/>
                  <a:pt x="f67" y="f85"/>
                </a:cubicBezTo>
                <a:close/>
                <a:moveTo>
                  <a:pt x="f67" y="f42"/>
                </a:moveTo>
                <a:lnTo>
                  <a:pt x="f86" y="f42"/>
                </a:lnTo>
                <a:cubicBezTo>
                  <a:pt x="f87" y="f88"/>
                  <a:pt x="f89" y="f90"/>
                  <a:pt x="f91" y="f92"/>
                </a:cubicBezTo>
                <a:cubicBezTo>
                  <a:pt x="f93" y="f94"/>
                  <a:pt x="f95" y="f96"/>
                  <a:pt x="f67" y="f97"/>
                </a:cubicBezTo>
                <a:close/>
                <a:moveTo>
                  <a:pt x="f67" y="f98"/>
                </a:moveTo>
                <a:cubicBezTo>
                  <a:pt x="f99" y="f100"/>
                  <a:pt x="f101" y="f102"/>
                  <a:pt x="f103" y="f104"/>
                </a:cubicBezTo>
                <a:cubicBezTo>
                  <a:pt x="f105" y="f106"/>
                  <a:pt x="f107" y="f108"/>
                  <a:pt x="f109" y="f55"/>
                </a:cubicBezTo>
                <a:lnTo>
                  <a:pt x="f67" y="f55"/>
                </a:lnTo>
                <a:close/>
                <a:moveTo>
                  <a:pt x="f67" y="f110"/>
                </a:moveTo>
                <a:cubicBezTo>
                  <a:pt x="f111" y="f112"/>
                  <a:pt x="f113" y="f114"/>
                  <a:pt x="f115" y="f116"/>
                </a:cubicBezTo>
                <a:cubicBezTo>
                  <a:pt x="f117" y="f118"/>
                  <a:pt x="f119" y="f120"/>
                  <a:pt x="f121" y="f122"/>
                </a:cubicBezTo>
                <a:cubicBezTo>
                  <a:pt x="f123" y="f124"/>
                  <a:pt x="f125" y="f126"/>
                  <a:pt x="f67" y="f127"/>
                </a:cubicBezTo>
                <a:close/>
                <a:moveTo>
                  <a:pt x="f128" y="f129"/>
                </a:moveTo>
                <a:cubicBezTo>
                  <a:pt x="f130" y="f131"/>
                  <a:pt x="f132" y="f133"/>
                  <a:pt x="f134" y="f135"/>
                </a:cubicBezTo>
                <a:lnTo>
                  <a:pt x="f134" y="f55"/>
                </a:lnTo>
                <a:lnTo>
                  <a:pt x="f136" y="f55"/>
                </a:lnTo>
                <a:cubicBezTo>
                  <a:pt x="f137" y="f138"/>
                  <a:pt x="f139" y="f140"/>
                  <a:pt x="f128" y="f129"/>
                </a:cubicBezTo>
                <a:close/>
                <a:moveTo>
                  <a:pt x="f141" y="f142"/>
                </a:moveTo>
                <a:cubicBezTo>
                  <a:pt x="f143" y="f144"/>
                  <a:pt x="f145" y="f146"/>
                  <a:pt x="f147" y="f42"/>
                </a:cubicBezTo>
                <a:lnTo>
                  <a:pt x="f134" y="f42"/>
                </a:lnTo>
                <a:lnTo>
                  <a:pt x="f134" y="f148"/>
                </a:lnTo>
                <a:cubicBezTo>
                  <a:pt x="f149" y="f150"/>
                  <a:pt x="f151" y="f152"/>
                  <a:pt x="f141" y="f142"/>
                </a:cubicBezTo>
                <a:close/>
                <a:moveTo>
                  <a:pt x="f153" y="f154"/>
                </a:moveTo>
                <a:cubicBezTo>
                  <a:pt x="f155" y="f156"/>
                  <a:pt x="f157" y="f158"/>
                  <a:pt x="f134" y="f159"/>
                </a:cubicBezTo>
                <a:lnTo>
                  <a:pt x="f134" y="f160"/>
                </a:lnTo>
                <a:cubicBezTo>
                  <a:pt x="f161" y="f162"/>
                  <a:pt x="f163" y="f164"/>
                  <a:pt x="f165" y="f166"/>
                </a:cubicBezTo>
                <a:cubicBezTo>
                  <a:pt x="f167" y="f168"/>
                  <a:pt x="f169" y="f170"/>
                  <a:pt x="f153" y="f154"/>
                </a:cubicBezTo>
                <a:close/>
                <a:moveTo>
                  <a:pt x="f171" y="f172"/>
                </a:moveTo>
                <a:cubicBezTo>
                  <a:pt x="f173" y="f174"/>
                  <a:pt x="f175" y="f176"/>
                  <a:pt x="f177" y="f178"/>
                </a:cubicBezTo>
                <a:cubicBezTo>
                  <a:pt x="f179" y="f180"/>
                  <a:pt x="f181" y="f182"/>
                  <a:pt x="f134" y="f183"/>
                </a:cubicBezTo>
                <a:lnTo>
                  <a:pt x="f134" y="f184"/>
                </a:lnTo>
                <a:cubicBezTo>
                  <a:pt x="f185" y="f186"/>
                  <a:pt x="f187" y="f188"/>
                  <a:pt x="f171" y="f172"/>
                </a:cubicBezTo>
                <a:close/>
                <a:moveTo>
                  <a:pt x="f189" y="f55"/>
                </a:moveTo>
                <a:cubicBezTo>
                  <a:pt x="f190" y="f191"/>
                  <a:pt x="f192" y="f193"/>
                  <a:pt x="f194" y="f195"/>
                </a:cubicBezTo>
                <a:cubicBezTo>
                  <a:pt x="f196" y="f197"/>
                  <a:pt x="f198" y="f199"/>
                  <a:pt x="f200" y="f55"/>
                </a:cubicBezTo>
                <a:close/>
                <a:moveTo>
                  <a:pt x="f201" y="f42"/>
                </a:moveTo>
                <a:lnTo>
                  <a:pt x="f202" y="f42"/>
                </a:lnTo>
                <a:cubicBezTo>
                  <a:pt x="f203" y="f204"/>
                  <a:pt x="f205" y="f206"/>
                  <a:pt x="f207" y="f208"/>
                </a:cubicBezTo>
                <a:cubicBezTo>
                  <a:pt x="f209" y="f210"/>
                  <a:pt x="f211" y="f212"/>
                  <a:pt x="f201" y="f42"/>
                </a:cubicBezTo>
                <a:close/>
                <a:moveTo>
                  <a:pt x="f213" y="f214"/>
                </a:moveTo>
                <a:cubicBezTo>
                  <a:pt x="f215" y="f216"/>
                  <a:pt x="f217" y="f218"/>
                  <a:pt x="f219" y="f220"/>
                </a:cubicBezTo>
                <a:cubicBezTo>
                  <a:pt x="f221" y="f222"/>
                  <a:pt x="f223" y="f224"/>
                  <a:pt x="f225" y="f226"/>
                </a:cubicBezTo>
                <a:cubicBezTo>
                  <a:pt x="f227" y="f228"/>
                  <a:pt x="f229" y="f230"/>
                  <a:pt x="f213" y="f214"/>
                </a:cubicBezTo>
                <a:close/>
                <a:moveTo>
                  <a:pt x="f231" y="f232"/>
                </a:moveTo>
                <a:cubicBezTo>
                  <a:pt x="f233" y="f234"/>
                  <a:pt x="f235" y="f236"/>
                  <a:pt x="f237" y="f238"/>
                </a:cubicBezTo>
                <a:cubicBezTo>
                  <a:pt x="f239" y="f240"/>
                  <a:pt x="f241" y="f242"/>
                  <a:pt x="f243" y="f244"/>
                </a:cubicBezTo>
                <a:cubicBezTo>
                  <a:pt x="f245" y="f246"/>
                  <a:pt x="f247" y="f248"/>
                  <a:pt x="f231" y="f232"/>
                </a:cubicBezTo>
                <a:close/>
                <a:moveTo>
                  <a:pt x="f3" y="f249"/>
                </a:moveTo>
                <a:cubicBezTo>
                  <a:pt x="f3" y="f250"/>
                  <a:pt x="f251" y="f4"/>
                  <a:pt x="f252" y="f4"/>
                </a:cubicBezTo>
                <a:cubicBezTo>
                  <a:pt x="f253" y="f4"/>
                  <a:pt x="f254" y="f255"/>
                  <a:pt x="f256" y="f42"/>
                </a:cubicBezTo>
                <a:lnTo>
                  <a:pt x="f2" y="f42"/>
                </a:lnTo>
                <a:lnTo>
                  <a:pt x="f2" y="f55"/>
                </a:lnTo>
                <a:lnTo>
                  <a:pt x="f257" y="f55"/>
                </a:lnTo>
                <a:cubicBezTo>
                  <a:pt x="f258" y="f259"/>
                  <a:pt x="f260" y="f261"/>
                  <a:pt x="f67" y="f262"/>
                </a:cubicBezTo>
                <a:lnTo>
                  <a:pt x="f67" y="f2"/>
                </a:lnTo>
                <a:lnTo>
                  <a:pt x="f252" y="f2"/>
                </a:lnTo>
                <a:lnTo>
                  <a:pt x="f134" y="f2"/>
                </a:lnTo>
                <a:lnTo>
                  <a:pt x="f134" y="f263"/>
                </a:lnTo>
                <a:cubicBezTo>
                  <a:pt x="f264" y="f265"/>
                  <a:pt x="f3" y="f266"/>
                  <a:pt x="f3" y="f249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4" name="Block Arc 41">
            <a:extLst>
              <a:ext uri="{FF2B5EF4-FFF2-40B4-BE49-F238E27FC236}">
                <a16:creationId xmlns:a16="http://schemas.microsoft.com/office/drawing/2014/main" id="{145858DC-777D-47E6-9BDF-D4972E50CF60}"/>
              </a:ext>
            </a:extLst>
          </p:cNvPr>
          <p:cNvSpPr/>
          <p:nvPr/>
        </p:nvSpPr>
        <p:spPr>
          <a:xfrm>
            <a:off x="9408554" y="1424306"/>
            <a:ext cx="473302" cy="660388"/>
          </a:xfrm>
          <a:custGeom>
            <a:avLst/>
            <a:gdLst>
              <a:gd name="f0" fmla="val w"/>
              <a:gd name="f1" fmla="val h"/>
              <a:gd name="f2" fmla="val 0"/>
              <a:gd name="f3" fmla="val 2512265"/>
              <a:gd name="f4" fmla="val 3505352"/>
              <a:gd name="f5" fmla="val 1276582"/>
              <a:gd name="f6" fmla="val 2106401"/>
              <a:gd name="f7" fmla="val 1154832"/>
              <a:gd name="f8" fmla="val 2195007"/>
              <a:gd name="f9" fmla="val 1018024"/>
              <a:gd name="f10" fmla="val 2262207"/>
              <a:gd name="f11" fmla="val 871321"/>
              <a:gd name="f12" fmla="val 2302645"/>
              <a:gd name="f13" fmla="val 1041049"/>
              <a:gd name="f14" fmla="val 2346709"/>
              <a:gd name="f15" fmla="val 1216984"/>
              <a:gd name="f16" fmla="val 2342691"/>
              <a:gd name="f17" fmla="val 1380867"/>
              <a:gd name="f18" fmla="val 2295542"/>
              <a:gd name="f19" fmla="val 1352791"/>
              <a:gd name="f20" fmla="val 2227964"/>
              <a:gd name="f21" fmla="val 1317377"/>
              <a:gd name="f22" fmla="val 2164934"/>
              <a:gd name="f23" fmla="val 931061"/>
              <a:gd name="f24" fmla="val 1768598"/>
              <a:gd name="f25" fmla="val 785084"/>
              <a:gd name="f26" fmla="val 2021438"/>
              <a:gd name="f27" fmla="val 684448"/>
              <a:gd name="f28" fmla="val 2196711"/>
              <a:gd name="f29" fmla="val 868931"/>
              <a:gd name="f30" fmla="val 2169533"/>
              <a:gd name="f31" fmla="val 1041385"/>
              <a:gd name="f32" fmla="val 2098006"/>
              <a:gd name="f33" fmla="val 1189228"/>
              <a:gd name="f34" fmla="val 1991290"/>
              <a:gd name="f35" fmla="val 1113839"/>
              <a:gd name="f36" fmla="val 1904543"/>
              <a:gd name="f37" fmla="val 1026949"/>
              <a:gd name="f38" fmla="val 1829435"/>
              <a:gd name="f39" fmla="val 1626242"/>
              <a:gd name="f40" fmla="val 1739577"/>
              <a:gd name="f41" fmla="val 1556851"/>
              <a:gd name="f42" fmla="val 1850020"/>
              <a:gd name="f43" fmla="val 1471526"/>
              <a:gd name="f44" fmla="val 1947792"/>
              <a:gd name="f45" fmla="val 1374302"/>
              <a:gd name="f46" fmla="val 2030973"/>
              <a:gd name="f47" fmla="val 1422822"/>
              <a:gd name="f48" fmla="val 2099916"/>
              <a:gd name="f49" fmla="val 1464618"/>
              <a:gd name="f50" fmla="val 2174537"/>
              <a:gd name="f51" fmla="val 1497466"/>
              <a:gd name="f52" fmla="val 2254701"/>
              <a:gd name="f53" fmla="val 1664534"/>
              <a:gd name="f54" fmla="val 2184833"/>
              <a:gd name="f55" fmla="val 1813198"/>
              <a:gd name="f56" fmla="val 2068027"/>
              <a:gd name="f57" fmla="val 1922549"/>
              <a:gd name="f58" fmla="val 1910651"/>
              <a:gd name="f59" fmla="val 531158"/>
              <a:gd name="f60" fmla="val 1601275"/>
              <a:gd name="f61" fmla="val 514831"/>
              <a:gd name="f62" fmla="val 1769123"/>
              <a:gd name="f63" fmla="val 535254"/>
              <a:gd name="f64" fmla="val 1939877"/>
              <a:gd name="f65" fmla="val 594029"/>
              <a:gd name="f66" fmla="val 2101141"/>
              <a:gd name="f67" fmla="val 822377"/>
              <a:gd name="f68" fmla="val 1705631"/>
              <a:gd name="f69" fmla="val 730789"/>
              <a:gd name="f70" fmla="val 1658398"/>
              <a:gd name="f71" fmla="val 632873"/>
              <a:gd name="f72" fmla="val 1623335"/>
              <a:gd name="f73" fmla="val 270885"/>
              <a:gd name="f74" fmla="val 1572115"/>
              <a:gd name="f75" fmla="val 231457"/>
              <a:gd name="f76" fmla="val 1572339"/>
              <a:gd name="f77" fmla="val 191799"/>
              <a:gd name="f78" fmla="val 1574812"/>
              <a:gd name="f79" fmla="val 152057"/>
              <a:gd name="f80" fmla="val 1579894"/>
              <a:gd name="f81" fmla="val 195418"/>
              <a:gd name="f82" fmla="val 1760005"/>
              <a:gd name="f83" fmla="val 289893"/>
              <a:gd name="f84" fmla="val 1927350"/>
              <a:gd name="f85" fmla="val 428945"/>
              <a:gd name="f86" fmla="val 2058945"/>
              <a:gd name="f87" fmla="val 384418"/>
              <a:gd name="f88" fmla="val 1901749"/>
              <a:gd name="f89" fmla="val 371313"/>
              <a:gd name="f90" fmla="val 1738504"/>
              <a:gd name="f91" fmla="val 388331"/>
              <a:gd name="f92" fmla="val 1577832"/>
              <a:gd name="f93" fmla="val 349511"/>
              <a:gd name="f94" fmla="val 1573916"/>
              <a:gd name="f95" fmla="val 310313"/>
              <a:gd name="f96" fmla="val 1571891"/>
              <a:gd name="f97" fmla="val 1117422"/>
              <a:gd name="f98" fmla="val 1445810"/>
              <a:gd name="f99" fmla="val 992684"/>
              <a:gd name="f100" fmla="val 1661863"/>
              <a:gd name="f101" fmla="val 1102065"/>
              <a:gd name="f102" fmla="val 1730612"/>
              <a:gd name="f103" fmla="val 1200940"/>
              <a:gd name="f104" fmla="val 1816138"/>
              <a:gd name="f105" fmla="val 1286200"/>
              <a:gd name="f106" fmla="val 1915345"/>
              <a:gd name="f107" fmla="val 1368713"/>
              <a:gd name="f108" fmla="val 1844119"/>
              <a:gd name="f109" fmla="val 1441290"/>
              <a:gd name="f110" fmla="val 1760865"/>
              <a:gd name="f111" fmla="val 1500981"/>
              <a:gd name="f112" fmla="val 1667258"/>
              <a:gd name="f113" fmla="val 2092402"/>
              <a:gd name="f114" fmla="val 1221082"/>
              <a:gd name="f115" fmla="val 2001593"/>
              <a:gd name="f116" fmla="val 1234047"/>
              <a:gd name="f117" fmla="val 1911092"/>
              <a:gd name="f118" fmla="val 1235450"/>
              <a:gd name="f119" fmla="val 1822337"/>
              <a:gd name="f120" fmla="val 1227227"/>
              <a:gd name="f121" fmla="val 1800443"/>
              <a:gd name="f122" fmla="val 1366691"/>
              <a:gd name="f123" fmla="val 1756170"/>
              <a:gd name="f124" fmla="val 1503162"/>
              <a:gd name="f125" fmla="val 1688847"/>
              <a:gd name="f126" fmla="val 1630684"/>
              <a:gd name="f127" fmla="val 1987299"/>
              <a:gd name="f128" fmla="val 1802996"/>
              <a:gd name="f129" fmla="val 2084887"/>
              <a:gd name="f130" fmla="val 1618081"/>
              <a:gd name="f131" fmla="val 2117858"/>
              <a:gd name="f132" fmla="val 1415133"/>
              <a:gd name="f133" fmla="val 649579"/>
              <a:gd name="f134" fmla="val 1175701"/>
              <a:gd name="f135" fmla="val 600911"/>
              <a:gd name="f136" fmla="val 1272240"/>
              <a:gd name="f137" fmla="val 566994"/>
              <a:gd name="f138" fmla="val 1374279"/>
              <a:gd name="f139" fmla="val 548013"/>
              <a:gd name="f140" fmla="val 1478728"/>
              <a:gd name="f141" fmla="val 665588"/>
              <a:gd name="f142" fmla="val 1503392"/>
              <a:gd name="f143" fmla="val 778659"/>
              <a:gd name="f144" fmla="val 1543786"/>
              <a:gd name="f145" fmla="val 883938"/>
              <a:gd name="f146" fmla="val 1599004"/>
              <a:gd name="f147" fmla="val 1008644"/>
              <a:gd name="f148" fmla="val 1383007"/>
              <a:gd name="f149" fmla="val 1325201"/>
              <a:gd name="f150" fmla="val 1085928"/>
              <a:gd name="f151" fmla="val 1180226"/>
              <a:gd name="f152" fmla="val 1337032"/>
              <a:gd name="f153" fmla="val 1563461"/>
              <a:gd name="f154" fmla="val 1558293"/>
              <a:gd name="f155" fmla="val 1621429"/>
              <a:gd name="f156" fmla="val 1447029"/>
              <a:gd name="f157" fmla="val 1659763"/>
              <a:gd name="f158" fmla="val 1328223"/>
              <a:gd name="f159" fmla="val 1679185"/>
              <a:gd name="f160" fmla="val 1206861"/>
              <a:gd name="f161" fmla="val 1555153"/>
              <a:gd name="f162" fmla="val 1183834"/>
              <a:gd name="f163" fmla="val 1435895"/>
              <a:gd name="f164" fmla="val 1143161"/>
              <a:gd name="f165" fmla="val 216369"/>
              <a:gd name="f166" fmla="val 925587"/>
              <a:gd name="f167" fmla="val 135862"/>
              <a:gd name="f168" fmla="val 1096620"/>
              <a:gd name="f169" fmla="val 108667"/>
              <a:gd name="f170" fmla="val 1281041"/>
              <a:gd name="f171" fmla="val 130011"/>
              <a:gd name="f172" fmla="val 1458436"/>
              <a:gd name="f173" fmla="val 222591"/>
              <a:gd name="f174" fmla="val 1446071"/>
              <a:gd name="f175" fmla="val 314795"/>
              <a:gd name="f176" fmla="val 1446181"/>
              <a:gd name="f177" fmla="val 405131"/>
              <a:gd name="f178" fmla="val 1455463"/>
              <a:gd name="f179" fmla="val 426945"/>
              <a:gd name="f180" fmla="val 1333935"/>
              <a:gd name="f181" fmla="val 466667"/>
              <a:gd name="f182" fmla="val 1215249"/>
              <a:gd name="f183" fmla="val 524206"/>
              <a:gd name="f184" fmla="val 1103317"/>
              <a:gd name="f185" fmla="val 943246"/>
              <a:gd name="f186" fmla="val 797103"/>
              <a:gd name="f187" fmla="val 853400"/>
              <a:gd name="f188" fmla="val 873630"/>
              <a:gd name="f189" fmla="val 774733"/>
              <a:gd name="f190" fmla="val 963960"/>
              <a:gd name="f191" fmla="val 711316"/>
              <a:gd name="f192" fmla="val 1066306"/>
              <a:gd name="f193" fmla="val 1071447"/>
              <a:gd name="f194" fmla="val 1274228"/>
              <a:gd name="f195" fmla="val 1215869"/>
              <a:gd name="f196" fmla="val 1024081"/>
              <a:gd name="f197" fmla="val 1115458"/>
              <a:gd name="f198" fmla="val 961776"/>
              <a:gd name="f199" fmla="val 1023809"/>
              <a:gd name="f200" fmla="val 885272"/>
              <a:gd name="f201" fmla="val 1777831"/>
              <a:gd name="f202" fmla="val 614825"/>
              <a:gd name="f203" fmla="val 1828108"/>
              <a:gd name="f204" fmla="val 774217"/>
              <a:gd name="f205" fmla="val 1847177"/>
              <a:gd name="f206" fmla="val 940426"/>
              <a:gd name="f207" fmla="val 1835302"/>
              <a:gd name="f208" fmla="val 1104709"/>
              <a:gd name="f209" fmla="val 1912529"/>
              <a:gd name="f210" fmla="val 1111680"/>
              <a:gd name="f211" fmla="val 1991200"/>
              <a:gd name="f212" fmla="val 1110618"/>
              <a:gd name="f213" fmla="val 2070135"/>
              <a:gd name="f214" fmla="val 1099634"/>
              <a:gd name="f215" fmla="val 2023430"/>
              <a:gd name="f216" fmla="val 916066"/>
              <a:gd name="f217" fmla="val 1923963"/>
              <a:gd name="f218" fmla="val 746103"/>
              <a:gd name="f219" fmla="val 1613169"/>
              <a:gd name="f220" fmla="val 587153"/>
              <a:gd name="f221" fmla="val 1386789"/>
              <a:gd name="f222" fmla="val 979253"/>
              <a:gd name="f223" fmla="val 1482593"/>
              <a:gd name="f224" fmla="val 1028182"/>
              <a:gd name="f225" fmla="val 1585369"/>
              <a:gd name="f226" fmla="val 1063521"/>
              <a:gd name="f227" fmla="val 1692132"/>
              <a:gd name="f228" fmla="val 1084514"/>
              <a:gd name="f229" fmla="val 1702376"/>
              <a:gd name="f230" fmla="val 916614"/>
              <a:gd name="f231" fmla="val 1676765"/>
              <a:gd name="f232" fmla="val 746730"/>
              <a:gd name="f233" fmla="val 1500307"/>
              <a:gd name="f234" fmla="val 531421"/>
              <a:gd name="f235" fmla="val 1333628"/>
              <a:gd name="f236" fmla="val 560682"/>
              <a:gd name="f237" fmla="val 1177718"/>
              <a:gd name="f238" fmla="val 626786"/>
              <a:gd name="f239" fmla="val 1041762"/>
              <a:gd name="f240" fmla="val 721997"/>
              <a:gd name="f241" fmla="val 1111912"/>
              <a:gd name="f242" fmla="val 797410"/>
              <a:gd name="f243" fmla="val 1191076"/>
              <a:gd name="f244" fmla="val 863204"/>
              <a:gd name="f245" fmla="val 1277416"/>
              <a:gd name="f246" fmla="val 917480"/>
              <a:gd name="f247" fmla="val 708730"/>
              <a:gd name="f248" fmla="val 442269"/>
              <a:gd name="f249" fmla="val 536145"/>
              <a:gd name="f250" fmla="val 518354"/>
              <a:gd name="f251" fmla="val 384460"/>
              <a:gd name="f252" fmla="val 645249"/>
              <a:gd name="f253" fmla="val 277225"/>
              <a:gd name="f254" fmla="val 815684"/>
              <a:gd name="f255" fmla="val 586010"/>
              <a:gd name="f256" fmla="val 993961"/>
              <a:gd name="f257" fmla="val 658009"/>
              <a:gd name="f258" fmla="val 876621"/>
              <a:gd name="f259" fmla="val 747803"/>
              <a:gd name="f260" fmla="val 773217"/>
              <a:gd name="f261" fmla="val 850548"/>
              <a:gd name="f262" fmla="val 685844"/>
              <a:gd name="f263" fmla="val 795399"/>
              <a:gd name="f264" fmla="val 611028"/>
              <a:gd name="f265" fmla="val 747545"/>
              <a:gd name="f266" fmla="val 529652"/>
              <a:gd name="f267" fmla="val 1114411"/>
              <a:gd name="f268" fmla="val 355452"/>
              <a:gd name="f269" fmla="val 1016499"/>
              <a:gd name="f270" fmla="val 355167"/>
              <a:gd name="f271" fmla="val 919324"/>
              <a:gd name="f272" fmla="val 369705"/>
              <a:gd name="f273" fmla="val 826255"/>
              <a:gd name="f274" fmla="val 398131"/>
              <a:gd name="f275" fmla="val 858722"/>
              <a:gd name="f276" fmla="val 474940"/>
              <a:gd name="f277" fmla="val 900618"/>
              <a:gd name="f278" fmla="val 545829"/>
              <a:gd name="f279" fmla="val 948599"/>
              <a:gd name="f280" fmla="val 611249"/>
              <a:gd name="f281" fmla="val 1085375"/>
              <a:gd name="f282" fmla="val 512974"/>
              <a:gd name="f283" fmla="val 1240825"/>
              <a:gd name="f284" fmla="val 441488"/>
              <a:gd name="f285" fmla="val 1406980"/>
              <a:gd name="f286" fmla="val 401715"/>
              <a:gd name="f287" fmla="val 1310969"/>
              <a:gd name="f288" fmla="val 370847"/>
              <a:gd name="f289" fmla="val 1212322"/>
              <a:gd name="f290" fmla="val 355738"/>
              <a:gd name="f291" fmla="val 1776283"/>
              <a:gd name="f292" fmla="val 295101"/>
              <a:gd name="f293" fmla="val 1710896"/>
              <a:gd name="f294" fmla="val 408983"/>
              <a:gd name="f295" fmla="val 2209777"/>
              <a:gd name="f296" fmla="val 726145"/>
              <a:gd name="f297" fmla="val 2373723"/>
              <a:gd name="f298" fmla="val 1383396"/>
              <a:gd name="f299" fmla="val 2075153"/>
              <a:gd name="f300" fmla="val 1900534"/>
              <a:gd name="f301" fmla="val 1777480"/>
              <a:gd name="f302" fmla="val 2416119"/>
              <a:gd name="f303" fmla="val 1129323"/>
              <a:gd name="f304" fmla="val 2603192"/>
              <a:gd name="f305" fmla="val 606057"/>
              <a:gd name="f306" fmla="val 2333243"/>
              <a:gd name="f307" fmla="val 534769"/>
              <a:gd name="f308" fmla="val 2457402"/>
              <a:gd name="f309" fmla="val 1115347"/>
              <a:gd name="f310" fmla="val 2755664"/>
              <a:gd name="f311" fmla="val 1834151"/>
              <a:gd name="f312" fmla="val 2554240"/>
              <a:gd name="f313" fmla="val 2173557"/>
              <a:gd name="f314" fmla="val 1987198"/>
              <a:gd name="f315" fmla="val 2520801"/>
              <a:gd name="f316" fmla="val 1407062"/>
              <a:gd name="f317" fmla="val 2343129"/>
              <a:gd name="f318" fmla="val 657734"/>
              <a:gd name="f319" fmla="val 1831804"/>
              <a:gd name="f320" fmla="val 1881515"/>
              <a:gd name="f321" fmla="val 1921814"/>
              <a:gd name="f322" fmla="val 40299"/>
              <a:gd name="f323" fmla="val 90010"/>
              <a:gd name="f324" fmla="val 123853"/>
              <a:gd name="f325" fmla="val 1903137"/>
              <a:gd name="f326" fmla="val 153333"/>
              <a:gd name="f327" fmla="val 1874873"/>
              <a:gd name="f328" fmla="val 167531"/>
              <a:gd name="f329" fmla="val 2505724"/>
              <a:gd name="f330" fmla="val 579432"/>
              <a:gd name="f331" fmla="val 2701456"/>
              <a:gd name="f332" fmla="val 1419035"/>
              <a:gd name="f333" fmla="val 2311836"/>
              <a:gd name="f334" fmla="val 2069966"/>
              <a:gd name="f335" fmla="val 2067801"/>
              <a:gd name="f336" fmla="val 2477672"/>
              <a:gd name="f337" fmla="val 1650037"/>
              <a:gd name="f338" fmla="val 2717958"/>
              <a:gd name="f339" fmla="val 1209422"/>
              <a:gd name="f340" fmla="val 2750781"/>
              <a:gd name="f341" fmla="val 3191198"/>
              <a:gd name="f342" fmla="val 1228953"/>
              <a:gd name="f343" fmla="val 3190691"/>
              <a:gd name="f344" fmla="val 1248332"/>
              <a:gd name="f345" fmla="val 3191937"/>
              <a:gd name="f346" fmla="val 1267595"/>
              <a:gd name="f347" fmla="val 3193449"/>
              <a:gd name="f348" fmla="val 1660899"/>
              <a:gd name="f349" fmla="val 3224325"/>
              <a:gd name="f350" fmla="val 1926978"/>
              <a:gd name="f351" fmla="val 3358049"/>
              <a:gd name="f352" fmla="val 1884661"/>
              <a:gd name="f353" fmla="val 3503570"/>
              <a:gd name="f354" fmla="val 318693"/>
              <a:gd name="f355" fmla="val 273700"/>
              <a:gd name="f356" fmla="val 3359367"/>
              <a:gd name="f357" fmla="val 539657"/>
              <a:gd name="f358" fmla="val 3224666"/>
              <a:gd name="f359" fmla="val 934393"/>
              <a:gd name="f360" fmla="val 3193515"/>
              <a:gd name="f361" fmla="val 993398"/>
              <a:gd name="f362" fmla="val 3191208"/>
              <a:gd name="f363" fmla="val 2750894"/>
              <a:gd name="f364" fmla="val 812915"/>
              <a:gd name="f365" fmla="val 2737642"/>
              <a:gd name="f366" fmla="val 632784"/>
              <a:gd name="f367" fmla="val 2688481"/>
              <a:gd name="f368" fmla="val 463078"/>
              <a:gd name="f369" fmla="val 2601537"/>
              <a:gd name="f370" fmla="val 463677"/>
              <a:gd name="f371" fmla="val 2602537"/>
              <a:gd name="f372" fmla="val 463694"/>
              <a:gd name="f373" fmla="val 2603560"/>
              <a:gd name="f374" fmla="val 2604587"/>
              <a:gd name="f375" fmla="val 2654298"/>
              <a:gd name="f376" fmla="val 423395"/>
              <a:gd name="f377" fmla="val 2694597"/>
              <a:gd name="f378" fmla="val 373684"/>
              <a:gd name="f379" fmla="val 323973"/>
              <a:gd name="f380" fmla="val 283674"/>
              <a:gd name="f381" fmla="val 2554876"/>
              <a:gd name="f382" fmla="val 2514577"/>
              <a:gd name="f383" fmla="val 377019"/>
              <a:gd name="f384" fmla="val 2515250"/>
              <a:gd name="f385" fmla="val 511820"/>
              <a:gd name="f386" fmla="val 2280472"/>
              <a:gd name="f387" fmla="val 495824"/>
              <a:gd name="f388" fmla="val 2271237"/>
              <a:gd name="f389" fmla="val 496783"/>
              <a:gd name="f390" fmla="val 2269575"/>
              <a:gd name="f391" fmla="val 34226"/>
              <a:gd name="f392" fmla="val 1964050"/>
              <a:gd name="f393" fmla="+- 0 0 130424"/>
              <a:gd name="f394" fmla="val 1362029"/>
              <a:gd name="f395" fmla="val 110016"/>
              <a:gd name="f396" fmla="val 864184"/>
              <a:gd name="f397" fmla="val 106296"/>
              <a:gd name="f398" fmla="val 862036"/>
              <a:gd name="f399" fmla="val 148828"/>
              <a:gd name="f400" fmla="val 788370"/>
              <a:gd name="f401" fmla="val 169099"/>
              <a:gd name="f402" fmla="val 753258"/>
              <a:gd name="f403" fmla="val 170873"/>
              <a:gd name="f404" fmla="val 754281"/>
              <a:gd name="f405" fmla="val 475914"/>
              <a:gd name="f406" fmla="val 264737"/>
              <a:gd name="f407" fmla="val 1106018"/>
              <a:gd name="f408" fmla="val 92008"/>
              <a:gd name="f409" fmla="val 1617242"/>
              <a:gd name="f410" fmla="val 355196"/>
              <a:gd name="f411" fmla="val 1748044"/>
              <a:gd name="f412" fmla="val 127384"/>
              <a:gd name="f413" fmla="val 1751959"/>
              <a:gd name="f414" fmla="val 129632"/>
              <a:gd name="f415" fmla="val 1745165"/>
              <a:gd name="f416" fmla="val 117975"/>
              <a:gd name="f417" fmla="val 1741794"/>
              <a:gd name="f418" fmla="val 104386"/>
              <a:gd name="f419" fmla="val 1782093"/>
              <a:gd name="f420" fmla="*/ f0 1 2512265"/>
              <a:gd name="f421" fmla="*/ f1 1 3505352"/>
              <a:gd name="f422" fmla="+- f4 0 f2"/>
              <a:gd name="f423" fmla="+- f3 0 f2"/>
              <a:gd name="f424" fmla="*/ f423 1 2512265"/>
              <a:gd name="f425" fmla="*/ f422 1 3505352"/>
              <a:gd name="f426" fmla="*/ f2 1 f424"/>
              <a:gd name="f427" fmla="*/ f3 1 f424"/>
              <a:gd name="f428" fmla="*/ f2 1 f425"/>
              <a:gd name="f429" fmla="*/ f4 1 f425"/>
              <a:gd name="f430" fmla="*/ f426 f420 1"/>
              <a:gd name="f431" fmla="*/ f427 f420 1"/>
              <a:gd name="f432" fmla="*/ f429 f421 1"/>
              <a:gd name="f433" fmla="*/ f428 f4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30" t="f433" r="f431" b="f432"/>
            <a:pathLst>
              <a:path w="2512265" h="3505352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5" y="f6"/>
                </a:cubicBezTo>
                <a:close/>
                <a:moveTo>
                  <a:pt x="f23" y="f24"/>
                </a:moveTo>
                <a:lnTo>
                  <a:pt x="f25" y="f26"/>
                </a:lnTo>
                <a:lnTo>
                  <a:pt x="f27" y="f28"/>
                </a:lnTo>
                <a:cubicBezTo>
                  <a:pt x="f29" y="f30"/>
                  <a:pt x="f31" y="f32"/>
                  <a:pt x="f33" y="f34"/>
                </a:cubicBezTo>
                <a:cubicBezTo>
                  <a:pt x="f35" y="f36"/>
                  <a:pt x="f37" y="f38"/>
                  <a:pt x="f23" y="f24"/>
                </a:cubicBezTo>
                <a:close/>
                <a:moveTo>
                  <a:pt x="f39" y="f40"/>
                </a:move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49" y="f50"/>
                  <a:pt x="f51" y="f52"/>
                </a:cubicBezTo>
                <a:cubicBezTo>
                  <a:pt x="f53" y="f54"/>
                  <a:pt x="f55" y="f56"/>
                  <a:pt x="f57" y="f58"/>
                </a:cubicBezTo>
                <a:close/>
                <a:moveTo>
                  <a:pt x="f59" y="f60"/>
                </a:moveTo>
                <a:cubicBezTo>
                  <a:pt x="f61" y="f62"/>
                  <a:pt x="f63" y="f64"/>
                  <a:pt x="f65" y="f66"/>
                </a:cubicBezTo>
                <a:lnTo>
                  <a:pt x="f67" y="f68"/>
                </a:lnTo>
                <a:cubicBezTo>
                  <a:pt x="f69" y="f70"/>
                  <a:pt x="f71" y="f72"/>
                  <a:pt x="f59" y="f60"/>
                </a:cubicBezTo>
                <a:close/>
                <a:moveTo>
                  <a:pt x="f73" y="f74"/>
                </a:moveTo>
                <a:cubicBezTo>
                  <a:pt x="f75" y="f76"/>
                  <a:pt x="f77" y="f78"/>
                  <a:pt x="f79" y="f80"/>
                </a:cubicBezTo>
                <a:cubicBezTo>
                  <a:pt x="f81" y="f82"/>
                  <a:pt x="f83" y="f84"/>
                  <a:pt x="f85" y="f86"/>
                </a:cubicBezTo>
                <a:cubicBezTo>
                  <a:pt x="f87" y="f88"/>
                  <a:pt x="f89" y="f90"/>
                  <a:pt x="f91" y="f92"/>
                </a:cubicBezTo>
                <a:cubicBezTo>
                  <a:pt x="f93" y="f94"/>
                  <a:pt x="f95" y="f96"/>
                  <a:pt x="f73" y="f74"/>
                </a:cubicBezTo>
                <a:close/>
                <a:moveTo>
                  <a:pt x="f97" y="f98"/>
                </a:moveTo>
                <a:lnTo>
                  <a:pt x="f99" y="f100"/>
                </a:lnTo>
                <a:cubicBezTo>
                  <a:pt x="f101" y="f102"/>
                  <a:pt x="f103" y="f104"/>
                  <a:pt x="f105" y="f106"/>
                </a:cubicBezTo>
                <a:cubicBezTo>
                  <a:pt x="f107" y="f108"/>
                  <a:pt x="f109" y="f110"/>
                  <a:pt x="f111" y="f112"/>
                </a:cubicBezTo>
                <a:close/>
                <a:moveTo>
                  <a:pt x="f113" y="f114"/>
                </a:moveTo>
                <a:cubicBezTo>
                  <a:pt x="f115" y="f116"/>
                  <a:pt x="f117" y="f118"/>
                  <a:pt x="f119" y="f120"/>
                </a:cubicBezTo>
                <a:cubicBezTo>
                  <a:pt x="f121" y="f122"/>
                  <a:pt x="f123" y="f124"/>
                  <a:pt x="f125" y="f126"/>
                </a:cubicBezTo>
                <a:lnTo>
                  <a:pt x="f127" y="f128"/>
                </a:lnTo>
                <a:cubicBezTo>
                  <a:pt x="f129" y="f130"/>
                  <a:pt x="f131" y="f132"/>
                  <a:pt x="f113" y="f114"/>
                </a:cubicBezTo>
                <a:close/>
                <a:moveTo>
                  <a:pt x="f133" y="f134"/>
                </a:moveTo>
                <a:cubicBezTo>
                  <a:pt x="f135" y="f136"/>
                  <a:pt x="f137" y="f138"/>
                  <a:pt x="f139" y="f140"/>
                </a:cubicBezTo>
                <a:cubicBezTo>
                  <a:pt x="f141" y="f142"/>
                  <a:pt x="f143" y="f144"/>
                  <a:pt x="f145" y="f146"/>
                </a:cubicBezTo>
                <a:lnTo>
                  <a:pt x="f147" y="f148"/>
                </a:lnTo>
                <a:close/>
                <a:moveTo>
                  <a:pt x="f149" y="f150"/>
                </a:moveTo>
                <a:lnTo>
                  <a:pt x="f151" y="f152"/>
                </a:lnTo>
                <a:lnTo>
                  <a:pt x="f153" y="f154"/>
                </a:lnTo>
                <a:cubicBezTo>
                  <a:pt x="f155" y="f156"/>
                  <a:pt x="f157" y="f158"/>
                  <a:pt x="f159" y="f160"/>
                </a:cubicBezTo>
                <a:cubicBezTo>
                  <a:pt x="f161" y="f162"/>
                  <a:pt x="f163" y="f164"/>
                  <a:pt x="f149" y="f150"/>
                </a:cubicBezTo>
                <a:close/>
                <a:moveTo>
                  <a:pt x="f165" y="f166"/>
                </a:moveTo>
                <a:cubicBezTo>
                  <a:pt x="f167" y="f168"/>
                  <a:pt x="f169" y="f170"/>
                  <a:pt x="f171" y="f172"/>
                </a:cubicBezTo>
                <a:cubicBezTo>
                  <a:pt x="f173" y="f174"/>
                  <a:pt x="f175" y="f176"/>
                  <a:pt x="f177" y="f178"/>
                </a:cubicBezTo>
                <a:cubicBezTo>
                  <a:pt x="f179" y="f180"/>
                  <a:pt x="f181" y="f182"/>
                  <a:pt x="f183" y="f184"/>
                </a:cubicBezTo>
                <a:close/>
                <a:moveTo>
                  <a:pt x="f185" y="f186"/>
                </a:moveTo>
                <a:cubicBezTo>
                  <a:pt x="f187" y="f188"/>
                  <a:pt x="f189" y="f190"/>
                  <a:pt x="f191" y="f192"/>
                </a:cubicBezTo>
                <a:lnTo>
                  <a:pt x="f193" y="f194"/>
                </a:lnTo>
                <a:lnTo>
                  <a:pt x="f195" y="f196"/>
                </a:lnTo>
                <a:cubicBezTo>
                  <a:pt x="f197" y="f198"/>
                  <a:pt x="f199" y="f200"/>
                  <a:pt x="f185" y="f186"/>
                </a:cubicBezTo>
                <a:close/>
                <a:moveTo>
                  <a:pt x="f201" y="f202"/>
                </a:moveTo>
                <a:cubicBezTo>
                  <a:pt x="f203" y="f204"/>
                  <a:pt x="f205" y="f206"/>
                  <a:pt x="f207" y="f208"/>
                </a:cubicBezTo>
                <a:cubicBezTo>
                  <a:pt x="f209" y="f210"/>
                  <a:pt x="f211" y="f212"/>
                  <a:pt x="f213" y="f214"/>
                </a:cubicBezTo>
                <a:cubicBezTo>
                  <a:pt x="f215" y="f216"/>
                  <a:pt x="f217" y="f218"/>
                  <a:pt x="f201" y="f202"/>
                </a:cubicBezTo>
                <a:close/>
                <a:moveTo>
                  <a:pt x="f219" y="f220"/>
                </a:moveTo>
                <a:lnTo>
                  <a:pt x="f221" y="f222"/>
                </a:lnTo>
                <a:cubicBezTo>
                  <a:pt x="f223" y="f224"/>
                  <a:pt x="f225" y="f226"/>
                  <a:pt x="f227" y="f228"/>
                </a:cubicBezTo>
                <a:cubicBezTo>
                  <a:pt x="f229" y="f230"/>
                  <a:pt x="f231" y="f232"/>
                  <a:pt x="f219" y="f220"/>
                </a:cubicBezTo>
                <a:close/>
                <a:moveTo>
                  <a:pt x="f233" y="f234"/>
                </a:moveTo>
                <a:cubicBezTo>
                  <a:pt x="f235" y="f236"/>
                  <a:pt x="f237" y="f238"/>
                  <a:pt x="f239" y="f240"/>
                </a:cubicBezTo>
                <a:cubicBezTo>
                  <a:pt x="f241" y="f242"/>
                  <a:pt x="f243" y="f244"/>
                  <a:pt x="f245" y="f246"/>
                </a:cubicBezTo>
                <a:close/>
                <a:moveTo>
                  <a:pt x="f247" y="f248"/>
                </a:moveTo>
                <a:cubicBezTo>
                  <a:pt x="f249" y="f250"/>
                  <a:pt x="f251" y="f252"/>
                  <a:pt x="f253" y="f254"/>
                </a:cubicBezTo>
                <a:lnTo>
                  <a:pt x="f255" y="f256"/>
                </a:lnTo>
                <a:cubicBezTo>
                  <a:pt x="f257" y="f258"/>
                  <a:pt x="f259" y="f260"/>
                  <a:pt x="f261" y="f262"/>
                </a:cubicBezTo>
                <a:cubicBezTo>
                  <a:pt x="f263" y="f264"/>
                  <a:pt x="f265" y="f266"/>
                  <a:pt x="f247" y="f248"/>
                </a:cubicBezTo>
                <a:close/>
                <a:moveTo>
                  <a:pt x="f267" y="f268"/>
                </a:moveTo>
                <a:cubicBezTo>
                  <a:pt x="f269" y="f270"/>
                  <a:pt x="f271" y="f272"/>
                  <a:pt x="f273" y="f274"/>
                </a:cubicBezTo>
                <a:cubicBezTo>
                  <a:pt x="f275" y="f276"/>
                  <a:pt x="f277" y="f278"/>
                  <a:pt x="f279" y="f280"/>
                </a:cubicBezTo>
                <a:cubicBezTo>
                  <a:pt x="f281" y="f282"/>
                  <a:pt x="f283" y="f284"/>
                  <a:pt x="f285" y="f286"/>
                </a:cubicBezTo>
                <a:cubicBezTo>
                  <a:pt x="f287" y="f288"/>
                  <a:pt x="f289" y="f290"/>
                  <a:pt x="f267" y="f268"/>
                </a:cubicBezTo>
                <a:close/>
                <a:moveTo>
                  <a:pt x="f291" y="f292"/>
                </a:moveTo>
                <a:lnTo>
                  <a:pt x="f293" y="f294"/>
                </a:lnTo>
                <a:cubicBezTo>
                  <a:pt x="f295" y="f296"/>
                  <a:pt x="f297" y="f298"/>
                  <a:pt x="f299" y="f300"/>
                </a:cubicBezTo>
                <a:cubicBezTo>
                  <a:pt x="f301" y="f302"/>
                  <a:pt x="f303" y="f304"/>
                  <a:pt x="f305" y="f306"/>
                </a:cubicBezTo>
                <a:lnTo>
                  <a:pt x="f307" y="f308"/>
                </a:lnTo>
                <a:cubicBezTo>
                  <a:pt x="f309" y="f310"/>
                  <a:pt x="f311" y="f312"/>
                  <a:pt x="f313" y="f314"/>
                </a:cubicBezTo>
                <a:cubicBezTo>
                  <a:pt x="f315" y="f316"/>
                  <a:pt x="f317" y="f318"/>
                  <a:pt x="f291" y="f292"/>
                </a:cubicBezTo>
                <a:close/>
                <a:moveTo>
                  <a:pt x="f319" y="f2"/>
                </a:moveTo>
                <a:cubicBezTo>
                  <a:pt x="f320" y="f2"/>
                  <a:pt x="f321" y="f322"/>
                  <a:pt x="f321" y="f323"/>
                </a:cubicBezTo>
                <a:cubicBezTo>
                  <a:pt x="f321" y="f324"/>
                  <a:pt x="f325" y="f326"/>
                  <a:pt x="f327" y="f328"/>
                </a:cubicBezTo>
                <a:cubicBezTo>
                  <a:pt x="f329" y="f330"/>
                  <a:pt x="f331" y="f332"/>
                  <a:pt x="f333" y="f334"/>
                </a:cubicBezTo>
                <a:cubicBezTo>
                  <a:pt x="f335" y="f336"/>
                  <a:pt x="f337" y="f338"/>
                  <a:pt x="f339" y="f340"/>
                </a:cubicBezTo>
                <a:lnTo>
                  <a:pt x="f339" y="f341"/>
                </a:lnTo>
                <a:cubicBezTo>
                  <a:pt x="f342" y="f343"/>
                  <a:pt x="f344" y="f345"/>
                  <a:pt x="f346" y="f347"/>
                </a:cubicBezTo>
                <a:cubicBezTo>
                  <a:pt x="f348" y="f349"/>
                  <a:pt x="f350" y="f351"/>
                  <a:pt x="f352" y="f353"/>
                </a:cubicBezTo>
                <a:lnTo>
                  <a:pt x="f354" y="f4"/>
                </a:lnTo>
                <a:cubicBezTo>
                  <a:pt x="f355" y="f356"/>
                  <a:pt x="f357" y="f358"/>
                  <a:pt x="f359" y="f360"/>
                </a:cubicBezTo>
                <a:lnTo>
                  <a:pt x="f361" y="f362"/>
                </a:lnTo>
                <a:lnTo>
                  <a:pt x="f361" y="f363"/>
                </a:lnTo>
                <a:cubicBezTo>
                  <a:pt x="f364" y="f365"/>
                  <a:pt x="f366" y="f367"/>
                  <a:pt x="f368" y="f369"/>
                </a:cubicBezTo>
                <a:cubicBezTo>
                  <a:pt x="f370" y="f371"/>
                  <a:pt x="f372" y="f373"/>
                  <a:pt x="f372" y="f374"/>
                </a:cubicBezTo>
                <a:cubicBezTo>
                  <a:pt x="f372" y="f375"/>
                  <a:pt x="f376" y="f377"/>
                  <a:pt x="f378" y="f377"/>
                </a:cubicBezTo>
                <a:cubicBezTo>
                  <a:pt x="f379" y="f377"/>
                  <a:pt x="f380" y="f375"/>
                  <a:pt x="f380" y="f374"/>
                </a:cubicBezTo>
                <a:cubicBezTo>
                  <a:pt x="f380" y="f381"/>
                  <a:pt x="f379" y="f382"/>
                  <a:pt x="f378" y="f382"/>
                </a:cubicBezTo>
                <a:lnTo>
                  <a:pt x="f383" y="f384"/>
                </a:lnTo>
                <a:lnTo>
                  <a:pt x="f385" y="f386"/>
                </a:lnTo>
                <a:lnTo>
                  <a:pt x="f387" y="f388"/>
                </a:lnTo>
                <a:lnTo>
                  <a:pt x="f389" y="f390"/>
                </a:lnTo>
                <a:cubicBezTo>
                  <a:pt x="f391" y="f392"/>
                  <a:pt x="f393" y="f394"/>
                  <a:pt x="f395" y="f396"/>
                </a:cubicBezTo>
                <a:lnTo>
                  <a:pt x="f397" y="f398"/>
                </a:lnTo>
                <a:lnTo>
                  <a:pt x="f399" y="f400"/>
                </a:lnTo>
                <a:lnTo>
                  <a:pt x="f401" y="f402"/>
                </a:lnTo>
                <a:lnTo>
                  <a:pt x="f403" y="f404"/>
                </a:lnTo>
                <a:cubicBezTo>
                  <a:pt x="f405" y="f406"/>
                  <a:pt x="f407" y="f408"/>
                  <a:pt x="f409" y="f410"/>
                </a:cubicBezTo>
                <a:lnTo>
                  <a:pt x="f411" y="f412"/>
                </a:lnTo>
                <a:lnTo>
                  <a:pt x="f413" y="f414"/>
                </a:lnTo>
                <a:cubicBezTo>
                  <a:pt x="f415" y="f416"/>
                  <a:pt x="f417" y="f418"/>
                  <a:pt x="f417" y="f323"/>
                </a:cubicBezTo>
                <a:cubicBezTo>
                  <a:pt x="f417" y="f322"/>
                  <a:pt x="f419" y="f2"/>
                  <a:pt x="f319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5" name="Right Triangle 17">
            <a:extLst>
              <a:ext uri="{FF2B5EF4-FFF2-40B4-BE49-F238E27FC236}">
                <a16:creationId xmlns:a16="http://schemas.microsoft.com/office/drawing/2014/main" id="{55CF9A14-FEF6-4689-A87A-6FBF63E17774}"/>
              </a:ext>
            </a:extLst>
          </p:cNvPr>
          <p:cNvSpPr/>
          <p:nvPr/>
        </p:nvSpPr>
        <p:spPr>
          <a:xfrm>
            <a:off x="7705749" y="4600959"/>
            <a:ext cx="385794" cy="546399"/>
          </a:xfrm>
          <a:custGeom>
            <a:avLst/>
            <a:gdLst>
              <a:gd name="f0" fmla="val w"/>
              <a:gd name="f1" fmla="val h"/>
              <a:gd name="f2" fmla="val 0"/>
              <a:gd name="f3" fmla="val 2387678"/>
              <a:gd name="f4" fmla="val 3240000"/>
              <a:gd name="f5" fmla="val 1645041"/>
              <a:gd name="f6" fmla="val 17032"/>
              <a:gd name="f7" fmla="val 2376264"/>
              <a:gd name="f8" fmla="val 17033"/>
              <a:gd name="f9" fmla="val 1645042"/>
              <a:gd name="f10" fmla="val 1379678"/>
              <a:gd name="f11" fmla="val 996125"/>
              <a:gd name="f12" fmla="val 1498869"/>
              <a:gd name="f13" fmla="val 888809"/>
              <a:gd name="f14" fmla="*/ f0 1 2387678"/>
              <a:gd name="f15" fmla="*/ f1 1 3240000"/>
              <a:gd name="f16" fmla="+- f4 0 f2"/>
              <a:gd name="f17" fmla="+- f3 0 f2"/>
              <a:gd name="f18" fmla="*/ f17 1 2387678"/>
              <a:gd name="f19" fmla="*/ f16 1 3240000"/>
              <a:gd name="f20" fmla="*/ f2 1 f18"/>
              <a:gd name="f21" fmla="*/ f3 1 f18"/>
              <a:gd name="f22" fmla="*/ f2 1 f19"/>
              <a:gd name="f23" fmla="*/ f4 1 f19"/>
              <a:gd name="f24" fmla="*/ f20 f14 1"/>
              <a:gd name="f25" fmla="*/ f21 f14 1"/>
              <a:gd name="f26" fmla="*/ f23 f15 1"/>
              <a:gd name="f27" fmla="*/ f22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4" t="f27" r="f25" b="f26"/>
            <a:pathLst>
              <a:path w="2387678" h="3240000">
                <a:moveTo>
                  <a:pt x="f5" y="f6"/>
                </a:moveTo>
                <a:lnTo>
                  <a:pt x="f7" y="f6"/>
                </a:lnTo>
                <a:lnTo>
                  <a:pt x="f7" y="f8"/>
                </a:lnTo>
                <a:lnTo>
                  <a:pt x="f9" y="f8"/>
                </a:lnTo>
                <a:close/>
                <a:moveTo>
                  <a:pt x="f2" y="f6"/>
                </a:moveTo>
                <a:lnTo>
                  <a:pt x="f10" y="f6"/>
                </a:lnTo>
                <a:lnTo>
                  <a:pt x="f10" y="f11"/>
                </a:lnTo>
                <a:lnTo>
                  <a:pt x="f7" y="f11"/>
                </a:lnTo>
                <a:lnTo>
                  <a:pt x="f7" y="f4"/>
                </a:lnTo>
                <a:lnTo>
                  <a:pt x="f2" y="f4"/>
                </a:lnTo>
                <a:close/>
                <a:moveTo>
                  <a:pt x="f12" y="f2"/>
                </a:moveTo>
                <a:lnTo>
                  <a:pt x="f3" y="f13"/>
                </a:lnTo>
                <a:lnTo>
                  <a:pt x="f12" y="f13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6" name="Oval 66">
            <a:extLst>
              <a:ext uri="{FF2B5EF4-FFF2-40B4-BE49-F238E27FC236}">
                <a16:creationId xmlns:a16="http://schemas.microsoft.com/office/drawing/2014/main" id="{431F6831-E20F-4B35-A1D3-1FBACED67BBA}"/>
              </a:ext>
            </a:extLst>
          </p:cNvPr>
          <p:cNvSpPr/>
          <p:nvPr/>
        </p:nvSpPr>
        <p:spPr>
          <a:xfrm rot="20700014">
            <a:off x="6137527" y="3634219"/>
            <a:ext cx="548676" cy="469992"/>
          </a:xfrm>
          <a:custGeom>
            <a:avLst/>
            <a:gdLst>
              <a:gd name="f0" fmla="val w"/>
              <a:gd name="f1" fmla="val h"/>
              <a:gd name="f2" fmla="val 0"/>
              <a:gd name="f3" fmla="val 2901316"/>
              <a:gd name="f4" fmla="val 2485205"/>
              <a:gd name="f5" fmla="val 8833"/>
              <a:gd name="f6" fmla="val 2885407"/>
              <a:gd name="f7" fmla="val 69738"/>
              <a:gd name="f8" fmla="val 2890344"/>
              <a:gd name="f9" fmla="val 71061"/>
              <a:gd name="f10" fmla="val 2331295"/>
              <a:gd name="f11" fmla="val 2157461"/>
              <a:gd name="f12" fmla="val 2322295"/>
              <a:gd name="f13" fmla="val 2155049"/>
              <a:gd name="f14" fmla="val 2311779"/>
              <a:gd name="f15" fmla="val 2339141"/>
              <a:gd name="f16" fmla="val 2127696"/>
              <a:gd name="f17" fmla="val 1902404"/>
              <a:gd name="f18" fmla="val 1669201"/>
              <a:gd name="f19" fmla="val 1480151"/>
              <a:gd name="f20" fmla="val 2328701"/>
              <a:gd name="f21" fmla="val 1480150"/>
              <a:gd name="f22" fmla="val 2135644"/>
              <a:gd name="f23" fmla="val 1942587"/>
              <a:gd name="f24" fmla="val 1669200"/>
              <a:gd name="f25" fmla="val 1786083"/>
              <a:gd name="f26" fmla="val 2026046"/>
              <a:gd name="f27" fmla="val 2137276"/>
              <a:gd name="f28" fmla="val 1830075"/>
              <a:gd name="f29" fmla="val 2213623"/>
              <a:gd name="f30" fmla="val 1901150"/>
              <a:gd name="f31" fmla="val 2586815"/>
              <a:gd name="f32" fmla="val 508378"/>
              <a:gd name="f33" fmla="val 1283297"/>
              <a:gd name="f34" fmla="val 847984"/>
              <a:gd name="f35" fmla="val 2132988"/>
              <a:gd name="f36" fmla="val 841776"/>
              <a:gd name="f37" fmla="val 2131324"/>
              <a:gd name="f38" fmla="val 829584"/>
              <a:gd name="f39" fmla="val 2314002"/>
              <a:gd name="f40" fmla="val 646295"/>
              <a:gd name="f41" fmla="val 2458448"/>
              <a:gd name="f42" fmla="val 422254"/>
              <a:gd name="f43" fmla="val 189051"/>
              <a:gd name="f44" fmla="val 1"/>
              <a:gd name="f45" fmla="val 2301944"/>
              <a:gd name="f46" fmla="val 2108887"/>
              <a:gd name="f47" fmla="val 1915830"/>
              <a:gd name="f48" fmla="val 1759326"/>
              <a:gd name="f49" fmla="val 422255"/>
              <a:gd name="f50" fmla="val 544771"/>
              <a:gd name="f51" fmla="val 655100"/>
              <a:gd name="f52" fmla="val 1802522"/>
              <a:gd name="f53" fmla="val 731465"/>
              <a:gd name="f54" fmla="val 1872378"/>
              <a:gd name="f55" fmla="val 1233167"/>
              <a:gd name="f56" fmla="val 1266129"/>
              <a:gd name="f57" fmla="*/ f0 1 2901316"/>
              <a:gd name="f58" fmla="*/ f1 1 2485205"/>
              <a:gd name="f59" fmla="+- f4 0 f2"/>
              <a:gd name="f60" fmla="+- f3 0 f2"/>
              <a:gd name="f61" fmla="*/ f60 1 2901316"/>
              <a:gd name="f62" fmla="*/ f59 1 2485205"/>
              <a:gd name="f63" fmla="*/ f2 1 f61"/>
              <a:gd name="f64" fmla="*/ f3 1 f61"/>
              <a:gd name="f65" fmla="*/ f2 1 f62"/>
              <a:gd name="f66" fmla="*/ f4 1 f62"/>
              <a:gd name="f67" fmla="*/ f63 f57 1"/>
              <a:gd name="f68" fmla="*/ f64 f57 1"/>
              <a:gd name="f69" fmla="*/ f66 f58 1"/>
              <a:gd name="f70" fmla="*/ f65 f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7" t="f70" r="f68" b="f69"/>
            <a:pathLst>
              <a:path w="2901316" h="2485205">
                <a:moveTo>
                  <a:pt x="f3" y="f5"/>
                </a:moveTo>
                <a:lnTo>
                  <a:pt x="f6" y="f7"/>
                </a:lnTo>
                <a:lnTo>
                  <a:pt x="f8" y="f9"/>
                </a:lnTo>
                <a:lnTo>
                  <a:pt x="f10" y="f11"/>
                </a:lnTo>
                <a:lnTo>
                  <a:pt x="f12" y="f13"/>
                </a:lnTo>
                <a:cubicBezTo>
                  <a:pt x="f14" y="f15"/>
                  <a:pt x="f16" y="f4"/>
                  <a:pt x="f17" y="f4"/>
                </a:cubicBezTo>
                <a:cubicBezTo>
                  <a:pt x="f18" y="f4"/>
                  <a:pt x="f19" y="f20"/>
                  <a:pt x="f21" y="f22"/>
                </a:cubicBezTo>
                <a:cubicBezTo>
                  <a:pt x="f21" y="f23"/>
                  <a:pt x="f24" y="f25"/>
                  <a:pt x="f17" y="f25"/>
                </a:cubicBezTo>
                <a:cubicBezTo>
                  <a:pt x="f26" y="f25"/>
                  <a:pt x="f27" y="f28"/>
                  <a:pt x="f29" y="f30"/>
                </a:cubicBezTo>
                <a:lnTo>
                  <a:pt x="f31" y="f32"/>
                </a:lnTo>
                <a:lnTo>
                  <a:pt x="f33" y="f32"/>
                </a:lnTo>
                <a:lnTo>
                  <a:pt x="f34" y="f35"/>
                </a:lnTo>
                <a:lnTo>
                  <a:pt x="f36" y="f37"/>
                </a:lnTo>
                <a:cubicBezTo>
                  <a:pt x="f38" y="f39"/>
                  <a:pt x="f40" y="f41"/>
                  <a:pt x="f42" y="f41"/>
                </a:cubicBezTo>
                <a:cubicBezTo>
                  <a:pt x="f43" y="f41"/>
                  <a:pt x="f44" y="f45"/>
                  <a:pt x="f2" y="f46"/>
                </a:cubicBezTo>
                <a:cubicBezTo>
                  <a:pt x="f2" y="f47"/>
                  <a:pt x="f43" y="f48"/>
                  <a:pt x="f49" y="f48"/>
                </a:cubicBezTo>
                <a:cubicBezTo>
                  <a:pt x="f50" y="f48"/>
                  <a:pt x="f51" y="f52"/>
                  <a:pt x="f53" y="f54"/>
                </a:cubicBezTo>
                <a:lnTo>
                  <a:pt x="f55" y="f2"/>
                </a:lnTo>
                <a:lnTo>
                  <a:pt x="f56" y="f5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2731B7D3-4901-47CE-A46F-896AE4A567D5}"/>
              </a:ext>
            </a:extLst>
          </p:cNvPr>
          <p:cNvSpPr/>
          <p:nvPr/>
        </p:nvSpPr>
        <p:spPr>
          <a:xfrm>
            <a:off x="4401180" y="3545247"/>
            <a:ext cx="527343" cy="49362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39999"/>
              <a:gd name="f7" fmla="val 3032924"/>
              <a:gd name="f8" fmla="val 1576606"/>
              <a:gd name="f9" fmla="val 2778202"/>
              <a:gd name="f10" fmla="val 2778795"/>
              <a:gd name="f11" fmla="val 1663394"/>
              <a:gd name="f12" fmla="val 2792670"/>
              <a:gd name="f13" fmla="val 2776423"/>
              <a:gd name="f14" fmla="val 2185083"/>
              <a:gd name="f15" fmla="val 2605634"/>
              <a:gd name="f16" fmla="val 2444552"/>
              <a:gd name="f17" fmla="val 2500589"/>
              <a:gd name="f18" fmla="val 2991331"/>
              <a:gd name="f19" fmla="val 2709748"/>
              <a:gd name="f20" fmla="val 3000856"/>
              <a:gd name="f21" fmla="val 526981"/>
              <a:gd name="f22" fmla="val 2855082"/>
              <a:gd name="f23" fmla="val 2857178"/>
              <a:gd name="f24" fmla="val 1175360"/>
              <a:gd name="f25" fmla="val 2859273"/>
              <a:gd name="f26" fmla="val 1823738"/>
              <a:gd name="f27" fmla="val 2861369"/>
              <a:gd name="f28" fmla="val 2472117"/>
              <a:gd name="f29" fmla="val 2483869"/>
              <a:gd name="f30" fmla="val 2318121"/>
              <a:gd name="f31" fmla="val 2052449"/>
              <a:gd name="f32" fmla="val 2439541"/>
              <a:gd name="f33" fmla="val 2765302"/>
              <a:gd name="f34" fmla="val 430441"/>
              <a:gd name="f35" fmla="val 402054"/>
              <a:gd name="f36" fmla="val 1896442"/>
              <a:gd name="f37" fmla="val 149589"/>
              <a:gd name="f38" fmla="val 2115835"/>
              <a:gd name="f39" fmla="val 2106"/>
              <a:gd name="f40" fmla="val 2406065"/>
              <a:gd name="f41" fmla="val 22"/>
              <a:gd name="f42" fmla="val 2537987"/>
              <a:gd name="f43" fmla="+- 0 0 925"/>
              <a:gd name="f44" fmla="val 2684544"/>
              <a:gd name="f45" fmla="val 28169"/>
              <a:gd name="f46" fmla="val 2853673"/>
              <a:gd name="f47" fmla="val 91100"/>
              <a:gd name="f48" fmla="val 2854039"/>
              <a:gd name="f49" fmla="val 204214"/>
              <a:gd name="f50" fmla="val 2854404"/>
              <a:gd name="f51" fmla="val 317327"/>
              <a:gd name="f52" fmla="val 2854770"/>
              <a:gd name="f53" fmla="val 3120669"/>
              <a:gd name="f54" fmla="val 428517"/>
              <a:gd name="f55" fmla="val 738345"/>
              <a:gd name="f56" fmla="val 102477"/>
              <a:gd name="f57" fmla="val 385229"/>
              <a:gd name="f58" fmla="val 385595"/>
              <a:gd name="f59" fmla="val 385960"/>
              <a:gd name="f60" fmla="val 386326"/>
              <a:gd name="f61" fmla="val 555455"/>
              <a:gd name="f62" fmla="val 702013"/>
              <a:gd name="f63" fmla="val 833935"/>
              <a:gd name="f64" fmla="val 1124164"/>
              <a:gd name="f65" fmla="val 1343558"/>
              <a:gd name="f66" fmla="val 1187550"/>
              <a:gd name="f67" fmla="val 756130"/>
              <a:gd name="f68" fmla="val 378630"/>
              <a:gd name="f69" fmla="val 384918"/>
              <a:gd name="f70" fmla="val 239143"/>
              <a:gd name="f71" fmla="val 229618"/>
              <a:gd name="f72" fmla="val 2690698"/>
              <a:gd name="f73" fmla="val 773243"/>
              <a:gd name="f74" fmla="val 2466244"/>
              <a:gd name="f75" fmla="val 1081748"/>
              <a:gd name="f76" fmla="val 2626096"/>
              <a:gd name="f77" fmla="+- 0 0 -90"/>
              <a:gd name="f78" fmla="*/ f3 1 3239999"/>
              <a:gd name="f79" fmla="*/ f4 1 3032924"/>
              <a:gd name="f80" fmla="+- f7 0 f5"/>
              <a:gd name="f81" fmla="+- f6 0 f5"/>
              <a:gd name="f82" fmla="*/ f77 f0 1"/>
              <a:gd name="f83" fmla="*/ f81 1 3239999"/>
              <a:gd name="f84" fmla="*/ f80 1 3032924"/>
              <a:gd name="f85" fmla="*/ 833935 f81 1"/>
              <a:gd name="f86" fmla="*/ 22 f80 1"/>
              <a:gd name="f87" fmla="*/ 1576606 f81 1"/>
              <a:gd name="f88" fmla="*/ 402054 f80 1"/>
              <a:gd name="f89" fmla="*/ 430441 f80 1"/>
              <a:gd name="f90" fmla="*/ 526981 f80 1"/>
              <a:gd name="f91" fmla="*/ 2765302 f80 1"/>
              <a:gd name="f92" fmla="*/ 378630 f81 1"/>
              <a:gd name="f93" fmla="*/ 2472117 f80 1"/>
              <a:gd name="f94" fmla="*/ 384918 f81 1"/>
              <a:gd name="f95" fmla="*/ 239143 f81 1"/>
              <a:gd name="f96" fmla="*/ 2776423 f80 1"/>
              <a:gd name="f97" fmla="*/ 2778202 f80 1"/>
              <a:gd name="f98" fmla="*/ 1663394 f81 1"/>
              <a:gd name="f99" fmla="*/ 3000856 f81 1"/>
              <a:gd name="f100" fmla="*/ 2855082 f81 1"/>
              <a:gd name="f101" fmla="*/ 2861369 f81 1"/>
              <a:gd name="f102" fmla="*/ 2406065 f81 1"/>
              <a:gd name="f103" fmla="*/ 2853673 f81 1"/>
              <a:gd name="f104" fmla="*/ 91100 f80 1"/>
              <a:gd name="f105" fmla="*/ 2854770 f81 1"/>
              <a:gd name="f106" fmla="*/ 3120669 f81 1"/>
              <a:gd name="f107" fmla="*/ 428517 f80 1"/>
              <a:gd name="f108" fmla="*/ 738345 f80 1"/>
              <a:gd name="f109" fmla="*/ 3239999 f81 1"/>
              <a:gd name="f110" fmla="*/ 3032924 f80 1"/>
              <a:gd name="f111" fmla="*/ 0 f81 1"/>
              <a:gd name="f112" fmla="*/ 102477 f81 1"/>
              <a:gd name="f113" fmla="*/ 385229 f81 1"/>
              <a:gd name="f114" fmla="*/ 386326 f81 1"/>
              <a:gd name="f115" fmla="*/ 229618 f81 1"/>
              <a:gd name="f116" fmla="*/ 2690698 f80 1"/>
              <a:gd name="f117" fmla="*/ 2991331 f81 1"/>
              <a:gd name="f118" fmla="*/ 2709748 f80 1"/>
              <a:gd name="f119" fmla="*/ f82 1 f2"/>
              <a:gd name="f120" fmla="*/ f85 1 3239999"/>
              <a:gd name="f121" fmla="*/ f86 1 3032924"/>
              <a:gd name="f122" fmla="*/ f87 1 3239999"/>
              <a:gd name="f123" fmla="*/ f88 1 3032924"/>
              <a:gd name="f124" fmla="*/ f89 1 3032924"/>
              <a:gd name="f125" fmla="*/ f90 1 3032924"/>
              <a:gd name="f126" fmla="*/ f91 1 3032924"/>
              <a:gd name="f127" fmla="*/ f92 1 3239999"/>
              <a:gd name="f128" fmla="*/ f93 1 3032924"/>
              <a:gd name="f129" fmla="*/ f94 1 3239999"/>
              <a:gd name="f130" fmla="*/ f95 1 3239999"/>
              <a:gd name="f131" fmla="*/ f96 1 3032924"/>
              <a:gd name="f132" fmla="*/ f97 1 3032924"/>
              <a:gd name="f133" fmla="*/ f98 1 3239999"/>
              <a:gd name="f134" fmla="*/ f99 1 3239999"/>
              <a:gd name="f135" fmla="*/ f100 1 3239999"/>
              <a:gd name="f136" fmla="*/ f101 1 3239999"/>
              <a:gd name="f137" fmla="*/ f102 1 3239999"/>
              <a:gd name="f138" fmla="*/ f103 1 3239999"/>
              <a:gd name="f139" fmla="*/ f104 1 3032924"/>
              <a:gd name="f140" fmla="*/ f105 1 3239999"/>
              <a:gd name="f141" fmla="*/ f106 1 3239999"/>
              <a:gd name="f142" fmla="*/ f107 1 3032924"/>
              <a:gd name="f143" fmla="*/ f108 1 3032924"/>
              <a:gd name="f144" fmla="*/ f109 1 3239999"/>
              <a:gd name="f145" fmla="*/ f110 1 3032924"/>
              <a:gd name="f146" fmla="*/ f111 1 3239999"/>
              <a:gd name="f147" fmla="*/ f112 1 3239999"/>
              <a:gd name="f148" fmla="*/ f113 1 3239999"/>
              <a:gd name="f149" fmla="*/ f114 1 3239999"/>
              <a:gd name="f150" fmla="*/ f115 1 3239999"/>
              <a:gd name="f151" fmla="*/ f116 1 3032924"/>
              <a:gd name="f152" fmla="*/ f117 1 3239999"/>
              <a:gd name="f153" fmla="*/ f118 1 3032924"/>
              <a:gd name="f154" fmla="*/ f5 1 f83"/>
              <a:gd name="f155" fmla="*/ f6 1 f83"/>
              <a:gd name="f156" fmla="*/ f5 1 f84"/>
              <a:gd name="f157" fmla="*/ f7 1 f84"/>
              <a:gd name="f158" fmla="+- f119 0 f1"/>
              <a:gd name="f159" fmla="*/ f122 1 f83"/>
              <a:gd name="f160" fmla="*/ f132 1 f84"/>
              <a:gd name="f161" fmla="*/ f133 1 f83"/>
              <a:gd name="f162" fmla="*/ f131 1 f84"/>
              <a:gd name="f163" fmla="*/ f152 1 f83"/>
              <a:gd name="f164" fmla="*/ f153 1 f84"/>
              <a:gd name="f165" fmla="*/ f134 1 f83"/>
              <a:gd name="f166" fmla="*/ f125 1 f84"/>
              <a:gd name="f167" fmla="*/ f135 1 f83"/>
              <a:gd name="f168" fmla="*/ f136 1 f83"/>
              <a:gd name="f169" fmla="*/ f128 1 f84"/>
              <a:gd name="f170" fmla="*/ f126 1 f84"/>
              <a:gd name="f171" fmla="*/ f124 1 f84"/>
              <a:gd name="f172" fmla="*/ f123 1 f84"/>
              <a:gd name="f173" fmla="*/ f137 1 f83"/>
              <a:gd name="f174" fmla="*/ f121 1 f84"/>
              <a:gd name="f175" fmla="*/ f138 1 f83"/>
              <a:gd name="f176" fmla="*/ f139 1 f84"/>
              <a:gd name="f177" fmla="*/ f140 1 f83"/>
              <a:gd name="f178" fmla="*/ f141 1 f83"/>
              <a:gd name="f179" fmla="*/ f142 1 f84"/>
              <a:gd name="f180" fmla="*/ f143 1 f84"/>
              <a:gd name="f181" fmla="*/ f144 1 f83"/>
              <a:gd name="f182" fmla="*/ f145 1 f84"/>
              <a:gd name="f183" fmla="*/ f146 1 f83"/>
              <a:gd name="f184" fmla="*/ f147 1 f83"/>
              <a:gd name="f185" fmla="*/ f148 1 f83"/>
              <a:gd name="f186" fmla="*/ f149 1 f83"/>
              <a:gd name="f187" fmla="*/ f120 1 f83"/>
              <a:gd name="f188" fmla="*/ f127 1 f83"/>
              <a:gd name="f189" fmla="*/ f129 1 f83"/>
              <a:gd name="f190" fmla="*/ f130 1 f83"/>
              <a:gd name="f191" fmla="*/ f150 1 f83"/>
              <a:gd name="f192" fmla="*/ f151 1 f84"/>
              <a:gd name="f193" fmla="*/ f154 f78 1"/>
              <a:gd name="f194" fmla="*/ f155 f78 1"/>
              <a:gd name="f195" fmla="*/ f157 f79 1"/>
              <a:gd name="f196" fmla="*/ f156 f79 1"/>
              <a:gd name="f197" fmla="*/ f159 f78 1"/>
              <a:gd name="f198" fmla="*/ f160 f79 1"/>
              <a:gd name="f199" fmla="*/ f161 f78 1"/>
              <a:gd name="f200" fmla="*/ f162 f79 1"/>
              <a:gd name="f201" fmla="*/ f163 f78 1"/>
              <a:gd name="f202" fmla="*/ f164 f79 1"/>
              <a:gd name="f203" fmla="*/ f165 f78 1"/>
              <a:gd name="f204" fmla="*/ f166 f79 1"/>
              <a:gd name="f205" fmla="*/ f167 f78 1"/>
              <a:gd name="f206" fmla="*/ f168 f78 1"/>
              <a:gd name="f207" fmla="*/ f169 f79 1"/>
              <a:gd name="f208" fmla="*/ f170 f79 1"/>
              <a:gd name="f209" fmla="*/ f171 f79 1"/>
              <a:gd name="f210" fmla="*/ f172 f79 1"/>
              <a:gd name="f211" fmla="*/ f173 f78 1"/>
              <a:gd name="f212" fmla="*/ f174 f79 1"/>
              <a:gd name="f213" fmla="*/ f175 f78 1"/>
              <a:gd name="f214" fmla="*/ f176 f79 1"/>
              <a:gd name="f215" fmla="*/ f177 f78 1"/>
              <a:gd name="f216" fmla="*/ f178 f78 1"/>
              <a:gd name="f217" fmla="*/ f179 f79 1"/>
              <a:gd name="f218" fmla="*/ f180 f79 1"/>
              <a:gd name="f219" fmla="*/ f181 f78 1"/>
              <a:gd name="f220" fmla="*/ f182 f79 1"/>
              <a:gd name="f221" fmla="*/ f183 f78 1"/>
              <a:gd name="f222" fmla="*/ f184 f78 1"/>
              <a:gd name="f223" fmla="*/ f185 f78 1"/>
              <a:gd name="f224" fmla="*/ f186 f78 1"/>
              <a:gd name="f225" fmla="*/ f187 f78 1"/>
              <a:gd name="f226" fmla="*/ f188 f78 1"/>
              <a:gd name="f227" fmla="*/ f189 f78 1"/>
              <a:gd name="f228" fmla="*/ f190 f78 1"/>
              <a:gd name="f229" fmla="*/ f191 f78 1"/>
              <a:gd name="f230" fmla="*/ f192 f7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58">
                <a:pos x="f197" y="f198"/>
              </a:cxn>
              <a:cxn ang="f158">
                <a:pos x="f199" y="f198"/>
              </a:cxn>
              <a:cxn ang="f158">
                <a:pos x="f199" y="f200"/>
              </a:cxn>
              <a:cxn ang="f158">
                <a:pos x="f201" y="f202"/>
              </a:cxn>
              <a:cxn ang="f158">
                <a:pos x="f203" y="f204"/>
              </a:cxn>
              <a:cxn ang="f158">
                <a:pos x="f205" y="f204"/>
              </a:cxn>
              <a:cxn ang="f158">
                <a:pos x="f206" y="f207"/>
              </a:cxn>
              <a:cxn ang="f158">
                <a:pos x="f199" y="f208"/>
              </a:cxn>
              <a:cxn ang="f158">
                <a:pos x="f199" y="f204"/>
              </a:cxn>
              <a:cxn ang="f158">
                <a:pos x="f199" y="f209"/>
              </a:cxn>
              <a:cxn ang="f158">
                <a:pos x="f199" y="f210"/>
              </a:cxn>
              <a:cxn ang="f158">
                <a:pos x="f211" y="f212"/>
              </a:cxn>
              <a:cxn ang="f158">
                <a:pos x="f213" y="f214"/>
              </a:cxn>
              <a:cxn ang="f158">
                <a:pos x="f215" y="f209"/>
              </a:cxn>
              <a:cxn ang="f158">
                <a:pos x="f216" y="f217"/>
              </a:cxn>
              <a:cxn ang="f158">
                <a:pos x="f216" y="f218"/>
              </a:cxn>
              <a:cxn ang="f158">
                <a:pos x="f219" y="f218"/>
              </a:cxn>
              <a:cxn ang="f158">
                <a:pos x="f219" y="f220"/>
              </a:cxn>
              <a:cxn ang="f158">
                <a:pos x="f221" y="f220"/>
              </a:cxn>
              <a:cxn ang="f158">
                <a:pos x="f221" y="f218"/>
              </a:cxn>
              <a:cxn ang="f158">
                <a:pos x="f222" y="f218"/>
              </a:cxn>
              <a:cxn ang="f158">
                <a:pos x="f222" y="f217"/>
              </a:cxn>
              <a:cxn ang="f158">
                <a:pos x="f223" y="f209"/>
              </a:cxn>
              <a:cxn ang="f158">
                <a:pos x="f224" y="f214"/>
              </a:cxn>
              <a:cxn ang="f158">
                <a:pos x="f225" y="f212"/>
              </a:cxn>
              <a:cxn ang="f158">
                <a:pos x="f197" y="f210"/>
              </a:cxn>
              <a:cxn ang="f158">
                <a:pos x="f197" y="f209"/>
              </a:cxn>
              <a:cxn ang="f158">
                <a:pos x="f197" y="f204"/>
              </a:cxn>
              <a:cxn ang="f158">
                <a:pos x="f197" y="f208"/>
              </a:cxn>
              <a:cxn ang="f158">
                <a:pos x="f226" y="f207"/>
              </a:cxn>
              <a:cxn ang="f158">
                <a:pos x="f227" y="f204"/>
              </a:cxn>
              <a:cxn ang="f158">
                <a:pos x="f228" y="f204"/>
              </a:cxn>
              <a:cxn ang="f158">
                <a:pos x="f229" y="f230"/>
              </a:cxn>
              <a:cxn ang="f158">
                <a:pos x="f197" y="f200"/>
              </a:cxn>
            </a:cxnLst>
            <a:rect l="f193" t="f196" r="f194" b="f195"/>
            <a:pathLst>
              <a:path w="3239999" h="3032924">
                <a:moveTo>
                  <a:pt x="f8" y="f9"/>
                </a:moveTo>
                <a:cubicBezTo>
                  <a:pt x="f8" y="f10"/>
                  <a:pt x="f11" y="f12"/>
                  <a:pt x="f11" y="f9"/>
                </a:cubicBezTo>
                <a:lnTo>
                  <a:pt x="f11" y="f13"/>
                </a:lnTo>
                <a:cubicBezTo>
                  <a:pt x="f14" y="f15"/>
                  <a:pt x="f16" y="f17"/>
                  <a:pt x="f18" y="f19"/>
                </a:cubicBezTo>
                <a:lnTo>
                  <a:pt x="f20" y="f21"/>
                </a:lnTo>
                <a:lnTo>
                  <a:pt x="f22" y="f21"/>
                </a:ln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11" y="f33"/>
                </a:cubicBezTo>
                <a:lnTo>
                  <a:pt x="f11" y="f21"/>
                </a:lnTo>
                <a:lnTo>
                  <a:pt x="f11" y="f34"/>
                </a:lnTo>
                <a:lnTo>
                  <a:pt x="f11" y="f35"/>
                </a:ln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34"/>
                </a:cubicBezTo>
                <a:lnTo>
                  <a:pt x="f53" y="f54"/>
                </a:lnTo>
                <a:lnTo>
                  <a:pt x="f53" y="f55"/>
                </a:lnTo>
                <a:lnTo>
                  <a:pt x="f6" y="f55"/>
                </a:lnTo>
                <a:lnTo>
                  <a:pt x="f6" y="f7"/>
                </a:lnTo>
                <a:lnTo>
                  <a:pt x="f5" y="f7"/>
                </a:lnTo>
                <a:lnTo>
                  <a:pt x="f5" y="f55"/>
                </a:lnTo>
                <a:lnTo>
                  <a:pt x="f56" y="f55"/>
                </a:lnTo>
                <a:lnTo>
                  <a:pt x="f56" y="f54"/>
                </a:lnTo>
                <a:lnTo>
                  <a:pt x="f57" y="f34"/>
                </a:lnTo>
                <a:cubicBezTo>
                  <a:pt x="f58" y="f51"/>
                  <a:pt x="f59" y="f49"/>
                  <a:pt x="f60" y="f47"/>
                </a:cubicBezTo>
                <a:cubicBezTo>
                  <a:pt x="f61" y="f45"/>
                  <a:pt x="f62" y="f43"/>
                  <a:pt x="f63" y="f41"/>
                </a:cubicBezTo>
                <a:cubicBezTo>
                  <a:pt x="f64" y="f39"/>
                  <a:pt x="f65" y="f37"/>
                  <a:pt x="f8" y="f35"/>
                </a:cubicBezTo>
                <a:lnTo>
                  <a:pt x="f8" y="f34"/>
                </a:lnTo>
                <a:lnTo>
                  <a:pt x="f8" y="f21"/>
                </a:lnTo>
                <a:lnTo>
                  <a:pt x="f8" y="f33"/>
                </a:lnTo>
                <a:cubicBezTo>
                  <a:pt x="f66" y="f32"/>
                  <a:pt x="f67" y="f30"/>
                  <a:pt x="f68" y="f28"/>
                </a:cubicBezTo>
                <a:lnTo>
                  <a:pt x="f69" y="f21"/>
                </a:lnTo>
                <a:lnTo>
                  <a:pt x="f70" y="f21"/>
                </a:lnTo>
                <a:lnTo>
                  <a:pt x="f71" y="f72"/>
                </a:lnTo>
                <a:cubicBezTo>
                  <a:pt x="f73" y="f74"/>
                  <a:pt x="f75" y="f76"/>
                  <a:pt x="f8" y="f13"/>
                </a:cubicBezTo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D63D330A-DE12-4894-9234-E1E34B977043}"/>
              </a:ext>
            </a:extLst>
          </p:cNvPr>
          <p:cNvSpPr/>
          <p:nvPr/>
        </p:nvSpPr>
        <p:spPr>
          <a:xfrm>
            <a:off x="4376236" y="4613413"/>
            <a:ext cx="508150" cy="508150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415456"/>
              <a:gd name="f5" fmla="val 380544"/>
              <a:gd name="f6" fmla="val 385333"/>
              <a:gd name="f7" fmla="val 2854667"/>
              <a:gd name="f8" fmla="val 1529120"/>
              <a:gd name="f9" fmla="val 1267123"/>
              <a:gd name="f10" fmla="val 2430711"/>
              <a:gd name="f11" fmla="val 997530"/>
              <a:gd name="f12" fmla="val 1721825"/>
              <a:gd name="f13" fmla="val 436017"/>
              <a:gd name="f14" fmla="val 1672600"/>
              <a:gd name="f15" fmla="val 600235"/>
              <a:gd name="f16" fmla="val 1185112"/>
              <a:gd name="f17" fmla="val 1132790"/>
              <a:gd name="f18" fmla="val 1359573"/>
              <a:gd name="f19" fmla="val 1278822"/>
              <a:gd name="f20" fmla="val 1550851"/>
              <a:gd name="f21" fmla="val 1544730"/>
              <a:gd name="f22" fmla="val 1923929"/>
              <a:gd name="f23" fmla="val 1789452"/>
              <a:gd name="f24" fmla="val 1379400"/>
              <a:gd name="f25" fmla="val 1927092"/>
              <a:gd name="f26" fmla="val 1088696"/>
              <a:gd name="f27" fmla="val 2233403"/>
              <a:gd name="f28" fmla="val 596568"/>
              <a:gd name="f29" fmla="val 2770666"/>
              <a:gd name="f30" fmla="val 2331495"/>
              <a:gd name="f31" fmla="val 1220469"/>
              <a:gd name="f32" fmla="val 1907612"/>
              <a:gd name="f33" fmla="val 2113878"/>
              <a:gd name="f34" fmla="val 1578489"/>
              <a:gd name="f35" fmla="val 2858395"/>
              <a:gd name="f36" fmla="*/ f0 1 3240000"/>
              <a:gd name="f37" fmla="*/ f1 1 3240000"/>
              <a:gd name="f38" fmla="+- f3 0 f2"/>
              <a:gd name="f39" fmla="*/ f38 1 3240000"/>
              <a:gd name="f40" fmla="*/ f2 1 f39"/>
              <a:gd name="f41" fmla="*/ f3 1 f39"/>
              <a:gd name="f42" fmla="*/ f40 f36 1"/>
              <a:gd name="f43" fmla="*/ f41 f36 1"/>
              <a:gd name="f44" fmla="*/ f41 f37 1"/>
              <a:gd name="f45" fmla="*/ f40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2" t="f45" r="f43" b="f44"/>
            <a:pathLst>
              <a:path w="3240000" h="3240000">
                <a:moveTo>
                  <a:pt x="f4" y="f5"/>
                </a:moveTo>
                <a:lnTo>
                  <a:pt x="f4" y="f6"/>
                </a:lnTo>
                <a:lnTo>
                  <a:pt x="f6" y="f6"/>
                </a:lnTo>
                <a:lnTo>
                  <a:pt x="f6" y="f7"/>
                </a:lnTo>
                <a:lnTo>
                  <a:pt x="f8" y="f7"/>
                </a:lnTo>
                <a:cubicBezTo>
                  <a:pt x="f9" y="f10"/>
                  <a:pt x="f11" y="f12"/>
                  <a:pt x="f13" y="f14"/>
                </a:cubicBezTo>
                <a:lnTo>
                  <a:pt x="f15" y="f16"/>
                </a:ln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lnTo>
                  <a:pt x="f29" y="f28"/>
                </a:lnTo>
                <a:cubicBezTo>
                  <a:pt x="f30" y="f31"/>
                  <a:pt x="f32" y="f33"/>
                  <a:pt x="f34" y="f7"/>
                </a:cubicBezTo>
                <a:lnTo>
                  <a:pt x="f7" y="f7"/>
                </a:lnTo>
                <a:lnTo>
                  <a:pt x="f7" y="f28"/>
                </a:lnTo>
                <a:lnTo>
                  <a:pt x="f35" y="f28"/>
                </a:lnTo>
                <a:lnTo>
                  <a:pt x="f35" y="f5"/>
                </a:lnTo>
                <a:close/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9" name="Teardrop 1">
            <a:extLst>
              <a:ext uri="{FF2B5EF4-FFF2-40B4-BE49-F238E27FC236}">
                <a16:creationId xmlns:a16="http://schemas.microsoft.com/office/drawing/2014/main" id="{433FB10D-2772-4249-A8D4-E8A178961DFF}"/>
              </a:ext>
            </a:extLst>
          </p:cNvPr>
          <p:cNvSpPr/>
          <p:nvPr/>
        </p:nvSpPr>
        <p:spPr>
          <a:xfrm rot="18805987">
            <a:off x="10126701" y="1539336"/>
            <a:ext cx="551849" cy="546088"/>
          </a:xfrm>
          <a:custGeom>
            <a:avLst/>
            <a:gdLst>
              <a:gd name="f0" fmla="val w"/>
              <a:gd name="f1" fmla="val h"/>
              <a:gd name="f2" fmla="val 0"/>
              <a:gd name="f3" fmla="val 1807241"/>
              <a:gd name="f4" fmla="val 1788383"/>
              <a:gd name="f5" fmla="val 712876"/>
              <a:gd name="f6" fmla="val 1117592"/>
              <a:gd name="f7" fmla="val 771173"/>
              <a:gd name="f8" fmla="val 1181828"/>
              <a:gd name="f9" fmla="val 811089"/>
              <a:gd name="f10" fmla="val 1255910"/>
              <a:gd name="f11" fmla="val 847925"/>
              <a:gd name="f12" fmla="val 1348018"/>
              <a:gd name="f13" fmla="val 814544"/>
              <a:gd name="f14" fmla="val 1418896"/>
              <a:gd name="f15" fmla="val 753893"/>
              <a:gd name="f16" fmla="val 1474052"/>
              <a:gd name="f17" fmla="val 679064"/>
              <a:gd name="f18" fmla="val 1498332"/>
              <a:gd name="f19" fmla="val 308226"/>
              <a:gd name="f20" fmla="val 1106637"/>
              <a:gd name="f21" fmla="val 336560"/>
              <a:gd name="f22" fmla="val 1033247"/>
              <a:gd name="f23" fmla="val 394949"/>
              <a:gd name="f24" fmla="val 975701"/>
              <a:gd name="f25" fmla="val 467546"/>
              <a:gd name="f26" fmla="val 946245"/>
              <a:gd name="f27" fmla="val 577903"/>
              <a:gd name="f28" fmla="val 998968"/>
              <a:gd name="f29" fmla="val 654580"/>
              <a:gd name="f30" fmla="val 1053357"/>
              <a:gd name="f31" fmla="val 1038527"/>
              <a:gd name="f32" fmla="val 398886"/>
              <a:gd name="f33" fmla="val 1405560"/>
              <a:gd name="f34" fmla="val 786562"/>
              <a:gd name="f35" fmla="val 1374476"/>
              <a:gd name="f36" fmla="val 799049"/>
              <a:gd name="f37" fmla="val 1340402"/>
              <a:gd name="f38" fmla="val 804299"/>
              <a:gd name="f39" fmla="val 1305054"/>
              <a:gd name="f40" fmla="val 803332"/>
              <a:gd name="f41" fmla="val 1008167"/>
              <a:gd name="f42" fmla="val 795212"/>
              <a:gd name="f43" fmla="val 1016288"/>
              <a:gd name="f44" fmla="val 498325"/>
              <a:gd name="f45" fmla="val 1017255"/>
              <a:gd name="f46" fmla="val 462976"/>
              <a:gd name="f47" fmla="val 1024360"/>
              <a:gd name="f48" fmla="val 429240"/>
              <a:gd name="f49" fmla="val 1097925"/>
              <a:gd name="f50" fmla="val 218888"/>
              <a:gd name="f51" fmla="val 992582"/>
              <a:gd name="f52" fmla="val 279303"/>
              <a:gd name="f53" fmla="val 921871"/>
              <a:gd name="f54" fmla="val 392886"/>
              <a:gd name="f55" fmla="val 921053"/>
              <a:gd name="f56" fmla="val 523256"/>
              <a:gd name="f57" fmla="val 919136"/>
              <a:gd name="f58" fmla="val 828763"/>
              <a:gd name="f59" fmla="val 830924"/>
              <a:gd name="f60" fmla="val 915875"/>
              <a:gd name="f61" fmla="val 525417"/>
              <a:gd name="f62" fmla="val 913958"/>
              <a:gd name="f63" fmla="val 403891"/>
              <a:gd name="f64" fmla="val 913196"/>
              <a:gd name="f65" fmla="val 296188"/>
              <a:gd name="f66" fmla="val 973343"/>
              <a:gd name="f67" fmla="val 234366"/>
              <a:gd name="f68" fmla="val 1067831"/>
              <a:gd name="f69" fmla="val 710285"/>
              <a:gd name="f70" fmla="val 1570519"/>
              <a:gd name="f71" fmla="val 811872"/>
              <a:gd name="f72" fmla="val 1510375"/>
              <a:gd name="f73" fmla="val 878808"/>
              <a:gd name="f74" fmla="val 1399439"/>
              <a:gd name="f75" fmla="val 879603"/>
              <a:gd name="f76" fmla="val 1272618"/>
              <a:gd name="f77" fmla="val 881520"/>
              <a:gd name="f78" fmla="val 967111"/>
              <a:gd name="f79" fmla="val 969732"/>
              <a:gd name="f80" fmla="val 879999"/>
              <a:gd name="f81" fmla="val 1275239"/>
              <a:gd name="f82" fmla="val 881916"/>
              <a:gd name="f83" fmla="val 1400271"/>
              <a:gd name="f84" fmla="val 882701"/>
              <a:gd name="f85" fmla="val 1510670"/>
              <a:gd name="f86" fmla="val 819011"/>
              <a:gd name="f87" fmla="val 1573529"/>
              <a:gd name="f88" fmla="val 721242"/>
              <a:gd name="f89" fmla="val 1162945"/>
              <a:gd name="f90" fmla="val 27894"/>
              <a:gd name="f91" fmla="val 1782798"/>
              <a:gd name="f92" fmla="val 682611"/>
              <a:gd name="f93" fmla="val 1816692"/>
              <a:gd name="f94" fmla="val 718411"/>
              <a:gd name="f95" fmla="val 1815147"/>
              <a:gd name="f96" fmla="val 774907"/>
              <a:gd name="f97" fmla="val 1779347"/>
              <a:gd name="f98" fmla="val 808801"/>
              <a:gd name="f99" fmla="val 1743547"/>
              <a:gd name="f100" fmla="val 842694"/>
              <a:gd name="f101" fmla="val 1687050"/>
              <a:gd name="f102" fmla="val 841149"/>
              <a:gd name="f103" fmla="val 1653157"/>
              <a:gd name="f104" fmla="val 805349"/>
              <a:gd name="f105" fmla="val 1644015"/>
              <a:gd name="f106" fmla="val 795693"/>
              <a:gd name="f107" fmla="val 1561789"/>
              <a:gd name="f108" fmla="val 910282"/>
              <a:gd name="f109" fmla="val 1426630"/>
              <a:gd name="f110" fmla="val 983636"/>
              <a:gd name="f111" fmla="val 1274606"/>
              <a:gd name="f112" fmla="val 982683"/>
              <a:gd name="f113" fmla="val 980378"/>
              <a:gd name="f114" fmla="val 980836"/>
              <a:gd name="f115" fmla="val 1270380"/>
              <a:gd name="f116" fmla="val 1427425"/>
              <a:gd name="f117" fmla="val 901198"/>
              <a:gd name="f118" fmla="val 1565976"/>
              <a:gd name="f119" fmla="val 779756"/>
              <a:gd name="f120" fmla="val 1647056"/>
              <a:gd name="f121" fmla="val 807405"/>
              <a:gd name="f122" fmla="val 1681913"/>
              <a:gd name="f123" fmla="val 803595"/>
              <a:gd name="f124" fmla="val 1732594"/>
              <a:gd name="f125" fmla="val 770486"/>
              <a:gd name="f126" fmla="val 1763941"/>
              <a:gd name="f127" fmla="val 734686"/>
              <a:gd name="f128" fmla="val 1797834"/>
              <a:gd name="f129" fmla="val 678189"/>
              <a:gd name="f130" fmla="val 1796289"/>
              <a:gd name="f131" fmla="val 644296"/>
              <a:gd name="f132" fmla="val 1760489"/>
              <a:gd name="f133" fmla="val 24442"/>
              <a:gd name="f134" fmla="val 1105772"/>
              <a:gd name="f135" fmla="+- 0 0 9451"/>
              <a:gd name="f136" fmla="val 1069973"/>
              <a:gd name="f137" fmla="+- 0 0 7906"/>
              <a:gd name="f138" fmla="val 1013476"/>
              <a:gd name="f139" fmla="val 979583"/>
              <a:gd name="f140" fmla="val 63694"/>
              <a:gd name="f141" fmla="val 945689"/>
              <a:gd name="f142" fmla="val 120190"/>
              <a:gd name="f143" fmla="val 947235"/>
              <a:gd name="f144" fmla="val 154084"/>
              <a:gd name="f145" fmla="val 983034"/>
              <a:gd name="f146" fmla="val 163237"/>
              <a:gd name="f147" fmla="val 992702"/>
              <a:gd name="f148" fmla="val 244774"/>
              <a:gd name="f149" fmla="val 882877"/>
              <a:gd name="f150" fmla="val 375836"/>
              <a:gd name="f151" fmla="val 813180"/>
              <a:gd name="f152" fmla="val 523178"/>
              <a:gd name="f153" fmla="val 818460"/>
              <a:gd name="f154" fmla="val 820284"/>
              <a:gd name="f155" fmla="val 522622"/>
              <a:gd name="f156" fmla="val 821285"/>
              <a:gd name="f157" fmla="val 363119"/>
              <a:gd name="f158" fmla="val 903845"/>
              <a:gd name="f159" fmla="val 223207"/>
              <a:gd name="f160" fmla="val 1028952"/>
              <a:gd name="f161" fmla="val 143673"/>
              <a:gd name="f162" fmla="val 999689"/>
              <a:gd name="f163" fmla="val 108599"/>
              <a:gd name="f164" fmla="val 1002953"/>
              <a:gd name="f165" fmla="val 56445"/>
              <a:gd name="f166" fmla="val 1036755"/>
              <a:gd name="f167" fmla="val 24443"/>
              <a:gd name="f168" fmla="val 1072555"/>
              <a:gd name="f169" fmla="val 1129052"/>
              <a:gd name="f170" fmla="*/ f0 1 1807241"/>
              <a:gd name="f171" fmla="*/ f1 1 1788383"/>
              <a:gd name="f172" fmla="+- f4 0 f2"/>
              <a:gd name="f173" fmla="+- f3 0 f2"/>
              <a:gd name="f174" fmla="*/ f173 1 1807241"/>
              <a:gd name="f175" fmla="*/ f172 1 1788383"/>
              <a:gd name="f176" fmla="*/ f2 1 f174"/>
              <a:gd name="f177" fmla="*/ f3 1 f174"/>
              <a:gd name="f178" fmla="*/ f2 1 f175"/>
              <a:gd name="f179" fmla="*/ f4 1 f175"/>
              <a:gd name="f180" fmla="*/ f176 f170 1"/>
              <a:gd name="f181" fmla="*/ f177 f170 1"/>
              <a:gd name="f182" fmla="*/ f179 f171 1"/>
              <a:gd name="f183" fmla="*/ f178 f17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0" t="f183" r="f181" b="f182"/>
            <a:pathLst>
              <a:path w="1807241" h="1788383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lnTo>
                  <a:pt x="f19" y="f20"/>
                </a:ln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5" y="f6"/>
                </a:cubicBezTo>
                <a:close/>
                <a:moveTo>
                  <a:pt x="f31" y="f32"/>
                </a:moveTo>
                <a:lnTo>
                  <a:pt x="f33" y="f34"/>
                </a:lnTo>
                <a:cubicBezTo>
                  <a:pt x="f35" y="f36"/>
                  <a:pt x="f37" y="f38"/>
                  <a:pt x="f39" y="f40"/>
                </a:cubicBezTo>
                <a:lnTo>
                  <a:pt x="f41" y="f42"/>
                </a:lnTo>
                <a:lnTo>
                  <a:pt x="f43" y="f44"/>
                </a:lnTo>
                <a:cubicBezTo>
                  <a:pt x="f45" y="f46"/>
                  <a:pt x="f47" y="f48"/>
                  <a:pt x="f31" y="f32"/>
                </a:cubicBezTo>
                <a:close/>
                <a:moveTo>
                  <a:pt x="f49" y="f50"/>
                </a:moveTo>
                <a:cubicBezTo>
                  <a:pt x="f51" y="f52"/>
                  <a:pt x="f53" y="f54"/>
                  <a:pt x="f55" y="f56"/>
                </a:cubicBezTo>
                <a:lnTo>
                  <a:pt x="f57" y="f58"/>
                </a:lnTo>
                <a:lnTo>
                  <a:pt x="f59" y="f60"/>
                </a:lnTo>
                <a:lnTo>
                  <a:pt x="f61" y="f62"/>
                </a:lnTo>
                <a:cubicBezTo>
                  <a:pt x="f63" y="f64"/>
                  <a:pt x="f65" y="f66"/>
                  <a:pt x="f67" y="f68"/>
                </a:cubicBezTo>
                <a:lnTo>
                  <a:pt x="f69" y="f70"/>
                </a:lnTo>
                <a:cubicBezTo>
                  <a:pt x="f71" y="f72"/>
                  <a:pt x="f73" y="f74"/>
                  <a:pt x="f75" y="f76"/>
                </a:cubicBezTo>
                <a:lnTo>
                  <a:pt x="f77" y="f78"/>
                </a:lnTo>
                <a:lnTo>
                  <a:pt x="f79" y="f80"/>
                </a:lnTo>
                <a:lnTo>
                  <a:pt x="f81" y="f82"/>
                </a:lnTo>
                <a:cubicBezTo>
                  <a:pt x="f83" y="f84"/>
                  <a:pt x="f85" y="f86"/>
                  <a:pt x="f87" y="f88"/>
                </a:cubicBezTo>
                <a:close/>
                <a:moveTo>
                  <a:pt x="f89" y="f90"/>
                </a:moveTo>
                <a:lnTo>
                  <a:pt x="f91" y="f92"/>
                </a:lnTo>
                <a:cubicBezTo>
                  <a:pt x="f93" y="f94"/>
                  <a:pt x="f95" y="f96"/>
                  <a:pt x="f97" y="f98"/>
                </a:cubicBezTo>
                <a:cubicBezTo>
                  <a:pt x="f99" y="f100"/>
                  <a:pt x="f101" y="f102"/>
                  <a:pt x="f103" y="f104"/>
                </a:cubicBezTo>
                <a:lnTo>
                  <a:pt x="f105" y="f106"/>
                </a:lnTo>
                <a:cubicBezTo>
                  <a:pt x="f107" y="f108"/>
                  <a:pt x="f109" y="f110"/>
                  <a:pt x="f111" y="f112"/>
                </a:cubicBezTo>
                <a:lnTo>
                  <a:pt x="f113" y="f114"/>
                </a:lnTo>
                <a:lnTo>
                  <a:pt x="f113" y="f115"/>
                </a:lnTo>
                <a:cubicBezTo>
                  <a:pt x="f113" y="f116"/>
                  <a:pt x="f117" y="f118"/>
                  <a:pt x="f119" y="f120"/>
                </a:cubicBezTo>
                <a:cubicBezTo>
                  <a:pt x="f121" y="f122"/>
                  <a:pt x="f123" y="f124"/>
                  <a:pt x="f125" y="f126"/>
                </a:cubicBezTo>
                <a:cubicBezTo>
                  <a:pt x="f127" y="f128"/>
                  <a:pt x="f129" y="f130"/>
                  <a:pt x="f131" y="f132"/>
                </a:cubicBezTo>
                <a:lnTo>
                  <a:pt x="f133" y="f134"/>
                </a:lnTo>
                <a:cubicBezTo>
                  <a:pt x="f135" y="f136"/>
                  <a:pt x="f137" y="f138"/>
                  <a:pt x="f90" y="f139"/>
                </a:cubicBezTo>
                <a:cubicBezTo>
                  <a:pt x="f140" y="f141"/>
                  <a:pt x="f142" y="f143"/>
                  <a:pt x="f144" y="f145"/>
                </a:cubicBezTo>
                <a:lnTo>
                  <a:pt x="f146" y="f147"/>
                </a:lnTo>
                <a:cubicBezTo>
                  <a:pt x="f148" y="f149"/>
                  <a:pt x="f150" y="f151"/>
                  <a:pt x="f152" y="f151"/>
                </a:cubicBezTo>
                <a:lnTo>
                  <a:pt x="f153" y="f151"/>
                </a:lnTo>
                <a:lnTo>
                  <a:pt x="f154" y="f155"/>
                </a:lnTo>
                <a:cubicBezTo>
                  <a:pt x="f156" y="f157"/>
                  <a:pt x="f158" y="f159"/>
                  <a:pt x="f160" y="f161"/>
                </a:cubicBezTo>
                <a:cubicBezTo>
                  <a:pt x="f162" y="f163"/>
                  <a:pt x="f164" y="f165"/>
                  <a:pt x="f166" y="f167"/>
                </a:cubicBezTo>
                <a:cubicBezTo>
                  <a:pt x="f168" y="f135"/>
                  <a:pt x="f169" y="f137"/>
                  <a:pt x="f89" y="f90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20" name="Rectangle 130">
            <a:extLst>
              <a:ext uri="{FF2B5EF4-FFF2-40B4-BE49-F238E27FC236}">
                <a16:creationId xmlns:a16="http://schemas.microsoft.com/office/drawing/2014/main" id="{3CFA8840-ADC6-4EB8-AC16-EE5BC47C6006}"/>
              </a:ext>
            </a:extLst>
          </p:cNvPr>
          <p:cNvSpPr/>
          <p:nvPr/>
        </p:nvSpPr>
        <p:spPr>
          <a:xfrm>
            <a:off x="10932822" y="1539419"/>
            <a:ext cx="544580" cy="547058"/>
          </a:xfrm>
          <a:custGeom>
            <a:avLst/>
            <a:gdLst>
              <a:gd name="f0" fmla="val w"/>
              <a:gd name="f1" fmla="val h"/>
              <a:gd name="f2" fmla="val 0"/>
              <a:gd name="f3" fmla="val 371900"/>
              <a:gd name="f4" fmla="val 373588"/>
              <a:gd name="f5" fmla="val 297080"/>
              <a:gd name="f6" fmla="val 129105"/>
              <a:gd name="f7" fmla="val 284273"/>
              <a:gd name="f8" fmla="val 219737"/>
              <a:gd name="f9" fmla="val 305496"/>
              <a:gd name="f10" fmla="val 333001"/>
              <a:gd name="f11" fmla="val 228265"/>
              <a:gd name="f12" fmla="val 250807"/>
              <a:gd name="f13" fmla="val 263614"/>
              <a:gd name="f14" fmla="val 157021"/>
              <a:gd name="f15" fmla="val 175826"/>
              <a:gd name="f16" fmla="val 195129"/>
              <a:gd name="f17" fmla="val 93087"/>
              <a:gd name="f18" fmla="val 117372"/>
              <a:gd name="f19" fmla="val 141984"/>
              <a:gd name="f20" fmla="val 123179"/>
              <a:gd name="f21" fmla="val 58494"/>
              <a:gd name="f22" fmla="val 84208"/>
              <a:gd name="f23" fmla="val 95969"/>
              <a:gd name="f24" fmla="val 354346"/>
              <a:gd name="f25" fmla="val 97437"/>
              <a:gd name="f26" fmla="val 356087"/>
              <a:gd name="f27" fmla="val 96136"/>
              <a:gd name="f28" fmla="val 357928"/>
              <a:gd name="f29" fmla="val 96353"/>
              <a:gd name="f30" fmla="val 359747"/>
              <a:gd name="f31" fmla="val 96905"/>
              <a:gd name="f32" fmla="val 360371"/>
              <a:gd name="f33" fmla="val 97095"/>
              <a:gd name="f34" fmla="val 368954"/>
              <a:gd name="f35" fmla="val 99700"/>
              <a:gd name="f36" fmla="val 373801"/>
              <a:gd name="f37" fmla="val 108770"/>
              <a:gd name="f38" fmla="val 371196"/>
              <a:gd name="f39" fmla="val 117354"/>
              <a:gd name="f40" fmla="val 333339"/>
              <a:gd name="f41" fmla="val 242097"/>
              <a:gd name="f42" fmla="val 331591"/>
              <a:gd name="f43" fmla="val 247858"/>
              <a:gd name="f44" fmla="val 326929"/>
              <a:gd name="f45" fmla="val 251935"/>
              <a:gd name="f46" fmla="val 321206"/>
              <a:gd name="f47" fmla="val 252122"/>
              <a:gd name="f48" fmla="val 252873"/>
              <a:gd name="f49" fmla="val 313576"/>
              <a:gd name="f50" fmla="val 313378"/>
              <a:gd name="f51" fmla="val 253010"/>
              <a:gd name="f52" fmla="val 313229"/>
              <a:gd name="f53" fmla="val 252967"/>
              <a:gd name="f54" fmla="val 313080"/>
              <a:gd name="f55" fmla="val 252922"/>
              <a:gd name="f56" fmla="val 312919"/>
              <a:gd name="f57" fmla="val 126251"/>
              <a:gd name="f58" fmla="val 133971"/>
              <a:gd name="f59" fmla="val 281687"/>
              <a:gd name="f60" fmla="val 321075"/>
              <a:gd name="f61" fmla="val 314823"/>
              <a:gd name="f62" fmla="val 318480"/>
              <a:gd name="f63" fmla="val 329614"/>
              <a:gd name="f64" fmla="val 318311"/>
              <a:gd name="f65" fmla="val 336414"/>
              <a:gd name="f66" fmla="val 328969"/>
              <a:gd name="f67" fmla="val 341215"/>
              <a:gd name="f68" fmla="val 359094"/>
              <a:gd name="f69" fmla="val 321920"/>
              <a:gd name="f70" fmla="val 304041"/>
              <a:gd name="f71" fmla="val 286162"/>
              <a:gd name="f72" fmla="val 271668"/>
              <a:gd name="f73" fmla="val 278468"/>
              <a:gd name="f74" fmla="val 289602"/>
              <a:gd name="f75" fmla="val 142850"/>
              <a:gd name="f76" fmla="val 143397"/>
              <a:gd name="f77" fmla="val 316865"/>
              <a:gd name="f78" fmla="val 151629"/>
              <a:gd name="f79" fmla="val 321811"/>
              <a:gd name="f80" fmla="val 156401"/>
              <a:gd name="f81" fmla="val 330956"/>
              <a:gd name="f82" fmla="val 141907"/>
              <a:gd name="f83" fmla="val 124028"/>
              <a:gd name="f84" fmla="val 106149"/>
              <a:gd name="f85" fmla="val 91655"/>
              <a:gd name="f86" fmla="val 329356"/>
              <a:gd name="f87" fmla="val 98032"/>
              <a:gd name="f88" fmla="val 318986"/>
              <a:gd name="f89" fmla="val 108649"/>
              <a:gd name="f90" fmla="val 315212"/>
              <a:gd name="f91" fmla="val 33542"/>
              <a:gd name="f92" fmla="val 34909"/>
              <a:gd name="f93" fmla="val 1773"/>
              <a:gd name="f94" fmla="val 51879"/>
              <a:gd name="f95" fmla="*/ f0 1 371900"/>
              <a:gd name="f96" fmla="*/ f1 1 373588"/>
              <a:gd name="f97" fmla="+- f4 0 f2"/>
              <a:gd name="f98" fmla="+- f3 0 f2"/>
              <a:gd name="f99" fmla="*/ f98 1 371900"/>
              <a:gd name="f100" fmla="*/ f97 1 373588"/>
              <a:gd name="f101" fmla="*/ f2 1 f99"/>
              <a:gd name="f102" fmla="*/ f3 1 f99"/>
              <a:gd name="f103" fmla="*/ f2 1 f100"/>
              <a:gd name="f104" fmla="*/ f4 1 f100"/>
              <a:gd name="f105" fmla="*/ f101 f95 1"/>
              <a:gd name="f106" fmla="*/ f102 f95 1"/>
              <a:gd name="f107" fmla="*/ f104 f96 1"/>
              <a:gd name="f108" fmla="*/ f103 f9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5" t="f108" r="f106" b="f107"/>
            <a:pathLst>
              <a:path w="371900" h="373588">
                <a:moveTo>
                  <a:pt x="f5" y="f6"/>
                </a:moveTo>
                <a:lnTo>
                  <a:pt x="f7" y="f8"/>
                </a:lnTo>
                <a:lnTo>
                  <a:pt x="f9" y="f8"/>
                </a:lnTo>
                <a:lnTo>
                  <a:pt x="f10" y="f6"/>
                </a:lnTo>
                <a:close/>
                <a:moveTo>
                  <a:pt x="f11" y="f6"/>
                </a:moveTo>
                <a:lnTo>
                  <a:pt x="f11" y="f8"/>
                </a:lnTo>
                <a:lnTo>
                  <a:pt x="f12" y="f8"/>
                </a:lnTo>
                <a:lnTo>
                  <a:pt x="f13" y="f6"/>
                </a:lnTo>
                <a:close/>
                <a:moveTo>
                  <a:pt x="f14" y="f6"/>
                </a:moveTo>
                <a:lnTo>
                  <a:pt x="f15" y="f8"/>
                </a:lnTo>
                <a:lnTo>
                  <a:pt x="f16" y="f8"/>
                </a:lnTo>
                <a:lnTo>
                  <a:pt x="f16" y="f6"/>
                </a:lnTo>
                <a:close/>
                <a:moveTo>
                  <a:pt x="f17" y="f6"/>
                </a:moveTo>
                <a:lnTo>
                  <a:pt x="f18" y="f8"/>
                </a:lnTo>
                <a:lnTo>
                  <a:pt x="f19" y="f8"/>
                </a:lnTo>
                <a:lnTo>
                  <a:pt x="f20" y="f6"/>
                </a:lnTo>
                <a:close/>
                <a:moveTo>
                  <a:pt x="f21" y="f2"/>
                </a:moveTo>
                <a:lnTo>
                  <a:pt x="f22" y="f23"/>
                </a:lnTo>
                <a:lnTo>
                  <a:pt x="f24" y="f23"/>
                </a:lnTo>
                <a:lnTo>
                  <a:pt x="f24" y="f25"/>
                </a:lnTo>
                <a:cubicBezTo>
                  <a:pt x="f26" y="f27"/>
                  <a:pt x="f28" y="f29"/>
                  <a:pt x="f30" y="f31"/>
                </a:cubicBezTo>
                <a:lnTo>
                  <a:pt x="f32" y="f33"/>
                </a:lnTo>
                <a:cubicBezTo>
                  <a:pt x="f34" y="f35"/>
                  <a:pt x="f36" y="f37"/>
                  <a:pt x="f38" y="f39"/>
                </a:cubicBezTo>
                <a:lnTo>
                  <a:pt x="f40" y="f41"/>
                </a:lnTo>
                <a:cubicBezTo>
                  <a:pt x="f42" y="f43"/>
                  <a:pt x="f44" y="f45"/>
                  <a:pt x="f46" y="f47"/>
                </a:cubicBezTo>
                <a:lnTo>
                  <a:pt x="f46" y="f48"/>
                </a:lnTo>
                <a:lnTo>
                  <a:pt x="f49" y="f48"/>
                </a:lnTo>
                <a:cubicBezTo>
                  <a:pt x="f50" y="f51"/>
                  <a:pt x="f52" y="f53"/>
                  <a:pt x="f54" y="f55"/>
                </a:cubicBezTo>
                <a:lnTo>
                  <a:pt x="f56" y="f48"/>
                </a:lnTo>
                <a:lnTo>
                  <a:pt x="f57" y="f48"/>
                </a:lnTo>
                <a:lnTo>
                  <a:pt x="f58" y="f59"/>
                </a:lnTo>
                <a:lnTo>
                  <a:pt x="f60" y="f59"/>
                </a:lnTo>
                <a:lnTo>
                  <a:pt x="f60" y="f61"/>
                </a:lnTo>
                <a:lnTo>
                  <a:pt x="f62" y="f61"/>
                </a:lnTo>
                <a:cubicBezTo>
                  <a:pt x="f63" y="f64"/>
                  <a:pt x="f65" y="f66"/>
                  <a:pt x="f65" y="f67"/>
                </a:cubicBezTo>
                <a:cubicBezTo>
                  <a:pt x="f65" y="f68"/>
                  <a:pt x="f69" y="f4"/>
                  <a:pt x="f70" y="f4"/>
                </a:cubicBezTo>
                <a:cubicBezTo>
                  <a:pt x="f71" y="f4"/>
                  <a:pt x="f72" y="f68"/>
                  <a:pt x="f72" y="f67"/>
                </a:cubicBezTo>
                <a:cubicBezTo>
                  <a:pt x="f72" y="f66"/>
                  <a:pt x="f73" y="f64"/>
                  <a:pt x="f74" y="f61"/>
                </a:cubicBezTo>
                <a:lnTo>
                  <a:pt x="f75" y="f61"/>
                </a:lnTo>
                <a:lnTo>
                  <a:pt x="f76" y="f77"/>
                </a:lnTo>
                <a:cubicBezTo>
                  <a:pt x="f78" y="f79"/>
                  <a:pt x="f80" y="f81"/>
                  <a:pt x="f80" y="f67"/>
                </a:cubicBezTo>
                <a:cubicBezTo>
                  <a:pt x="f80" y="f68"/>
                  <a:pt x="f82" y="f4"/>
                  <a:pt x="f83" y="f4"/>
                </a:cubicBezTo>
                <a:cubicBezTo>
                  <a:pt x="f84" y="f4"/>
                  <a:pt x="f85" y="f68"/>
                  <a:pt x="f85" y="f67"/>
                </a:cubicBezTo>
                <a:cubicBezTo>
                  <a:pt x="f85" y="f86"/>
                  <a:pt x="f87" y="f88"/>
                  <a:pt x="f89" y="f90"/>
                </a:cubicBezTo>
                <a:lnTo>
                  <a:pt x="f91" y="f92"/>
                </a:lnTo>
                <a:lnTo>
                  <a:pt x="f2" y="f92"/>
                </a:lnTo>
                <a:lnTo>
                  <a:pt x="f2" y="f93"/>
                </a:lnTo>
                <a:lnTo>
                  <a:pt x="f94" y="f93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21" name="Right Triangle 17">
            <a:extLst>
              <a:ext uri="{FF2B5EF4-FFF2-40B4-BE49-F238E27FC236}">
                <a16:creationId xmlns:a16="http://schemas.microsoft.com/office/drawing/2014/main" id="{9A82D816-9C98-46DD-8DE6-4DB8AFFCDDE4}"/>
              </a:ext>
            </a:extLst>
          </p:cNvPr>
          <p:cNvSpPr/>
          <p:nvPr/>
        </p:nvSpPr>
        <p:spPr>
          <a:xfrm>
            <a:off x="9363483" y="4578025"/>
            <a:ext cx="478148" cy="569332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2700000"/>
              <a:gd name="f6" fmla="val 1999321"/>
              <a:gd name="f7" fmla="val 2603448"/>
              <a:gd name="f8" fmla="val 2772810"/>
              <a:gd name="f9" fmla="val 2528507"/>
              <a:gd name="f10" fmla="val 2263914"/>
              <a:gd name="f11" fmla="val 2230929"/>
              <a:gd name="f12" fmla="val 2516419"/>
              <a:gd name="f13" fmla="val 2435624"/>
              <a:gd name="f14" fmla="val 2688129"/>
              <a:gd name="f15" fmla="val 2940634"/>
              <a:gd name="f16" fmla="val 3145329"/>
              <a:gd name="f17" fmla="val 2011409"/>
              <a:gd name="f18" fmla="val 1806714"/>
              <a:gd name="f19" fmla="val 1576134"/>
              <a:gd name="f20" fmla="val 17032"/>
              <a:gd name="f21" fmla="val 2276728"/>
              <a:gd name="f22" fmla="val 17033"/>
              <a:gd name="f23" fmla="val 1576135"/>
              <a:gd name="f24" fmla="val 1321887"/>
              <a:gd name="f25" fmla="val 996125"/>
              <a:gd name="f26" fmla="val 2160187"/>
              <a:gd name="f27" fmla="val 1979345"/>
              <a:gd name="f28" fmla="val 2161001"/>
              <a:gd name="f29" fmla="val 1738579"/>
              <a:gd name="f30" fmla="val 2402384"/>
              <a:gd name="f31" fmla="val 2997617"/>
              <a:gd name="f32" fmla="val 3238999"/>
              <a:gd name="f33" fmla="val 3239814"/>
              <a:gd name="f34" fmla="val 1436085"/>
              <a:gd name="f35" fmla="val 2287664"/>
              <a:gd name="f36" fmla="val 888809"/>
              <a:gd name="f37" fmla="*/ f0 1 2721114"/>
              <a:gd name="f38" fmla="*/ f1 1 3240000"/>
              <a:gd name="f39" fmla="+- f4 0 f2"/>
              <a:gd name="f40" fmla="+- f3 0 f2"/>
              <a:gd name="f41" fmla="*/ f40 1 2721114"/>
              <a:gd name="f42" fmla="*/ f39 1 3240000"/>
              <a:gd name="f43" fmla="*/ f2 1 f41"/>
              <a:gd name="f44" fmla="*/ f3 1 f41"/>
              <a:gd name="f45" fmla="*/ f2 1 f42"/>
              <a:gd name="f46" fmla="*/ f4 1 f42"/>
              <a:gd name="f47" fmla="*/ f43 f37 1"/>
              <a:gd name="f48" fmla="*/ f44 f37 1"/>
              <a:gd name="f49" fmla="*/ f46 f38 1"/>
              <a:gd name="f50" fmla="*/ f45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7" t="f50" r="f48" b="f49"/>
            <a:pathLst>
              <a:path w="2721114" h="3240000">
                <a:moveTo>
                  <a:pt x="f6" y="f7"/>
                </a:moveTo>
                <a:lnTo>
                  <a:pt x="f6" y="f8"/>
                </a:lnTo>
                <a:lnTo>
                  <a:pt x="f9" y="f8"/>
                </a:lnTo>
                <a:lnTo>
                  <a:pt x="f9" y="f7"/>
                </a:lnTo>
                <a:close/>
                <a:moveTo>
                  <a:pt x="f10" y="f11"/>
                </a:moveTo>
                <a:cubicBezTo>
                  <a:pt x="f12" y="f11"/>
                  <a:pt x="f3" y="f13"/>
                  <a:pt x="f3" y="f14"/>
                </a:cubicBezTo>
                <a:cubicBezTo>
                  <a:pt x="f3" y="f15"/>
                  <a:pt x="f12" y="f16"/>
                  <a:pt x="f10" y="f16"/>
                </a:cubicBezTo>
                <a:cubicBezTo>
                  <a:pt x="f17" y="f16"/>
                  <a:pt x="f18" y="f15"/>
                  <a:pt x="f18" y="f14"/>
                </a:cubicBezTo>
                <a:cubicBezTo>
                  <a:pt x="f18" y="f13"/>
                  <a:pt x="f17" y="f11"/>
                  <a:pt x="f10" y="f11"/>
                </a:cubicBezTo>
                <a:close/>
                <a:moveTo>
                  <a:pt x="f19" y="f20"/>
                </a:moveTo>
                <a:lnTo>
                  <a:pt x="f21" y="f20"/>
                </a:lnTo>
                <a:lnTo>
                  <a:pt x="f21" y="f22"/>
                </a:lnTo>
                <a:lnTo>
                  <a:pt x="f23" y="f22"/>
                </a:lnTo>
                <a:close/>
                <a:moveTo>
                  <a:pt x="f2" y="f20"/>
                </a:moveTo>
                <a:lnTo>
                  <a:pt x="f24" y="f20"/>
                </a:lnTo>
                <a:lnTo>
                  <a:pt x="f24" y="f25"/>
                </a:lnTo>
                <a:lnTo>
                  <a:pt x="f21" y="f25"/>
                </a:lnTo>
                <a:lnTo>
                  <a:pt x="f21" y="f26"/>
                </a:lnTo>
                <a:cubicBezTo>
                  <a:pt x="f27" y="f28"/>
                  <a:pt x="f29" y="f30"/>
                  <a:pt x="f29" y="f5"/>
                </a:cubicBezTo>
                <a:cubicBezTo>
                  <a:pt x="f29" y="f31"/>
                  <a:pt x="f27" y="f32"/>
                  <a:pt x="f21" y="f33"/>
                </a:cubicBezTo>
                <a:lnTo>
                  <a:pt x="f21" y="f4"/>
                </a:lnTo>
                <a:lnTo>
                  <a:pt x="f2" y="f4"/>
                </a:lnTo>
                <a:close/>
                <a:moveTo>
                  <a:pt x="f34" y="f2"/>
                </a:moveTo>
                <a:lnTo>
                  <a:pt x="f35" y="f36"/>
                </a:lnTo>
                <a:lnTo>
                  <a:pt x="f34" y="f36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22" name="Right Triangle 17">
            <a:extLst>
              <a:ext uri="{FF2B5EF4-FFF2-40B4-BE49-F238E27FC236}">
                <a16:creationId xmlns:a16="http://schemas.microsoft.com/office/drawing/2014/main" id="{AD952637-6D12-4014-A980-6CFDDCFE39A6}"/>
              </a:ext>
            </a:extLst>
          </p:cNvPr>
          <p:cNvSpPr/>
          <p:nvPr/>
        </p:nvSpPr>
        <p:spPr>
          <a:xfrm>
            <a:off x="8488439" y="4578025"/>
            <a:ext cx="478148" cy="569332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2700000"/>
              <a:gd name="f6" fmla="val 2179233"/>
              <a:gd name="f7" fmla="val 2431577"/>
              <a:gd name="f8" fmla="val 2611489"/>
              <a:gd name="f9" fmla="val 1999321"/>
              <a:gd name="f10" fmla="val 2780851"/>
              <a:gd name="f11" fmla="val 2960763"/>
              <a:gd name="f12" fmla="val 2348595"/>
              <a:gd name="f13" fmla="val 2528507"/>
              <a:gd name="f14" fmla="val 2263914"/>
              <a:gd name="f15" fmla="val 2238970"/>
              <a:gd name="f16" fmla="val 2516419"/>
              <a:gd name="f17" fmla="val 2443665"/>
              <a:gd name="f18" fmla="val 2696170"/>
              <a:gd name="f19" fmla="val 2948675"/>
              <a:gd name="f20" fmla="val 3153370"/>
              <a:gd name="f21" fmla="val 2011409"/>
              <a:gd name="f22" fmla="val 1806714"/>
              <a:gd name="f23" fmla="val 1576134"/>
              <a:gd name="f24" fmla="val 17032"/>
              <a:gd name="f25" fmla="val 2276728"/>
              <a:gd name="f26" fmla="val 17033"/>
              <a:gd name="f27" fmla="val 1576135"/>
              <a:gd name="f28" fmla="val 1321887"/>
              <a:gd name="f29" fmla="val 996125"/>
              <a:gd name="f30" fmla="val 2160187"/>
              <a:gd name="f31" fmla="val 1979345"/>
              <a:gd name="f32" fmla="val 2161001"/>
              <a:gd name="f33" fmla="val 1738579"/>
              <a:gd name="f34" fmla="val 2402384"/>
              <a:gd name="f35" fmla="val 2997617"/>
              <a:gd name="f36" fmla="val 3238999"/>
              <a:gd name="f37" fmla="val 3239814"/>
              <a:gd name="f38" fmla="val 1436085"/>
              <a:gd name="f39" fmla="val 2287664"/>
              <a:gd name="f40" fmla="val 888809"/>
              <a:gd name="f41" fmla="*/ f0 1 2721114"/>
              <a:gd name="f42" fmla="*/ f1 1 3240000"/>
              <a:gd name="f43" fmla="+- f4 0 f2"/>
              <a:gd name="f44" fmla="+- f3 0 f2"/>
              <a:gd name="f45" fmla="*/ f44 1 2721114"/>
              <a:gd name="f46" fmla="*/ f43 1 3240000"/>
              <a:gd name="f47" fmla="*/ f2 1 f45"/>
              <a:gd name="f48" fmla="*/ f3 1 f45"/>
              <a:gd name="f49" fmla="*/ f2 1 f46"/>
              <a:gd name="f50" fmla="*/ f4 1 f46"/>
              <a:gd name="f51" fmla="*/ f47 f41 1"/>
              <a:gd name="f52" fmla="*/ f48 f41 1"/>
              <a:gd name="f53" fmla="*/ f50 f42 1"/>
              <a:gd name="f54" fmla="*/ f49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1" t="f54" r="f52" b="f53"/>
            <a:pathLst>
              <a:path w="2721114" h="3240000">
                <a:moveTo>
                  <a:pt x="f6" y="f7"/>
                </a:moveTo>
                <a:lnTo>
                  <a:pt x="f6" y="f8"/>
                </a:lnTo>
                <a:lnTo>
                  <a:pt x="f9" y="f8"/>
                </a:lnTo>
                <a:lnTo>
                  <a:pt x="f9" y="f10"/>
                </a:lnTo>
                <a:lnTo>
                  <a:pt x="f6" y="f10"/>
                </a:lnTo>
                <a:lnTo>
                  <a:pt x="f6" y="f11"/>
                </a:lnTo>
                <a:lnTo>
                  <a:pt x="f12" y="f11"/>
                </a:lnTo>
                <a:lnTo>
                  <a:pt x="f12" y="f10"/>
                </a:lnTo>
                <a:lnTo>
                  <a:pt x="f13" y="f10"/>
                </a:lnTo>
                <a:lnTo>
                  <a:pt x="f13" y="f8"/>
                </a:lnTo>
                <a:lnTo>
                  <a:pt x="f12" y="f8"/>
                </a:lnTo>
                <a:lnTo>
                  <a:pt x="f12" y="f7"/>
                </a:lnTo>
                <a:close/>
                <a:moveTo>
                  <a:pt x="f14" y="f15"/>
                </a:moveTo>
                <a:cubicBezTo>
                  <a:pt x="f16" y="f15"/>
                  <a:pt x="f3" y="f17"/>
                  <a:pt x="f3" y="f18"/>
                </a:cubicBezTo>
                <a:cubicBezTo>
                  <a:pt x="f3" y="f19"/>
                  <a:pt x="f16" y="f20"/>
                  <a:pt x="f14" y="f20"/>
                </a:cubicBezTo>
                <a:cubicBezTo>
                  <a:pt x="f21" y="f20"/>
                  <a:pt x="f22" y="f19"/>
                  <a:pt x="f22" y="f18"/>
                </a:cubicBezTo>
                <a:cubicBezTo>
                  <a:pt x="f22" y="f17"/>
                  <a:pt x="f21" y="f15"/>
                  <a:pt x="f14" y="f15"/>
                </a:cubicBezTo>
                <a:close/>
                <a:moveTo>
                  <a:pt x="f23" y="f24"/>
                </a:moveTo>
                <a:lnTo>
                  <a:pt x="f25" y="f24"/>
                </a:lnTo>
                <a:lnTo>
                  <a:pt x="f25" y="f26"/>
                </a:lnTo>
                <a:lnTo>
                  <a:pt x="f27" y="f26"/>
                </a:lnTo>
                <a:close/>
                <a:moveTo>
                  <a:pt x="f2" y="f24"/>
                </a:moveTo>
                <a:lnTo>
                  <a:pt x="f28" y="f24"/>
                </a:lnTo>
                <a:lnTo>
                  <a:pt x="f28" y="f29"/>
                </a:lnTo>
                <a:lnTo>
                  <a:pt x="f25" y="f29"/>
                </a:lnTo>
                <a:lnTo>
                  <a:pt x="f25" y="f30"/>
                </a:lnTo>
                <a:cubicBezTo>
                  <a:pt x="f31" y="f32"/>
                  <a:pt x="f33" y="f34"/>
                  <a:pt x="f33" y="f5"/>
                </a:cubicBezTo>
                <a:cubicBezTo>
                  <a:pt x="f33" y="f35"/>
                  <a:pt x="f31" y="f36"/>
                  <a:pt x="f25" y="f37"/>
                </a:cubicBezTo>
                <a:lnTo>
                  <a:pt x="f25" y="f4"/>
                </a:lnTo>
                <a:lnTo>
                  <a:pt x="f2" y="f4"/>
                </a:lnTo>
                <a:close/>
                <a:moveTo>
                  <a:pt x="f38" y="f2"/>
                </a:moveTo>
                <a:lnTo>
                  <a:pt x="f39" y="f40"/>
                </a:lnTo>
                <a:lnTo>
                  <a:pt x="f38" y="f40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23" name="Right Triangle 17">
            <a:extLst>
              <a:ext uri="{FF2B5EF4-FFF2-40B4-BE49-F238E27FC236}">
                <a16:creationId xmlns:a16="http://schemas.microsoft.com/office/drawing/2014/main" id="{F6AA5E1D-9411-4C82-80E4-0815E24A029C}"/>
              </a:ext>
            </a:extLst>
          </p:cNvPr>
          <p:cNvSpPr/>
          <p:nvPr/>
        </p:nvSpPr>
        <p:spPr>
          <a:xfrm>
            <a:off x="10238509" y="4578025"/>
            <a:ext cx="478148" cy="569332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2700000"/>
              <a:gd name="f6" fmla="val 2136698"/>
              <a:gd name="f7" fmla="val 2449196"/>
              <a:gd name="f8" fmla="val 2016940"/>
              <a:gd name="f9" fmla="val 2568954"/>
              <a:gd name="f10" fmla="val 2144156"/>
              <a:gd name="f11" fmla="val 2696170"/>
              <a:gd name="f12" fmla="val 2823386"/>
              <a:gd name="f13" fmla="val 2943144"/>
              <a:gd name="f14" fmla="val 2263914"/>
              <a:gd name="f15" fmla="val 2815928"/>
              <a:gd name="f16" fmla="val 2391130"/>
              <a:gd name="f17" fmla="val 2510888"/>
              <a:gd name="f18" fmla="val 2383672"/>
              <a:gd name="f19" fmla="val 2576412"/>
              <a:gd name="f20" fmla="val 2238970"/>
              <a:gd name="f21" fmla="val 2516419"/>
              <a:gd name="f22" fmla="val 2443665"/>
              <a:gd name="f23" fmla="val 2948675"/>
              <a:gd name="f24" fmla="val 3153370"/>
              <a:gd name="f25" fmla="val 2011409"/>
              <a:gd name="f26" fmla="val 1806714"/>
              <a:gd name="f27" fmla="val 1576134"/>
              <a:gd name="f28" fmla="val 17032"/>
              <a:gd name="f29" fmla="val 2276728"/>
              <a:gd name="f30" fmla="val 17033"/>
              <a:gd name="f31" fmla="val 1576135"/>
              <a:gd name="f32" fmla="val 1321887"/>
              <a:gd name="f33" fmla="val 996125"/>
              <a:gd name="f34" fmla="val 2160187"/>
              <a:gd name="f35" fmla="val 1979345"/>
              <a:gd name="f36" fmla="val 2161001"/>
              <a:gd name="f37" fmla="val 1738579"/>
              <a:gd name="f38" fmla="val 2402384"/>
              <a:gd name="f39" fmla="val 2997617"/>
              <a:gd name="f40" fmla="val 3238999"/>
              <a:gd name="f41" fmla="val 3239814"/>
              <a:gd name="f42" fmla="val 1436085"/>
              <a:gd name="f43" fmla="val 2287664"/>
              <a:gd name="f44" fmla="val 888809"/>
              <a:gd name="f45" fmla="*/ f0 1 2721114"/>
              <a:gd name="f46" fmla="*/ f1 1 3240000"/>
              <a:gd name="f47" fmla="+- f4 0 f2"/>
              <a:gd name="f48" fmla="+- f3 0 f2"/>
              <a:gd name="f49" fmla="*/ f48 1 2721114"/>
              <a:gd name="f50" fmla="*/ f47 1 3240000"/>
              <a:gd name="f51" fmla="*/ f2 1 f49"/>
              <a:gd name="f52" fmla="*/ f3 1 f49"/>
              <a:gd name="f53" fmla="*/ f2 1 f50"/>
              <a:gd name="f54" fmla="*/ f4 1 f50"/>
              <a:gd name="f55" fmla="*/ f51 f45 1"/>
              <a:gd name="f56" fmla="*/ f52 f45 1"/>
              <a:gd name="f57" fmla="*/ f54 f46 1"/>
              <a:gd name="f58" fmla="*/ f53 f4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5" t="f58" r="f56" b="f57"/>
            <a:pathLst>
              <a:path w="2721114" h="3240000">
                <a:moveTo>
                  <a:pt x="f6" y="f7"/>
                </a:moveTo>
                <a:lnTo>
                  <a:pt x="f8" y="f9"/>
                </a:lnTo>
                <a:lnTo>
                  <a:pt x="f10" y="f11"/>
                </a:lnTo>
                <a:lnTo>
                  <a:pt x="f8" y="f12"/>
                </a:lnTo>
                <a:lnTo>
                  <a:pt x="f6" y="f13"/>
                </a:lnTo>
                <a:lnTo>
                  <a:pt x="f14" y="f15"/>
                </a:lnTo>
                <a:lnTo>
                  <a:pt x="f16" y="f13"/>
                </a:lnTo>
                <a:lnTo>
                  <a:pt x="f17" y="f12"/>
                </a:lnTo>
                <a:lnTo>
                  <a:pt x="f18" y="f11"/>
                </a:lnTo>
                <a:lnTo>
                  <a:pt x="f17" y="f9"/>
                </a:lnTo>
                <a:lnTo>
                  <a:pt x="f16" y="f7"/>
                </a:lnTo>
                <a:lnTo>
                  <a:pt x="f14" y="f19"/>
                </a:lnTo>
                <a:close/>
                <a:moveTo>
                  <a:pt x="f14" y="f20"/>
                </a:moveTo>
                <a:cubicBezTo>
                  <a:pt x="f21" y="f20"/>
                  <a:pt x="f3" y="f22"/>
                  <a:pt x="f3" y="f11"/>
                </a:cubicBezTo>
                <a:cubicBezTo>
                  <a:pt x="f3" y="f23"/>
                  <a:pt x="f21" y="f24"/>
                  <a:pt x="f14" y="f24"/>
                </a:cubicBezTo>
                <a:cubicBezTo>
                  <a:pt x="f25" y="f24"/>
                  <a:pt x="f26" y="f23"/>
                  <a:pt x="f26" y="f11"/>
                </a:cubicBezTo>
                <a:cubicBezTo>
                  <a:pt x="f26" y="f22"/>
                  <a:pt x="f25" y="f20"/>
                  <a:pt x="f14" y="f20"/>
                </a:cubicBezTo>
                <a:close/>
                <a:moveTo>
                  <a:pt x="f27" y="f28"/>
                </a:moveTo>
                <a:lnTo>
                  <a:pt x="f29" y="f28"/>
                </a:lnTo>
                <a:lnTo>
                  <a:pt x="f29" y="f30"/>
                </a:lnTo>
                <a:lnTo>
                  <a:pt x="f31" y="f30"/>
                </a:lnTo>
                <a:close/>
                <a:moveTo>
                  <a:pt x="f2" y="f28"/>
                </a:moveTo>
                <a:lnTo>
                  <a:pt x="f32" y="f28"/>
                </a:lnTo>
                <a:lnTo>
                  <a:pt x="f32" y="f33"/>
                </a:lnTo>
                <a:lnTo>
                  <a:pt x="f29" y="f33"/>
                </a:lnTo>
                <a:lnTo>
                  <a:pt x="f29" y="f34"/>
                </a:lnTo>
                <a:cubicBezTo>
                  <a:pt x="f35" y="f36"/>
                  <a:pt x="f37" y="f38"/>
                  <a:pt x="f37" y="f5"/>
                </a:cubicBezTo>
                <a:cubicBezTo>
                  <a:pt x="f37" y="f39"/>
                  <a:pt x="f35" y="f40"/>
                  <a:pt x="f29" y="f41"/>
                </a:cubicBezTo>
                <a:lnTo>
                  <a:pt x="f29" y="f4"/>
                </a:lnTo>
                <a:lnTo>
                  <a:pt x="f2" y="f4"/>
                </a:lnTo>
                <a:close/>
                <a:moveTo>
                  <a:pt x="f42" y="f2"/>
                </a:moveTo>
                <a:lnTo>
                  <a:pt x="f43" y="f44"/>
                </a:lnTo>
                <a:lnTo>
                  <a:pt x="f42" y="f44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24" name="Oval 44">
            <a:extLst>
              <a:ext uri="{FF2B5EF4-FFF2-40B4-BE49-F238E27FC236}">
                <a16:creationId xmlns:a16="http://schemas.microsoft.com/office/drawing/2014/main" id="{9F340FB5-32CC-4EDD-B0EA-7627EA011AD0}"/>
              </a:ext>
            </a:extLst>
          </p:cNvPr>
          <p:cNvSpPr/>
          <p:nvPr/>
        </p:nvSpPr>
        <p:spPr>
          <a:xfrm>
            <a:off x="11113553" y="4578025"/>
            <a:ext cx="478148" cy="569332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2700000"/>
              <a:gd name="f6" fmla="val 2519839"/>
              <a:gd name="f7" fmla="val 2469622"/>
              <a:gd name="f8" fmla="val 2201779"/>
              <a:gd name="f9" fmla="val 2787682"/>
              <a:gd name="f10" fmla="val 2003023"/>
              <a:gd name="f11" fmla="val 2588926"/>
              <a:gd name="f12" fmla="val 1901669"/>
              <a:gd name="f13" fmla="val 2690281"/>
              <a:gd name="f14" fmla="val 2203868"/>
              <a:gd name="f15" fmla="val 2992480"/>
              <a:gd name="f16" fmla="val 2305222"/>
              <a:gd name="f17" fmla="val 2891125"/>
              <a:gd name="f18" fmla="val 2303133"/>
              <a:gd name="f19" fmla="val 2889037"/>
              <a:gd name="f20" fmla="val 2621194"/>
              <a:gd name="f21" fmla="val 2570977"/>
              <a:gd name="f22" fmla="val 2263914"/>
              <a:gd name="f23" fmla="val 2238970"/>
              <a:gd name="f24" fmla="val 2516419"/>
              <a:gd name="f25" fmla="val 2443665"/>
              <a:gd name="f26" fmla="val 2696170"/>
              <a:gd name="f27" fmla="val 2948675"/>
              <a:gd name="f28" fmla="val 3153370"/>
              <a:gd name="f29" fmla="val 2011409"/>
              <a:gd name="f30" fmla="val 1806714"/>
              <a:gd name="f31" fmla="val 1576134"/>
              <a:gd name="f32" fmla="val 17032"/>
              <a:gd name="f33" fmla="val 2276728"/>
              <a:gd name="f34" fmla="val 17033"/>
              <a:gd name="f35" fmla="val 1576135"/>
              <a:gd name="f36" fmla="val 1321887"/>
              <a:gd name="f37" fmla="val 996125"/>
              <a:gd name="f38" fmla="val 2160187"/>
              <a:gd name="f39" fmla="val 1979345"/>
              <a:gd name="f40" fmla="val 2161001"/>
              <a:gd name="f41" fmla="val 1738579"/>
              <a:gd name="f42" fmla="val 2402384"/>
              <a:gd name="f43" fmla="val 2997617"/>
              <a:gd name="f44" fmla="val 3238999"/>
              <a:gd name="f45" fmla="val 3239814"/>
              <a:gd name="f46" fmla="val 1436085"/>
              <a:gd name="f47" fmla="val 2287664"/>
              <a:gd name="f48" fmla="val 888809"/>
              <a:gd name="f49" fmla="*/ f0 1 2721114"/>
              <a:gd name="f50" fmla="*/ f1 1 3240000"/>
              <a:gd name="f51" fmla="+- f4 0 f2"/>
              <a:gd name="f52" fmla="+- f3 0 f2"/>
              <a:gd name="f53" fmla="*/ f52 1 2721114"/>
              <a:gd name="f54" fmla="*/ f51 1 3240000"/>
              <a:gd name="f55" fmla="*/ f2 1 f53"/>
              <a:gd name="f56" fmla="*/ f3 1 f53"/>
              <a:gd name="f57" fmla="*/ f2 1 f54"/>
              <a:gd name="f58" fmla="*/ f4 1 f54"/>
              <a:gd name="f59" fmla="*/ f55 f49 1"/>
              <a:gd name="f60" fmla="*/ f56 f49 1"/>
              <a:gd name="f61" fmla="*/ f58 f50 1"/>
              <a:gd name="f62" fmla="*/ f57 f5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9" t="f62" r="f60" b="f61"/>
            <a:pathLst>
              <a:path w="2721114" h="3240000">
                <a:moveTo>
                  <a:pt x="f6" y="f7"/>
                </a:moveTo>
                <a:lnTo>
                  <a:pt x="f8" y="f9"/>
                </a:lnTo>
                <a:lnTo>
                  <a:pt x="f10" y="f11"/>
                </a:lnTo>
                <a:lnTo>
                  <a:pt x="f12" y="f13"/>
                </a:lnTo>
                <a:lnTo>
                  <a:pt x="f14" y="f15"/>
                </a:lnTo>
                <a:lnTo>
                  <a:pt x="f16" y="f17"/>
                </a:lnTo>
                <a:lnTo>
                  <a:pt x="f18" y="f19"/>
                </a:lnTo>
                <a:lnTo>
                  <a:pt x="f20" y="f21"/>
                </a:lnTo>
                <a:close/>
                <a:moveTo>
                  <a:pt x="f22" y="f23"/>
                </a:moveTo>
                <a:cubicBezTo>
                  <a:pt x="f24" y="f23"/>
                  <a:pt x="f3" y="f25"/>
                  <a:pt x="f3" y="f26"/>
                </a:cubicBezTo>
                <a:cubicBezTo>
                  <a:pt x="f3" y="f27"/>
                  <a:pt x="f24" y="f28"/>
                  <a:pt x="f22" y="f28"/>
                </a:cubicBezTo>
                <a:cubicBezTo>
                  <a:pt x="f29" y="f28"/>
                  <a:pt x="f30" y="f27"/>
                  <a:pt x="f30" y="f26"/>
                </a:cubicBezTo>
                <a:cubicBezTo>
                  <a:pt x="f30" y="f25"/>
                  <a:pt x="f29" y="f23"/>
                  <a:pt x="f22" y="f23"/>
                </a:cubicBezTo>
                <a:close/>
                <a:moveTo>
                  <a:pt x="f31" y="f32"/>
                </a:moveTo>
                <a:lnTo>
                  <a:pt x="f33" y="f32"/>
                </a:lnTo>
                <a:lnTo>
                  <a:pt x="f33" y="f34"/>
                </a:lnTo>
                <a:lnTo>
                  <a:pt x="f35" y="f34"/>
                </a:lnTo>
                <a:close/>
                <a:moveTo>
                  <a:pt x="f2" y="f32"/>
                </a:moveTo>
                <a:lnTo>
                  <a:pt x="f36" y="f32"/>
                </a:lnTo>
                <a:lnTo>
                  <a:pt x="f36" y="f37"/>
                </a:lnTo>
                <a:lnTo>
                  <a:pt x="f33" y="f37"/>
                </a:lnTo>
                <a:lnTo>
                  <a:pt x="f33" y="f38"/>
                </a:lnTo>
                <a:cubicBezTo>
                  <a:pt x="f39" y="f40"/>
                  <a:pt x="f41" y="f42"/>
                  <a:pt x="f41" y="f5"/>
                </a:cubicBezTo>
                <a:cubicBezTo>
                  <a:pt x="f41" y="f43"/>
                  <a:pt x="f39" y="f44"/>
                  <a:pt x="f33" y="f45"/>
                </a:cubicBezTo>
                <a:lnTo>
                  <a:pt x="f33" y="f4"/>
                </a:lnTo>
                <a:lnTo>
                  <a:pt x="f2" y="f4"/>
                </a:lnTo>
                <a:close/>
                <a:moveTo>
                  <a:pt x="f46" y="f2"/>
                </a:moveTo>
                <a:lnTo>
                  <a:pt x="f47" y="f48"/>
                </a:lnTo>
                <a:lnTo>
                  <a:pt x="f46" y="f48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25" name="Google Shape;6000;p67">
            <a:extLst>
              <a:ext uri="{FF2B5EF4-FFF2-40B4-BE49-F238E27FC236}">
                <a16:creationId xmlns:a16="http://schemas.microsoft.com/office/drawing/2014/main" id="{584FE005-A84D-430F-9DE3-B7E8CE78AFA1}"/>
              </a:ext>
            </a:extLst>
          </p:cNvPr>
          <p:cNvSpPr/>
          <p:nvPr/>
        </p:nvSpPr>
        <p:spPr>
          <a:xfrm>
            <a:off x="4351190" y="1478767"/>
            <a:ext cx="604244" cy="616479"/>
          </a:xfrm>
          <a:custGeom>
            <a:avLst/>
            <a:gdLst>
              <a:gd name="f0" fmla="val w"/>
              <a:gd name="f1" fmla="val h"/>
              <a:gd name="f2" fmla="val 0"/>
              <a:gd name="f3" fmla="val 12446"/>
              <a:gd name="f4" fmla="val 12698"/>
              <a:gd name="f5" fmla="val 6239"/>
              <a:gd name="f6" fmla="val 1"/>
              <a:gd name="f7" fmla="val 5105"/>
              <a:gd name="f8" fmla="val 4191"/>
              <a:gd name="f9" fmla="val 915"/>
              <a:gd name="f10" fmla="val 4159"/>
              <a:gd name="f11" fmla="val 2112"/>
              <a:gd name="f12" fmla="val 3088"/>
              <a:gd name="f13" fmla="val 4852"/>
              <a:gd name="f14" fmla="val 3939"/>
              <a:gd name="f15" fmla="val 5798"/>
              <a:gd name="f16" fmla="val 4097"/>
              <a:gd name="f17" fmla="val 5294"/>
              <a:gd name="f18" fmla="val 5483"/>
              <a:gd name="f19" fmla="val 6333"/>
              <a:gd name="f20" fmla="val 7310"/>
              <a:gd name="f21" fmla="val 7657"/>
              <a:gd name="f22" fmla="val 4222"/>
              <a:gd name="f23" fmla="val 7972"/>
              <a:gd name="f24" fmla="val 4380"/>
              <a:gd name="f25" fmla="val 8255"/>
              <a:gd name="f26" fmla="val 3403"/>
              <a:gd name="f27" fmla="val 9043"/>
              <a:gd name="f28" fmla="val 3057"/>
              <a:gd name="f29" fmla="val 8728"/>
              <a:gd name="f30" fmla="val 2584"/>
              <a:gd name="f31" fmla="val 8570"/>
              <a:gd name="f32" fmla="val 946"/>
              <a:gd name="f33" fmla="val 8602"/>
              <a:gd name="f34" fmla="val 9515"/>
              <a:gd name="f35" fmla="val 10650"/>
              <a:gd name="f36" fmla="val 11784"/>
              <a:gd name="f37" fmla="val 12697"/>
              <a:gd name="f38" fmla="val 3246"/>
              <a:gd name="f39" fmla="val 4128"/>
              <a:gd name="f40" fmla="val 11752"/>
              <a:gd name="f41" fmla="val 10303"/>
              <a:gd name="f42" fmla="val 4096"/>
              <a:gd name="f43" fmla="val 9988"/>
              <a:gd name="f44" fmla="val 9704"/>
              <a:gd name="f45" fmla="val 4947"/>
              <a:gd name="f46" fmla="val 8917"/>
              <a:gd name="f47" fmla="val 9232"/>
              <a:gd name="f48" fmla="val 5766"/>
              <a:gd name="f49" fmla="val 9389"/>
              <a:gd name="f50" fmla="val 6743"/>
              <a:gd name="f51" fmla="val 7184"/>
              <a:gd name="f52" fmla="val 9200"/>
              <a:gd name="f53" fmla="val 7530"/>
              <a:gd name="f54" fmla="val 8507"/>
              <a:gd name="f55" fmla="val 8350"/>
              <a:gd name="f56" fmla="val 8287"/>
              <a:gd name="f57" fmla="val 10366"/>
              <a:gd name="f58" fmla="val 11500"/>
              <a:gd name="f59" fmla="val 12414"/>
              <a:gd name="f60" fmla="val 12445"/>
              <a:gd name="f61" fmla="val 11563"/>
              <a:gd name="f62" fmla="val 9862"/>
              <a:gd name="f63" fmla="val 9421"/>
              <a:gd name="f64" fmla="val 8759"/>
              <a:gd name="f65" fmla="val 9074"/>
              <a:gd name="f66" fmla="val 8097"/>
              <a:gd name="f67" fmla="val 8318"/>
              <a:gd name="f68" fmla="val 7625"/>
              <a:gd name="f69" fmla="val 5451"/>
              <a:gd name="f70" fmla="val 6680"/>
              <a:gd name="f71" fmla="val 3908"/>
              <a:gd name="f72" fmla="val 7404"/>
              <a:gd name="f73" fmla="val 64"/>
              <a:gd name="f74" fmla="*/ f0 1 12446"/>
              <a:gd name="f75" fmla="*/ f1 1 12698"/>
              <a:gd name="f76" fmla="+- f4 0 f2"/>
              <a:gd name="f77" fmla="+- f3 0 f2"/>
              <a:gd name="f78" fmla="*/ f77 1 12446"/>
              <a:gd name="f79" fmla="*/ f76 1 12698"/>
              <a:gd name="f80" fmla="*/ f2 1 f78"/>
              <a:gd name="f81" fmla="*/ f3 1 f78"/>
              <a:gd name="f82" fmla="*/ f2 1 f79"/>
              <a:gd name="f83" fmla="*/ f4 1 f79"/>
              <a:gd name="f84" fmla="*/ f80 f74 1"/>
              <a:gd name="f85" fmla="*/ f81 f74 1"/>
              <a:gd name="f86" fmla="*/ f83 f75 1"/>
              <a:gd name="f87" fmla="*/ f82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4" t="f87" r="f85" b="f86"/>
            <a:pathLst>
              <a:path w="12446" h="12698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0" y="f12"/>
                  <a:pt x="f13" y="f14"/>
                  <a:pt x="f15" y="f16"/>
                </a:cubicBezTo>
                <a:lnTo>
                  <a:pt x="f15" y="f17"/>
                </a:lnTo>
                <a:cubicBezTo>
                  <a:pt x="f13" y="f18"/>
                  <a:pt x="f10" y="f19"/>
                  <a:pt x="f10" y="f20"/>
                </a:cubicBezTo>
                <a:cubicBezTo>
                  <a:pt x="f10" y="f21"/>
                  <a:pt x="f22" y="f23"/>
                  <a:pt x="f24" y="f25"/>
                </a:cubicBezTo>
                <a:lnTo>
                  <a:pt x="f26" y="f27"/>
                </a:lnTo>
                <a:cubicBezTo>
                  <a:pt x="f28" y="f29"/>
                  <a:pt x="f30" y="f31"/>
                  <a:pt x="f11" y="f31"/>
                </a:cubicBezTo>
                <a:cubicBezTo>
                  <a:pt x="f32" y="f33"/>
                  <a:pt x="f6" y="f34"/>
                  <a:pt x="f6" y="f35"/>
                </a:cubicBezTo>
                <a:cubicBezTo>
                  <a:pt x="f6" y="f36"/>
                  <a:pt x="f32" y="f37"/>
                  <a:pt x="f11" y="f37"/>
                </a:cubicBezTo>
                <a:cubicBezTo>
                  <a:pt x="f38" y="f37"/>
                  <a:pt x="f39" y="f40"/>
                  <a:pt x="f8" y="f35"/>
                </a:cubicBezTo>
                <a:cubicBezTo>
                  <a:pt x="f8" y="f41"/>
                  <a:pt x="f42" y="f43"/>
                  <a:pt x="f14" y="f44"/>
                </a:cubicBezTo>
                <a:lnTo>
                  <a:pt x="f45" y="f46"/>
                </a:lnTo>
                <a:cubicBezTo>
                  <a:pt x="f17" y="f47"/>
                  <a:pt x="f48" y="f49"/>
                  <a:pt x="f5" y="f49"/>
                </a:cubicBezTo>
                <a:cubicBezTo>
                  <a:pt x="f50" y="f49"/>
                  <a:pt x="f51" y="f52"/>
                  <a:pt x="f53" y="f46"/>
                </a:cubicBezTo>
                <a:lnTo>
                  <a:pt x="f54" y="f44"/>
                </a:lnTo>
                <a:cubicBezTo>
                  <a:pt x="f55" y="f43"/>
                  <a:pt x="f56" y="f41"/>
                  <a:pt x="f56" y="f35"/>
                </a:cubicBezTo>
                <a:cubicBezTo>
                  <a:pt x="f56" y="f36"/>
                  <a:pt x="f47" y="f37"/>
                  <a:pt x="f57" y="f37"/>
                </a:cubicBezTo>
                <a:cubicBezTo>
                  <a:pt x="f58" y="f37"/>
                  <a:pt x="f59" y="f40"/>
                  <a:pt x="f60" y="f35"/>
                </a:cubicBezTo>
                <a:cubicBezTo>
                  <a:pt x="f60" y="f34"/>
                  <a:pt x="f61" y="f33"/>
                  <a:pt x="f57" y="f31"/>
                </a:cubicBezTo>
                <a:cubicBezTo>
                  <a:pt x="f62" y="f31"/>
                  <a:pt x="f63" y="f64"/>
                  <a:pt x="f65" y="f27"/>
                </a:cubicBezTo>
                <a:lnTo>
                  <a:pt x="f66" y="f25"/>
                </a:lnTo>
                <a:cubicBezTo>
                  <a:pt x="f25" y="f23"/>
                  <a:pt x="f67" y="f21"/>
                  <a:pt x="f67" y="f20"/>
                </a:cubicBezTo>
                <a:cubicBezTo>
                  <a:pt x="f67" y="f19"/>
                  <a:pt x="f68" y="f69"/>
                  <a:pt x="f70" y="f17"/>
                </a:cubicBezTo>
                <a:lnTo>
                  <a:pt x="f70" y="f16"/>
                </a:lnTo>
                <a:cubicBezTo>
                  <a:pt x="f68" y="f71"/>
                  <a:pt x="f67" y="f12"/>
                  <a:pt x="f67" y="f11"/>
                </a:cubicBezTo>
                <a:cubicBezTo>
                  <a:pt x="f67" y="f32"/>
                  <a:pt x="f72" y="f73"/>
                  <a:pt x="f5" y="f6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30" tIns="91430" rIns="91430" bIns="91430" anchor="ctr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26" name="Google Shape;6029;p67">
            <a:extLst>
              <a:ext uri="{FF2B5EF4-FFF2-40B4-BE49-F238E27FC236}">
                <a16:creationId xmlns:a16="http://schemas.microsoft.com/office/drawing/2014/main" id="{02A4D729-1975-4981-B5F6-951584F10C76}"/>
              </a:ext>
            </a:extLst>
          </p:cNvPr>
          <p:cNvGrpSpPr/>
          <p:nvPr/>
        </p:nvGrpSpPr>
        <p:grpSpPr>
          <a:xfrm>
            <a:off x="9367808" y="5419904"/>
            <a:ext cx="404156" cy="560235"/>
            <a:chOff x="9367808" y="5419904"/>
            <a:chExt cx="404156" cy="560235"/>
          </a:xfrm>
        </p:grpSpPr>
        <p:sp>
          <p:nvSpPr>
            <p:cNvPr id="27" name="Google Shape;6030;p67">
              <a:extLst>
                <a:ext uri="{FF2B5EF4-FFF2-40B4-BE49-F238E27FC236}">
                  <a16:creationId xmlns:a16="http://schemas.microsoft.com/office/drawing/2014/main" id="{2457DCCE-12E8-420F-B571-F48D61D75184}"/>
                </a:ext>
              </a:extLst>
            </p:cNvPr>
            <p:cNvSpPr/>
            <p:nvPr/>
          </p:nvSpPr>
          <p:spPr>
            <a:xfrm>
              <a:off x="9587996" y="5421322"/>
              <a:ext cx="183968" cy="21880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59"/>
                <a:gd name="f4" fmla="val 4947"/>
                <a:gd name="f5" fmla="val 2552"/>
                <a:gd name="f6" fmla="val 473"/>
                <a:gd name="f7" fmla="val 2710"/>
                <a:gd name="f8" fmla="val 851"/>
                <a:gd name="f9" fmla="val 3182"/>
                <a:gd name="f10" fmla="val 3750"/>
                <a:gd name="f11" fmla="val 3687"/>
                <a:gd name="f12" fmla="val 1639"/>
                <a:gd name="f13" fmla="val 2489"/>
                <a:gd name="f14" fmla="val 441"/>
                <a:gd name="f15" fmla="*/ f0 1 4159"/>
                <a:gd name="f16" fmla="*/ f1 1 4947"/>
                <a:gd name="f17" fmla="+- f4 0 f2"/>
                <a:gd name="f18" fmla="+- f3 0 f2"/>
                <a:gd name="f19" fmla="*/ f18 1 4159"/>
                <a:gd name="f20" fmla="*/ f17 1 4947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4159" h="4947">
                  <a:moveTo>
                    <a:pt x="f2" y="f2"/>
                  </a:moveTo>
                  <a:lnTo>
                    <a:pt x="f2" y="f5"/>
                  </a:lnTo>
                  <a:cubicBezTo>
                    <a:pt x="f6" y="f7"/>
                    <a:pt x="f8" y="f9"/>
                    <a:pt x="f8" y="f10"/>
                  </a:cubicBezTo>
                  <a:lnTo>
                    <a:pt x="f8" y="f4"/>
                  </a:lnTo>
                  <a:lnTo>
                    <a:pt x="f3" y="f4"/>
                  </a:lnTo>
                  <a:lnTo>
                    <a:pt x="f3" y="f11"/>
                  </a:lnTo>
                  <a:cubicBezTo>
                    <a:pt x="f3" y="f12"/>
                    <a:pt x="f13" y="f2"/>
                    <a:pt x="f14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6031;p67">
              <a:extLst>
                <a:ext uri="{FF2B5EF4-FFF2-40B4-BE49-F238E27FC236}">
                  <a16:creationId xmlns:a16="http://schemas.microsoft.com/office/drawing/2014/main" id="{46894344-9ED5-4AB9-965E-57F425DF2FAD}"/>
                </a:ext>
              </a:extLst>
            </p:cNvPr>
            <p:cNvSpPr/>
            <p:nvPr/>
          </p:nvSpPr>
          <p:spPr>
            <a:xfrm>
              <a:off x="9551721" y="5563429"/>
              <a:ext cx="39063" cy="1115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83"/>
                <a:gd name="f4" fmla="val 2522"/>
                <a:gd name="f5" fmla="val 474"/>
                <a:gd name="f6" fmla="val 1"/>
                <a:gd name="f7" fmla="val 253"/>
                <a:gd name="f8" fmla="val 95"/>
                <a:gd name="f9" fmla="val 222"/>
                <a:gd name="f10" fmla="val 442"/>
                <a:gd name="f11" fmla="val 2112"/>
                <a:gd name="f12" fmla="val 2332"/>
                <a:gd name="f13" fmla="val 190"/>
                <a:gd name="f14" fmla="val 2521"/>
                <a:gd name="f15" fmla="val 663"/>
                <a:gd name="f16" fmla="val 820"/>
                <a:gd name="f17" fmla="val 64"/>
                <a:gd name="f18" fmla="*/ f0 1 883"/>
                <a:gd name="f19" fmla="*/ f1 1 2522"/>
                <a:gd name="f20" fmla="+- f4 0 f2"/>
                <a:gd name="f21" fmla="+- f3 0 f2"/>
                <a:gd name="f22" fmla="*/ f21 1 883"/>
                <a:gd name="f23" fmla="*/ f20 1 2522"/>
                <a:gd name="f24" fmla="*/ f2 1 f22"/>
                <a:gd name="f25" fmla="*/ f3 1 f22"/>
                <a:gd name="f26" fmla="*/ f2 1 f23"/>
                <a:gd name="f27" fmla="*/ f4 1 f23"/>
                <a:gd name="f28" fmla="*/ f24 f18 1"/>
                <a:gd name="f29" fmla="*/ f25 f18 1"/>
                <a:gd name="f30" fmla="*/ f27 f19 1"/>
                <a:gd name="f31" fmla="*/ f26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883" h="252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6" y="f12"/>
                    <a:pt x="f13" y="f14"/>
                    <a:pt x="f10" y="f14"/>
                  </a:cubicBezTo>
                  <a:cubicBezTo>
                    <a:pt x="f15" y="f14"/>
                    <a:pt x="f16" y="f12"/>
                    <a:pt x="f3" y="f11"/>
                  </a:cubicBezTo>
                  <a:lnTo>
                    <a:pt x="f3" y="f10"/>
                  </a:lnTo>
                  <a:cubicBezTo>
                    <a:pt x="f3" y="f9"/>
                    <a:pt x="f15" y="f17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6032;p67">
              <a:extLst>
                <a:ext uri="{FF2B5EF4-FFF2-40B4-BE49-F238E27FC236}">
                  <a16:creationId xmlns:a16="http://schemas.microsoft.com/office/drawing/2014/main" id="{3AD76F91-19A0-4553-93FB-BCADEA2C6A98}"/>
                </a:ext>
              </a:extLst>
            </p:cNvPr>
            <p:cNvSpPr/>
            <p:nvPr/>
          </p:nvSpPr>
          <p:spPr>
            <a:xfrm>
              <a:off x="9369189" y="5419904"/>
              <a:ext cx="182587" cy="21744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28"/>
                <a:gd name="f4" fmla="val 4916"/>
                <a:gd name="f5" fmla="val 3687"/>
                <a:gd name="f6" fmla="val 1"/>
                <a:gd name="f7" fmla="val 1671"/>
                <a:gd name="f8" fmla="val 1639"/>
                <a:gd name="f9" fmla="val 3309"/>
                <a:gd name="f10" fmla="val 3151"/>
                <a:gd name="f11" fmla="val 3655"/>
                <a:gd name="f12" fmla="val 2710"/>
                <a:gd name="f13" fmla="val 2521"/>
                <a:gd name="f14" fmla="*/ f0 1 4128"/>
                <a:gd name="f15" fmla="*/ f1 1 4916"/>
                <a:gd name="f16" fmla="+- f4 0 f2"/>
                <a:gd name="f17" fmla="+- f3 0 f2"/>
                <a:gd name="f18" fmla="*/ f17 1 4128"/>
                <a:gd name="f19" fmla="*/ f16 1 4916"/>
                <a:gd name="f20" fmla="*/ f2 1 f18"/>
                <a:gd name="f21" fmla="*/ f3 1 f18"/>
                <a:gd name="f22" fmla="*/ f2 1 f19"/>
                <a:gd name="f23" fmla="*/ f4 1 f19"/>
                <a:gd name="f24" fmla="*/ f20 f14 1"/>
                <a:gd name="f25" fmla="*/ f21 f14 1"/>
                <a:gd name="f26" fmla="*/ f23 f15 1"/>
                <a:gd name="f27" fmla="*/ f22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4128" h="4916">
                  <a:moveTo>
                    <a:pt x="f5" y="f6"/>
                  </a:moveTo>
                  <a:cubicBezTo>
                    <a:pt x="f7" y="f6"/>
                    <a:pt x="f6" y="f8"/>
                    <a:pt x="f6" y="f5"/>
                  </a:cubicBezTo>
                  <a:lnTo>
                    <a:pt x="f6" y="f4"/>
                  </a:lnTo>
                  <a:lnTo>
                    <a:pt x="f9" y="f4"/>
                  </a:lnTo>
                  <a:lnTo>
                    <a:pt x="f9" y="f5"/>
                  </a:lnTo>
                  <a:cubicBezTo>
                    <a:pt x="f9" y="f10"/>
                    <a:pt x="f11" y="f12"/>
                    <a:pt x="f3" y="f13"/>
                  </a:cubicBezTo>
                  <a:lnTo>
                    <a:pt x="f3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6033;p67">
              <a:extLst>
                <a:ext uri="{FF2B5EF4-FFF2-40B4-BE49-F238E27FC236}">
                  <a16:creationId xmlns:a16="http://schemas.microsoft.com/office/drawing/2014/main" id="{CAB8EBE5-9B05-4429-8C09-5B10DE452293}"/>
                </a:ext>
              </a:extLst>
            </p:cNvPr>
            <p:cNvSpPr/>
            <p:nvPr/>
          </p:nvSpPr>
          <p:spPr>
            <a:xfrm>
              <a:off x="9367808" y="5677729"/>
              <a:ext cx="404155" cy="3024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137"/>
                <a:gd name="f4" fmla="val 6837"/>
                <a:gd name="f5" fmla="val 3151"/>
                <a:gd name="f6" fmla="val 5199"/>
                <a:gd name="f7" fmla="val 1639"/>
                <a:gd name="f8" fmla="val 3686"/>
                <a:gd name="f9" fmla="val 5356"/>
                <a:gd name="f10" fmla="val 7467"/>
                <a:gd name="f11" fmla="val 5734"/>
                <a:gd name="f12" fmla="val 5577"/>
                <a:gd name="f13" fmla="val 473"/>
                <a:gd name="f14" fmla="val 5104"/>
                <a:gd name="f15" fmla="val 819"/>
                <a:gd name="f16" fmla="val 4568"/>
                <a:gd name="f17" fmla="val 4001"/>
                <a:gd name="f18" fmla="val 3560"/>
                <a:gd name="f19" fmla="val 3371"/>
                <a:gd name="f20" fmla="*/ f0 1 9137"/>
                <a:gd name="f21" fmla="*/ f1 1 6837"/>
                <a:gd name="f22" fmla="+- f4 0 f2"/>
                <a:gd name="f23" fmla="+- f3 0 f2"/>
                <a:gd name="f24" fmla="*/ f23 1 9137"/>
                <a:gd name="f25" fmla="*/ f22 1 6837"/>
                <a:gd name="f26" fmla="*/ f2 1 f24"/>
                <a:gd name="f27" fmla="*/ f3 1 f24"/>
                <a:gd name="f28" fmla="*/ f2 1 f25"/>
                <a:gd name="f29" fmla="*/ f4 1 f25"/>
                <a:gd name="f30" fmla="*/ f26 f20 1"/>
                <a:gd name="f31" fmla="*/ f27 f20 1"/>
                <a:gd name="f32" fmla="*/ f29 f21 1"/>
                <a:gd name="f33" fmla="*/ f28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9137" h="6837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4"/>
                    <a:pt x="f8" y="f4"/>
                  </a:cubicBezTo>
                  <a:lnTo>
                    <a:pt x="f9" y="f4"/>
                  </a:lnTo>
                  <a:cubicBezTo>
                    <a:pt x="f10" y="f4"/>
                    <a:pt x="f3" y="f6"/>
                    <a:pt x="f3" y="f5"/>
                  </a:cubicBezTo>
                  <a:lnTo>
                    <a:pt x="f3" y="f2"/>
                  </a:lnTo>
                  <a:lnTo>
                    <a:pt x="f11" y="f2"/>
                  </a:lnTo>
                  <a:cubicBezTo>
                    <a:pt x="f12" y="f13"/>
                    <a:pt x="f14" y="f15"/>
                    <a:pt x="f16" y="f15"/>
                  </a:cubicBezTo>
                  <a:cubicBezTo>
                    <a:pt x="f17" y="f15"/>
                    <a:pt x="f18" y="f13"/>
                    <a:pt x="f19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oogle Shape;6066;p67">
            <a:extLst>
              <a:ext uri="{FF2B5EF4-FFF2-40B4-BE49-F238E27FC236}">
                <a16:creationId xmlns:a16="http://schemas.microsoft.com/office/drawing/2014/main" id="{8D85C0C4-1520-4829-BDA1-92E506EE9DB0}"/>
              </a:ext>
            </a:extLst>
          </p:cNvPr>
          <p:cNvGrpSpPr/>
          <p:nvPr/>
        </p:nvGrpSpPr>
        <p:grpSpPr>
          <a:xfrm>
            <a:off x="4313800" y="2400894"/>
            <a:ext cx="644195" cy="641021"/>
            <a:chOff x="4313800" y="2400894"/>
            <a:chExt cx="644195" cy="641021"/>
          </a:xfrm>
        </p:grpSpPr>
        <p:sp>
          <p:nvSpPr>
            <p:cNvPr id="32" name="Google Shape;6067;p67">
              <a:extLst>
                <a:ext uri="{FF2B5EF4-FFF2-40B4-BE49-F238E27FC236}">
                  <a16:creationId xmlns:a16="http://schemas.microsoft.com/office/drawing/2014/main" id="{2300620F-B8E5-443B-B44F-3223DE6CF51E}"/>
                </a:ext>
              </a:extLst>
            </p:cNvPr>
            <p:cNvSpPr/>
            <p:nvPr/>
          </p:nvSpPr>
          <p:spPr>
            <a:xfrm>
              <a:off x="4313800" y="2400894"/>
              <a:ext cx="515054" cy="51342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177"/>
                <a:gd name="f4" fmla="val 10145"/>
                <a:gd name="f5" fmla="val 5104"/>
                <a:gd name="f6" fmla="val 3813"/>
                <a:gd name="f7" fmla="val 5797"/>
                <a:gd name="f8" fmla="val 6364"/>
                <a:gd name="f9" fmla="val 4348"/>
                <a:gd name="f10" fmla="val 5073"/>
                <a:gd name="f11" fmla="val 5766"/>
                <a:gd name="f12" fmla="val 6333"/>
                <a:gd name="f13" fmla="val 4379"/>
                <a:gd name="f14" fmla="val 3844"/>
                <a:gd name="f15" fmla="val 4411"/>
                <a:gd name="f16" fmla="val 2300"/>
                <a:gd name="f17" fmla="val 2269"/>
                <a:gd name="f18" fmla="val 63"/>
                <a:gd name="f19" fmla="val 7908"/>
                <a:gd name="f20" fmla="val 7877"/>
                <a:gd name="f21" fmla="val 10176"/>
                <a:gd name="f22" fmla="*/ f0 1 10177"/>
                <a:gd name="f23" fmla="*/ f1 1 10145"/>
                <a:gd name="f24" fmla="+- f4 0 f2"/>
                <a:gd name="f25" fmla="+- f3 0 f2"/>
                <a:gd name="f26" fmla="*/ f25 1 10177"/>
                <a:gd name="f27" fmla="*/ f24 1 10145"/>
                <a:gd name="f28" fmla="*/ f2 1 f26"/>
                <a:gd name="f29" fmla="*/ f3 1 f26"/>
                <a:gd name="f30" fmla="*/ f2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10177" h="1014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15"/>
                    <a:pt x="f15" y="f6"/>
                    <a:pt x="f5" y="f6"/>
                  </a:cubicBezTo>
                  <a:close/>
                  <a:moveTo>
                    <a:pt x="f5" y="f2"/>
                  </a:moveTo>
                  <a:cubicBezTo>
                    <a:pt x="f16" y="f2"/>
                    <a:pt x="f2" y="f17"/>
                    <a:pt x="f2" y="f10"/>
                  </a:cubicBezTo>
                  <a:cubicBezTo>
                    <a:pt x="f18" y="f19"/>
                    <a:pt x="f16" y="f4"/>
                    <a:pt x="f5" y="f4"/>
                  </a:cubicBezTo>
                  <a:cubicBezTo>
                    <a:pt x="f20" y="f4"/>
                    <a:pt x="f21" y="f20"/>
                    <a:pt x="f21" y="f10"/>
                  </a:cubicBezTo>
                  <a:cubicBezTo>
                    <a:pt x="f21" y="f17"/>
                    <a:pt x="f20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Google Shape;6068;p67">
              <a:extLst>
                <a:ext uri="{FF2B5EF4-FFF2-40B4-BE49-F238E27FC236}">
                  <a16:creationId xmlns:a16="http://schemas.microsoft.com/office/drawing/2014/main" id="{3FF22804-A855-475D-98D6-099EB287DC9D}"/>
                </a:ext>
              </a:extLst>
            </p:cNvPr>
            <p:cNvSpPr/>
            <p:nvPr/>
          </p:nvSpPr>
          <p:spPr>
            <a:xfrm>
              <a:off x="4399882" y="2658956"/>
              <a:ext cx="558113" cy="3829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8"/>
                <a:gd name="f4" fmla="val 7567"/>
                <a:gd name="f5" fmla="val 9774"/>
                <a:gd name="f6" fmla="val 9040"/>
                <a:gd name="f7" fmla="val 8444"/>
                <a:gd name="f8" fmla="val 548"/>
                <a:gd name="f9" fmla="val 1265"/>
                <a:gd name="f10" fmla="val 1801"/>
                <a:gd name="f11" fmla="val 8790"/>
                <a:gd name="f12" fmla="val 2305"/>
                <a:gd name="f13" fmla="val 9295"/>
                <a:gd name="f14" fmla="val 2463"/>
                <a:gd name="f15" fmla="val 2967"/>
                <a:gd name="f16" fmla="val 4416"/>
                <a:gd name="f17" fmla="val 8192"/>
                <a:gd name="f18" fmla="val 5645"/>
                <a:gd name="f19" fmla="val 6774"/>
                <a:gd name="f20" fmla="val 5834"/>
                <a:gd name="f21" fmla="val 4825"/>
                <a:gd name="f22" fmla="val 5829"/>
                <a:gd name="f23" fmla="val 5487"/>
                <a:gd name="f24" fmla="val 4663"/>
                <a:gd name="f25" fmla="val 5865"/>
                <a:gd name="f26" fmla="val 3403"/>
                <a:gd name="f27" fmla="val 2143"/>
                <a:gd name="f28" fmla="val 977"/>
                <a:gd name="f29" fmla="val 1"/>
                <a:gd name="f30" fmla="val 6306"/>
                <a:gd name="f31" fmla="val 7031"/>
                <a:gd name="f32" fmla="val 568"/>
                <a:gd name="f33" fmla="val 7566"/>
                <a:gd name="f34" fmla="val 1261"/>
                <a:gd name="f35" fmla="val 5388"/>
                <a:gd name="f36" fmla="val 5955"/>
                <a:gd name="f37" fmla="val 6459"/>
                <a:gd name="f38" fmla="val 7220"/>
                <a:gd name="f39" fmla="val 6617"/>
                <a:gd name="f40" fmla="val 6716"/>
                <a:gd name="f41" fmla="val 8601"/>
                <a:gd name="f42" fmla="val 6495"/>
                <a:gd name="f43" fmla="val 10082"/>
                <a:gd name="f44" fmla="val 4920"/>
                <a:gd name="f45" fmla="val 10114"/>
                <a:gd name="f46" fmla="val 2904"/>
                <a:gd name="f47" fmla="val 2400"/>
                <a:gd name="f48" fmla="val 10649"/>
                <a:gd name="f49" fmla="val 2211"/>
                <a:gd name="f50" fmla="val 11027"/>
                <a:gd name="f51" fmla="val 1706"/>
                <a:gd name="f52" fmla="val 10996"/>
                <a:gd name="f53" fmla="val 1108"/>
                <a:gd name="f54" fmla="val 10964"/>
                <a:gd name="f55" fmla="val 572"/>
                <a:gd name="f56" fmla="val 10492"/>
                <a:gd name="f57" fmla="val 100"/>
                <a:gd name="f58" fmla="val 9893"/>
                <a:gd name="f59" fmla="val 5"/>
                <a:gd name="f60" fmla="val 9853"/>
                <a:gd name="f61" fmla="val 2"/>
                <a:gd name="f62" fmla="val 9813"/>
                <a:gd name="f63" fmla="*/ f0 1 11028"/>
                <a:gd name="f64" fmla="*/ f1 1 7567"/>
                <a:gd name="f65" fmla="+- f4 0 f2"/>
                <a:gd name="f66" fmla="+- f3 0 f2"/>
                <a:gd name="f67" fmla="*/ f66 1 11028"/>
                <a:gd name="f68" fmla="*/ f65 1 7567"/>
                <a:gd name="f69" fmla="*/ f2 1 f67"/>
                <a:gd name="f70" fmla="*/ f3 1 f67"/>
                <a:gd name="f71" fmla="*/ f2 1 f68"/>
                <a:gd name="f72" fmla="*/ f4 1 f68"/>
                <a:gd name="f73" fmla="*/ f69 f63 1"/>
                <a:gd name="f74" fmla="*/ f70 f63 1"/>
                <a:gd name="f75" fmla="*/ f72 f64 1"/>
                <a:gd name="f76" fmla="*/ f71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11028" h="756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4"/>
                  </a:cubicBezTo>
                  <a:lnTo>
                    <a:pt x="f13" y="f15"/>
                  </a:lnTo>
                  <a:cubicBezTo>
                    <a:pt x="f13" y="f16"/>
                    <a:pt x="f17" y="f18"/>
                    <a:pt x="f19" y="f20"/>
                  </a:cubicBezTo>
                  <a:lnTo>
                    <a:pt x="f19" y="f21"/>
                  </a:ln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9" y="f21"/>
                  </a:cubicBezTo>
                  <a:lnTo>
                    <a:pt x="f29" y="f30"/>
                  </a:lnTo>
                  <a:cubicBezTo>
                    <a:pt x="f29" y="f31"/>
                    <a:pt x="f32" y="f33"/>
                    <a:pt x="f34" y="f33"/>
                  </a:cubicBezTo>
                  <a:lnTo>
                    <a:pt x="f35" y="f33"/>
                  </a:lnTo>
                  <a:cubicBezTo>
                    <a:pt x="f36" y="f33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lnTo>
                    <a:pt x="f45" y="f47"/>
                  </a:ln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62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4" name="Google Shape;5976;p67">
            <a:extLst>
              <a:ext uri="{FF2B5EF4-FFF2-40B4-BE49-F238E27FC236}">
                <a16:creationId xmlns:a16="http://schemas.microsoft.com/office/drawing/2014/main" id="{376CD1AD-7292-4656-B23E-DFE86CA6E0C2}"/>
              </a:ext>
            </a:extLst>
          </p:cNvPr>
          <p:cNvGrpSpPr/>
          <p:nvPr/>
        </p:nvGrpSpPr>
        <p:grpSpPr>
          <a:xfrm>
            <a:off x="4399882" y="5618923"/>
            <a:ext cx="495403" cy="442076"/>
            <a:chOff x="4399882" y="5618923"/>
            <a:chExt cx="495403" cy="442076"/>
          </a:xfrm>
        </p:grpSpPr>
        <p:sp>
          <p:nvSpPr>
            <p:cNvPr id="35" name="Google Shape;5977;p67">
              <a:extLst>
                <a:ext uri="{FF2B5EF4-FFF2-40B4-BE49-F238E27FC236}">
                  <a16:creationId xmlns:a16="http://schemas.microsoft.com/office/drawing/2014/main" id="{0D27E0EA-C1B2-43F9-A413-5EB38EFBB436}"/>
                </a:ext>
              </a:extLst>
            </p:cNvPr>
            <p:cNvSpPr/>
            <p:nvPr/>
          </p:nvSpPr>
          <p:spPr>
            <a:xfrm>
              <a:off x="4525246" y="5618923"/>
              <a:ext cx="370039" cy="3661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673"/>
                <a:gd name="f4" fmla="val 9571"/>
                <a:gd name="f5" fmla="val 5963"/>
                <a:gd name="f6" fmla="val 1"/>
                <a:gd name="f7" fmla="val 5661"/>
                <a:gd name="f8" fmla="val 5365"/>
                <a:gd name="f9" fmla="val 127"/>
                <a:gd name="f10" fmla="val 5136"/>
                <a:gd name="f11" fmla="val 371"/>
                <a:gd name="f12" fmla="val 5507"/>
                <a:gd name="f13" fmla="val 4064"/>
                <a:gd name="f14" fmla="val 9200"/>
                <a:gd name="f15" fmla="val 4436"/>
                <a:gd name="f16" fmla="val 9672"/>
                <a:gd name="f17" fmla="val 3963"/>
                <a:gd name="f18" fmla="val 3207"/>
                <a:gd name="f19" fmla="val 2734"/>
                <a:gd name="f20" fmla="val 6868"/>
                <a:gd name="f21" fmla="val 434"/>
                <a:gd name="f22" fmla="val 6609"/>
                <a:gd name="f23" fmla="val 143"/>
                <a:gd name="f24" fmla="val 6283"/>
                <a:gd name="f25" fmla="*/ f0 1 9673"/>
                <a:gd name="f26" fmla="*/ f1 1 9571"/>
                <a:gd name="f27" fmla="+- f4 0 f2"/>
                <a:gd name="f28" fmla="+- f3 0 f2"/>
                <a:gd name="f29" fmla="*/ f28 1 9673"/>
                <a:gd name="f30" fmla="*/ f27 1 9571"/>
                <a:gd name="f31" fmla="*/ f2 1 f29"/>
                <a:gd name="f32" fmla="*/ f3 1 f29"/>
                <a:gd name="f33" fmla="*/ f2 1 f30"/>
                <a:gd name="f34" fmla="*/ f4 1 f30"/>
                <a:gd name="f35" fmla="*/ f31 f25 1"/>
                <a:gd name="f36" fmla="*/ f32 f25 1"/>
                <a:gd name="f37" fmla="*/ f34 f26 1"/>
                <a:gd name="f38" fmla="*/ f33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9673" h="9571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2" y="f12"/>
                  </a:lnTo>
                  <a:lnTo>
                    <a:pt x="f13" y="f4"/>
                  </a:lnTo>
                  <a:lnTo>
                    <a:pt x="f14" y="f15"/>
                  </a:lnTo>
                  <a:cubicBezTo>
                    <a:pt x="f16" y="f17"/>
                    <a:pt x="f16" y="f18"/>
                    <a:pt x="f14" y="f19"/>
                  </a:cubicBezTo>
                  <a:lnTo>
                    <a:pt x="f20" y="f21"/>
                  </a:lnTo>
                  <a:cubicBezTo>
                    <a:pt x="f22" y="f23"/>
                    <a:pt x="f24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Google Shape;5978;p67">
              <a:extLst>
                <a:ext uri="{FF2B5EF4-FFF2-40B4-BE49-F238E27FC236}">
                  <a16:creationId xmlns:a16="http://schemas.microsoft.com/office/drawing/2014/main" id="{5EE3F154-223B-4C16-BA3E-F1C5642099EB}"/>
                </a:ext>
              </a:extLst>
            </p:cNvPr>
            <p:cNvSpPr/>
            <p:nvPr/>
          </p:nvSpPr>
          <p:spPr>
            <a:xfrm>
              <a:off x="4475814" y="5848831"/>
              <a:ext cx="182011" cy="18201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758"/>
                <a:gd name="f4" fmla="val 725"/>
                <a:gd name="f5" fmla="val 1"/>
                <a:gd name="f6" fmla="val 473"/>
                <a:gd name="f7" fmla="val 284"/>
                <a:gd name="f8" fmla="val 253"/>
                <a:gd name="f9" fmla="val 505"/>
                <a:gd name="f10" fmla="val 95"/>
                <a:gd name="f11" fmla="val 820"/>
                <a:gd name="f12" fmla="val 1198"/>
                <a:gd name="f13" fmla="val 1450"/>
                <a:gd name="f14" fmla="val 190"/>
                <a:gd name="f15" fmla="val 1765"/>
                <a:gd name="f16" fmla="val 442"/>
                <a:gd name="f17" fmla="val 1986"/>
                <a:gd name="f18" fmla="val 631"/>
                <a:gd name="f19" fmla="val 2112"/>
                <a:gd name="f20" fmla="val 599"/>
                <a:gd name="f21" fmla="val 2458"/>
                <a:gd name="f22" fmla="val 2616"/>
                <a:gd name="f23" fmla="val 3025"/>
                <a:gd name="f24" fmla="val 1733"/>
                <a:gd name="f25" fmla="val 2174"/>
                <a:gd name="f26" fmla="val 4348"/>
                <a:gd name="f27" fmla="val 2253"/>
                <a:gd name="f28" fmla="val 4270"/>
                <a:gd name="f29" fmla="val 2363"/>
                <a:gd name="f30" fmla="val 4230"/>
                <a:gd name="f31" fmla="val 2478"/>
                <a:gd name="f32" fmla="val 2592"/>
                <a:gd name="f33" fmla="val 2710"/>
                <a:gd name="f34" fmla="val 2804"/>
                <a:gd name="f35" fmla="val 4569"/>
                <a:gd name="f36" fmla="val 3340"/>
                <a:gd name="f37" fmla="val 4695"/>
                <a:gd name="f38" fmla="val 3655"/>
                <a:gd name="f39" fmla="val 3970"/>
                <a:gd name="f40" fmla="val 4254"/>
                <a:gd name="f41" fmla="val 4506"/>
                <a:gd name="f42" fmla="val 4065"/>
                <a:gd name="f43" fmla="*/ f0 1 4758"/>
                <a:gd name="f44" fmla="*/ f1 1 4758"/>
                <a:gd name="f45" fmla="+- f3 0 f2"/>
                <a:gd name="f46" fmla="*/ f45 1 4758"/>
                <a:gd name="f47" fmla="*/ f2 1 f46"/>
                <a:gd name="f48" fmla="*/ f3 1 f46"/>
                <a:gd name="f49" fmla="*/ f47 f43 1"/>
                <a:gd name="f50" fmla="*/ f48 f43 1"/>
                <a:gd name="f51" fmla="*/ f48 f44 1"/>
                <a:gd name="f52" fmla="*/ f47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4758" h="4758">
                  <a:moveTo>
                    <a:pt x="f4" y="f5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0" y="f12"/>
                  </a:cubicBezTo>
                  <a:cubicBezTo>
                    <a:pt x="f10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16" y="f22"/>
                  </a:cubicBezTo>
                  <a:lnTo>
                    <a:pt x="f5" y="f23"/>
                  </a:lnTo>
                  <a:lnTo>
                    <a:pt x="f24" y="f3"/>
                  </a:lnTo>
                  <a:lnTo>
                    <a:pt x="f25" y="f26"/>
                  </a:lnTo>
                  <a:cubicBezTo>
                    <a:pt x="f27" y="f28"/>
                    <a:pt x="f29" y="f30"/>
                    <a:pt x="f31" y="f30"/>
                  </a:cubicBezTo>
                  <a:cubicBezTo>
                    <a:pt x="f32" y="f30"/>
                    <a:pt x="f33" y="f28"/>
                    <a:pt x="f34" y="f26"/>
                  </a:cubicBezTo>
                  <a:cubicBezTo>
                    <a:pt x="f23" y="f35"/>
                    <a:pt x="f36" y="f37"/>
                    <a:pt x="f38" y="f37"/>
                  </a:cubicBezTo>
                  <a:cubicBezTo>
                    <a:pt x="f39" y="f37"/>
                    <a:pt x="f40" y="f35"/>
                    <a:pt x="f41" y="f26"/>
                  </a:cubicBezTo>
                  <a:lnTo>
                    <a:pt x="f3" y="f42"/>
                  </a:lnTo>
                  <a:lnTo>
                    <a:pt x="f4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Google Shape;5979;p67">
              <a:extLst>
                <a:ext uri="{FF2B5EF4-FFF2-40B4-BE49-F238E27FC236}">
                  <a16:creationId xmlns:a16="http://schemas.microsoft.com/office/drawing/2014/main" id="{CCB4B533-CA3A-488D-96F9-5D78AC0199AF}"/>
                </a:ext>
              </a:extLst>
            </p:cNvPr>
            <p:cNvSpPr/>
            <p:nvPr/>
          </p:nvSpPr>
          <p:spPr>
            <a:xfrm>
              <a:off x="4399882" y="5991066"/>
              <a:ext cx="119347" cy="699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120"/>
                <a:gd name="f4" fmla="val 1828"/>
                <a:gd name="f5" fmla="val 1450"/>
                <a:gd name="f6" fmla="val 253"/>
                <a:gd name="f7" fmla="val 1166"/>
                <a:gd name="f8" fmla="val 1"/>
                <a:gd name="f9" fmla="val 1355"/>
                <a:gd name="f10" fmla="val 190"/>
                <a:gd name="f11" fmla="val 536"/>
                <a:gd name="f12" fmla="val 2773"/>
                <a:gd name="f13" fmla="val 2931"/>
                <a:gd name="f14" fmla="val 3025"/>
                <a:gd name="f15" fmla="val 1765"/>
                <a:gd name="f16" fmla="val 1670"/>
                <a:gd name="f17" fmla="*/ f0 1 3120"/>
                <a:gd name="f18" fmla="*/ f1 1 1828"/>
                <a:gd name="f19" fmla="+- f4 0 f2"/>
                <a:gd name="f20" fmla="+- f3 0 f2"/>
                <a:gd name="f21" fmla="*/ f20 1 3120"/>
                <a:gd name="f22" fmla="*/ f19 1 1828"/>
                <a:gd name="f23" fmla="*/ f2 1 f21"/>
                <a:gd name="f24" fmla="*/ f3 1 f21"/>
                <a:gd name="f25" fmla="*/ f2 1 f22"/>
                <a:gd name="f26" fmla="*/ f4 1 f22"/>
                <a:gd name="f27" fmla="*/ f23 f17 1"/>
                <a:gd name="f28" fmla="*/ f24 f17 1"/>
                <a:gd name="f29" fmla="*/ f26 f18 1"/>
                <a:gd name="f30" fmla="*/ f25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3120" h="1828">
                  <a:moveTo>
                    <a:pt x="f5" y="f2"/>
                  </a:moveTo>
                  <a:lnTo>
                    <a:pt x="f6" y="f7"/>
                  </a:lnTo>
                  <a:cubicBezTo>
                    <a:pt x="f8" y="f9"/>
                    <a:pt x="f10" y="f4"/>
                    <a:pt x="f11" y="f4"/>
                  </a:cubicBezTo>
                  <a:lnTo>
                    <a:pt x="f12" y="f4"/>
                  </a:lnTo>
                  <a:cubicBezTo>
                    <a:pt x="f13" y="f4"/>
                    <a:pt x="f14" y="f15"/>
                    <a:pt x="f3" y="f16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8" name="Google Shape;5989;p67">
            <a:extLst>
              <a:ext uri="{FF2B5EF4-FFF2-40B4-BE49-F238E27FC236}">
                <a16:creationId xmlns:a16="http://schemas.microsoft.com/office/drawing/2014/main" id="{8568E5EB-69FA-4B5B-8658-96C11CA198B1}"/>
              </a:ext>
            </a:extLst>
          </p:cNvPr>
          <p:cNvGrpSpPr/>
          <p:nvPr/>
        </p:nvGrpSpPr>
        <p:grpSpPr>
          <a:xfrm>
            <a:off x="8432706" y="5501953"/>
            <a:ext cx="496546" cy="485829"/>
            <a:chOff x="8432706" y="5501953"/>
            <a:chExt cx="496546" cy="485829"/>
          </a:xfrm>
        </p:grpSpPr>
        <p:sp>
          <p:nvSpPr>
            <p:cNvPr id="39" name="Google Shape;5990;p67">
              <a:extLst>
                <a:ext uri="{FF2B5EF4-FFF2-40B4-BE49-F238E27FC236}">
                  <a16:creationId xmlns:a16="http://schemas.microsoft.com/office/drawing/2014/main" id="{BD125B1F-AD85-4656-9D3E-6169DC3F433F}"/>
                </a:ext>
              </a:extLst>
            </p:cNvPr>
            <p:cNvSpPr/>
            <p:nvPr/>
          </p:nvSpPr>
          <p:spPr>
            <a:xfrm>
              <a:off x="8586947" y="5501953"/>
              <a:ext cx="162735" cy="16123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4215"/>
                <a:gd name="f5" fmla="val 2064"/>
                <a:gd name="f6" fmla="val 1"/>
                <a:gd name="f7" fmla="val 1954"/>
                <a:gd name="f8" fmla="val 1844"/>
                <a:gd name="f9" fmla="val 40"/>
                <a:gd name="f10" fmla="val 1765"/>
                <a:gd name="f11" fmla="val 119"/>
                <a:gd name="f12" fmla="val 1883"/>
                <a:gd name="f13" fmla="val 2332"/>
                <a:gd name="f14" fmla="val 4214"/>
                <a:gd name="f15" fmla="val 4096"/>
                <a:gd name="f16" fmla="val 2450"/>
                <a:gd name="f17" fmla="val 2293"/>
                <a:gd name="f18" fmla="val 2009"/>
                <a:gd name="f19" fmla="val 1852"/>
                <a:gd name="f20" fmla="val 2364"/>
                <a:gd name="f21" fmla="val 2285"/>
                <a:gd name="f22" fmla="val 2175"/>
                <a:gd name="f23" fmla="*/ f0 1 4254"/>
                <a:gd name="f24" fmla="*/ f1 1 4215"/>
                <a:gd name="f25" fmla="+- f4 0 f2"/>
                <a:gd name="f26" fmla="+- f3 0 f2"/>
                <a:gd name="f27" fmla="*/ f26 1 4254"/>
                <a:gd name="f28" fmla="*/ f25 1 4215"/>
                <a:gd name="f29" fmla="*/ f2 1 f27"/>
                <a:gd name="f30" fmla="*/ f3 1 f27"/>
                <a:gd name="f31" fmla="*/ f2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4254" h="421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lnTo>
                    <a:pt x="f13" y="f14"/>
                  </a:lnTo>
                  <a:lnTo>
                    <a:pt x="f15" y="f16"/>
                  </a:lnTo>
                  <a:cubicBezTo>
                    <a:pt x="f3" y="f17"/>
                    <a:pt x="f3" y="f18"/>
                    <a:pt x="f15" y="f19"/>
                  </a:cubicBezTo>
                  <a:lnTo>
                    <a:pt x="f20" y="f11"/>
                  </a:lnTo>
                  <a:cubicBezTo>
                    <a:pt x="f21" y="f9"/>
                    <a:pt x="f22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Google Shape;5991;p67">
              <a:extLst>
                <a:ext uri="{FF2B5EF4-FFF2-40B4-BE49-F238E27FC236}">
                  <a16:creationId xmlns:a16="http://schemas.microsoft.com/office/drawing/2014/main" id="{8978350D-A5A8-4FC6-8B8F-403A8DCEC74D}"/>
                </a:ext>
              </a:extLst>
            </p:cNvPr>
            <p:cNvSpPr/>
            <p:nvPr/>
          </p:nvSpPr>
          <p:spPr>
            <a:xfrm>
              <a:off x="8765328" y="5679118"/>
              <a:ext cx="163924" cy="16123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85"/>
                <a:gd name="f4" fmla="val 4215"/>
                <a:gd name="f5" fmla="val 2064"/>
                <a:gd name="f6" fmla="val 1"/>
                <a:gd name="f7" fmla="val 1954"/>
                <a:gd name="f8" fmla="val 1843"/>
                <a:gd name="f9" fmla="val 40"/>
                <a:gd name="f10" fmla="val 1765"/>
                <a:gd name="f11" fmla="val 119"/>
                <a:gd name="f12" fmla="val 1915"/>
                <a:gd name="f13" fmla="val 2300"/>
                <a:gd name="f14" fmla="val 4128"/>
                <a:gd name="f15" fmla="val 2482"/>
                <a:gd name="f16" fmla="val 2324"/>
                <a:gd name="f17" fmla="val 2072"/>
                <a:gd name="f18" fmla="val 2363"/>
                <a:gd name="f19" fmla="val 2285"/>
                <a:gd name="f20" fmla="val 2174"/>
                <a:gd name="f21" fmla="*/ f0 1 4285"/>
                <a:gd name="f22" fmla="*/ f1 1 4215"/>
                <a:gd name="f23" fmla="+- f4 0 f2"/>
                <a:gd name="f24" fmla="+- f3 0 f2"/>
                <a:gd name="f25" fmla="*/ f24 1 4285"/>
                <a:gd name="f26" fmla="*/ f23 1 4215"/>
                <a:gd name="f27" fmla="*/ f2 1 f25"/>
                <a:gd name="f28" fmla="*/ f3 1 f25"/>
                <a:gd name="f29" fmla="*/ f2 1 f26"/>
                <a:gd name="f30" fmla="*/ f4 1 f26"/>
                <a:gd name="f31" fmla="*/ f27 f21 1"/>
                <a:gd name="f32" fmla="*/ f28 f21 1"/>
                <a:gd name="f33" fmla="*/ f30 f22 1"/>
                <a:gd name="f34" fmla="*/ f29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4285" h="421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2" y="f12"/>
                  </a:lnTo>
                  <a:lnTo>
                    <a:pt x="f13" y="f4"/>
                  </a:lnTo>
                  <a:lnTo>
                    <a:pt x="f14" y="f15"/>
                  </a:lnTo>
                  <a:cubicBezTo>
                    <a:pt x="f3" y="f16"/>
                    <a:pt x="f3" y="f17"/>
                    <a:pt x="f14" y="f12"/>
                  </a:cubicBezTo>
                  <a:lnTo>
                    <a:pt x="f18" y="f11"/>
                  </a:lnTo>
                  <a:cubicBezTo>
                    <a:pt x="f19" y="f9"/>
                    <a:pt x="f20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5992;p67">
              <a:extLst>
                <a:ext uri="{FF2B5EF4-FFF2-40B4-BE49-F238E27FC236}">
                  <a16:creationId xmlns:a16="http://schemas.microsoft.com/office/drawing/2014/main" id="{D9EBF3D2-3412-422B-913E-22C99BD9731B}"/>
                </a:ext>
              </a:extLst>
            </p:cNvPr>
            <p:cNvSpPr/>
            <p:nvPr/>
          </p:nvSpPr>
          <p:spPr>
            <a:xfrm>
              <a:off x="8432706" y="5598093"/>
              <a:ext cx="401357" cy="3896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492"/>
                <a:gd name="f4" fmla="val 10187"/>
                <a:gd name="f5" fmla="val 3497"/>
                <a:gd name="f6" fmla="val 1764"/>
                <a:gd name="f7" fmla="val 1733"/>
                <a:gd name="f8" fmla="val 1166"/>
                <a:gd name="f9" fmla="val 2332"/>
                <a:gd name="f10" fmla="val 725"/>
                <a:gd name="f11" fmla="val 3088"/>
                <a:gd name="f12" fmla="val 504"/>
                <a:gd name="f13" fmla="val 3812"/>
                <a:gd name="f14" fmla="val 5514"/>
                <a:gd name="f15" fmla="val 410"/>
                <a:gd name="f16" fmla="val 7404"/>
                <a:gd name="f17" fmla="val 8759"/>
                <a:gd name="f18" fmla="val 2667"/>
                <a:gd name="f19" fmla="val 9661"/>
                <a:gd name="f20" fmla="val 3919"/>
                <a:gd name="f21" fmla="val 5273"/>
                <a:gd name="f22" fmla="val 5384"/>
                <a:gd name="f23" fmla="val 5496"/>
                <a:gd name="f24" fmla="val 10183"/>
                <a:gd name="f25" fmla="val 5608"/>
                <a:gd name="f26" fmla="val 10176"/>
                <a:gd name="f27" fmla="val 6679"/>
                <a:gd name="f28" fmla="val 10082"/>
                <a:gd name="f29" fmla="val 7876"/>
                <a:gd name="f30" fmla="val 9609"/>
                <a:gd name="f31" fmla="val 8758"/>
                <a:gd name="f32" fmla="val 10491"/>
                <a:gd name="f33" fmla="val 7026"/>
                <a:gd name="f34" fmla="val 8191"/>
                <a:gd name="f35" fmla="val 4694"/>
                <a:gd name="f36" fmla="val 6396"/>
                <a:gd name="f37" fmla="val 6077"/>
                <a:gd name="f38" fmla="val 6715"/>
                <a:gd name="f39" fmla="val 5645"/>
                <a:gd name="f40" fmla="val 6880"/>
                <a:gd name="f41" fmla="val 5214"/>
                <a:gd name="f42" fmla="val 4794"/>
                <a:gd name="f43" fmla="val 4375"/>
                <a:gd name="f44" fmla="val 6722"/>
                <a:gd name="f45" fmla="val 4064"/>
                <a:gd name="f46" fmla="val 3434"/>
                <a:gd name="f47" fmla="val 5766"/>
                <a:gd name="f48" fmla="val 5797"/>
                <a:gd name="f49" fmla="*/ f0 1 10492"/>
                <a:gd name="f50" fmla="*/ f1 1 10187"/>
                <a:gd name="f51" fmla="+- f4 0 f2"/>
                <a:gd name="f52" fmla="+- f3 0 f2"/>
                <a:gd name="f53" fmla="*/ f52 1 10492"/>
                <a:gd name="f54" fmla="*/ f51 1 10187"/>
                <a:gd name="f55" fmla="*/ f2 1 f53"/>
                <a:gd name="f56" fmla="*/ f3 1 f53"/>
                <a:gd name="f57" fmla="*/ f2 1 f54"/>
                <a:gd name="f58" fmla="*/ f4 1 f54"/>
                <a:gd name="f59" fmla="*/ f55 f49 1"/>
                <a:gd name="f60" fmla="*/ f56 f49 1"/>
                <a:gd name="f61" fmla="*/ f58 f50 1"/>
                <a:gd name="f62" fmla="*/ f57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10492" h="10187">
                  <a:moveTo>
                    <a:pt x="f5" y="f2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2" y="f13"/>
                  </a:cubicBezTo>
                  <a:cubicBezTo>
                    <a:pt x="f2" y="f14"/>
                    <a:pt x="f15" y="f16"/>
                    <a:pt x="f6" y="f17"/>
                  </a:cubicBezTo>
                  <a:cubicBezTo>
                    <a:pt x="f18" y="f19"/>
                    <a:pt x="f20" y="f4"/>
                    <a:pt x="f21" y="f4"/>
                  </a:cubicBezTo>
                  <a:cubicBezTo>
                    <a:pt x="f22" y="f4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17"/>
                  </a:cubicBezTo>
                  <a:lnTo>
                    <a:pt x="f32" y="f33"/>
                  </a:lnTo>
                  <a:lnTo>
                    <a:pt x="f34" y="f35"/>
                  </a:lnTo>
                  <a:lnTo>
                    <a:pt x="f36" y="f36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36"/>
                  </a:cubicBezTo>
                  <a:cubicBezTo>
                    <a:pt x="f46" y="f47"/>
                    <a:pt x="f46" y="f35"/>
                    <a:pt x="f45" y="f45"/>
                  </a:cubicBezTo>
                  <a:lnTo>
                    <a:pt x="f48" y="f9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2" name="Google Shape;6007;p67">
            <a:extLst>
              <a:ext uri="{FF2B5EF4-FFF2-40B4-BE49-F238E27FC236}">
                <a16:creationId xmlns:a16="http://schemas.microsoft.com/office/drawing/2014/main" id="{BAD3F323-3F34-44B2-BC31-573BE6E4D0E4}"/>
              </a:ext>
            </a:extLst>
          </p:cNvPr>
          <p:cNvGrpSpPr/>
          <p:nvPr/>
        </p:nvGrpSpPr>
        <p:grpSpPr>
          <a:xfrm>
            <a:off x="5285552" y="5542727"/>
            <a:ext cx="469681" cy="475698"/>
            <a:chOff x="5285552" y="5542727"/>
            <a:chExt cx="469681" cy="475698"/>
          </a:xfrm>
        </p:grpSpPr>
        <p:sp>
          <p:nvSpPr>
            <p:cNvPr id="43" name="Google Shape;6008;p67">
              <a:extLst>
                <a:ext uri="{FF2B5EF4-FFF2-40B4-BE49-F238E27FC236}">
                  <a16:creationId xmlns:a16="http://schemas.microsoft.com/office/drawing/2014/main" id="{82233139-936C-406D-82B0-8DF12AAC78C0}"/>
                </a:ext>
              </a:extLst>
            </p:cNvPr>
            <p:cNvSpPr/>
            <p:nvPr/>
          </p:nvSpPr>
          <p:spPr>
            <a:xfrm>
              <a:off x="5285552" y="5542727"/>
              <a:ext cx="469681" cy="4756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278"/>
                <a:gd name="f4" fmla="val 12435"/>
                <a:gd name="f5" fmla="val 5905"/>
                <a:gd name="f6" fmla="val 860"/>
                <a:gd name="f7" fmla="val 6421"/>
                <a:gd name="f8" fmla="val 6926"/>
                <a:gd name="f9" fmla="val 1412"/>
                <a:gd name="f10" fmla="val 7341"/>
                <a:gd name="f11" fmla="val 2467"/>
                <a:gd name="f12" fmla="val 6837"/>
                <a:gd name="f13" fmla="val 2593"/>
                <a:gd name="f14" fmla="val 6365"/>
                <a:gd name="f15" fmla="val 2782"/>
                <a:gd name="f16" fmla="val 5892"/>
                <a:gd name="f17" fmla="val 3003"/>
                <a:gd name="f18" fmla="val 5419"/>
                <a:gd name="f19" fmla="val 4947"/>
                <a:gd name="f20" fmla="val 4443"/>
                <a:gd name="f21" fmla="val 4893"/>
                <a:gd name="f22" fmla="val 1381"/>
                <a:gd name="f23" fmla="val 5404"/>
                <a:gd name="f24" fmla="val 4191"/>
                <a:gd name="f25" fmla="val 3255"/>
                <a:gd name="f26" fmla="val 3349"/>
                <a:gd name="f27" fmla="val 4632"/>
                <a:gd name="f28" fmla="val 3381"/>
                <a:gd name="f29" fmla="val 4884"/>
                <a:gd name="f30" fmla="val 3475"/>
                <a:gd name="f31" fmla="val 4726"/>
                <a:gd name="f32" fmla="val 3538"/>
                <a:gd name="f33" fmla="val 4600"/>
                <a:gd name="f34" fmla="val 3601"/>
                <a:gd name="f35" fmla="val 3696"/>
                <a:gd name="f36" fmla="val 4285"/>
                <a:gd name="f37" fmla="val 3790"/>
                <a:gd name="f38" fmla="val 4159"/>
                <a:gd name="f39" fmla="val 3853"/>
                <a:gd name="f40" fmla="val 4002"/>
                <a:gd name="f41" fmla="val 3948"/>
                <a:gd name="f42" fmla="val 4096"/>
                <a:gd name="f43" fmla="val 3727"/>
                <a:gd name="f44" fmla="val 3507"/>
                <a:gd name="f45" fmla="val 7625"/>
                <a:gd name="f46" fmla="val 3318"/>
                <a:gd name="f47" fmla="val 7688"/>
                <a:gd name="f48" fmla="val 7751"/>
                <a:gd name="f49" fmla="val 7782"/>
                <a:gd name="f50" fmla="val 3979"/>
                <a:gd name="f51" fmla="val 7499"/>
                <a:gd name="f52" fmla="val 7247"/>
                <a:gd name="f53" fmla="val 3633"/>
                <a:gd name="f54" fmla="val 6963"/>
                <a:gd name="f55" fmla="val 7184"/>
                <a:gd name="f56" fmla="val 3412"/>
                <a:gd name="f57" fmla="val 7404"/>
                <a:gd name="f58" fmla="val 2611"/>
                <a:gd name="f59" fmla="val 3034"/>
                <a:gd name="f60" fmla="val 2846"/>
                <a:gd name="f61" fmla="val 3110"/>
                <a:gd name="f62" fmla="val 3054"/>
                <a:gd name="f63" fmla="val 3403"/>
                <a:gd name="f64" fmla="val 3097"/>
                <a:gd name="f65" fmla="val 3309"/>
                <a:gd name="f66" fmla="val 3570"/>
                <a:gd name="f67" fmla="val 3183"/>
                <a:gd name="f68" fmla="val 4042"/>
                <a:gd name="f69" fmla="val 3151"/>
                <a:gd name="f70" fmla="val 4609"/>
                <a:gd name="f71" fmla="val 2742"/>
                <a:gd name="f72" fmla="val 4924"/>
                <a:gd name="f73" fmla="val 2363"/>
                <a:gd name="f74" fmla="val 5240"/>
                <a:gd name="f75" fmla="val 1954"/>
                <a:gd name="f76" fmla="val 5586"/>
                <a:gd name="f77" fmla="val 712"/>
                <a:gd name="f78" fmla="val 4068"/>
                <a:gd name="f79" fmla="val 945"/>
                <a:gd name="f80" fmla="val 9301"/>
                <a:gd name="f81" fmla="val 3075"/>
                <a:gd name="f82" fmla="val 10879"/>
                <a:gd name="f83" fmla="val 11079"/>
                <a:gd name="f84" fmla="val 4102"/>
                <a:gd name="f85" fmla="val 9862"/>
                <a:gd name="f86" fmla="val 5618"/>
                <a:gd name="f87" fmla="val 9515"/>
                <a:gd name="f88" fmla="val 5271"/>
                <a:gd name="f89" fmla="val 9137"/>
                <a:gd name="f90" fmla="val 8696"/>
                <a:gd name="f91" fmla="val 4641"/>
                <a:gd name="f92" fmla="val 8601"/>
                <a:gd name="f93" fmla="val 4137"/>
                <a:gd name="f94" fmla="val 8538"/>
                <a:gd name="f95" fmla="val 8412"/>
                <a:gd name="f96" fmla="val 3160"/>
                <a:gd name="f97" fmla="val 8746"/>
                <a:gd name="f98" fmla="val 3102"/>
                <a:gd name="f99" fmla="val 9042"/>
                <a:gd name="f100" fmla="val 8822"/>
                <a:gd name="f101" fmla="val 5744"/>
                <a:gd name="f102" fmla="val 9011"/>
                <a:gd name="f103" fmla="val 5901"/>
                <a:gd name="f104" fmla="val 9169"/>
                <a:gd name="f105" fmla="val 6059"/>
                <a:gd name="f106" fmla="val 9326"/>
                <a:gd name="f107" fmla="val 6216"/>
                <a:gd name="f108" fmla="val 6374"/>
                <a:gd name="f109" fmla="val 8980"/>
                <a:gd name="f110" fmla="val 6531"/>
                <a:gd name="f111" fmla="val 6689"/>
                <a:gd name="f112" fmla="val 3025"/>
                <a:gd name="f113" fmla="val 5775"/>
                <a:gd name="f114" fmla="val 6720"/>
                <a:gd name="f115" fmla="val 2836"/>
                <a:gd name="f116" fmla="val 6563"/>
                <a:gd name="f117" fmla="val 2679"/>
                <a:gd name="f118" fmla="val 6405"/>
                <a:gd name="f119" fmla="val 2521"/>
                <a:gd name="f120" fmla="val 6248"/>
                <a:gd name="f121" fmla="val 6090"/>
                <a:gd name="f122" fmla="val 2868"/>
                <a:gd name="f123" fmla="val 5933"/>
                <a:gd name="f124" fmla="val 3885"/>
                <a:gd name="f125" fmla="val 6617"/>
                <a:gd name="f126" fmla="val 4200"/>
                <a:gd name="f127" fmla="val 7278"/>
                <a:gd name="f128" fmla="val 7908"/>
                <a:gd name="f129" fmla="val 5082"/>
                <a:gd name="f130" fmla="val 8003"/>
                <a:gd name="f131" fmla="val 5838"/>
                <a:gd name="f132" fmla="val 6626"/>
                <a:gd name="f133" fmla="val 7413"/>
                <a:gd name="f134" fmla="val 7823"/>
                <a:gd name="f135" fmla="val 6585"/>
                <a:gd name="f136" fmla="val 8232"/>
                <a:gd name="f137" fmla="val 8579"/>
                <a:gd name="f138" fmla="val 5545"/>
                <a:gd name="f139" fmla="val 8421"/>
                <a:gd name="f140" fmla="val 5230"/>
                <a:gd name="f141" fmla="val 8043"/>
                <a:gd name="f142" fmla="val 4537"/>
                <a:gd name="f143" fmla="val 7634"/>
                <a:gd name="f144" fmla="val 3876"/>
                <a:gd name="f145" fmla="val 3844"/>
                <a:gd name="f146" fmla="val 6657"/>
                <a:gd name="f147" fmla="val 5870"/>
                <a:gd name="f148" fmla="val 4830"/>
                <a:gd name="f149" fmla="val 4452"/>
                <a:gd name="f150" fmla="val 4263"/>
                <a:gd name="f151" fmla="val 5577"/>
                <a:gd name="f152" fmla="val 4033"/>
                <a:gd name="f153" fmla="val 8516"/>
                <a:gd name="f154" fmla="val 4317"/>
                <a:gd name="f155" fmla="val 8674"/>
                <a:gd name="f156" fmla="val 4474"/>
                <a:gd name="f157" fmla="val 8737"/>
                <a:gd name="f158" fmla="val 8831"/>
                <a:gd name="f159" fmla="val 4758"/>
                <a:gd name="f160" fmla="val 8894"/>
                <a:gd name="f161" fmla="val 4915"/>
                <a:gd name="f162" fmla="val 8989"/>
                <a:gd name="f163" fmla="val 4663"/>
                <a:gd name="f164" fmla="val 9052"/>
                <a:gd name="f165" fmla="val 9146"/>
                <a:gd name="f166" fmla="val 4254"/>
                <a:gd name="f167" fmla="val 9178"/>
                <a:gd name="f168" fmla="val 8926"/>
                <a:gd name="f169" fmla="val 9083"/>
                <a:gd name="f170" fmla="val 6846"/>
                <a:gd name="f171" fmla="val 2300"/>
                <a:gd name="f172" fmla="val 7193"/>
                <a:gd name="f173" fmla="val 2710"/>
                <a:gd name="f174" fmla="val 7571"/>
                <a:gd name="f175" fmla="val 3214"/>
                <a:gd name="f176" fmla="val 8358"/>
                <a:gd name="f177" fmla="val 8863"/>
                <a:gd name="f178" fmla="val 9335"/>
                <a:gd name="f179" fmla="val 3090"/>
                <a:gd name="f180" fmla="val 9388"/>
                <a:gd name="f181" fmla="val 2806"/>
                <a:gd name="f182" fmla="val 9414"/>
                <a:gd name="f183" fmla="val 2555"/>
                <a:gd name="f184" fmla="val 1015"/>
                <a:gd name="f185" fmla="val 681"/>
                <a:gd name="f186" fmla="val 8445"/>
                <a:gd name="f187" fmla="val 9925"/>
                <a:gd name="f188" fmla="val 11167"/>
                <a:gd name="f189" fmla="val 8392"/>
                <a:gd name="f190" fmla="val 10934"/>
                <a:gd name="f191" fmla="val 9430"/>
                <a:gd name="f192" fmla="val 9267"/>
                <a:gd name="f193" fmla="val 9032"/>
                <a:gd name="f194" fmla="val 8768"/>
                <a:gd name="f195" fmla="val 9410"/>
                <a:gd name="f196" fmla="val 8475"/>
                <a:gd name="f197" fmla="val 9367"/>
                <a:gd name="f198" fmla="val 8664"/>
                <a:gd name="f199" fmla="val 8390"/>
                <a:gd name="f200" fmla="val 8727"/>
                <a:gd name="f201" fmla="val 7508"/>
                <a:gd name="f202" fmla="val 5924"/>
                <a:gd name="f203" fmla="val 9461"/>
                <a:gd name="f204" fmla="val 6396"/>
                <a:gd name="f205" fmla="val 9650"/>
                <a:gd name="f206" fmla="val 6869"/>
                <a:gd name="f207" fmla="val 9839"/>
                <a:gd name="f208" fmla="val 9965"/>
                <a:gd name="f209" fmla="val 6962"/>
                <a:gd name="f210" fmla="val 11056"/>
                <a:gd name="f211" fmla="val 6440"/>
                <a:gd name="f212" fmla="val 11607"/>
                <a:gd name="f213" fmla="val 5922"/>
                <a:gd name="f214" fmla="val 5408"/>
                <a:gd name="f215" fmla="val 4898"/>
                <a:gd name="f216" fmla="val 11064"/>
                <a:gd name="f217" fmla="val 4978"/>
                <a:gd name="f218" fmla="val 5451"/>
                <a:gd name="f219" fmla="val 5931"/>
                <a:gd name="f220" fmla="val 1"/>
                <a:gd name="f221" fmla="val 5817"/>
                <a:gd name="f222" fmla="val 5699"/>
                <a:gd name="f223" fmla="val 14"/>
                <a:gd name="f224" fmla="val 41"/>
                <a:gd name="f225" fmla="val 262"/>
                <a:gd name="f226" fmla="val 1333"/>
                <a:gd name="f227" fmla="val 3655"/>
                <a:gd name="f228" fmla="val 2278"/>
                <a:gd name="f229" fmla="val 3326"/>
                <a:gd name="f230" fmla="val 2223"/>
                <a:gd name="f231" fmla="val 2973"/>
                <a:gd name="f232" fmla="val 2187"/>
                <a:gd name="f233" fmla="val 2624"/>
                <a:gd name="f234" fmla="val 1770"/>
                <a:gd name="f235" fmla="val 939"/>
                <a:gd name="f236" fmla="val 2404"/>
                <a:gd name="f237" fmla="val 536"/>
                <a:gd name="f238" fmla="val 4074"/>
                <a:gd name="f239" fmla="val 662"/>
                <a:gd name="f240" fmla="val 5334"/>
                <a:gd name="f241" fmla="val 1387"/>
                <a:gd name="f242" fmla="val 788"/>
                <a:gd name="f243" fmla="val 6972"/>
                <a:gd name="f244" fmla="val 158"/>
                <a:gd name="f245" fmla="val 379"/>
                <a:gd name="f246" fmla="val 599"/>
                <a:gd name="f247" fmla="val 1166"/>
                <a:gd name="f248" fmla="val 10028"/>
                <a:gd name="f249" fmla="val 1922"/>
                <a:gd name="f250" fmla="val 10186"/>
                <a:gd name="f251" fmla="val 2157"/>
                <a:gd name="f252" fmla="val 10241"/>
                <a:gd name="f253" fmla="val 2410"/>
                <a:gd name="f254" fmla="val 10266"/>
                <a:gd name="f255" fmla="val 2668"/>
                <a:gd name="f256" fmla="val 2998"/>
                <a:gd name="f257" fmla="val 3337"/>
                <a:gd name="f258" fmla="val 10225"/>
                <a:gd name="f259" fmla="val 10154"/>
                <a:gd name="f260" fmla="val 4221"/>
                <a:gd name="f261" fmla="val 11678"/>
                <a:gd name="f262" fmla="val 5076"/>
                <a:gd name="f263" fmla="val 12434"/>
                <a:gd name="f264" fmla="val 5929"/>
                <a:gd name="f265" fmla="val 6786"/>
                <a:gd name="f266" fmla="val 7639"/>
                <a:gd name="f267" fmla="val 11670"/>
                <a:gd name="f268" fmla="val 8192"/>
                <a:gd name="f269" fmla="val 8550"/>
                <a:gd name="f270" fmla="val 10215"/>
                <a:gd name="f271" fmla="val 8882"/>
                <a:gd name="f272" fmla="val 10243"/>
                <a:gd name="f273" fmla="val 9186"/>
                <a:gd name="f274" fmla="val 11589"/>
                <a:gd name="f275" fmla="val 8453"/>
                <a:gd name="f276" fmla="val 10460"/>
                <a:gd name="f277" fmla="val 12272"/>
                <a:gd name="f278" fmla="val 4014"/>
                <a:gd name="f279" fmla="val 11618"/>
                <a:gd name="f280" fmla="val 2182"/>
                <a:gd name="f281" fmla="val 9217"/>
                <a:gd name="f282" fmla="val 8904"/>
                <a:gd name="f283" fmla="val 8562"/>
                <a:gd name="f284" fmla="val 2213"/>
                <a:gd name="f285" fmla="val 7765"/>
                <a:gd name="f286" fmla="val 1139"/>
                <a:gd name="f287" fmla="val 7004"/>
                <a:gd name="f288" fmla="*/ f0 1 12278"/>
                <a:gd name="f289" fmla="*/ f1 1 12435"/>
                <a:gd name="f290" fmla="+- f4 0 f2"/>
                <a:gd name="f291" fmla="+- f3 0 f2"/>
                <a:gd name="f292" fmla="*/ f291 1 12278"/>
                <a:gd name="f293" fmla="*/ f290 1 12435"/>
                <a:gd name="f294" fmla="*/ f2 1 f292"/>
                <a:gd name="f295" fmla="*/ f3 1 f292"/>
                <a:gd name="f296" fmla="*/ f2 1 f293"/>
                <a:gd name="f297" fmla="*/ f4 1 f293"/>
                <a:gd name="f298" fmla="*/ f294 f288 1"/>
                <a:gd name="f299" fmla="*/ f295 f288 1"/>
                <a:gd name="f300" fmla="*/ f297 f289 1"/>
                <a:gd name="f301" fmla="*/ f296 f28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8" t="f301" r="f299" b="f300"/>
              <a:pathLst>
                <a:path w="12278" h="1243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5"/>
                    <a:pt x="f19" y="f13"/>
                    <a:pt x="f20" y="f11"/>
                  </a:cubicBezTo>
                  <a:cubicBezTo>
                    <a:pt x="f21" y="f22"/>
                    <a:pt x="f23" y="f6"/>
                    <a:pt x="f5" y="f6"/>
                  </a:cubicBezTo>
                  <a:close/>
                  <a:moveTo>
                    <a:pt x="f24" y="f25"/>
                  </a:moveTo>
                  <a:cubicBezTo>
                    <a:pt x="f20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20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38" y="f44"/>
                    <a:pt x="f24" y="f25"/>
                  </a:cubicBezTo>
                  <a:close/>
                  <a:moveTo>
                    <a:pt x="f45" y="f46"/>
                  </a:moveTo>
                  <a:cubicBezTo>
                    <a:pt x="f47" y="f44"/>
                    <a:pt x="f48" y="f43"/>
                    <a:pt x="f49" y="f50"/>
                  </a:cubicBezTo>
                  <a:cubicBezTo>
                    <a:pt x="f51" y="f37"/>
                    <a:pt x="f52" y="f53"/>
                    <a:pt x="f54" y="f44"/>
                  </a:cubicBezTo>
                  <a:cubicBezTo>
                    <a:pt x="f55" y="f56"/>
                    <a:pt x="f57" y="f26"/>
                    <a:pt x="f45" y="f46"/>
                  </a:cubicBezTo>
                  <a:close/>
                  <a:moveTo>
                    <a:pt x="f58" y="f59"/>
                  </a:moveTo>
                  <a:cubicBezTo>
                    <a:pt x="f60" y="f59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75" y="f76"/>
                  </a:cubicBezTo>
                  <a:cubicBezTo>
                    <a:pt x="f77" y="f78"/>
                    <a:pt x="f79" y="f59"/>
                    <a:pt x="f58" y="f59"/>
                  </a:cubicBezTo>
                  <a:close/>
                  <a:moveTo>
                    <a:pt x="f80" y="f81"/>
                  </a:moveTo>
                  <a:cubicBezTo>
                    <a:pt x="f82" y="f81"/>
                    <a:pt x="f83" y="f84"/>
                    <a:pt x="f85" y="f86"/>
                  </a:cubicBezTo>
                  <a:cubicBezTo>
                    <a:pt x="f87" y="f88"/>
                    <a:pt x="f89" y="f72"/>
                    <a:pt x="f90" y="f91"/>
                  </a:cubicBezTo>
                  <a:cubicBezTo>
                    <a:pt x="f92" y="f93"/>
                    <a:pt x="f94" y="f34"/>
                    <a:pt x="f95" y="f96"/>
                  </a:cubicBezTo>
                  <a:cubicBezTo>
                    <a:pt x="f97" y="f98"/>
                    <a:pt x="f99" y="f81"/>
                    <a:pt x="f80" y="f81"/>
                  </a:cubicBezTo>
                  <a:close/>
                  <a:moveTo>
                    <a:pt x="f100" y="f101"/>
                  </a:moveTo>
                  <a:cubicBezTo>
                    <a:pt x="f102" y="f103"/>
                    <a:pt x="f104" y="f105"/>
                    <a:pt x="f106" y="f107"/>
                  </a:cubicBezTo>
                  <a:cubicBezTo>
                    <a:pt x="f104" y="f108"/>
                    <a:pt x="f109" y="f110"/>
                    <a:pt x="f100" y="f111"/>
                  </a:cubicBezTo>
                  <a:lnTo>
                    <a:pt x="f100" y="f101"/>
                  </a:lnTo>
                  <a:close/>
                  <a:moveTo>
                    <a:pt x="f112" y="f113"/>
                  </a:moveTo>
                  <a:lnTo>
                    <a:pt x="f112" y="f114"/>
                  </a:lnTo>
                  <a:cubicBezTo>
                    <a:pt x="f115" y="f116"/>
                    <a:pt x="f117" y="f118"/>
                    <a:pt x="f119" y="f120"/>
                  </a:cubicBezTo>
                  <a:cubicBezTo>
                    <a:pt x="f117" y="f121"/>
                    <a:pt x="f122" y="f123"/>
                    <a:pt x="f112" y="f113"/>
                  </a:cubicBezTo>
                  <a:close/>
                  <a:moveTo>
                    <a:pt x="f16" y="f124"/>
                  </a:moveTo>
                  <a:cubicBezTo>
                    <a:pt x="f125" y="f126"/>
                    <a:pt x="f127" y="f70"/>
                    <a:pt x="f128" y="f129"/>
                  </a:cubicBezTo>
                  <a:cubicBezTo>
                    <a:pt x="f130" y="f131"/>
                    <a:pt x="f130" y="f132"/>
                    <a:pt x="f128" y="f133"/>
                  </a:cubicBezTo>
                  <a:cubicBezTo>
                    <a:pt x="f127" y="f134"/>
                    <a:pt x="f135" y="f136"/>
                    <a:pt x="f16" y="f137"/>
                  </a:cubicBezTo>
                  <a:cubicBezTo>
                    <a:pt x="f138" y="f139"/>
                    <a:pt x="f140" y="f136"/>
                    <a:pt x="f29" y="f141"/>
                  </a:cubicBezTo>
                  <a:cubicBezTo>
                    <a:pt x="f142" y="f134"/>
                    <a:pt x="f24" y="f143"/>
                    <a:pt x="f144" y="f133"/>
                  </a:cubicBezTo>
                  <a:cubicBezTo>
                    <a:pt x="f145" y="f146"/>
                    <a:pt x="f145" y="f147"/>
                    <a:pt x="f144" y="f129"/>
                  </a:cubicBezTo>
                  <a:cubicBezTo>
                    <a:pt x="f24" y="f148"/>
                    <a:pt x="f142" y="f91"/>
                    <a:pt x="f29" y="f149"/>
                  </a:cubicBezTo>
                  <a:cubicBezTo>
                    <a:pt x="f140" y="f150"/>
                    <a:pt x="f151" y="f68"/>
                    <a:pt x="f16" y="f124"/>
                  </a:cubicBezTo>
                  <a:close/>
                  <a:moveTo>
                    <a:pt x="f152" y="f153"/>
                  </a:moveTo>
                  <a:cubicBezTo>
                    <a:pt x="f38" y="f137"/>
                    <a:pt x="f154" y="f155"/>
                    <a:pt x="f156" y="f157"/>
                  </a:cubicBezTo>
                  <a:cubicBezTo>
                    <a:pt x="f27" y="f158"/>
                    <a:pt x="f159" y="f160"/>
                    <a:pt x="f161" y="f162"/>
                  </a:cubicBezTo>
                  <a:cubicBezTo>
                    <a:pt x="f163" y="f164"/>
                    <a:pt x="f156" y="f165"/>
                    <a:pt x="f166" y="f167"/>
                  </a:cubicBezTo>
                  <a:cubicBezTo>
                    <a:pt x="f38" y="f168"/>
                    <a:pt x="f42" y="f157"/>
                    <a:pt x="f152" y="f153"/>
                  </a:cubicBezTo>
                  <a:close/>
                  <a:moveTo>
                    <a:pt x="f49" y="f153"/>
                  </a:moveTo>
                  <a:cubicBezTo>
                    <a:pt x="f48" y="f157"/>
                    <a:pt x="f47" y="f162"/>
                    <a:pt x="f45" y="f167"/>
                  </a:cubicBezTo>
                  <a:cubicBezTo>
                    <a:pt x="f57" y="f169"/>
                    <a:pt x="f55" y="f164"/>
                    <a:pt x="f54" y="f162"/>
                  </a:cubicBezTo>
                  <a:cubicBezTo>
                    <a:pt x="f127" y="f158"/>
                    <a:pt x="f51" y="f155"/>
                    <a:pt x="f49" y="f153"/>
                  </a:cubicBezTo>
                  <a:close/>
                  <a:moveTo>
                    <a:pt x="f75" y="f170"/>
                  </a:moveTo>
                  <a:cubicBezTo>
                    <a:pt x="f171" y="f172"/>
                    <a:pt x="f173" y="f174"/>
                    <a:pt x="f69" y="f134"/>
                  </a:cubicBezTo>
                  <a:cubicBezTo>
                    <a:pt x="f175" y="f176"/>
                    <a:pt x="f65" y="f177"/>
                    <a:pt x="f63" y="f178"/>
                  </a:cubicBezTo>
                  <a:cubicBezTo>
                    <a:pt x="f179" y="f180"/>
                    <a:pt x="f181" y="f182"/>
                    <a:pt x="f183" y="f182"/>
                  </a:cubicBezTo>
                  <a:cubicBezTo>
                    <a:pt x="f184" y="f182"/>
                    <a:pt x="f185" y="f186"/>
                    <a:pt x="f75" y="f170"/>
                  </a:cubicBezTo>
                  <a:close/>
                  <a:moveTo>
                    <a:pt x="f187" y="f170"/>
                  </a:moveTo>
                  <a:lnTo>
                    <a:pt x="f187" y="f170"/>
                  </a:lnTo>
                  <a:cubicBezTo>
                    <a:pt x="f188" y="f189"/>
                    <a:pt x="f190" y="f191"/>
                    <a:pt x="f192" y="f191"/>
                  </a:cubicBezTo>
                  <a:cubicBezTo>
                    <a:pt x="f193" y="f191"/>
                    <a:pt x="f194" y="f195"/>
                    <a:pt x="f196" y="f197"/>
                  </a:cubicBezTo>
                  <a:cubicBezTo>
                    <a:pt x="f94" y="f160"/>
                    <a:pt x="f198" y="f199"/>
                    <a:pt x="f200" y="f134"/>
                  </a:cubicBezTo>
                  <a:cubicBezTo>
                    <a:pt x="f89" y="f201"/>
                    <a:pt x="f87" y="f172"/>
                    <a:pt x="f187" y="f170"/>
                  </a:cubicBezTo>
                  <a:close/>
                  <a:moveTo>
                    <a:pt x="f202" y="f203"/>
                  </a:moveTo>
                  <a:cubicBezTo>
                    <a:pt x="f204" y="f205"/>
                    <a:pt x="f206" y="f207"/>
                    <a:pt x="f57" y="f208"/>
                  </a:cubicBezTo>
                  <a:cubicBezTo>
                    <a:pt x="f209" y="f210"/>
                    <a:pt x="f211" y="f212"/>
                    <a:pt x="f213" y="f212"/>
                  </a:cubicBezTo>
                  <a:cubicBezTo>
                    <a:pt x="f214" y="f212"/>
                    <a:pt x="f215" y="f216"/>
                    <a:pt x="f156" y="f208"/>
                  </a:cubicBezTo>
                  <a:cubicBezTo>
                    <a:pt x="f217" y="f207"/>
                    <a:pt x="f218" y="f205"/>
                    <a:pt x="f202" y="f203"/>
                  </a:cubicBezTo>
                  <a:close/>
                  <a:moveTo>
                    <a:pt x="f219" y="f220"/>
                  </a:moveTo>
                  <a:cubicBezTo>
                    <a:pt x="f221" y="f220"/>
                    <a:pt x="f222" y="f223"/>
                    <a:pt x="f151" y="f224"/>
                  </a:cubicBezTo>
                  <a:cubicBezTo>
                    <a:pt x="f27" y="f225"/>
                    <a:pt x="f40" y="f226"/>
                    <a:pt x="f227" y="f228"/>
                  </a:cubicBezTo>
                  <a:cubicBezTo>
                    <a:pt x="f229" y="f230"/>
                    <a:pt x="f231" y="f232"/>
                    <a:pt x="f233" y="f232"/>
                  </a:cubicBezTo>
                  <a:cubicBezTo>
                    <a:pt x="f234" y="f232"/>
                    <a:pt x="f235" y="f236"/>
                    <a:pt x="f237" y="f64"/>
                  </a:cubicBezTo>
                  <a:cubicBezTo>
                    <a:pt x="f220" y="f238"/>
                    <a:pt x="f239" y="f240"/>
                    <a:pt x="f241" y="f107"/>
                  </a:cubicBezTo>
                  <a:cubicBezTo>
                    <a:pt x="f242" y="f243"/>
                    <a:pt x="f244" y="f141"/>
                    <a:pt x="f245" y="f168"/>
                  </a:cubicBezTo>
                  <a:cubicBezTo>
                    <a:pt x="f246" y="f205"/>
                    <a:pt x="f247" y="f248"/>
                    <a:pt x="f249" y="f250"/>
                  </a:cubicBezTo>
                  <a:cubicBezTo>
                    <a:pt x="f251" y="f252"/>
                    <a:pt x="f253" y="f254"/>
                    <a:pt x="f255" y="f254"/>
                  </a:cubicBezTo>
                  <a:cubicBezTo>
                    <a:pt x="f256" y="f254"/>
                    <a:pt x="f257" y="f258"/>
                    <a:pt x="f227" y="f259"/>
                  </a:cubicBezTo>
                  <a:cubicBezTo>
                    <a:pt x="f260" y="f261"/>
                    <a:pt x="f262" y="f263"/>
                    <a:pt x="f264" y="f263"/>
                  </a:cubicBezTo>
                  <a:cubicBezTo>
                    <a:pt x="f265" y="f263"/>
                    <a:pt x="f266" y="f267"/>
                    <a:pt x="f268" y="f259"/>
                  </a:cubicBezTo>
                  <a:cubicBezTo>
                    <a:pt x="f269" y="f270"/>
                    <a:pt x="f271" y="f272"/>
                    <a:pt x="f273" y="f272"/>
                  </a:cubicBezTo>
                  <a:cubicBezTo>
                    <a:pt x="f274" y="f272"/>
                    <a:pt x="f3" y="f275"/>
                    <a:pt x="f276" y="f107"/>
                  </a:cubicBezTo>
                  <a:cubicBezTo>
                    <a:pt x="f277" y="f278"/>
                    <a:pt x="f279" y="f280"/>
                    <a:pt x="f281" y="f280"/>
                  </a:cubicBezTo>
                  <a:cubicBezTo>
                    <a:pt x="f282" y="f280"/>
                    <a:pt x="f283" y="f284"/>
                    <a:pt x="f268" y="f228"/>
                  </a:cubicBezTo>
                  <a:cubicBezTo>
                    <a:pt x="f285" y="f286"/>
                    <a:pt x="f287" y="f220"/>
                    <a:pt x="f219" y="f220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Google Shape;6009;p67">
              <a:extLst>
                <a:ext uri="{FF2B5EF4-FFF2-40B4-BE49-F238E27FC236}">
                  <a16:creationId xmlns:a16="http://schemas.microsoft.com/office/drawing/2014/main" id="{6C5439BE-299A-4AF4-8B9A-E0B758E0E9E9}"/>
                </a:ext>
              </a:extLst>
            </p:cNvPr>
            <p:cNvSpPr/>
            <p:nvPr/>
          </p:nvSpPr>
          <p:spPr>
            <a:xfrm>
              <a:off x="5463933" y="5733461"/>
              <a:ext cx="96441" cy="952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21"/>
                <a:gd name="f4" fmla="val 2491"/>
                <a:gd name="f5" fmla="val 1313"/>
                <a:gd name="f6" fmla="val 1295"/>
                <a:gd name="f7" fmla="val 1278"/>
                <a:gd name="f8" fmla="val 1"/>
                <a:gd name="f9" fmla="val 1261"/>
                <a:gd name="f10" fmla="val 599"/>
                <a:gd name="f11" fmla="val 569"/>
                <a:gd name="f12" fmla="val 63"/>
                <a:gd name="f13" fmla="val 1230"/>
                <a:gd name="f14" fmla="val 1955"/>
                <a:gd name="f15" fmla="val 567"/>
                <a:gd name="f16" fmla="val 2490"/>
                <a:gd name="f17" fmla="val 1954"/>
                <a:gd name="f18" fmla="val 2489"/>
                <a:gd name="f19" fmla="val 585"/>
                <a:gd name="f20" fmla="val 1980"/>
                <a:gd name="f21" fmla="*/ f0 1 2521"/>
                <a:gd name="f22" fmla="*/ f1 1 2491"/>
                <a:gd name="f23" fmla="+- f4 0 f2"/>
                <a:gd name="f24" fmla="+- f3 0 f2"/>
                <a:gd name="f25" fmla="*/ f24 1 2521"/>
                <a:gd name="f26" fmla="*/ f23 1 2491"/>
                <a:gd name="f27" fmla="*/ f2 1 f25"/>
                <a:gd name="f28" fmla="*/ f3 1 f25"/>
                <a:gd name="f29" fmla="*/ f2 1 f26"/>
                <a:gd name="f30" fmla="*/ f4 1 f26"/>
                <a:gd name="f31" fmla="*/ f27 f21 1"/>
                <a:gd name="f32" fmla="*/ f28 f21 1"/>
                <a:gd name="f33" fmla="*/ f30 f22 1"/>
                <a:gd name="f34" fmla="*/ f29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2521" h="2491">
                  <a:moveTo>
                    <a:pt x="f5" y="f2"/>
                  </a:moveTo>
                  <a:cubicBezTo>
                    <a:pt x="f6" y="f2"/>
                    <a:pt x="f7" y="f8"/>
                    <a:pt x="f9" y="f8"/>
                  </a:cubicBezTo>
                  <a:cubicBezTo>
                    <a:pt x="f10" y="f8"/>
                    <a:pt x="f2" y="f11"/>
                    <a:pt x="f12" y="f13"/>
                  </a:cubicBezTo>
                  <a:cubicBezTo>
                    <a:pt x="f2" y="f14"/>
                    <a:pt x="f15" y="f16"/>
                    <a:pt x="f9" y="f16"/>
                  </a:cubicBezTo>
                  <a:cubicBezTo>
                    <a:pt x="f17" y="f16"/>
                    <a:pt x="f3" y="f14"/>
                    <a:pt x="f18" y="f13"/>
                  </a:cubicBezTo>
                  <a:cubicBezTo>
                    <a:pt x="f18" y="f19"/>
                    <a:pt x="f20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5" name="Google Shape;6018;p67">
            <a:extLst>
              <a:ext uri="{FF2B5EF4-FFF2-40B4-BE49-F238E27FC236}">
                <a16:creationId xmlns:a16="http://schemas.microsoft.com/office/drawing/2014/main" id="{6BB1CF0D-6BFB-426F-8723-982641921E93}"/>
              </a:ext>
            </a:extLst>
          </p:cNvPr>
          <p:cNvGrpSpPr/>
          <p:nvPr/>
        </p:nvGrpSpPr>
        <p:grpSpPr>
          <a:xfrm>
            <a:off x="10221236" y="5564681"/>
            <a:ext cx="486936" cy="443557"/>
            <a:chOff x="10221236" y="5564681"/>
            <a:chExt cx="486936" cy="443557"/>
          </a:xfrm>
        </p:grpSpPr>
        <p:sp>
          <p:nvSpPr>
            <p:cNvPr id="46" name="Google Shape;6019;p67">
              <a:extLst>
                <a:ext uri="{FF2B5EF4-FFF2-40B4-BE49-F238E27FC236}">
                  <a16:creationId xmlns:a16="http://schemas.microsoft.com/office/drawing/2014/main" id="{66998931-2D08-44D9-BFA1-7F31A24B0A11}"/>
                </a:ext>
              </a:extLst>
            </p:cNvPr>
            <p:cNvSpPr/>
            <p:nvPr/>
          </p:nvSpPr>
          <p:spPr>
            <a:xfrm>
              <a:off x="10221236" y="5564681"/>
              <a:ext cx="459248" cy="1265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005"/>
                <a:gd name="f4" fmla="val 3309"/>
                <a:gd name="f5" fmla="val 1671"/>
                <a:gd name="f6" fmla="val 757"/>
                <a:gd name="f7" fmla="val 1"/>
                <a:gd name="f8" fmla="val 1670"/>
                <a:gd name="f9" fmla="val 2552"/>
                <a:gd name="f10" fmla="val 3308"/>
                <a:gd name="f11" fmla="val 11469"/>
                <a:gd name="f12" fmla="val 11815"/>
                <a:gd name="f13" fmla="val 12004"/>
                <a:gd name="f14" fmla="val 2930"/>
                <a:gd name="f15" fmla="val 11784"/>
                <a:gd name="f16" fmla="val 2647"/>
                <a:gd name="f17" fmla="val 11595"/>
                <a:gd name="f18" fmla="val 2363"/>
                <a:gd name="f19" fmla="val 2017"/>
                <a:gd name="f20" fmla="val 1292"/>
                <a:gd name="f21" fmla="val 946"/>
                <a:gd name="f22" fmla="val 662"/>
                <a:gd name="f23" fmla="val 11973"/>
                <a:gd name="f24" fmla="val 410"/>
                <a:gd name="f25" fmla="*/ f0 1 12005"/>
                <a:gd name="f26" fmla="*/ f1 1 3309"/>
                <a:gd name="f27" fmla="+- f4 0 f2"/>
                <a:gd name="f28" fmla="+- f3 0 f2"/>
                <a:gd name="f29" fmla="*/ f28 1 12005"/>
                <a:gd name="f30" fmla="*/ f27 1 3309"/>
                <a:gd name="f31" fmla="*/ f2 1 f29"/>
                <a:gd name="f32" fmla="*/ f3 1 f29"/>
                <a:gd name="f33" fmla="*/ f2 1 f30"/>
                <a:gd name="f34" fmla="*/ f4 1 f30"/>
                <a:gd name="f35" fmla="*/ f31 f25 1"/>
                <a:gd name="f36" fmla="*/ f32 f25 1"/>
                <a:gd name="f37" fmla="*/ f34 f26 1"/>
                <a:gd name="f38" fmla="*/ f33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12005" h="3309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cubicBezTo>
                    <a:pt x="f7" y="f9"/>
                    <a:pt x="f6" y="f10"/>
                    <a:pt x="f5" y="f10"/>
                  </a:cubicBezTo>
                  <a:lnTo>
                    <a:pt x="f11" y="f10"/>
                  </a:lnTo>
                  <a:cubicBezTo>
                    <a:pt x="f12" y="f10"/>
                    <a:pt x="f13" y="f14"/>
                    <a:pt x="f15" y="f16"/>
                  </a:cubicBezTo>
                  <a:cubicBezTo>
                    <a:pt x="f17" y="f18"/>
                    <a:pt x="f11" y="f19"/>
                    <a:pt x="f11" y="f8"/>
                  </a:cubicBezTo>
                  <a:cubicBezTo>
                    <a:pt x="f11" y="f20"/>
                    <a:pt x="f17" y="f21"/>
                    <a:pt x="f15" y="f22"/>
                  </a:cubicBezTo>
                  <a:cubicBezTo>
                    <a:pt x="f23" y="f24"/>
                    <a:pt x="f15" y="f2"/>
                    <a:pt x="f11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6020;p67">
              <a:extLst>
                <a:ext uri="{FF2B5EF4-FFF2-40B4-BE49-F238E27FC236}">
                  <a16:creationId xmlns:a16="http://schemas.microsoft.com/office/drawing/2014/main" id="{D9734D3B-84DA-4663-97BB-F5A5FE3F9929}"/>
                </a:ext>
              </a:extLst>
            </p:cNvPr>
            <p:cNvSpPr/>
            <p:nvPr/>
          </p:nvSpPr>
          <p:spPr>
            <a:xfrm>
              <a:off x="10583997" y="5722562"/>
              <a:ext cx="32589" cy="1265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2"/>
                <a:gd name="f4" fmla="val 3309"/>
                <a:gd name="f5" fmla="val 1"/>
                <a:gd name="f6" fmla="*/ f0 1 852"/>
                <a:gd name="f7" fmla="*/ f1 1 3309"/>
                <a:gd name="f8" fmla="+- f4 0 f2"/>
                <a:gd name="f9" fmla="+- f3 0 f2"/>
                <a:gd name="f10" fmla="*/ f9 1 852"/>
                <a:gd name="f11" fmla="*/ f8 1 3309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852" h="3309">
                  <a:moveTo>
                    <a:pt x="f5" y="f5"/>
                  </a:moveTo>
                  <a:lnTo>
                    <a:pt x="f5" y="f4"/>
                  </a:lnTo>
                  <a:lnTo>
                    <a:pt x="f3" y="f4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Google Shape;6021;p67">
              <a:extLst>
                <a:ext uri="{FF2B5EF4-FFF2-40B4-BE49-F238E27FC236}">
                  <a16:creationId xmlns:a16="http://schemas.microsoft.com/office/drawing/2014/main" id="{BFD74E27-CB1D-4A15-BCF2-232BF5D1FB7B}"/>
                </a:ext>
              </a:extLst>
            </p:cNvPr>
            <p:cNvSpPr/>
            <p:nvPr/>
          </p:nvSpPr>
          <p:spPr>
            <a:xfrm>
              <a:off x="10647886" y="5723778"/>
              <a:ext cx="60286" cy="1265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576"/>
                <a:gd name="f4" fmla="val 3309"/>
                <a:gd name="f5" fmla="val 1"/>
                <a:gd name="f6" fmla="val 3308"/>
                <a:gd name="f7" fmla="val 1198"/>
                <a:gd name="f8" fmla="val 1387"/>
                <a:gd name="f9" fmla="val 3277"/>
                <a:gd name="f10" fmla="val 3088"/>
                <a:gd name="f11" fmla="val 2899"/>
                <a:gd name="f12" fmla="val 410"/>
                <a:gd name="f13" fmla="val 158"/>
                <a:gd name="f14" fmla="*/ f0 1 1576"/>
                <a:gd name="f15" fmla="*/ f1 1 3309"/>
                <a:gd name="f16" fmla="+- f4 0 f2"/>
                <a:gd name="f17" fmla="+- f3 0 f2"/>
                <a:gd name="f18" fmla="*/ f17 1 1576"/>
                <a:gd name="f19" fmla="*/ f16 1 3309"/>
                <a:gd name="f20" fmla="*/ f2 1 f18"/>
                <a:gd name="f21" fmla="*/ f3 1 f18"/>
                <a:gd name="f22" fmla="*/ f2 1 f19"/>
                <a:gd name="f23" fmla="*/ f4 1 f19"/>
                <a:gd name="f24" fmla="*/ f20 f14 1"/>
                <a:gd name="f25" fmla="*/ f21 f14 1"/>
                <a:gd name="f26" fmla="*/ f23 f15 1"/>
                <a:gd name="f27" fmla="*/ f22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576" h="3309">
                  <a:moveTo>
                    <a:pt x="f5" y="f2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9"/>
                    <a:pt x="f3" y="f10"/>
                    <a:pt x="f3" y="f11"/>
                  </a:cubicBezTo>
                  <a:lnTo>
                    <a:pt x="f3" y="f12"/>
                  </a:lnTo>
                  <a:cubicBezTo>
                    <a:pt x="f3" y="f13"/>
                    <a:pt x="f8" y="f2"/>
                    <a:pt x="f7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6022;p67">
              <a:extLst>
                <a:ext uri="{FF2B5EF4-FFF2-40B4-BE49-F238E27FC236}">
                  <a16:creationId xmlns:a16="http://schemas.microsoft.com/office/drawing/2014/main" id="{06A8A52B-1E0A-41F5-BE15-08276C055CE8}"/>
                </a:ext>
              </a:extLst>
            </p:cNvPr>
            <p:cNvSpPr/>
            <p:nvPr/>
          </p:nvSpPr>
          <p:spPr>
            <a:xfrm>
              <a:off x="10255023" y="5722562"/>
              <a:ext cx="297692" cy="1265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82"/>
                <a:gd name="f4" fmla="val 3309"/>
                <a:gd name="f5" fmla="val 441"/>
                <a:gd name="f6" fmla="val 1"/>
                <a:gd name="f7" fmla="val 189"/>
                <a:gd name="f8" fmla="val 221"/>
                <a:gd name="f9" fmla="val 442"/>
                <a:gd name="f10" fmla="val 2931"/>
                <a:gd name="f11" fmla="val 3151"/>
                <a:gd name="f12" fmla="*/ f0 1 7782"/>
                <a:gd name="f13" fmla="*/ f1 1 3309"/>
                <a:gd name="f14" fmla="+- f4 0 f2"/>
                <a:gd name="f15" fmla="+- f3 0 f2"/>
                <a:gd name="f16" fmla="*/ f15 1 7782"/>
                <a:gd name="f17" fmla="*/ f14 1 3309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7782" h="3309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7" y="f4"/>
                    <a:pt x="f5" y="f4"/>
                  </a:cubicBezTo>
                  <a:lnTo>
                    <a:pt x="f3" y="f4"/>
                  </a:lnTo>
                  <a:lnTo>
                    <a:pt x="f3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6023;p67">
              <a:extLst>
                <a:ext uri="{FF2B5EF4-FFF2-40B4-BE49-F238E27FC236}">
                  <a16:creationId xmlns:a16="http://schemas.microsoft.com/office/drawing/2014/main" id="{562FC638-ED6F-44F9-A256-CB4AD40847BB}"/>
                </a:ext>
              </a:extLst>
            </p:cNvPr>
            <p:cNvSpPr/>
            <p:nvPr/>
          </p:nvSpPr>
          <p:spPr>
            <a:xfrm>
              <a:off x="10318857" y="5880433"/>
              <a:ext cx="32589" cy="1265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2"/>
                <a:gd name="f4" fmla="val 3309"/>
                <a:gd name="f5" fmla="val 1"/>
                <a:gd name="f6" fmla="val 851"/>
                <a:gd name="f7" fmla="*/ f0 1 852"/>
                <a:gd name="f8" fmla="*/ f1 1 3309"/>
                <a:gd name="f9" fmla="+- f4 0 f2"/>
                <a:gd name="f10" fmla="+- f3 0 f2"/>
                <a:gd name="f11" fmla="*/ f10 1 852"/>
                <a:gd name="f12" fmla="*/ f9 1 3309"/>
                <a:gd name="f13" fmla="*/ f2 1 f11"/>
                <a:gd name="f14" fmla="*/ f3 1 f11"/>
                <a:gd name="f15" fmla="*/ f2 1 f12"/>
                <a:gd name="f16" fmla="*/ f4 1 f12"/>
                <a:gd name="f17" fmla="*/ f13 f7 1"/>
                <a:gd name="f18" fmla="*/ f14 f7 1"/>
                <a:gd name="f19" fmla="*/ f16 f8 1"/>
                <a:gd name="f20" fmla="*/ f15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" t="f20" r="f18" b="f19"/>
              <a:pathLst>
                <a:path w="852" h="3309">
                  <a:moveTo>
                    <a:pt x="f5" y="f5"/>
                  </a:moveTo>
                  <a:lnTo>
                    <a:pt x="f5" y="f4"/>
                  </a:lnTo>
                  <a:lnTo>
                    <a:pt x="f6" y="f4"/>
                  </a:lnTo>
                  <a:lnTo>
                    <a:pt x="f6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1" name="Google Shape;6024;p67">
              <a:extLst>
                <a:ext uri="{FF2B5EF4-FFF2-40B4-BE49-F238E27FC236}">
                  <a16:creationId xmlns:a16="http://schemas.microsoft.com/office/drawing/2014/main" id="{8B8FEEB8-AE02-4640-9CB6-61B9FEEA8D1F}"/>
                </a:ext>
              </a:extLst>
            </p:cNvPr>
            <p:cNvSpPr/>
            <p:nvPr/>
          </p:nvSpPr>
          <p:spPr>
            <a:xfrm>
              <a:off x="10382746" y="5882847"/>
              <a:ext cx="291693" cy="1253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25"/>
                <a:gd name="f4" fmla="val 3278"/>
                <a:gd name="f5" fmla="val 1"/>
                <a:gd name="f6" fmla="val 3277"/>
                <a:gd name="f7" fmla="val 7247"/>
                <a:gd name="f8" fmla="val 7467"/>
                <a:gd name="f9" fmla="val 3057"/>
                <a:gd name="f10" fmla="val 2868"/>
                <a:gd name="f11" fmla="val 379"/>
                <a:gd name="f12" fmla="val 158"/>
                <a:gd name="f13" fmla="val 7436"/>
                <a:gd name="f14" fmla="*/ f0 1 7625"/>
                <a:gd name="f15" fmla="*/ f1 1 3278"/>
                <a:gd name="f16" fmla="+- f4 0 f2"/>
                <a:gd name="f17" fmla="+- f3 0 f2"/>
                <a:gd name="f18" fmla="*/ f17 1 7625"/>
                <a:gd name="f19" fmla="*/ f16 1 3278"/>
                <a:gd name="f20" fmla="*/ f2 1 f18"/>
                <a:gd name="f21" fmla="*/ f3 1 f18"/>
                <a:gd name="f22" fmla="*/ f2 1 f19"/>
                <a:gd name="f23" fmla="*/ f4 1 f19"/>
                <a:gd name="f24" fmla="*/ f20 f14 1"/>
                <a:gd name="f25" fmla="*/ f21 f14 1"/>
                <a:gd name="f26" fmla="*/ f23 f15 1"/>
                <a:gd name="f27" fmla="*/ f22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7625" h="3278">
                  <a:moveTo>
                    <a:pt x="f5" y="f5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6"/>
                    <a:pt x="f3" y="f9"/>
                    <a:pt x="f3" y="f10"/>
                  </a:cubicBezTo>
                  <a:lnTo>
                    <a:pt x="f3" y="f11"/>
                  </a:lnTo>
                  <a:cubicBezTo>
                    <a:pt x="f3" y="f12"/>
                    <a:pt x="f13" y="f5"/>
                    <a:pt x="f7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Google Shape;6025;p67">
              <a:extLst>
                <a:ext uri="{FF2B5EF4-FFF2-40B4-BE49-F238E27FC236}">
                  <a16:creationId xmlns:a16="http://schemas.microsoft.com/office/drawing/2014/main" id="{20F6B4DF-3551-433F-B889-5A34BECD23FE}"/>
                </a:ext>
              </a:extLst>
            </p:cNvPr>
            <p:cNvSpPr/>
            <p:nvPr/>
          </p:nvSpPr>
          <p:spPr>
            <a:xfrm>
              <a:off x="10221236" y="5881649"/>
              <a:ext cx="66339" cy="1265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34"/>
                <a:gd name="f4" fmla="val 3309"/>
                <a:gd name="f5" fmla="val 442"/>
                <a:gd name="f6" fmla="val 190"/>
                <a:gd name="f7" fmla="val 1"/>
                <a:gd name="f8" fmla="val 189"/>
                <a:gd name="f9" fmla="val 378"/>
                <a:gd name="f10" fmla="val 2867"/>
                <a:gd name="f11" fmla="val 3088"/>
                <a:gd name="f12" fmla="val 3308"/>
                <a:gd name="f13" fmla="*/ f0 1 1734"/>
                <a:gd name="f14" fmla="*/ f1 1 3309"/>
                <a:gd name="f15" fmla="+- f4 0 f2"/>
                <a:gd name="f16" fmla="+- f3 0 f2"/>
                <a:gd name="f17" fmla="*/ f16 1 1734"/>
                <a:gd name="f18" fmla="*/ f15 1 3309"/>
                <a:gd name="f19" fmla="*/ f2 1 f17"/>
                <a:gd name="f20" fmla="*/ f3 1 f17"/>
                <a:gd name="f21" fmla="*/ f2 1 f18"/>
                <a:gd name="f22" fmla="*/ f4 1 f18"/>
                <a:gd name="f23" fmla="*/ f19 f13 1"/>
                <a:gd name="f24" fmla="*/ f20 f13 1"/>
                <a:gd name="f25" fmla="*/ f22 f14 1"/>
                <a:gd name="f26" fmla="*/ f2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1734" h="3309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6" y="f12"/>
                    <a:pt x="f5" y="f12"/>
                  </a:cubicBezTo>
                  <a:lnTo>
                    <a:pt x="f3" y="f12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3" name="Google Shape;6043;p67">
            <a:extLst>
              <a:ext uri="{FF2B5EF4-FFF2-40B4-BE49-F238E27FC236}">
                <a16:creationId xmlns:a16="http://schemas.microsoft.com/office/drawing/2014/main" id="{971766B3-D3ED-47C7-9CCF-BD9D6E9F29F2}"/>
              </a:ext>
            </a:extLst>
          </p:cNvPr>
          <p:cNvSpPr/>
          <p:nvPr/>
        </p:nvSpPr>
        <p:spPr>
          <a:xfrm>
            <a:off x="6077468" y="5543604"/>
            <a:ext cx="412220" cy="486936"/>
          </a:xfrm>
          <a:custGeom>
            <a:avLst/>
            <a:gdLst>
              <a:gd name="f0" fmla="val w"/>
              <a:gd name="f1" fmla="val h"/>
              <a:gd name="f2" fmla="val 0"/>
              <a:gd name="f3" fmla="val 10776"/>
              <a:gd name="f4" fmla="val 12729"/>
              <a:gd name="f5" fmla="val 1670"/>
              <a:gd name="f6" fmla="val 851"/>
              <a:gd name="f7" fmla="val 9326"/>
              <a:gd name="f8" fmla="val 1355"/>
              <a:gd name="f9" fmla="val 1072"/>
              <a:gd name="f10" fmla="val 9421"/>
              <a:gd name="f11" fmla="val 9578"/>
              <a:gd name="f12" fmla="val 2049"/>
              <a:gd name="f13" fmla="val 1481"/>
              <a:gd name="f14" fmla="val 1198"/>
              <a:gd name="f15" fmla="val 9925"/>
              <a:gd name="f16" fmla="val 10177"/>
              <a:gd name="f17" fmla="val 10208"/>
              <a:gd name="f18" fmla="val 11846"/>
              <a:gd name="f19" fmla="val 1229"/>
              <a:gd name="f20" fmla="val 11468"/>
              <a:gd name="f21" fmla="val 11027"/>
              <a:gd name="f22" fmla="val 10586"/>
              <a:gd name="f23" fmla="val 2111"/>
              <a:gd name="f24" fmla="val 1"/>
              <a:gd name="f25" fmla="val 914"/>
              <a:gd name="f26" fmla="val 946"/>
              <a:gd name="f27" fmla="val 2080"/>
              <a:gd name="f28" fmla="val 11059"/>
              <a:gd name="f29" fmla="val 11973"/>
              <a:gd name="f30" fmla="val 757"/>
              <a:gd name="f31" fmla="val 10334"/>
              <a:gd name="f32" fmla="val 10775"/>
              <a:gd name="f33" fmla="val 12508"/>
              <a:gd name="f34" fmla="val 12319"/>
              <a:gd name="f35" fmla="val 473"/>
              <a:gd name="f36" fmla="val 221"/>
              <a:gd name="f37" fmla="val 64"/>
              <a:gd name="f38" fmla="val 9105"/>
              <a:gd name="f39" fmla="val 3781"/>
              <a:gd name="f40" fmla="val 4011"/>
              <a:gd name="f41" fmla="val 8912"/>
              <a:gd name="f42" fmla="val 4171"/>
              <a:gd name="f43" fmla="val 8708"/>
              <a:gd name="f44" fmla="val 8604"/>
              <a:gd name="f45" fmla="val 8498"/>
              <a:gd name="f46" fmla="val 4129"/>
              <a:gd name="f47" fmla="val 8412"/>
              <a:gd name="f48" fmla="val 4033"/>
              <a:gd name="f49" fmla="val 7845"/>
              <a:gd name="f50" fmla="val 3498"/>
              <a:gd name="f51" fmla="val 7310"/>
              <a:gd name="f52" fmla="val 7214"/>
              <a:gd name="f53" fmla="val 7100"/>
              <a:gd name="f54" fmla="val 6991"/>
              <a:gd name="f55" fmla="val 6778"/>
              <a:gd name="f56" fmla="val 6585"/>
              <a:gd name="f57" fmla="*/ f0 1 10776"/>
              <a:gd name="f58" fmla="*/ f1 1 12729"/>
              <a:gd name="f59" fmla="+- f4 0 f2"/>
              <a:gd name="f60" fmla="+- f3 0 f2"/>
              <a:gd name="f61" fmla="*/ f60 1 10776"/>
              <a:gd name="f62" fmla="*/ f59 1 12729"/>
              <a:gd name="f63" fmla="*/ f2 1 f61"/>
              <a:gd name="f64" fmla="*/ f3 1 f61"/>
              <a:gd name="f65" fmla="*/ f2 1 f62"/>
              <a:gd name="f66" fmla="*/ f4 1 f62"/>
              <a:gd name="f67" fmla="*/ f63 f57 1"/>
              <a:gd name="f68" fmla="*/ f64 f57 1"/>
              <a:gd name="f69" fmla="*/ f66 f58 1"/>
              <a:gd name="f70" fmla="*/ f65 f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7" t="f70" r="f68" b="f69"/>
            <a:pathLst>
              <a:path w="10776" h="12729">
                <a:moveTo>
                  <a:pt x="f5" y="f6"/>
                </a:moveTo>
                <a:lnTo>
                  <a:pt x="f5" y="f7"/>
                </a:lnTo>
                <a:cubicBezTo>
                  <a:pt x="f8" y="f7"/>
                  <a:pt x="f9" y="f10"/>
                  <a:pt x="f6" y="f11"/>
                </a:cubicBezTo>
                <a:lnTo>
                  <a:pt x="f6" y="f12"/>
                </a:lnTo>
                <a:cubicBezTo>
                  <a:pt x="f6" y="f13"/>
                  <a:pt x="f14" y="f9"/>
                  <a:pt x="f5" y="f6"/>
                </a:cubicBezTo>
                <a:close/>
                <a:moveTo>
                  <a:pt x="f15" y="f16"/>
                </a:moveTo>
                <a:lnTo>
                  <a:pt x="f15" y="f17"/>
                </a:lnTo>
                <a:lnTo>
                  <a:pt x="f15" y="f18"/>
                </a:lnTo>
                <a:lnTo>
                  <a:pt x="f5" y="f18"/>
                </a:lnTo>
                <a:cubicBezTo>
                  <a:pt x="f19" y="f18"/>
                  <a:pt x="f6" y="f20"/>
                  <a:pt x="f6" y="f21"/>
                </a:cubicBezTo>
                <a:cubicBezTo>
                  <a:pt x="f6" y="f22"/>
                  <a:pt x="f19" y="f16"/>
                  <a:pt x="f5" y="f16"/>
                </a:cubicBezTo>
                <a:close/>
                <a:moveTo>
                  <a:pt x="f23" y="f24"/>
                </a:moveTo>
                <a:cubicBezTo>
                  <a:pt x="f25" y="f24"/>
                  <a:pt x="f24" y="f26"/>
                  <a:pt x="f24" y="f27"/>
                </a:cubicBezTo>
                <a:lnTo>
                  <a:pt x="f24" y="f28"/>
                </a:lnTo>
                <a:cubicBezTo>
                  <a:pt x="f24" y="f29"/>
                  <a:pt x="f30" y="f4"/>
                  <a:pt x="f5" y="f4"/>
                </a:cubicBezTo>
                <a:lnTo>
                  <a:pt x="f31" y="f4"/>
                </a:lnTo>
                <a:cubicBezTo>
                  <a:pt x="f22" y="f4"/>
                  <a:pt x="f32" y="f33"/>
                  <a:pt x="f32" y="f34"/>
                </a:cubicBezTo>
                <a:lnTo>
                  <a:pt x="f32" y="f35"/>
                </a:lnTo>
                <a:cubicBezTo>
                  <a:pt x="f32" y="f36"/>
                  <a:pt x="f22" y="f37"/>
                  <a:pt x="f31" y="f37"/>
                </a:cubicBezTo>
                <a:lnTo>
                  <a:pt x="f38" y="f37"/>
                </a:lnTo>
                <a:lnTo>
                  <a:pt x="f38" y="f39"/>
                </a:lnTo>
                <a:cubicBezTo>
                  <a:pt x="f38" y="f40"/>
                  <a:pt x="f41" y="f42"/>
                  <a:pt x="f43" y="f42"/>
                </a:cubicBezTo>
                <a:cubicBezTo>
                  <a:pt x="f44" y="f42"/>
                  <a:pt x="f45" y="f46"/>
                  <a:pt x="f47" y="f48"/>
                </a:cubicBezTo>
                <a:lnTo>
                  <a:pt x="f49" y="f50"/>
                </a:lnTo>
                <a:lnTo>
                  <a:pt x="f51" y="f48"/>
                </a:lnTo>
                <a:cubicBezTo>
                  <a:pt x="f52" y="f46"/>
                  <a:pt x="f53" y="f42"/>
                  <a:pt x="f54" y="f42"/>
                </a:cubicBezTo>
                <a:cubicBezTo>
                  <a:pt x="f55" y="f42"/>
                  <a:pt x="f56" y="f40"/>
                  <a:pt x="f56" y="f39"/>
                </a:cubicBezTo>
                <a:lnTo>
                  <a:pt x="f56" y="f37"/>
                </a:lnTo>
                <a:lnTo>
                  <a:pt x="f23" y="f37"/>
                </a:lnTo>
                <a:lnTo>
                  <a:pt x="f23" y="f24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30" tIns="91430" rIns="91430" bIns="91430" anchor="ctr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54" name="Google Shape;6052;p67">
            <a:extLst>
              <a:ext uri="{FF2B5EF4-FFF2-40B4-BE49-F238E27FC236}">
                <a16:creationId xmlns:a16="http://schemas.microsoft.com/office/drawing/2014/main" id="{EA9696A0-0B6C-4B3D-922D-660D401E7005}"/>
              </a:ext>
            </a:extLst>
          </p:cNvPr>
          <p:cNvGrpSpPr/>
          <p:nvPr/>
        </p:nvGrpSpPr>
        <p:grpSpPr>
          <a:xfrm>
            <a:off x="11105269" y="5521083"/>
            <a:ext cx="476109" cy="484540"/>
            <a:chOff x="11105269" y="5521083"/>
            <a:chExt cx="476109" cy="484540"/>
          </a:xfrm>
        </p:grpSpPr>
        <p:sp>
          <p:nvSpPr>
            <p:cNvPr id="55" name="Google Shape;6053;p67">
              <a:extLst>
                <a:ext uri="{FF2B5EF4-FFF2-40B4-BE49-F238E27FC236}">
                  <a16:creationId xmlns:a16="http://schemas.microsoft.com/office/drawing/2014/main" id="{5BF3BD5D-688A-43F7-A7C8-0C505E2C8E15}"/>
                </a:ext>
              </a:extLst>
            </p:cNvPr>
            <p:cNvSpPr/>
            <p:nvPr/>
          </p:nvSpPr>
          <p:spPr>
            <a:xfrm>
              <a:off x="11105269" y="5521083"/>
              <a:ext cx="476109" cy="2057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46"/>
                <a:gd name="f4" fmla="val 5379"/>
                <a:gd name="f5" fmla="val 3088"/>
                <a:gd name="f6" fmla="val 1639"/>
                <a:gd name="f7" fmla="val 316"/>
                <a:gd name="f8" fmla="val 1008"/>
                <a:gd name="f9" fmla="val 95"/>
                <a:gd name="f10" fmla="val 2489"/>
                <a:gd name="f11" fmla="val 1"/>
                <a:gd name="f12" fmla="val 3214"/>
                <a:gd name="f13" fmla="val 190"/>
                <a:gd name="f14" fmla="val 3938"/>
                <a:gd name="f15" fmla="val 568"/>
                <a:gd name="f16" fmla="val 4506"/>
                <a:gd name="f17" fmla="val 962"/>
                <a:gd name="f18" fmla="val 5071"/>
                <a:gd name="f19" fmla="val 1607"/>
                <a:gd name="f20" fmla="val 5366"/>
                <a:gd name="f21" fmla="val 2240"/>
                <a:gd name="f22" fmla="val 2772"/>
                <a:gd name="f23" fmla="val 3296"/>
                <a:gd name="f24" fmla="val 5157"/>
                <a:gd name="f25" fmla="val 3655"/>
                <a:gd name="f26" fmla="val 4726"/>
                <a:gd name="f27" fmla="val 4569"/>
                <a:gd name="f28" fmla="val 3844"/>
                <a:gd name="f29" fmla="val 2836"/>
                <a:gd name="f30" fmla="val 2584"/>
                <a:gd name="f31" fmla="val 2427"/>
                <a:gd name="f32" fmla="val 2678"/>
                <a:gd name="f33" fmla="val 2899"/>
                <a:gd name="f34" fmla="val 3151"/>
                <a:gd name="f35" fmla="val 2616"/>
                <a:gd name="f36" fmla="val 3308"/>
                <a:gd name="f37" fmla="val 3340"/>
                <a:gd name="f38" fmla="val 3057"/>
                <a:gd name="f39" fmla="val 3529"/>
                <a:gd name="f40" fmla="val 3749"/>
                <a:gd name="f41" fmla="val 3970"/>
                <a:gd name="f42" fmla="val 3025"/>
                <a:gd name="f43" fmla="val 4127"/>
                <a:gd name="f44" fmla="val 2049"/>
                <a:gd name="f45" fmla="val 1450"/>
                <a:gd name="f46" fmla="val 3434"/>
                <a:gd name="f47" fmla="val 1608"/>
                <a:gd name="f48" fmla="val 1754"/>
                <a:gd name="f49" fmla="val 1999"/>
                <a:gd name="f50" fmla="val 2279"/>
                <a:gd name="f51" fmla="val 1632"/>
                <a:gd name="f52" fmla="val 2882"/>
                <a:gd name="f53" fmla="val 2930"/>
                <a:gd name="f54" fmla="val 2977"/>
                <a:gd name="f55" fmla="val 1634"/>
                <a:gd name="f56" fmla="val 3624"/>
                <a:gd name="f57" fmla="val 1733"/>
                <a:gd name="f58" fmla="val 4128"/>
                <a:gd name="f59" fmla="val 2048"/>
                <a:gd name="f60" fmla="val 4474"/>
                <a:gd name="f61" fmla="val 7908"/>
                <a:gd name="f62" fmla="val 8255"/>
                <a:gd name="f63" fmla="val 2017"/>
                <a:gd name="f64" fmla="val 8759"/>
                <a:gd name="f65" fmla="val 1702"/>
                <a:gd name="f66" fmla="val 9358"/>
                <a:gd name="f67" fmla="val 9406"/>
                <a:gd name="f68" fmla="val 9453"/>
                <a:gd name="f69" fmla="val 9501"/>
                <a:gd name="f70" fmla="val 10104"/>
                <a:gd name="f71" fmla="val 10629"/>
                <a:gd name="f72" fmla="val 10775"/>
                <a:gd name="f73" fmla="val 10964"/>
                <a:gd name="f74" fmla="val 10334"/>
                <a:gd name="f75" fmla="val 9547"/>
                <a:gd name="f76" fmla="val 9326"/>
                <a:gd name="f77" fmla="val 9137"/>
                <a:gd name="f78" fmla="val 3497"/>
                <a:gd name="f79" fmla="val 9799"/>
                <a:gd name="f80" fmla="val 9956"/>
                <a:gd name="f81" fmla="val 9767"/>
                <a:gd name="f82" fmla="val 2521"/>
                <a:gd name="f83" fmla="val 8539"/>
                <a:gd name="f84" fmla="val 7814"/>
                <a:gd name="f85" fmla="val 3686"/>
                <a:gd name="f86" fmla="val 8728"/>
                <a:gd name="f87" fmla="val 9099"/>
                <a:gd name="f88" fmla="val 5169"/>
                <a:gd name="f89" fmla="val 9626"/>
                <a:gd name="f90" fmla="val 10158"/>
                <a:gd name="f91" fmla="val 10800"/>
                <a:gd name="f92" fmla="val 11451"/>
                <a:gd name="f93" fmla="val 5074"/>
                <a:gd name="f94" fmla="val 11847"/>
                <a:gd name="f95" fmla="val 12225"/>
                <a:gd name="f96" fmla="val 12445"/>
                <a:gd name="f97" fmla="val 3277"/>
                <a:gd name="f98" fmla="val 12319"/>
                <a:gd name="f99" fmla="val 12130"/>
                <a:gd name="f100" fmla="*/ f0 1 12446"/>
                <a:gd name="f101" fmla="*/ f1 1 5379"/>
                <a:gd name="f102" fmla="+- f4 0 f2"/>
                <a:gd name="f103" fmla="+- f3 0 f2"/>
                <a:gd name="f104" fmla="*/ f103 1 12446"/>
                <a:gd name="f105" fmla="*/ f102 1 5379"/>
                <a:gd name="f106" fmla="*/ f2 1 f104"/>
                <a:gd name="f107" fmla="*/ f3 1 f104"/>
                <a:gd name="f108" fmla="*/ f2 1 f105"/>
                <a:gd name="f109" fmla="*/ f4 1 f105"/>
                <a:gd name="f110" fmla="*/ f106 f100 1"/>
                <a:gd name="f111" fmla="*/ f107 f100 1"/>
                <a:gd name="f112" fmla="*/ f109 f101 1"/>
                <a:gd name="f113" fmla="*/ f108 f10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3" r="f111" b="f112"/>
              <a:pathLst>
                <a:path w="12446" h="5379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5" y="f26"/>
                  </a:cubicBezTo>
                  <a:cubicBezTo>
                    <a:pt x="f27" y="f25"/>
                    <a:pt x="f28" y="f10"/>
                    <a:pt x="f29" y="f10"/>
                  </a:cubicBezTo>
                  <a:cubicBezTo>
                    <a:pt x="f30" y="f10"/>
                    <a:pt x="f31" y="f32"/>
                    <a:pt x="f31" y="f33"/>
                  </a:cubicBezTo>
                  <a:cubicBezTo>
                    <a:pt x="f31" y="f34"/>
                    <a:pt x="f35" y="f36"/>
                    <a:pt x="f29" y="f37"/>
                  </a:cubicBezTo>
                  <a:cubicBezTo>
                    <a:pt x="f38" y="f37"/>
                    <a:pt x="f12" y="f39"/>
                    <a:pt x="f12" y="f40"/>
                  </a:cubicBezTo>
                  <a:cubicBezTo>
                    <a:pt x="f12" y="f41"/>
                    <a:pt x="f42" y="f43"/>
                    <a:pt x="f29" y="f43"/>
                  </a:cubicBezTo>
                  <a:cubicBezTo>
                    <a:pt x="f44" y="f43"/>
                    <a:pt x="f45" y="f46"/>
                    <a:pt x="f47" y="f30"/>
                  </a:cubicBezTo>
                  <a:cubicBezTo>
                    <a:pt x="f48" y="f49"/>
                    <a:pt x="f50" y="f51"/>
                    <a:pt x="f52" y="f51"/>
                  </a:cubicBezTo>
                  <a:cubicBezTo>
                    <a:pt x="f53" y="f51"/>
                    <a:pt x="f54" y="f55"/>
                    <a:pt x="f42" y="f6"/>
                  </a:cubicBezTo>
                  <a:cubicBezTo>
                    <a:pt x="f56" y="f57"/>
                    <a:pt x="f58" y="f59"/>
                    <a:pt x="f60" y="f10"/>
                  </a:cubicBezTo>
                  <a:lnTo>
                    <a:pt x="f61" y="f10"/>
                  </a:lnTo>
                  <a:cubicBezTo>
                    <a:pt x="f62" y="f63"/>
                    <a:pt x="f64" y="f65"/>
                    <a:pt x="f66" y="f6"/>
                  </a:cubicBezTo>
                  <a:cubicBezTo>
                    <a:pt x="f67" y="f55"/>
                    <a:pt x="f68" y="f51"/>
                    <a:pt x="f69" y="f51"/>
                  </a:cubicBezTo>
                  <a:cubicBezTo>
                    <a:pt x="f70" y="f51"/>
                    <a:pt x="f71" y="f49"/>
                    <a:pt x="f72" y="f30"/>
                  </a:cubicBezTo>
                  <a:cubicBezTo>
                    <a:pt x="f73" y="f46"/>
                    <a:pt x="f74" y="f43"/>
                    <a:pt x="f75" y="f43"/>
                  </a:cubicBezTo>
                  <a:cubicBezTo>
                    <a:pt x="f76" y="f43"/>
                    <a:pt x="f77" y="f14"/>
                    <a:pt x="f77" y="f40"/>
                  </a:cubicBezTo>
                  <a:cubicBezTo>
                    <a:pt x="f77" y="f78"/>
                    <a:pt x="f76" y="f37"/>
                    <a:pt x="f75" y="f37"/>
                  </a:cubicBezTo>
                  <a:cubicBezTo>
                    <a:pt x="f79" y="f37"/>
                    <a:pt x="f80" y="f34"/>
                    <a:pt x="f80" y="f33"/>
                  </a:cubicBezTo>
                  <a:cubicBezTo>
                    <a:pt x="f80" y="f32"/>
                    <a:pt x="f81" y="f82"/>
                    <a:pt x="f75" y="f10"/>
                  </a:cubicBezTo>
                  <a:cubicBezTo>
                    <a:pt x="f83" y="f10"/>
                    <a:pt x="f84" y="f85"/>
                    <a:pt x="f86" y="f26"/>
                  </a:cubicBezTo>
                  <a:cubicBezTo>
                    <a:pt x="f87" y="f88"/>
                    <a:pt x="f89" y="f4"/>
                    <a:pt x="f90" y="f4"/>
                  </a:cubicBezTo>
                  <a:cubicBezTo>
                    <a:pt x="f91" y="f4"/>
                    <a:pt x="f92" y="f93"/>
                    <a:pt x="f94" y="f16"/>
                  </a:cubicBezTo>
                  <a:cubicBezTo>
                    <a:pt x="f95" y="f41"/>
                    <a:pt x="f96" y="f97"/>
                    <a:pt x="f98" y="f10"/>
                  </a:cubicBezTo>
                  <a:cubicBezTo>
                    <a:pt x="f99" y="f8"/>
                    <a:pt x="f72" y="f2"/>
                    <a:pt x="f76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6" name="Google Shape;6054;p67">
              <a:extLst>
                <a:ext uri="{FF2B5EF4-FFF2-40B4-BE49-F238E27FC236}">
                  <a16:creationId xmlns:a16="http://schemas.microsoft.com/office/drawing/2014/main" id="{174BE362-26E4-4C12-98B1-4B2290E8CA3A}"/>
                </a:ext>
              </a:extLst>
            </p:cNvPr>
            <p:cNvSpPr/>
            <p:nvPr/>
          </p:nvSpPr>
          <p:spPr>
            <a:xfrm>
              <a:off x="11196873" y="5713930"/>
              <a:ext cx="283235" cy="29169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04"/>
                <a:gd name="f4" fmla="val 7625"/>
                <a:gd name="f5" fmla="val 2426"/>
                <a:gd name="f6" fmla="val 5639"/>
                <a:gd name="f7" fmla="val 5860"/>
                <a:gd name="f8" fmla="val 2237"/>
                <a:gd name="f9" fmla="val 6017"/>
                <a:gd name="f10" fmla="val 2048"/>
                <a:gd name="f11" fmla="val 1796"/>
                <a:gd name="f12" fmla="val 1638"/>
                <a:gd name="f13" fmla="val 5828"/>
                <a:gd name="f14" fmla="val 473"/>
                <a:gd name="f15" fmla="val 1229"/>
                <a:gd name="f16" fmla="val 851"/>
                <a:gd name="f17" fmla="val 630"/>
                <a:gd name="f18" fmla="val 1103"/>
                <a:gd name="f19" fmla="val 1134"/>
                <a:gd name="f20" fmla="val 7246"/>
                <a:gd name="f21" fmla="val 7467"/>
                <a:gd name="f22" fmla="val 189"/>
                <a:gd name="f23" fmla="val 7624"/>
                <a:gd name="f24" fmla="val 378"/>
                <a:gd name="f25" fmla="val 6994"/>
                <a:gd name="f26" fmla="val 7435"/>
                <a:gd name="f27" fmla="val 6774"/>
                <a:gd name="f28" fmla="val 1071"/>
                <a:gd name="f29" fmla="val 6175"/>
                <a:gd name="f30" fmla="val 788"/>
                <a:gd name="f31" fmla="val 5734"/>
                <a:gd name="f32" fmla="val 315"/>
                <a:gd name="f33" fmla="val 5545"/>
                <a:gd name="f34" fmla="val 5324"/>
                <a:gd name="f35" fmla="val 5072"/>
                <a:gd name="f36" fmla="val 4915"/>
                <a:gd name="f37" fmla="val 4096"/>
                <a:gd name="f38" fmla="val 3907"/>
                <a:gd name="f39" fmla="val 3686"/>
                <a:gd name="f40" fmla="val 3466"/>
                <a:gd name="f41" fmla="val 3277"/>
                <a:gd name="f42" fmla="*/ f0 1 7404"/>
                <a:gd name="f43" fmla="*/ f1 1 7625"/>
                <a:gd name="f44" fmla="+- f4 0 f2"/>
                <a:gd name="f45" fmla="+- f3 0 f2"/>
                <a:gd name="f46" fmla="*/ f45 1 7404"/>
                <a:gd name="f47" fmla="*/ f44 1 7625"/>
                <a:gd name="f48" fmla="*/ f2 1 f46"/>
                <a:gd name="f49" fmla="*/ f3 1 f46"/>
                <a:gd name="f50" fmla="*/ f2 1 f47"/>
                <a:gd name="f51" fmla="*/ f4 1 f47"/>
                <a:gd name="f52" fmla="*/ f48 f42 1"/>
                <a:gd name="f53" fmla="*/ f49 f42 1"/>
                <a:gd name="f54" fmla="*/ f51 f43 1"/>
                <a:gd name="f55" fmla="*/ f50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2" t="f55" r="f53" b="f54"/>
              <a:pathLst>
                <a:path w="7404" h="7625">
                  <a:moveTo>
                    <a:pt x="f5" y="f2"/>
                  </a:moveTo>
                  <a:lnTo>
                    <a:pt x="f5" y="f6"/>
                  </a:lnTo>
                  <a:cubicBezTo>
                    <a:pt x="f5" y="f7"/>
                    <a:pt x="f8" y="f9"/>
                    <a:pt x="f10" y="f9"/>
                  </a:cubicBezTo>
                  <a:cubicBezTo>
                    <a:pt x="f11" y="f9"/>
                    <a:pt x="f12" y="f13"/>
                    <a:pt x="f12" y="f6"/>
                  </a:cubicBezTo>
                  <a:lnTo>
                    <a:pt x="f12" y="f14"/>
                  </a:lnTo>
                  <a:cubicBezTo>
                    <a:pt x="f15" y="f16"/>
                    <a:pt x="f17" y="f18"/>
                    <a:pt x="f2" y="f19"/>
                  </a:cubicBezTo>
                  <a:lnTo>
                    <a:pt x="f2" y="f20"/>
                  </a:lnTo>
                  <a:cubicBezTo>
                    <a:pt x="f2" y="f21"/>
                    <a:pt x="f22" y="f23"/>
                    <a:pt x="f24" y="f23"/>
                  </a:cubicBezTo>
                  <a:lnTo>
                    <a:pt x="f25" y="f23"/>
                  </a:lnTo>
                  <a:cubicBezTo>
                    <a:pt x="f20" y="f23"/>
                    <a:pt x="f3" y="f26"/>
                    <a:pt x="f3" y="f20"/>
                  </a:cubicBezTo>
                  <a:lnTo>
                    <a:pt x="f3" y="f19"/>
                  </a:lnTo>
                  <a:cubicBezTo>
                    <a:pt x="f27" y="f28"/>
                    <a:pt x="f29" y="f30"/>
                    <a:pt x="f31" y="f32"/>
                  </a:cubicBezTo>
                  <a:lnTo>
                    <a:pt x="f31" y="f6"/>
                  </a:lnTo>
                  <a:cubicBezTo>
                    <a:pt x="f31" y="f7"/>
                    <a:pt x="f33" y="f9"/>
                    <a:pt x="f34" y="f9"/>
                  </a:cubicBezTo>
                  <a:cubicBezTo>
                    <a:pt x="f35" y="f9"/>
                    <a:pt x="f36" y="f13"/>
                    <a:pt x="f36" y="f6"/>
                  </a:cubicBezTo>
                  <a:lnTo>
                    <a:pt x="f36" y="f2"/>
                  </a:lnTo>
                  <a:lnTo>
                    <a:pt x="f37" y="f2"/>
                  </a:lnTo>
                  <a:lnTo>
                    <a:pt x="f37" y="f6"/>
                  </a:lnTo>
                  <a:cubicBezTo>
                    <a:pt x="f37" y="f7"/>
                    <a:pt x="f38" y="f9"/>
                    <a:pt x="f39" y="f9"/>
                  </a:cubicBezTo>
                  <a:cubicBezTo>
                    <a:pt x="f40" y="f9"/>
                    <a:pt x="f41" y="f13"/>
                    <a:pt x="f41" y="f6"/>
                  </a:cubicBezTo>
                  <a:lnTo>
                    <a:pt x="f41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6055;p67">
              <a:extLst>
                <a:ext uri="{FF2B5EF4-FFF2-40B4-BE49-F238E27FC236}">
                  <a16:creationId xmlns:a16="http://schemas.microsoft.com/office/drawing/2014/main" id="{AB586B24-4273-4EAF-9203-EA6C379C3878}"/>
                </a:ext>
              </a:extLst>
            </p:cNvPr>
            <p:cNvSpPr/>
            <p:nvPr/>
          </p:nvSpPr>
          <p:spPr>
            <a:xfrm>
              <a:off x="11292099" y="5648824"/>
              <a:ext cx="102449" cy="3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678"/>
                <a:gd name="f4" fmla="val 820"/>
                <a:gd name="f5" fmla="val 1"/>
                <a:gd name="f6" fmla="val 32"/>
                <a:gd name="f7" fmla="val 127"/>
                <a:gd name="f8" fmla="val 284"/>
                <a:gd name="f9" fmla="val 379"/>
                <a:gd name="f10" fmla="val 536"/>
                <a:gd name="f11" fmla="val 662"/>
                <a:gd name="f12" fmla="val 788"/>
                <a:gd name="f13" fmla="val 2666"/>
                <a:gd name="f14" fmla="val 2615"/>
                <a:gd name="f15" fmla="val 649"/>
                <a:gd name="f16" fmla="val 555"/>
                <a:gd name="f17" fmla="val 2670"/>
                <a:gd name="f18" fmla="val 799"/>
                <a:gd name="f19" fmla="val 2674"/>
                <a:gd name="f20" fmla="val 809"/>
                <a:gd name="f21" fmla="*/ f0 1 2678"/>
                <a:gd name="f22" fmla="*/ f1 1 820"/>
                <a:gd name="f23" fmla="+- f4 0 f2"/>
                <a:gd name="f24" fmla="+- f3 0 f2"/>
                <a:gd name="f25" fmla="*/ f24 1 2678"/>
                <a:gd name="f26" fmla="*/ f23 1 820"/>
                <a:gd name="f27" fmla="*/ f2 1 f25"/>
                <a:gd name="f28" fmla="*/ f3 1 f25"/>
                <a:gd name="f29" fmla="*/ f2 1 f26"/>
                <a:gd name="f30" fmla="*/ f4 1 f26"/>
                <a:gd name="f31" fmla="*/ f27 f21 1"/>
                <a:gd name="f32" fmla="*/ f28 f21 1"/>
                <a:gd name="f33" fmla="*/ f30 f22 1"/>
                <a:gd name="f34" fmla="*/ f29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2678" h="820">
                  <a:moveTo>
                    <a:pt x="f2" y="f5"/>
                  </a:moveTo>
                  <a:cubicBezTo>
                    <a:pt x="f6" y="f7"/>
                    <a:pt x="f6" y="f8"/>
                    <a:pt x="f6" y="f9"/>
                  </a:cubicBezTo>
                  <a:cubicBezTo>
                    <a:pt x="f6" y="f10"/>
                    <a:pt x="f6" y="f11"/>
                    <a:pt x="f2" y="f12"/>
                  </a:cubicBezTo>
                  <a:lnTo>
                    <a:pt x="f13" y="f12"/>
                  </a:lnTo>
                  <a:cubicBezTo>
                    <a:pt x="f14" y="f15"/>
                    <a:pt x="f14" y="f16"/>
                    <a:pt x="f14" y="f9"/>
                  </a:cubicBezTo>
                  <a:cubicBezTo>
                    <a:pt x="f14" y="f8"/>
                    <a:pt x="f14" y="f7"/>
                    <a:pt x="f3" y="f5"/>
                  </a:cubicBezTo>
                  <a:close/>
                  <a:moveTo>
                    <a:pt x="f13" y="f12"/>
                  </a:moveTo>
                  <a:cubicBezTo>
                    <a:pt x="f17" y="f18"/>
                    <a:pt x="f19" y="f20"/>
                    <a:pt x="f3" y="f4"/>
                  </a:cubicBezTo>
                  <a:lnTo>
                    <a:pt x="f3" y="f1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8" name="Google Shape;6078;p67">
            <a:extLst>
              <a:ext uri="{FF2B5EF4-FFF2-40B4-BE49-F238E27FC236}">
                <a16:creationId xmlns:a16="http://schemas.microsoft.com/office/drawing/2014/main" id="{0E9C2EB1-4205-4A6A-8947-75013B078351}"/>
              </a:ext>
            </a:extLst>
          </p:cNvPr>
          <p:cNvGrpSpPr/>
          <p:nvPr/>
        </p:nvGrpSpPr>
        <p:grpSpPr>
          <a:xfrm>
            <a:off x="6835002" y="5544802"/>
            <a:ext cx="486945" cy="484531"/>
            <a:chOff x="6835002" y="5544802"/>
            <a:chExt cx="486945" cy="484531"/>
          </a:xfrm>
        </p:grpSpPr>
        <p:sp>
          <p:nvSpPr>
            <p:cNvPr id="59" name="Google Shape;6079;p67">
              <a:extLst>
                <a:ext uri="{FF2B5EF4-FFF2-40B4-BE49-F238E27FC236}">
                  <a16:creationId xmlns:a16="http://schemas.microsoft.com/office/drawing/2014/main" id="{A610957A-11BB-4A40-854B-FF9D433A596D}"/>
                </a:ext>
              </a:extLst>
            </p:cNvPr>
            <p:cNvSpPr/>
            <p:nvPr/>
          </p:nvSpPr>
          <p:spPr>
            <a:xfrm>
              <a:off x="6936263" y="5744873"/>
              <a:ext cx="285649" cy="2844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67"/>
                <a:gd name="f4" fmla="val 7436"/>
                <a:gd name="f5" fmla="val 3686"/>
                <a:gd name="f6" fmla="val 1465"/>
                <a:gd name="f7" fmla="val 3836"/>
                <a:gd name="f8" fmla="val 3985"/>
                <a:gd name="f9" fmla="val 1544"/>
                <a:gd name="f10" fmla="val 4064"/>
                <a:gd name="f11" fmla="val 1702"/>
                <a:gd name="f12" fmla="val 4537"/>
                <a:gd name="f13" fmla="val 2678"/>
                <a:gd name="f14" fmla="val 5608"/>
                <a:gd name="f15" fmla="val 2836"/>
                <a:gd name="f16" fmla="val 5955"/>
                <a:gd name="f17" fmla="val 2867"/>
                <a:gd name="f18" fmla="val 6081"/>
                <a:gd name="f19" fmla="val 3308"/>
                <a:gd name="f20" fmla="val 5829"/>
                <a:gd name="f21" fmla="val 3561"/>
                <a:gd name="f22" fmla="val 5041"/>
                <a:gd name="f23" fmla="val 4285"/>
                <a:gd name="f24" fmla="val 5261"/>
                <a:gd name="f25" fmla="val 5356"/>
                <a:gd name="f26" fmla="val 5286"/>
                <a:gd name="f27" fmla="val 5630"/>
                <a:gd name="f28" fmla="val 5075"/>
                <a:gd name="f29" fmla="val 5845"/>
                <a:gd name="f30" fmla="val 4845"/>
                <a:gd name="f31" fmla="val 4784"/>
                <a:gd name="f32" fmla="val 4722"/>
                <a:gd name="f33" fmla="val 5830"/>
                <a:gd name="f34" fmla="val 4663"/>
                <a:gd name="f35" fmla="val 5797"/>
                <a:gd name="f36" fmla="val 5262"/>
                <a:gd name="f37" fmla="val 2616"/>
                <a:gd name="f38" fmla="val 5828"/>
                <a:gd name="f39" fmla="val 2553"/>
                <a:gd name="f40" fmla="val 5842"/>
                <a:gd name="f41" fmla="val 2492"/>
                <a:gd name="f42" fmla="val 2244"/>
                <a:gd name="f43" fmla="val 2035"/>
                <a:gd name="f44" fmla="val 5609"/>
                <a:gd name="f45" fmla="val 2111"/>
                <a:gd name="f46" fmla="val 2300"/>
                <a:gd name="f47" fmla="val 1512"/>
                <a:gd name="f48" fmla="val 1323"/>
                <a:gd name="f49" fmla="val 1418"/>
                <a:gd name="f50" fmla="val 1796"/>
                <a:gd name="f51" fmla="val 3387"/>
                <a:gd name="f52" fmla="val 3537"/>
                <a:gd name="f53" fmla="val 3718"/>
                <a:gd name="f54" fmla="val 1670"/>
                <a:gd name="f55" fmla="val 32"/>
                <a:gd name="f56" fmla="val 3750"/>
                <a:gd name="f57" fmla="val 5766"/>
                <a:gd name="f58" fmla="val 5765"/>
                <a:gd name="f59" fmla="val 7404"/>
                <a:gd name="f60" fmla="*/ f0 1 7467"/>
                <a:gd name="f61" fmla="*/ f1 1 7436"/>
                <a:gd name="f62" fmla="+- f4 0 f2"/>
                <a:gd name="f63" fmla="+- f3 0 f2"/>
                <a:gd name="f64" fmla="*/ f63 1 7467"/>
                <a:gd name="f65" fmla="*/ f62 1 7436"/>
                <a:gd name="f66" fmla="*/ f2 1 f64"/>
                <a:gd name="f67" fmla="*/ f3 1 f64"/>
                <a:gd name="f68" fmla="*/ f2 1 f65"/>
                <a:gd name="f69" fmla="*/ f4 1 f65"/>
                <a:gd name="f70" fmla="*/ f66 f60 1"/>
                <a:gd name="f71" fmla="*/ f67 f60 1"/>
                <a:gd name="f72" fmla="*/ f69 f61 1"/>
                <a:gd name="f73" fmla="*/ f68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0" t="f73" r="f71" b="f72"/>
              <a:pathLst>
                <a:path w="7467" h="743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14" y="f15"/>
                  </a:lnTo>
                  <a:cubicBezTo>
                    <a:pt x="f16" y="f17"/>
                    <a:pt x="f18" y="f19"/>
                    <a:pt x="f20" y="f21"/>
                  </a:cubicBezTo>
                  <a:lnTo>
                    <a:pt x="f22" y="f23"/>
                  </a:lnTo>
                  <a:lnTo>
                    <a:pt x="f24" y="f25"/>
                  </a:ln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lnTo>
                    <a:pt x="f5" y="f36"/>
                  </a:lnTo>
                  <a:lnTo>
                    <a:pt x="f13" y="f35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25"/>
                  </a:cubicBezTo>
                  <a:lnTo>
                    <a:pt x="f46" y="f23"/>
                  </a:lnTo>
                  <a:lnTo>
                    <a:pt x="f47" y="f21"/>
                  </a:lnTo>
                  <a:cubicBezTo>
                    <a:pt x="f48" y="f19"/>
                    <a:pt x="f49" y="f17"/>
                    <a:pt x="f50" y="f15"/>
                  </a:cubicBezTo>
                  <a:lnTo>
                    <a:pt x="f15" y="f13"/>
                  </a:lnTo>
                  <a:lnTo>
                    <a:pt x="f19" y="f11"/>
                  </a:lnTo>
                  <a:cubicBezTo>
                    <a:pt x="f51" y="f9"/>
                    <a:pt x="f52" y="f6"/>
                    <a:pt x="f5" y="f6"/>
                  </a:cubicBezTo>
                  <a:close/>
                  <a:moveTo>
                    <a:pt x="f53" y="f2"/>
                  </a:moveTo>
                  <a:cubicBezTo>
                    <a:pt x="f54" y="f2"/>
                    <a:pt x="f55" y="f54"/>
                    <a:pt x="f55" y="f56"/>
                  </a:cubicBezTo>
                  <a:cubicBezTo>
                    <a:pt x="f2" y="f57"/>
                    <a:pt x="f54" y="f4"/>
                    <a:pt x="f53" y="f4"/>
                  </a:cubicBezTo>
                  <a:cubicBezTo>
                    <a:pt x="f58" y="f4"/>
                    <a:pt x="f59" y="f35"/>
                    <a:pt x="f3" y="f56"/>
                  </a:cubicBezTo>
                  <a:cubicBezTo>
                    <a:pt x="f3" y="f11"/>
                    <a:pt x="f35" y="f55"/>
                    <a:pt x="f53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0" name="Google Shape;6080;p67">
              <a:extLst>
                <a:ext uri="{FF2B5EF4-FFF2-40B4-BE49-F238E27FC236}">
                  <a16:creationId xmlns:a16="http://schemas.microsoft.com/office/drawing/2014/main" id="{40F008DF-05D3-4184-B5CD-C6D5D99E875A}"/>
                </a:ext>
              </a:extLst>
            </p:cNvPr>
            <p:cNvSpPr/>
            <p:nvPr/>
          </p:nvSpPr>
          <p:spPr>
            <a:xfrm>
              <a:off x="7090504" y="5547673"/>
              <a:ext cx="231443" cy="2261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050"/>
                <a:gd name="f4" fmla="val 5912"/>
                <a:gd name="f5" fmla="val 3829"/>
                <a:gd name="f6" fmla="val 3706"/>
                <a:gd name="f7" fmla="val 3580"/>
                <a:gd name="f8" fmla="val 47"/>
                <a:gd name="f9" fmla="val 3498"/>
                <a:gd name="f10" fmla="val 146"/>
                <a:gd name="f11" fmla="val 1"/>
                <a:gd name="f12" fmla="val 4336"/>
                <a:gd name="f13" fmla="val 1229"/>
                <a:gd name="f14" fmla="val 4399"/>
                <a:gd name="f15" fmla="val 2332"/>
                <a:gd name="f16" fmla="val 4998"/>
                <a:gd name="f17" fmla="val 3088"/>
                <a:gd name="f18" fmla="val 5861"/>
                <a:gd name="f19" fmla="val 2446"/>
                <a:gd name="f20" fmla="val 2289"/>
                <a:gd name="f21" fmla="val 2037"/>
                <a:gd name="f22" fmla="val 5924"/>
                <a:gd name="f23" fmla="val 1879"/>
                <a:gd name="f24" fmla="val 4128"/>
                <a:gd name="f25" fmla="val 115"/>
                <a:gd name="f26" fmla="val 4053"/>
                <a:gd name="f27" fmla="val 40"/>
                <a:gd name="f28" fmla="val 3942"/>
                <a:gd name="f29" fmla="*/ f0 1 6050"/>
                <a:gd name="f30" fmla="*/ f1 1 5912"/>
                <a:gd name="f31" fmla="+- f4 0 f2"/>
                <a:gd name="f32" fmla="+- f3 0 f2"/>
                <a:gd name="f33" fmla="*/ f32 1 6050"/>
                <a:gd name="f34" fmla="*/ f31 1 5912"/>
                <a:gd name="f35" fmla="*/ f2 1 f33"/>
                <a:gd name="f36" fmla="*/ f3 1 f33"/>
                <a:gd name="f37" fmla="*/ f2 1 f34"/>
                <a:gd name="f38" fmla="*/ f4 1 f34"/>
                <a:gd name="f39" fmla="*/ f35 f29 1"/>
                <a:gd name="f40" fmla="*/ f36 f29 1"/>
                <a:gd name="f41" fmla="*/ f38 f30 1"/>
                <a:gd name="f42" fmla="*/ f37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6050" h="591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5" y="f16"/>
                    <a:pt x="f17" y="f4"/>
                  </a:cubicBezTo>
                  <a:lnTo>
                    <a:pt x="f18" y="f19"/>
                  </a:lnTo>
                  <a:cubicBezTo>
                    <a:pt x="f3" y="f20"/>
                    <a:pt x="f3" y="f21"/>
                    <a:pt x="f22" y="f23"/>
                  </a:cubicBezTo>
                  <a:lnTo>
                    <a:pt x="f24" y="f25"/>
                  </a:lnTo>
                  <a:cubicBezTo>
                    <a:pt x="f26" y="f27"/>
                    <a:pt x="f28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6081;p67">
              <a:extLst>
                <a:ext uri="{FF2B5EF4-FFF2-40B4-BE49-F238E27FC236}">
                  <a16:creationId xmlns:a16="http://schemas.microsoft.com/office/drawing/2014/main" id="{52A4CB84-DC34-4DE0-B3A2-CA8DBAA57C97}"/>
                </a:ext>
              </a:extLst>
            </p:cNvPr>
            <p:cNvSpPr/>
            <p:nvPr/>
          </p:nvSpPr>
          <p:spPr>
            <a:xfrm>
              <a:off x="6965176" y="5544802"/>
              <a:ext cx="226615" cy="1374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924"/>
                <a:gd name="f4" fmla="val 3593"/>
                <a:gd name="f5" fmla="val 1"/>
                <a:gd name="f6" fmla="val 2962"/>
                <a:gd name="f7" fmla="val 3592"/>
                <a:gd name="f8" fmla="val 5923"/>
                <a:gd name="f9" fmla="*/ f0 1 5924"/>
                <a:gd name="f10" fmla="*/ f1 1 3593"/>
                <a:gd name="f11" fmla="+- f4 0 f2"/>
                <a:gd name="f12" fmla="+- f3 0 f2"/>
                <a:gd name="f13" fmla="*/ f12 1 5924"/>
                <a:gd name="f14" fmla="*/ f11 1 3593"/>
                <a:gd name="f15" fmla="*/ f2 1 f13"/>
                <a:gd name="f16" fmla="*/ f3 1 f13"/>
                <a:gd name="f17" fmla="*/ f2 1 f14"/>
                <a:gd name="f18" fmla="*/ f4 1 f14"/>
                <a:gd name="f19" fmla="*/ f15 f9 1"/>
                <a:gd name="f20" fmla="*/ f16 f9 1"/>
                <a:gd name="f21" fmla="*/ f18 f10 1"/>
                <a:gd name="f22" fmla="*/ f17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5924" h="3593">
                  <a:moveTo>
                    <a:pt x="f2" y="f5"/>
                  </a:moveTo>
                  <a:lnTo>
                    <a:pt x="f6" y="f7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2" name="Google Shape;6082;p67">
              <a:extLst>
                <a:ext uri="{FF2B5EF4-FFF2-40B4-BE49-F238E27FC236}">
                  <a16:creationId xmlns:a16="http://schemas.microsoft.com/office/drawing/2014/main" id="{C795D3C1-9C08-4F58-A5C7-D2DF103B7EBE}"/>
                </a:ext>
              </a:extLst>
            </p:cNvPr>
            <p:cNvSpPr/>
            <p:nvPr/>
          </p:nvSpPr>
          <p:spPr>
            <a:xfrm>
              <a:off x="6835002" y="5547673"/>
              <a:ext cx="227804" cy="2249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955"/>
                <a:gd name="f4" fmla="val 5881"/>
                <a:gd name="f5" fmla="val 2194"/>
                <a:gd name="f6" fmla="val 2084"/>
                <a:gd name="f7" fmla="val 1965"/>
                <a:gd name="f8" fmla="val 40"/>
                <a:gd name="f9" fmla="val 1859"/>
                <a:gd name="f10" fmla="val 115"/>
                <a:gd name="f11" fmla="val 95"/>
                <a:gd name="f12" fmla="val 1879"/>
                <a:gd name="f13" fmla="val 1"/>
                <a:gd name="f14" fmla="val 2037"/>
                <a:gd name="f15" fmla="val 2289"/>
                <a:gd name="f16" fmla="val 2446"/>
                <a:gd name="f17" fmla="val 2899"/>
                <a:gd name="f18" fmla="val 5880"/>
                <a:gd name="f19" fmla="val 3655"/>
                <a:gd name="f20" fmla="val 4998"/>
                <a:gd name="f21" fmla="val 4758"/>
                <a:gd name="f22" fmla="val 4399"/>
                <a:gd name="f23" fmla="val 4305"/>
                <a:gd name="f24" fmla="val 2490"/>
                <a:gd name="f25" fmla="val 146"/>
                <a:gd name="f26" fmla="val 2424"/>
                <a:gd name="f27" fmla="val 47"/>
                <a:gd name="f28" fmla="val 2315"/>
                <a:gd name="f29" fmla="*/ f0 1 5955"/>
                <a:gd name="f30" fmla="*/ f1 1 5881"/>
                <a:gd name="f31" fmla="+- f4 0 f2"/>
                <a:gd name="f32" fmla="+- f3 0 f2"/>
                <a:gd name="f33" fmla="*/ f32 1 5955"/>
                <a:gd name="f34" fmla="*/ f31 1 5881"/>
                <a:gd name="f35" fmla="*/ f2 1 f33"/>
                <a:gd name="f36" fmla="*/ f3 1 f33"/>
                <a:gd name="f37" fmla="*/ f2 1 f34"/>
                <a:gd name="f38" fmla="*/ f4 1 f34"/>
                <a:gd name="f39" fmla="*/ f35 f29 1"/>
                <a:gd name="f40" fmla="*/ f36 f29 1"/>
                <a:gd name="f41" fmla="*/ f38 f30 1"/>
                <a:gd name="f42" fmla="*/ f37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5955" h="5881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3" y="f15"/>
                    <a:pt x="f11" y="f16"/>
                  </a:cubicBezTo>
                  <a:lnTo>
                    <a:pt x="f17" y="f18"/>
                  </a:lnTo>
                  <a:cubicBezTo>
                    <a:pt x="f19" y="f20"/>
                    <a:pt x="f21" y="f22"/>
                    <a:pt x="f3" y="f23"/>
                  </a:cubicBezTo>
                  <a:lnTo>
                    <a:pt x="f24" y="f25"/>
                  </a:lnTo>
                  <a:cubicBezTo>
                    <a:pt x="f26" y="f27"/>
                    <a:pt x="f28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3" name="Google Shape;6110;p67">
            <a:extLst>
              <a:ext uri="{FF2B5EF4-FFF2-40B4-BE49-F238E27FC236}">
                <a16:creationId xmlns:a16="http://schemas.microsoft.com/office/drawing/2014/main" id="{42D5419E-CF85-4344-9840-AF38DE0F27D0}"/>
              </a:ext>
            </a:extLst>
          </p:cNvPr>
          <p:cNvGrpSpPr/>
          <p:nvPr/>
        </p:nvGrpSpPr>
        <p:grpSpPr>
          <a:xfrm>
            <a:off x="7644054" y="5591327"/>
            <a:ext cx="483342" cy="378488"/>
            <a:chOff x="7644054" y="5591327"/>
            <a:chExt cx="483342" cy="378488"/>
          </a:xfrm>
        </p:grpSpPr>
        <p:sp>
          <p:nvSpPr>
            <p:cNvPr id="64" name="Google Shape;6111;p67">
              <a:extLst>
                <a:ext uri="{FF2B5EF4-FFF2-40B4-BE49-F238E27FC236}">
                  <a16:creationId xmlns:a16="http://schemas.microsoft.com/office/drawing/2014/main" id="{DCC06709-53E2-4C18-BF20-AD946B18E706}"/>
                </a:ext>
              </a:extLst>
            </p:cNvPr>
            <p:cNvSpPr/>
            <p:nvPr/>
          </p:nvSpPr>
          <p:spPr>
            <a:xfrm>
              <a:off x="7644054" y="5908304"/>
              <a:ext cx="483342" cy="6151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635"/>
                <a:gd name="f4" fmla="val 1608"/>
                <a:gd name="f5" fmla="val 379"/>
                <a:gd name="f6" fmla="val 159"/>
                <a:gd name="f7" fmla="val 1"/>
                <a:gd name="f8" fmla="val 189"/>
                <a:gd name="f9" fmla="val 378"/>
                <a:gd name="f10" fmla="val 1040"/>
                <a:gd name="f11" fmla="val 537"/>
                <a:gd name="f12" fmla="val 1607"/>
                <a:gd name="f13" fmla="val 1198"/>
                <a:gd name="f14" fmla="val 11406"/>
                <a:gd name="f15" fmla="val 12067"/>
                <a:gd name="f16" fmla="val 12634"/>
                <a:gd name="f17" fmla="val 1072"/>
                <a:gd name="f18" fmla="val 12603"/>
                <a:gd name="f19" fmla="val 158"/>
                <a:gd name="f20" fmla="val 12445"/>
                <a:gd name="f21" fmla="val 12193"/>
                <a:gd name="f22" fmla="val 10965"/>
                <a:gd name="f23" fmla="val 630"/>
                <a:gd name="f24" fmla="val 10776"/>
                <a:gd name="f25" fmla="val 819"/>
                <a:gd name="f26" fmla="val 10555"/>
                <a:gd name="f27" fmla="val 10303"/>
                <a:gd name="f28" fmla="val 10146"/>
                <a:gd name="f29" fmla="val 9326"/>
                <a:gd name="f30" fmla="val 9137"/>
                <a:gd name="f31" fmla="val 8917"/>
                <a:gd name="f32" fmla="val 8696"/>
                <a:gd name="f33" fmla="val 8507"/>
                <a:gd name="f34" fmla="*/ f0 1 12635"/>
                <a:gd name="f35" fmla="*/ f1 1 1608"/>
                <a:gd name="f36" fmla="+- f4 0 f2"/>
                <a:gd name="f37" fmla="+- f3 0 f2"/>
                <a:gd name="f38" fmla="*/ f37 1 12635"/>
                <a:gd name="f39" fmla="*/ f36 1 1608"/>
                <a:gd name="f40" fmla="*/ f2 1 f38"/>
                <a:gd name="f41" fmla="*/ f3 1 f38"/>
                <a:gd name="f42" fmla="*/ f2 1 f39"/>
                <a:gd name="f43" fmla="*/ f4 1 f39"/>
                <a:gd name="f44" fmla="*/ f40 f34 1"/>
                <a:gd name="f45" fmla="*/ f41 f34 1"/>
                <a:gd name="f46" fmla="*/ f43 f35 1"/>
                <a:gd name="f47" fmla="*/ f42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12635" h="1608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2"/>
                  </a:cubicBezTo>
                  <a:lnTo>
                    <a:pt x="f14" y="f12"/>
                  </a:lnTo>
                  <a:cubicBezTo>
                    <a:pt x="f15" y="f12"/>
                    <a:pt x="f16" y="f17"/>
                    <a:pt x="f16" y="f9"/>
                  </a:cubicBezTo>
                  <a:cubicBezTo>
                    <a:pt x="f18" y="f19"/>
                    <a:pt x="f20" y="f2"/>
                    <a:pt x="f21" y="f2"/>
                  </a:cubicBezTo>
                  <a:lnTo>
                    <a:pt x="f22" y="f2"/>
                  </a:lnTo>
                  <a:lnTo>
                    <a:pt x="f22" y="f9"/>
                  </a:ln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8" y="f9"/>
                  </a:cubicBezTo>
                  <a:lnTo>
                    <a:pt x="f28" y="f2"/>
                  </a:lnTo>
                  <a:lnTo>
                    <a:pt x="f29" y="f2"/>
                  </a:lnTo>
                  <a:lnTo>
                    <a:pt x="f29" y="f9"/>
                  </a:lnTo>
                  <a:cubicBezTo>
                    <a:pt x="f29" y="f23"/>
                    <a:pt x="f30" y="f25"/>
                    <a:pt x="f31" y="f25"/>
                  </a:cubicBezTo>
                  <a:cubicBezTo>
                    <a:pt x="f32" y="f25"/>
                    <a:pt x="f33" y="f23"/>
                    <a:pt x="f33" y="f9"/>
                  </a:cubicBezTo>
                  <a:lnTo>
                    <a:pt x="f3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6112;p67">
              <a:extLst>
                <a:ext uri="{FF2B5EF4-FFF2-40B4-BE49-F238E27FC236}">
                  <a16:creationId xmlns:a16="http://schemas.microsoft.com/office/drawing/2014/main" id="{28B1C8AB-6BF1-4819-A5C7-7C38F487E5DE}"/>
                </a:ext>
              </a:extLst>
            </p:cNvPr>
            <p:cNvSpPr/>
            <p:nvPr/>
          </p:nvSpPr>
          <p:spPr>
            <a:xfrm>
              <a:off x="7674193" y="5591327"/>
              <a:ext cx="421867" cy="2856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8"/>
                <a:gd name="f4" fmla="val 7468"/>
                <a:gd name="f5" fmla="val 3794"/>
                <a:gd name="f6" fmla="val 1673"/>
                <a:gd name="f7" fmla="val 3841"/>
                <a:gd name="f8" fmla="val 3890"/>
                <a:gd name="f9" fmla="val 1682"/>
                <a:gd name="f10" fmla="val 3939"/>
                <a:gd name="f11" fmla="val 1702"/>
                <a:gd name="f12" fmla="val 6428"/>
                <a:gd name="f13" fmla="val 2521"/>
                <a:gd name="f14" fmla="val 6680"/>
                <a:gd name="f15" fmla="val 2616"/>
                <a:gd name="f16" fmla="val 6806"/>
                <a:gd name="f17" fmla="val 2994"/>
                <a:gd name="f18" fmla="val 6585"/>
                <a:gd name="f19" fmla="val 3214"/>
                <a:gd name="f20" fmla="val 6018"/>
                <a:gd name="f21" fmla="val 3750"/>
                <a:gd name="f22" fmla="val 7404"/>
                <a:gd name="f23" fmla="val 5136"/>
                <a:gd name="f24" fmla="val 7593"/>
                <a:gd name="f25" fmla="val 5262"/>
                <a:gd name="f26" fmla="val 5514"/>
                <a:gd name="f27" fmla="val 7436"/>
                <a:gd name="f28" fmla="val 5671"/>
                <a:gd name="f29" fmla="val 7357"/>
                <a:gd name="f30" fmla="val 5750"/>
                <a:gd name="f31" fmla="val 7247"/>
                <a:gd name="f32" fmla="val 5790"/>
                <a:gd name="f33" fmla="val 7136"/>
                <a:gd name="f34" fmla="val 7026"/>
                <a:gd name="f35" fmla="val 6916"/>
                <a:gd name="f36" fmla="val 6837"/>
                <a:gd name="f37" fmla="val 5451"/>
                <a:gd name="f38" fmla="val 4317"/>
                <a:gd name="f39" fmla="val 4915"/>
                <a:gd name="f40" fmla="val 4852"/>
                <a:gd name="f41" fmla="val 4821"/>
                <a:gd name="f42" fmla="val 4947"/>
                <a:gd name="f43" fmla="val 4714"/>
                <a:gd name="f44" fmla="val 4988"/>
                <a:gd name="f45" fmla="val 4613"/>
                <a:gd name="f46" fmla="val 4444"/>
                <a:gd name="f47" fmla="val 4293"/>
                <a:gd name="f48" fmla="val 4872"/>
                <a:gd name="f49" fmla="val 4254"/>
                <a:gd name="f50" fmla="val 4695"/>
                <a:gd name="f51" fmla="val 3435"/>
                <a:gd name="f52" fmla="val 2206"/>
                <a:gd name="f53" fmla="val 3328"/>
                <a:gd name="f54" fmla="val 1940"/>
                <a:gd name="f55" fmla="val 3537"/>
                <a:gd name="f56" fmla="val 1198"/>
                <a:gd name="f57" fmla="val 1"/>
                <a:gd name="f58" fmla="val 536"/>
                <a:gd name="f59" fmla="val 568"/>
                <a:gd name="f60" fmla="val 1229"/>
                <a:gd name="f61" fmla="val 7467"/>
                <a:gd name="f62" fmla="val 11027"/>
                <a:gd name="f63" fmla="val 10460"/>
                <a:gd name="f64" fmla="val 9767"/>
                <a:gd name="f65" fmla="*/ f0 1 11028"/>
                <a:gd name="f66" fmla="*/ f1 1 7468"/>
                <a:gd name="f67" fmla="+- f4 0 f2"/>
                <a:gd name="f68" fmla="+- f3 0 f2"/>
                <a:gd name="f69" fmla="*/ f68 1 11028"/>
                <a:gd name="f70" fmla="*/ f67 1 7468"/>
                <a:gd name="f71" fmla="*/ f2 1 f69"/>
                <a:gd name="f72" fmla="*/ f3 1 f69"/>
                <a:gd name="f73" fmla="*/ f2 1 f70"/>
                <a:gd name="f74" fmla="*/ f4 1 f70"/>
                <a:gd name="f75" fmla="*/ f71 f65 1"/>
                <a:gd name="f76" fmla="*/ f72 f65 1"/>
                <a:gd name="f77" fmla="*/ f74 f66 1"/>
                <a:gd name="f78" fmla="*/ f73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5" t="f78" r="f76" b="f77"/>
              <a:pathLst>
                <a:path w="11028" h="746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9"/>
                  </a:cubicBezTo>
                  <a:lnTo>
                    <a:pt x="f20" y="f21"/>
                  </a:lnTo>
                  <a:lnTo>
                    <a:pt x="f22" y="f23"/>
                  </a:lnTo>
                  <a:cubicBezTo>
                    <a:pt x="f24" y="f25"/>
                    <a:pt x="f24" y="f26"/>
                    <a:pt x="f27" y="f28"/>
                  </a:cubicBezTo>
                  <a:cubicBezTo>
                    <a:pt x="f29" y="f30"/>
                    <a:pt x="f31" y="f32"/>
                    <a:pt x="f33" y="f32"/>
                  </a:cubicBezTo>
                  <a:cubicBezTo>
                    <a:pt x="f34" y="f32"/>
                    <a:pt x="f35" y="f30"/>
                    <a:pt x="f36" y="f28"/>
                  </a:cubicBezTo>
                  <a:lnTo>
                    <a:pt x="f37" y="f38"/>
                  </a:lnTo>
                  <a:lnTo>
                    <a:pt x="f39" y="f40"/>
                  </a:lnTo>
                  <a:cubicBezTo>
                    <a:pt x="f41" y="f42"/>
                    <a:pt x="f43" y="f44"/>
                    <a:pt x="f45" y="f44"/>
                  </a:cubicBezTo>
                  <a:cubicBezTo>
                    <a:pt x="f46" y="f44"/>
                    <a:pt x="f47" y="f48"/>
                    <a:pt x="f49" y="f50"/>
                  </a:cubicBezTo>
                  <a:lnTo>
                    <a:pt x="f51" y="f52"/>
                  </a:lnTo>
                  <a:cubicBezTo>
                    <a:pt x="f53" y="f54"/>
                    <a:pt x="f55" y="f6"/>
                    <a:pt x="f5" y="f6"/>
                  </a:cubicBezTo>
                  <a:close/>
                  <a:moveTo>
                    <a:pt x="f56" y="f57"/>
                  </a:moveTo>
                  <a:cubicBezTo>
                    <a:pt x="f58" y="f57"/>
                    <a:pt x="f57" y="f59"/>
                    <a:pt x="f57" y="f60"/>
                  </a:cubicBezTo>
                  <a:lnTo>
                    <a:pt x="f57" y="f61"/>
                  </a:lnTo>
                  <a:lnTo>
                    <a:pt x="f62" y="f61"/>
                  </a:lnTo>
                  <a:lnTo>
                    <a:pt x="f62" y="f60"/>
                  </a:lnTo>
                  <a:cubicBezTo>
                    <a:pt x="f62" y="f59"/>
                    <a:pt x="f63" y="f57"/>
                    <a:pt x="f64" y="f57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6" name="Google Shape;5972;p67">
            <a:extLst>
              <a:ext uri="{FF2B5EF4-FFF2-40B4-BE49-F238E27FC236}">
                <a16:creationId xmlns:a16="http://schemas.microsoft.com/office/drawing/2014/main" id="{6D024013-650C-41EB-9139-B179AFA7151E}"/>
              </a:ext>
            </a:extLst>
          </p:cNvPr>
          <p:cNvGrpSpPr/>
          <p:nvPr/>
        </p:nvGrpSpPr>
        <p:grpSpPr>
          <a:xfrm>
            <a:off x="5231492" y="2522326"/>
            <a:ext cx="480672" cy="552946"/>
            <a:chOff x="5231492" y="2522326"/>
            <a:chExt cx="480672" cy="552946"/>
          </a:xfrm>
        </p:grpSpPr>
        <p:sp>
          <p:nvSpPr>
            <p:cNvPr id="67" name="Google Shape;5973;p67">
              <a:extLst>
                <a:ext uri="{FF2B5EF4-FFF2-40B4-BE49-F238E27FC236}">
                  <a16:creationId xmlns:a16="http://schemas.microsoft.com/office/drawing/2014/main" id="{B66B3459-6D85-4FA3-9A78-84A97D04CCC6}"/>
                </a:ext>
              </a:extLst>
            </p:cNvPr>
            <p:cNvSpPr/>
            <p:nvPr/>
          </p:nvSpPr>
          <p:spPr>
            <a:xfrm>
              <a:off x="5267190" y="2629439"/>
              <a:ext cx="407913" cy="26511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358"/>
                <a:gd name="f4" fmla="val 6082"/>
                <a:gd name="f5" fmla="val 379"/>
                <a:gd name="f6" fmla="val 1"/>
                <a:gd name="f7" fmla="val 158"/>
                <a:gd name="f8" fmla="val 221"/>
                <a:gd name="f9" fmla="val 410"/>
                <a:gd name="f10" fmla="val 6081"/>
                <a:gd name="f11" fmla="val 9357"/>
                <a:gd name="f12" fmla="val 9168"/>
                <a:gd name="f13" fmla="val 8979"/>
                <a:gd name="f14" fmla="*/ f0 1 9358"/>
                <a:gd name="f15" fmla="*/ f1 1 6082"/>
                <a:gd name="f16" fmla="+- f4 0 f2"/>
                <a:gd name="f17" fmla="+- f3 0 f2"/>
                <a:gd name="f18" fmla="*/ f17 1 9358"/>
                <a:gd name="f19" fmla="*/ f16 1 6082"/>
                <a:gd name="f20" fmla="*/ f2 1 f18"/>
                <a:gd name="f21" fmla="*/ f3 1 f18"/>
                <a:gd name="f22" fmla="*/ f2 1 f19"/>
                <a:gd name="f23" fmla="*/ f4 1 f19"/>
                <a:gd name="f24" fmla="*/ f20 f14 1"/>
                <a:gd name="f25" fmla="*/ f21 f14 1"/>
                <a:gd name="f26" fmla="*/ f23 f15 1"/>
                <a:gd name="f27" fmla="*/ f22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9358" h="6082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lnTo>
                    <a:pt x="f11" y="f10"/>
                  </a:lnTo>
                  <a:lnTo>
                    <a:pt x="f11" y="f9"/>
                  </a:lnTo>
                  <a:cubicBezTo>
                    <a:pt x="f11" y="f7"/>
                    <a:pt x="f12" y="f6"/>
                    <a:pt x="f13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8" name="Google Shape;5974;p67">
              <a:extLst>
                <a:ext uri="{FF2B5EF4-FFF2-40B4-BE49-F238E27FC236}">
                  <a16:creationId xmlns:a16="http://schemas.microsoft.com/office/drawing/2014/main" id="{A618DA68-5ADE-4F29-9E0C-5301EFF0844D}"/>
                </a:ext>
              </a:extLst>
            </p:cNvPr>
            <p:cNvSpPr/>
            <p:nvPr/>
          </p:nvSpPr>
          <p:spPr>
            <a:xfrm>
              <a:off x="5231492" y="2930203"/>
              <a:ext cx="480672" cy="1450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7"/>
                <a:gd name="f4" fmla="val 3328"/>
                <a:gd name="f5" fmla="val 63"/>
                <a:gd name="f6" fmla="val 32"/>
                <a:gd name="f7" fmla="val 126"/>
                <a:gd name="f8" fmla="val 284"/>
                <a:gd name="f9" fmla="val 410"/>
                <a:gd name="f10" fmla="val 1103"/>
                <a:gd name="f11" fmla="val 536"/>
                <a:gd name="f12" fmla="val 1670"/>
                <a:gd name="f13" fmla="val 1198"/>
                <a:gd name="f14" fmla="val 3151"/>
                <a:gd name="f15" fmla="val 2615"/>
                <a:gd name="f16" fmla="val 2710"/>
                <a:gd name="f17" fmla="val 2521"/>
                <a:gd name="f18" fmla="val 2930"/>
                <a:gd name="f19" fmla="val 3182"/>
                <a:gd name="f20" fmla="val 2836"/>
                <a:gd name="f21" fmla="val 3277"/>
                <a:gd name="f22" fmla="val 2889"/>
                <a:gd name="f23" fmla="val 3312"/>
                <a:gd name="f24" fmla="val 2949"/>
                <a:gd name="f25" fmla="val 3009"/>
                <a:gd name="f26" fmla="val 3166"/>
                <a:gd name="f27" fmla="val 3326"/>
                <a:gd name="f28" fmla="val 3224"/>
                <a:gd name="f29" fmla="val 3371"/>
                <a:gd name="f30" fmla="val 3088"/>
                <a:gd name="f31" fmla="val 4096"/>
                <a:gd name="f32" fmla="val 1639"/>
                <a:gd name="f33" fmla="val 5073"/>
                <a:gd name="f34" fmla="val 2867"/>
                <a:gd name="f35" fmla="val 3119"/>
                <a:gd name="f36" fmla="val 5262"/>
                <a:gd name="f37" fmla="val 3308"/>
                <a:gd name="f38" fmla="val 5514"/>
                <a:gd name="f39" fmla="val 5734"/>
                <a:gd name="f40" fmla="val 5892"/>
                <a:gd name="f41" fmla="val 6868"/>
                <a:gd name="f42" fmla="val 7593"/>
                <a:gd name="f43" fmla="val 7688"/>
                <a:gd name="f44" fmla="val 3230"/>
                <a:gd name="f45" fmla="val 7835"/>
                <a:gd name="f46" fmla="val 3301"/>
                <a:gd name="f47" fmla="val 7983"/>
                <a:gd name="f48" fmla="val 8032"/>
                <a:gd name="f49" fmla="val 8081"/>
                <a:gd name="f50" fmla="val 3293"/>
                <a:gd name="f51" fmla="val 8129"/>
                <a:gd name="f52" fmla="val 8349"/>
                <a:gd name="f53" fmla="val 8412"/>
                <a:gd name="f54" fmla="val 7814"/>
                <a:gd name="f55" fmla="val 9767"/>
                <a:gd name="f56" fmla="val 10429"/>
                <a:gd name="f57" fmla="val 252"/>
                <a:gd name="f58" fmla="val 10964"/>
                <a:gd name="f59" fmla="val 10933"/>
                <a:gd name="f60" fmla="*/ f0 1 11027"/>
                <a:gd name="f61" fmla="*/ f1 1 3328"/>
                <a:gd name="f62" fmla="+- f4 0 f2"/>
                <a:gd name="f63" fmla="+- f3 0 f2"/>
                <a:gd name="f64" fmla="*/ f63 1 11027"/>
                <a:gd name="f65" fmla="*/ f62 1 3328"/>
                <a:gd name="f66" fmla="*/ f2 1 f64"/>
                <a:gd name="f67" fmla="*/ f3 1 f64"/>
                <a:gd name="f68" fmla="*/ f2 1 f65"/>
                <a:gd name="f69" fmla="*/ f4 1 f65"/>
                <a:gd name="f70" fmla="*/ f66 f60 1"/>
                <a:gd name="f71" fmla="*/ f67 f60 1"/>
                <a:gd name="f72" fmla="*/ f69 f61 1"/>
                <a:gd name="f73" fmla="*/ f68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0" t="f73" r="f71" b="f72"/>
              <a:pathLst>
                <a:path w="11027" h="3328">
                  <a:moveTo>
                    <a:pt x="f5" y="f2"/>
                  </a:moveTo>
                  <a:cubicBezTo>
                    <a:pt x="f6" y="f7"/>
                    <a:pt x="f2" y="f8"/>
                    <a:pt x="f2" y="f9"/>
                  </a:cubicBezTo>
                  <a:cubicBezTo>
                    <a:pt x="f2" y="f10"/>
                    <a:pt x="f11" y="f12"/>
                    <a:pt x="f13" y="f12"/>
                  </a:cubicBezTo>
                  <a:lnTo>
                    <a:pt x="f14" y="f12"/>
                  </a:lnTo>
                  <a:lnTo>
                    <a:pt x="f15" y="f16"/>
                  </a:lnTo>
                  <a:cubicBezTo>
                    <a:pt x="f17" y="f18"/>
                    <a:pt x="f15" y="f19"/>
                    <a:pt x="f20" y="f21"/>
                  </a:cubicBezTo>
                  <a:cubicBezTo>
                    <a:pt x="f22" y="f23"/>
                    <a:pt x="f24" y="f4"/>
                    <a:pt x="f25" y="f4"/>
                  </a:cubicBezTo>
                  <a:cubicBezTo>
                    <a:pt x="f26" y="f4"/>
                    <a:pt x="f27" y="f28"/>
                    <a:pt x="f29" y="f30"/>
                  </a:cubicBezTo>
                  <a:lnTo>
                    <a:pt x="f31" y="f32"/>
                  </a:lnTo>
                  <a:lnTo>
                    <a:pt x="f33" y="f32"/>
                  </a:lnTo>
                  <a:lnTo>
                    <a:pt x="f33" y="f34"/>
                  </a:lnTo>
                  <a:cubicBezTo>
                    <a:pt x="f33" y="f35"/>
                    <a:pt x="f36" y="f37"/>
                    <a:pt x="f38" y="f37"/>
                  </a:cubicBezTo>
                  <a:cubicBezTo>
                    <a:pt x="f39" y="f37"/>
                    <a:pt x="f40" y="f35"/>
                    <a:pt x="f40" y="f34"/>
                  </a:cubicBezTo>
                  <a:lnTo>
                    <a:pt x="f40" y="f32"/>
                  </a:lnTo>
                  <a:lnTo>
                    <a:pt x="f41" y="f32"/>
                  </a:lnTo>
                  <a:lnTo>
                    <a:pt x="f42" y="f30"/>
                  </a:lnTo>
                  <a:cubicBezTo>
                    <a:pt x="f43" y="f44"/>
                    <a:pt x="f45" y="f46"/>
                    <a:pt x="f47" y="f46"/>
                  </a:cubicBezTo>
                  <a:cubicBezTo>
                    <a:pt x="f48" y="f46"/>
                    <a:pt x="f49" y="f50"/>
                    <a:pt x="f51" y="f21"/>
                  </a:cubicBezTo>
                  <a:cubicBezTo>
                    <a:pt x="f52" y="f14"/>
                    <a:pt x="f53" y="f18"/>
                    <a:pt x="f52" y="f16"/>
                  </a:cubicBezTo>
                  <a:lnTo>
                    <a:pt x="f54" y="f12"/>
                  </a:lnTo>
                  <a:lnTo>
                    <a:pt x="f55" y="f12"/>
                  </a:lnTo>
                  <a:cubicBezTo>
                    <a:pt x="f56" y="f12"/>
                    <a:pt x="f3" y="f10"/>
                    <a:pt x="f3" y="f9"/>
                  </a:cubicBezTo>
                  <a:cubicBezTo>
                    <a:pt x="f3" y="f57"/>
                    <a:pt x="f58" y="f7"/>
                    <a:pt x="f59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9" name="Google Shape;5975;p67">
              <a:extLst>
                <a:ext uri="{FF2B5EF4-FFF2-40B4-BE49-F238E27FC236}">
                  <a16:creationId xmlns:a16="http://schemas.microsoft.com/office/drawing/2014/main" id="{0A92EBD3-11B7-45C7-9EF0-5364821C4408}"/>
                </a:ext>
              </a:extLst>
            </p:cNvPr>
            <p:cNvSpPr/>
            <p:nvPr/>
          </p:nvSpPr>
          <p:spPr>
            <a:xfrm>
              <a:off x="5414134" y="2522326"/>
              <a:ext cx="109883" cy="714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21"/>
                <a:gd name="f4" fmla="val 1639"/>
                <a:gd name="f5" fmla="val 442"/>
                <a:gd name="f6" fmla="val 221"/>
                <a:gd name="f7" fmla="val 1"/>
                <a:gd name="f8" fmla="val 189"/>
                <a:gd name="f9" fmla="val 410"/>
                <a:gd name="f10" fmla="val 2489"/>
                <a:gd name="f11" fmla="val 2332"/>
                <a:gd name="f12" fmla="val 2111"/>
                <a:gd name="f13" fmla="*/ f0 1 2521"/>
                <a:gd name="f14" fmla="*/ f1 1 1639"/>
                <a:gd name="f15" fmla="+- f4 0 f2"/>
                <a:gd name="f16" fmla="+- f3 0 f2"/>
                <a:gd name="f17" fmla="*/ f16 1 2521"/>
                <a:gd name="f18" fmla="*/ f15 1 1639"/>
                <a:gd name="f19" fmla="*/ f2 1 f17"/>
                <a:gd name="f20" fmla="*/ f3 1 f17"/>
                <a:gd name="f21" fmla="*/ f2 1 f18"/>
                <a:gd name="f22" fmla="*/ f4 1 f18"/>
                <a:gd name="f23" fmla="*/ f19 f13 1"/>
                <a:gd name="f24" fmla="*/ f20 f13 1"/>
                <a:gd name="f25" fmla="*/ f22 f14 1"/>
                <a:gd name="f26" fmla="*/ f2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2521" h="1639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4"/>
                  </a:lnTo>
                  <a:lnTo>
                    <a:pt x="f10" y="f4"/>
                  </a:lnTo>
                  <a:lnTo>
                    <a:pt x="f10" y="f9"/>
                  </a:lnTo>
                  <a:lnTo>
                    <a:pt x="f3" y="f9"/>
                  </a:lnTo>
                  <a:cubicBezTo>
                    <a:pt x="f3" y="f8"/>
                    <a:pt x="f11" y="f2"/>
                    <a:pt x="f12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0" name="Google Shape;5984;p67">
            <a:extLst>
              <a:ext uri="{FF2B5EF4-FFF2-40B4-BE49-F238E27FC236}">
                <a16:creationId xmlns:a16="http://schemas.microsoft.com/office/drawing/2014/main" id="{C6697BF5-3475-4863-BF44-DFFCB8ADF0CC}"/>
              </a:ext>
            </a:extLst>
          </p:cNvPr>
          <p:cNvGrpSpPr/>
          <p:nvPr/>
        </p:nvGrpSpPr>
        <p:grpSpPr>
          <a:xfrm>
            <a:off x="9324639" y="2518248"/>
            <a:ext cx="554830" cy="553468"/>
            <a:chOff x="9324639" y="2518248"/>
            <a:chExt cx="554830" cy="553468"/>
          </a:xfrm>
        </p:grpSpPr>
        <p:sp>
          <p:nvSpPr>
            <p:cNvPr id="71" name="Google Shape;5985;p67">
              <a:extLst>
                <a:ext uri="{FF2B5EF4-FFF2-40B4-BE49-F238E27FC236}">
                  <a16:creationId xmlns:a16="http://schemas.microsoft.com/office/drawing/2014/main" id="{D22FC93D-27FA-4604-BBFF-AF07D679282D}"/>
                </a:ext>
              </a:extLst>
            </p:cNvPr>
            <p:cNvSpPr/>
            <p:nvPr/>
          </p:nvSpPr>
          <p:spPr>
            <a:xfrm>
              <a:off x="9324639" y="2518248"/>
              <a:ext cx="254093" cy="2526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29"/>
                <a:gd name="f4" fmla="val 5797"/>
                <a:gd name="f5" fmla="val 2930"/>
                <a:gd name="f6" fmla="val 1670"/>
                <a:gd name="f7" fmla="val 3119"/>
                <a:gd name="f8" fmla="val 3308"/>
                <a:gd name="f9" fmla="val 1859"/>
                <a:gd name="f10" fmla="val 2048"/>
                <a:gd name="f11" fmla="val 2489"/>
                <a:gd name="f12" fmla="val 3749"/>
                <a:gd name="f13" fmla="val 4001"/>
                <a:gd name="f14" fmla="val 4159"/>
                <a:gd name="f15" fmla="val 2678"/>
                <a:gd name="f16" fmla="val 3151"/>
                <a:gd name="f17" fmla="val 3938"/>
                <a:gd name="f18" fmla="val 3340"/>
                <a:gd name="f19" fmla="val 3781"/>
                <a:gd name="f20" fmla="val 2710"/>
                <a:gd name="f21" fmla="val 2520"/>
                <a:gd name="f22" fmla="val 3970"/>
                <a:gd name="f23" fmla="val 2079"/>
                <a:gd name="f24" fmla="val 1701"/>
                <a:gd name="f25" fmla="val 1827"/>
                <a:gd name="f26" fmla="val 441"/>
                <a:gd name="f27" fmla="val 189"/>
                <a:gd name="f28" fmla="val 5387"/>
                <a:gd name="f29" fmla="val 32"/>
                <a:gd name="f30" fmla="val 5639"/>
                <a:gd name="f31" fmla="val 221"/>
                <a:gd name="f32" fmla="val 5608"/>
                <a:gd name="f33" fmla="*/ f0 1 5829"/>
                <a:gd name="f34" fmla="*/ f1 1 5797"/>
                <a:gd name="f35" fmla="+- f4 0 f2"/>
                <a:gd name="f36" fmla="+- f3 0 f2"/>
                <a:gd name="f37" fmla="*/ f36 1 5829"/>
                <a:gd name="f38" fmla="*/ f35 1 5797"/>
                <a:gd name="f39" fmla="*/ f2 1 f37"/>
                <a:gd name="f40" fmla="*/ f3 1 f37"/>
                <a:gd name="f41" fmla="*/ f2 1 f38"/>
                <a:gd name="f42" fmla="*/ f4 1 f38"/>
                <a:gd name="f43" fmla="*/ f39 f33 1"/>
                <a:gd name="f44" fmla="*/ f40 f33 1"/>
                <a:gd name="f45" fmla="*/ f42 f34 1"/>
                <a:gd name="f46" fmla="*/ f41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5829" h="579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14" y="f5"/>
                  </a:cubicBezTo>
                  <a:cubicBezTo>
                    <a:pt x="f14" y="f16"/>
                    <a:pt x="f17" y="f18"/>
                    <a:pt x="f12" y="f18"/>
                  </a:cubicBezTo>
                  <a:lnTo>
                    <a:pt x="f8" y="f18"/>
                  </a:lnTo>
                  <a:lnTo>
                    <a:pt x="f8" y="f19"/>
                  </a:lnTo>
                  <a:cubicBezTo>
                    <a:pt x="f8" y="f13"/>
                    <a:pt x="f7" y="f14"/>
                    <a:pt x="f5" y="f14"/>
                  </a:cubicBezTo>
                  <a:cubicBezTo>
                    <a:pt x="f20" y="f14"/>
                    <a:pt x="f21" y="f22"/>
                    <a:pt x="f21" y="f19"/>
                  </a:cubicBezTo>
                  <a:lnTo>
                    <a:pt x="f21" y="f18"/>
                  </a:lnTo>
                  <a:lnTo>
                    <a:pt x="f23" y="f18"/>
                  </a:lnTo>
                  <a:cubicBezTo>
                    <a:pt x="f9" y="f18"/>
                    <a:pt x="f24" y="f16"/>
                    <a:pt x="f24" y="f5"/>
                  </a:cubicBezTo>
                  <a:cubicBezTo>
                    <a:pt x="f24" y="f15"/>
                    <a:pt x="f9" y="f11"/>
                    <a:pt x="f23" y="f11"/>
                  </a:cubicBezTo>
                  <a:lnTo>
                    <a:pt x="f21" y="f11"/>
                  </a:lnTo>
                  <a:lnTo>
                    <a:pt x="f21" y="f10"/>
                  </a:lnTo>
                  <a:cubicBezTo>
                    <a:pt x="f21" y="f25"/>
                    <a:pt x="f20" y="f6"/>
                    <a:pt x="f5" y="f6"/>
                  </a:cubicBezTo>
                  <a:close/>
                  <a:moveTo>
                    <a:pt x="f26" y="f2"/>
                  </a:moveTo>
                  <a:cubicBezTo>
                    <a:pt x="f27" y="f2"/>
                    <a:pt x="f2" y="f27"/>
                    <a:pt x="f2" y="f26"/>
                  </a:cubicBezTo>
                  <a:lnTo>
                    <a:pt x="f2" y="f28"/>
                  </a:lnTo>
                  <a:cubicBezTo>
                    <a:pt x="f29" y="f30"/>
                    <a:pt x="f31" y="f4"/>
                    <a:pt x="f26" y="f4"/>
                  </a:cubicBezTo>
                  <a:lnTo>
                    <a:pt x="f28" y="f4"/>
                  </a:lnTo>
                  <a:cubicBezTo>
                    <a:pt x="f30" y="f4"/>
                    <a:pt x="f3" y="f32"/>
                    <a:pt x="f3" y="f28"/>
                  </a:cubicBezTo>
                  <a:lnTo>
                    <a:pt x="f3" y="f26"/>
                  </a:lnTo>
                  <a:cubicBezTo>
                    <a:pt x="f3" y="f27"/>
                    <a:pt x="f30" y="f2"/>
                    <a:pt x="f28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2" name="Google Shape;5986;p67">
              <a:extLst>
                <a:ext uri="{FF2B5EF4-FFF2-40B4-BE49-F238E27FC236}">
                  <a16:creationId xmlns:a16="http://schemas.microsoft.com/office/drawing/2014/main" id="{C3226FB4-55AA-4D2F-BA72-6317890FDBBD}"/>
                </a:ext>
              </a:extLst>
            </p:cNvPr>
            <p:cNvSpPr/>
            <p:nvPr/>
          </p:nvSpPr>
          <p:spPr>
            <a:xfrm>
              <a:off x="9325993" y="2820366"/>
              <a:ext cx="255483" cy="25134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61"/>
                <a:gd name="f4" fmla="val 5766"/>
                <a:gd name="f5" fmla="val 3450"/>
                <a:gd name="f6" fmla="val 1859"/>
                <a:gd name="f7" fmla="val 3561"/>
                <a:gd name="f8" fmla="val 3671"/>
                <a:gd name="f9" fmla="val 1890"/>
                <a:gd name="f10" fmla="val 3750"/>
                <a:gd name="f11" fmla="val 1953"/>
                <a:gd name="f12" fmla="val 3907"/>
                <a:gd name="f13" fmla="val 2111"/>
                <a:gd name="f14" fmla="val 2395"/>
                <a:gd name="f15" fmla="val 2552"/>
                <a:gd name="f16" fmla="val 3466"/>
                <a:gd name="f17" fmla="val 2836"/>
                <a:gd name="f18" fmla="val 3119"/>
                <a:gd name="f19" fmla="val 3277"/>
                <a:gd name="f20" fmla="val 3529"/>
                <a:gd name="f21" fmla="val 3686"/>
                <a:gd name="f22" fmla="val 3765"/>
                <a:gd name="f23" fmla="val 3804"/>
                <a:gd name="f24" fmla="val 3340"/>
                <a:gd name="f25" fmla="val 3230"/>
                <a:gd name="f26" fmla="val 3151"/>
                <a:gd name="f27" fmla="val 2899"/>
                <a:gd name="f28" fmla="val 3434"/>
                <a:gd name="f29" fmla="val 2616"/>
                <a:gd name="f30" fmla="val 2537"/>
                <a:gd name="f31" fmla="val 2426"/>
                <a:gd name="f32" fmla="val 2316"/>
                <a:gd name="f33" fmla="val 2206"/>
                <a:gd name="f34" fmla="val 2096"/>
                <a:gd name="f35" fmla="val 2017"/>
                <a:gd name="f36" fmla="val 2300"/>
                <a:gd name="f37" fmla="val 2237"/>
                <a:gd name="f38" fmla="val 442"/>
                <a:gd name="f39" fmla="val 221"/>
                <a:gd name="f40" fmla="val 1"/>
                <a:gd name="f41" fmla="val 189"/>
                <a:gd name="f42" fmla="val 378"/>
                <a:gd name="f43" fmla="val 5356"/>
                <a:gd name="f44" fmla="val 5608"/>
                <a:gd name="f45" fmla="val 5419"/>
                <a:gd name="f46" fmla="val 5640"/>
                <a:gd name="f47" fmla="val 5545"/>
                <a:gd name="f48" fmla="val 158"/>
                <a:gd name="f49" fmla="*/ f0 1 5861"/>
                <a:gd name="f50" fmla="*/ f1 1 5766"/>
                <a:gd name="f51" fmla="+- f4 0 f2"/>
                <a:gd name="f52" fmla="+- f3 0 f2"/>
                <a:gd name="f53" fmla="*/ f52 1 5861"/>
                <a:gd name="f54" fmla="*/ f51 1 5766"/>
                <a:gd name="f55" fmla="*/ f2 1 f53"/>
                <a:gd name="f56" fmla="*/ f3 1 f53"/>
                <a:gd name="f57" fmla="*/ f2 1 f54"/>
                <a:gd name="f58" fmla="*/ f4 1 f54"/>
                <a:gd name="f59" fmla="*/ f55 f49 1"/>
                <a:gd name="f60" fmla="*/ f56 f49 1"/>
                <a:gd name="f61" fmla="*/ f58 f50 1"/>
                <a:gd name="f62" fmla="*/ f57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5861" h="576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lnTo>
                    <a:pt x="f10" y="f18"/>
                  </a:lnTo>
                  <a:cubicBezTo>
                    <a:pt x="f12" y="f19"/>
                    <a:pt x="f12" y="f20"/>
                    <a:pt x="f10" y="f21"/>
                  </a:cubicBezTo>
                  <a:cubicBezTo>
                    <a:pt x="f8" y="f22"/>
                    <a:pt x="f7" y="f23"/>
                    <a:pt x="f5" y="f23"/>
                  </a:cubicBezTo>
                  <a:cubicBezTo>
                    <a:pt x="f24" y="f23"/>
                    <a:pt x="f25" y="f22"/>
                    <a:pt x="f26" y="f21"/>
                  </a:cubicBezTo>
                  <a:lnTo>
                    <a:pt x="f27" y="f28"/>
                  </a:lnTo>
                  <a:lnTo>
                    <a:pt x="f29" y="f21"/>
                  </a:lnTo>
                  <a:cubicBezTo>
                    <a:pt x="f30" y="f22"/>
                    <a:pt x="f31" y="f23"/>
                    <a:pt x="f32" y="f23"/>
                  </a:cubicBezTo>
                  <a:cubicBezTo>
                    <a:pt x="f33" y="f23"/>
                    <a:pt x="f34" y="f22"/>
                    <a:pt x="f35" y="f21"/>
                  </a:cubicBezTo>
                  <a:cubicBezTo>
                    <a:pt x="f6" y="f20"/>
                    <a:pt x="f6" y="f19"/>
                    <a:pt x="f35" y="f18"/>
                  </a:cubicBezTo>
                  <a:lnTo>
                    <a:pt x="f36" y="f17"/>
                  </a:lnTo>
                  <a:lnTo>
                    <a:pt x="f35" y="f15"/>
                  </a:lnTo>
                  <a:cubicBezTo>
                    <a:pt x="f6" y="f14"/>
                    <a:pt x="f6" y="f13"/>
                    <a:pt x="f35" y="f11"/>
                  </a:cubicBezTo>
                  <a:cubicBezTo>
                    <a:pt x="f34" y="f9"/>
                    <a:pt x="f33" y="f6"/>
                    <a:pt x="f32" y="f6"/>
                  </a:cubicBezTo>
                  <a:cubicBezTo>
                    <a:pt x="f31" y="f6"/>
                    <a:pt x="f30" y="f9"/>
                    <a:pt x="f29" y="f11"/>
                  </a:cubicBezTo>
                  <a:lnTo>
                    <a:pt x="f27" y="f37"/>
                  </a:lnTo>
                  <a:lnTo>
                    <a:pt x="f26" y="f11"/>
                  </a:lnTo>
                  <a:cubicBezTo>
                    <a:pt x="f25" y="f9"/>
                    <a:pt x="f24" y="f6"/>
                    <a:pt x="f5" y="f6"/>
                  </a:cubicBezTo>
                  <a:close/>
                  <a:moveTo>
                    <a:pt x="f38" y="f2"/>
                  </a:moveTo>
                  <a:cubicBezTo>
                    <a:pt x="f39" y="f2"/>
                    <a:pt x="f40" y="f41"/>
                    <a:pt x="f40" y="f42"/>
                  </a:cubicBezTo>
                  <a:lnTo>
                    <a:pt x="f40" y="f43"/>
                  </a:lnTo>
                  <a:cubicBezTo>
                    <a:pt x="f40" y="f44"/>
                    <a:pt x="f39" y="f4"/>
                    <a:pt x="f38" y="f4"/>
                  </a:cubicBezTo>
                  <a:lnTo>
                    <a:pt x="f45" y="f4"/>
                  </a:lnTo>
                  <a:cubicBezTo>
                    <a:pt x="f46" y="f4"/>
                    <a:pt x="f3" y="f47"/>
                    <a:pt x="f3" y="f43"/>
                  </a:cubicBezTo>
                  <a:lnTo>
                    <a:pt x="f3" y="f42"/>
                  </a:lnTo>
                  <a:cubicBezTo>
                    <a:pt x="f3" y="f48"/>
                    <a:pt x="f46" y="f2"/>
                    <a:pt x="f4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5987;p67">
              <a:extLst>
                <a:ext uri="{FF2B5EF4-FFF2-40B4-BE49-F238E27FC236}">
                  <a16:creationId xmlns:a16="http://schemas.microsoft.com/office/drawing/2014/main" id="{100FD10D-E34E-4274-92A4-7A1A35BF6F45}"/>
                </a:ext>
              </a:extLst>
            </p:cNvPr>
            <p:cNvSpPr/>
            <p:nvPr/>
          </p:nvSpPr>
          <p:spPr>
            <a:xfrm>
              <a:off x="9625376" y="2518248"/>
              <a:ext cx="254093" cy="2526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29"/>
                <a:gd name="f4" fmla="val 5797"/>
                <a:gd name="f5" fmla="val 3750"/>
                <a:gd name="f6" fmla="val 2457"/>
                <a:gd name="f7" fmla="val 3970"/>
                <a:gd name="f8" fmla="val 4128"/>
                <a:gd name="f9" fmla="val 2646"/>
                <a:gd name="f10" fmla="val 2867"/>
                <a:gd name="f11" fmla="val 4159"/>
                <a:gd name="f12" fmla="val 3151"/>
                <a:gd name="f13" fmla="val 3308"/>
                <a:gd name="f14" fmla="val 2080"/>
                <a:gd name="f15" fmla="val 1859"/>
                <a:gd name="f16" fmla="val 1702"/>
                <a:gd name="f17" fmla="val 3119"/>
                <a:gd name="f18" fmla="val 1891"/>
                <a:gd name="f19" fmla="val 442"/>
                <a:gd name="f20" fmla="val 190"/>
                <a:gd name="f21" fmla="val 1"/>
                <a:gd name="f22" fmla="val 189"/>
                <a:gd name="f23" fmla="val 441"/>
                <a:gd name="f24" fmla="val 5387"/>
                <a:gd name="f25" fmla="val 5639"/>
                <a:gd name="f26" fmla="val 5388"/>
                <a:gd name="f27" fmla="val 5640"/>
                <a:gd name="f28" fmla="val 5608"/>
                <a:gd name="f29" fmla="*/ f0 1 5829"/>
                <a:gd name="f30" fmla="*/ f1 1 5797"/>
                <a:gd name="f31" fmla="+- f4 0 f2"/>
                <a:gd name="f32" fmla="+- f3 0 f2"/>
                <a:gd name="f33" fmla="*/ f32 1 5829"/>
                <a:gd name="f34" fmla="*/ f31 1 5797"/>
                <a:gd name="f35" fmla="*/ f2 1 f33"/>
                <a:gd name="f36" fmla="*/ f3 1 f33"/>
                <a:gd name="f37" fmla="*/ f2 1 f34"/>
                <a:gd name="f38" fmla="*/ f4 1 f34"/>
                <a:gd name="f39" fmla="*/ f35 f29 1"/>
                <a:gd name="f40" fmla="*/ f36 f29 1"/>
                <a:gd name="f41" fmla="*/ f38 f30 1"/>
                <a:gd name="f42" fmla="*/ f37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5829" h="579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11" y="f12"/>
                    <a:pt x="f7" y="f13"/>
                    <a:pt x="f5" y="f13"/>
                  </a:cubicBezTo>
                  <a:lnTo>
                    <a:pt x="f14" y="f13"/>
                  </a:lnTo>
                  <a:cubicBezTo>
                    <a:pt x="f15" y="f13"/>
                    <a:pt x="f16" y="f17"/>
                    <a:pt x="f16" y="f10"/>
                  </a:cubicBezTo>
                  <a:cubicBezTo>
                    <a:pt x="f16" y="f9"/>
                    <a:pt x="f18" y="f6"/>
                    <a:pt x="f14" y="f6"/>
                  </a:cubicBezTo>
                  <a:close/>
                  <a:moveTo>
                    <a:pt x="f19" y="f2"/>
                  </a:moveTo>
                  <a:cubicBezTo>
                    <a:pt x="f20" y="f2"/>
                    <a:pt x="f21" y="f22"/>
                    <a:pt x="f21" y="f23"/>
                  </a:cubicBezTo>
                  <a:lnTo>
                    <a:pt x="f21" y="f24"/>
                  </a:lnTo>
                  <a:cubicBezTo>
                    <a:pt x="f21" y="f25"/>
                    <a:pt x="f20" y="f4"/>
                    <a:pt x="f19" y="f4"/>
                  </a:cubicBezTo>
                  <a:lnTo>
                    <a:pt x="f26" y="f4"/>
                  </a:lnTo>
                  <a:cubicBezTo>
                    <a:pt x="f27" y="f4"/>
                    <a:pt x="f3" y="f28"/>
                    <a:pt x="f3" y="f24"/>
                  </a:cubicBezTo>
                  <a:lnTo>
                    <a:pt x="f3" y="f23"/>
                  </a:lnTo>
                  <a:cubicBezTo>
                    <a:pt x="f3" y="f22"/>
                    <a:pt x="f27" y="f2"/>
                    <a:pt x="f26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4" name="Google Shape;5988;p67">
              <a:extLst>
                <a:ext uri="{FF2B5EF4-FFF2-40B4-BE49-F238E27FC236}">
                  <a16:creationId xmlns:a16="http://schemas.microsoft.com/office/drawing/2014/main" id="{F7AF618E-149A-4B76-8418-85C976B31C37}"/>
                </a:ext>
              </a:extLst>
            </p:cNvPr>
            <p:cNvSpPr/>
            <p:nvPr/>
          </p:nvSpPr>
          <p:spPr>
            <a:xfrm>
              <a:off x="9625376" y="2818976"/>
              <a:ext cx="254093" cy="2527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29"/>
                <a:gd name="f4" fmla="val 5798"/>
                <a:gd name="f5" fmla="val 3750"/>
                <a:gd name="f6" fmla="val 1639"/>
                <a:gd name="f7" fmla="val 3970"/>
                <a:gd name="f8" fmla="val 4128"/>
                <a:gd name="f9" fmla="val 1859"/>
                <a:gd name="f10" fmla="val 2080"/>
                <a:gd name="f11" fmla="val 4159"/>
                <a:gd name="f12" fmla="val 2332"/>
                <a:gd name="f13" fmla="val 2490"/>
                <a:gd name="f14" fmla="val 1702"/>
                <a:gd name="f15" fmla="val 2269"/>
                <a:gd name="f16" fmla="val 1891"/>
                <a:gd name="f17" fmla="val 3309"/>
                <a:gd name="f18" fmla="val 3498"/>
                <a:gd name="f19" fmla="val 3687"/>
                <a:gd name="f20" fmla="val 3939"/>
                <a:gd name="f21" fmla="val 3466"/>
                <a:gd name="f22" fmla="val 442"/>
                <a:gd name="f23" fmla="val 1"/>
                <a:gd name="f24" fmla="val 190"/>
                <a:gd name="f25" fmla="val 379"/>
                <a:gd name="f26" fmla="val 5388"/>
                <a:gd name="f27" fmla="val 5640"/>
                <a:gd name="f28" fmla="val 5577"/>
                <a:gd name="f29" fmla="val 410"/>
                <a:gd name="f30" fmla="*/ f0 1 5829"/>
                <a:gd name="f31" fmla="*/ f1 1 5798"/>
                <a:gd name="f32" fmla="+- f4 0 f2"/>
                <a:gd name="f33" fmla="+- f3 0 f2"/>
                <a:gd name="f34" fmla="*/ f33 1 5829"/>
                <a:gd name="f35" fmla="*/ f32 1 5798"/>
                <a:gd name="f36" fmla="*/ f2 1 f34"/>
                <a:gd name="f37" fmla="*/ f3 1 f34"/>
                <a:gd name="f38" fmla="*/ f2 1 f35"/>
                <a:gd name="f39" fmla="*/ f4 1 f35"/>
                <a:gd name="f40" fmla="*/ f36 f30 1"/>
                <a:gd name="f41" fmla="*/ f37 f30 1"/>
                <a:gd name="f42" fmla="*/ f39 f31 1"/>
                <a:gd name="f43" fmla="*/ f38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5829" h="579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11" y="f12"/>
                    <a:pt x="f7" y="f13"/>
                    <a:pt x="f5" y="f13"/>
                  </a:cubicBezTo>
                  <a:lnTo>
                    <a:pt x="f10" y="f13"/>
                  </a:lnTo>
                  <a:cubicBezTo>
                    <a:pt x="f9" y="f13"/>
                    <a:pt x="f14" y="f15"/>
                    <a:pt x="f14" y="f10"/>
                  </a:cubicBezTo>
                  <a:cubicBezTo>
                    <a:pt x="f14" y="f9"/>
                    <a:pt x="f16" y="f6"/>
                    <a:pt x="f10" y="f6"/>
                  </a:cubicBezTo>
                  <a:close/>
                  <a:moveTo>
                    <a:pt x="f5" y="f17"/>
                  </a:moveTo>
                  <a:cubicBezTo>
                    <a:pt x="f7" y="f17"/>
                    <a:pt x="f8" y="f18"/>
                    <a:pt x="f8" y="f19"/>
                  </a:cubicBezTo>
                  <a:cubicBezTo>
                    <a:pt x="f11" y="f7"/>
                    <a:pt x="f7" y="f8"/>
                    <a:pt x="f5" y="f8"/>
                  </a:cubicBezTo>
                  <a:lnTo>
                    <a:pt x="f10" y="f8"/>
                  </a:lnTo>
                  <a:cubicBezTo>
                    <a:pt x="f9" y="f8"/>
                    <a:pt x="f14" y="f20"/>
                    <a:pt x="f14" y="f19"/>
                  </a:cubicBezTo>
                  <a:cubicBezTo>
                    <a:pt x="f14" y="f21"/>
                    <a:pt x="f16" y="f17"/>
                    <a:pt x="f10" y="f17"/>
                  </a:cubicBezTo>
                  <a:close/>
                  <a:moveTo>
                    <a:pt x="f22" y="f23"/>
                  </a:moveTo>
                  <a:cubicBezTo>
                    <a:pt x="f24" y="f23"/>
                    <a:pt x="f23" y="f24"/>
                    <a:pt x="f23" y="f25"/>
                  </a:cubicBezTo>
                  <a:lnTo>
                    <a:pt x="f23" y="f26"/>
                  </a:lnTo>
                  <a:cubicBezTo>
                    <a:pt x="f23" y="f27"/>
                    <a:pt x="f24" y="f4"/>
                    <a:pt x="f22" y="f4"/>
                  </a:cubicBezTo>
                  <a:lnTo>
                    <a:pt x="f26" y="f4"/>
                  </a:lnTo>
                  <a:cubicBezTo>
                    <a:pt x="f27" y="f4"/>
                    <a:pt x="f3" y="f28"/>
                    <a:pt x="f3" y="f26"/>
                  </a:cubicBezTo>
                  <a:lnTo>
                    <a:pt x="f3" y="f29"/>
                  </a:lnTo>
                  <a:cubicBezTo>
                    <a:pt x="f3" y="f24"/>
                    <a:pt x="f27" y="f23"/>
                    <a:pt x="f26" y="f23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5" name="Google Shape;6002;p67">
            <a:extLst>
              <a:ext uri="{FF2B5EF4-FFF2-40B4-BE49-F238E27FC236}">
                <a16:creationId xmlns:a16="http://schemas.microsoft.com/office/drawing/2014/main" id="{A6BF75C3-6160-4266-9D20-9052857B9DC9}"/>
              </a:ext>
            </a:extLst>
          </p:cNvPr>
          <p:cNvGrpSpPr/>
          <p:nvPr/>
        </p:nvGrpSpPr>
        <p:grpSpPr>
          <a:xfrm>
            <a:off x="6093086" y="2522326"/>
            <a:ext cx="640957" cy="553468"/>
            <a:chOff x="6093086" y="2522326"/>
            <a:chExt cx="640957" cy="553468"/>
          </a:xfrm>
        </p:grpSpPr>
        <p:sp>
          <p:nvSpPr>
            <p:cNvPr id="76" name="Google Shape;6003;p67">
              <a:extLst>
                <a:ext uri="{FF2B5EF4-FFF2-40B4-BE49-F238E27FC236}">
                  <a16:creationId xmlns:a16="http://schemas.microsoft.com/office/drawing/2014/main" id="{72CDEB94-05A2-446B-B4BC-F9888D92FC7C}"/>
                </a:ext>
              </a:extLst>
            </p:cNvPr>
            <p:cNvSpPr/>
            <p:nvPr/>
          </p:nvSpPr>
          <p:spPr>
            <a:xfrm>
              <a:off x="6093086" y="2559378"/>
              <a:ext cx="640957" cy="5164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704"/>
                <a:gd name="f4" fmla="val 11847"/>
                <a:gd name="f5" fmla="val 7370"/>
                <a:gd name="f6" fmla="val 797"/>
                <a:gd name="f7" fmla="val 8536"/>
                <a:gd name="f8" fmla="val 9694"/>
                <a:gd name="f9" fmla="val 1246"/>
                <a:gd name="f10" fmla="val 10576"/>
                <a:gd name="f11" fmla="val 2143"/>
                <a:gd name="f12" fmla="val 12340"/>
                <a:gd name="f13" fmla="val 3908"/>
                <a:gd name="f14" fmla="val 6775"/>
                <a:gd name="f15" fmla="val 8539"/>
                <a:gd name="f16" fmla="val 9757"/>
                <a:gd name="f17" fmla="val 9390"/>
                <a:gd name="f18" fmla="val 8623"/>
                <a:gd name="f19" fmla="val 9894"/>
                <a:gd name="f20" fmla="val 7363"/>
                <a:gd name="f21" fmla="val 6102"/>
                <a:gd name="f22" fmla="val 4937"/>
                <a:gd name="f23" fmla="val 9358"/>
                <a:gd name="f24" fmla="val 4118"/>
                <a:gd name="f25" fmla="val 2353"/>
                <a:gd name="f26" fmla="val 5031"/>
                <a:gd name="f27" fmla="val 6205"/>
                <a:gd name="f28" fmla="val 7326"/>
                <a:gd name="f29" fmla="val 1"/>
                <a:gd name="f30" fmla="val 2091"/>
                <a:gd name="f31" fmla="val 6750"/>
                <a:gd name="f32" fmla="val 4275"/>
                <a:gd name="f33" fmla="val 9768"/>
                <a:gd name="f34" fmla="val 3424"/>
                <a:gd name="f35" fmla="val 11280"/>
                <a:gd name="f36" fmla="val 3298"/>
                <a:gd name="f37" fmla="val 11532"/>
                <a:gd name="f38" fmla="val 3487"/>
                <a:gd name="f39" fmla="val 3771"/>
                <a:gd name="f40" fmla="val 3929"/>
                <a:gd name="f41" fmla="val 4086"/>
                <a:gd name="f42" fmla="val 11784"/>
                <a:gd name="f43" fmla="val 11626"/>
                <a:gd name="f44" fmla="val 5000"/>
                <a:gd name="f45" fmla="val 10209"/>
                <a:gd name="f46" fmla="val 5740"/>
                <a:gd name="f47" fmla="val 10571"/>
                <a:gd name="f48" fmla="val 6543"/>
                <a:gd name="f49" fmla="val 10752"/>
                <a:gd name="f50" fmla="val 7351"/>
                <a:gd name="f51" fmla="val 8158"/>
                <a:gd name="f52" fmla="val 8969"/>
                <a:gd name="f53" fmla="val 9725"/>
                <a:gd name="f54" fmla="val 10671"/>
                <a:gd name="f55" fmla="val 10828"/>
                <a:gd name="f56" fmla="val 10923"/>
                <a:gd name="f57" fmla="val 11238"/>
                <a:gd name="f58" fmla="val 11458"/>
                <a:gd name="f59" fmla="val 11301"/>
                <a:gd name="f60" fmla="val 10419"/>
                <a:gd name="f61" fmla="val 14703"/>
                <a:gd name="f62" fmla="val 12592"/>
                <a:gd name="f63" fmla="val 7350"/>
                <a:gd name="f64" fmla="val 7338"/>
                <a:gd name="f65" fmla="*/ f0 1 14704"/>
                <a:gd name="f66" fmla="*/ f1 1 11847"/>
                <a:gd name="f67" fmla="+- f4 0 f2"/>
                <a:gd name="f68" fmla="+- f3 0 f2"/>
                <a:gd name="f69" fmla="*/ f68 1 14704"/>
                <a:gd name="f70" fmla="*/ f67 1 11847"/>
                <a:gd name="f71" fmla="*/ f2 1 f69"/>
                <a:gd name="f72" fmla="*/ f3 1 f69"/>
                <a:gd name="f73" fmla="*/ f2 1 f70"/>
                <a:gd name="f74" fmla="*/ f4 1 f70"/>
                <a:gd name="f75" fmla="*/ f71 f65 1"/>
                <a:gd name="f76" fmla="*/ f72 f65 1"/>
                <a:gd name="f77" fmla="*/ f74 f66 1"/>
                <a:gd name="f78" fmla="*/ f73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5" t="f78" r="f76" b="f77"/>
              <a:pathLst>
                <a:path w="14704" h="1184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cubicBezTo>
                    <a:pt x="f16" y="f17"/>
                    <a:pt x="f18" y="f19"/>
                    <a:pt x="f20" y="f19"/>
                  </a:cubicBezTo>
                  <a:cubicBezTo>
                    <a:pt x="f21" y="f19"/>
                    <a:pt x="f22" y="f23"/>
                    <a:pt x="f24" y="f15"/>
                  </a:cubicBezTo>
                  <a:cubicBezTo>
                    <a:pt x="f25" y="f14"/>
                    <a:pt x="f25" y="f13"/>
                    <a:pt x="f24" y="f11"/>
                  </a:cubicBezTo>
                  <a:cubicBezTo>
                    <a:pt x="f26" y="f9"/>
                    <a:pt x="f27" y="f6"/>
                    <a:pt x="f5" y="f6"/>
                  </a:cubicBezTo>
                  <a:close/>
                  <a:moveTo>
                    <a:pt x="f28" y="f29"/>
                  </a:moveTo>
                  <a:cubicBezTo>
                    <a:pt x="f30" y="f29"/>
                    <a:pt x="f2" y="f31"/>
                    <a:pt x="f32" y="f33"/>
                  </a:cubicBezTo>
                  <a:lnTo>
                    <a:pt x="f34" y="f35"/>
                  </a:lnTo>
                  <a:cubicBezTo>
                    <a:pt x="f36" y="f37"/>
                    <a:pt x="f38" y="f4"/>
                    <a:pt x="f39" y="f4"/>
                  </a:cubicBezTo>
                  <a:cubicBezTo>
                    <a:pt x="f40" y="f4"/>
                    <a:pt x="f41" y="f42"/>
                    <a:pt x="f24" y="f43"/>
                  </a:cubicBezTo>
                  <a:lnTo>
                    <a:pt x="f44" y="f45"/>
                  </a:lnTo>
                  <a:cubicBezTo>
                    <a:pt x="f46" y="f47"/>
                    <a:pt x="f48" y="f49"/>
                    <a:pt x="f50" y="f49"/>
                  </a:cubicBezTo>
                  <a:cubicBezTo>
                    <a:pt x="f51" y="f49"/>
                    <a:pt x="f52" y="f47"/>
                    <a:pt x="f53" y="f45"/>
                  </a:cubicBezTo>
                  <a:lnTo>
                    <a:pt x="f10" y="f43"/>
                  </a:lnTo>
                  <a:cubicBezTo>
                    <a:pt x="f54" y="f42"/>
                    <a:pt x="f55" y="f4"/>
                    <a:pt x="f56" y="f4"/>
                  </a:cubicBezTo>
                  <a:cubicBezTo>
                    <a:pt x="f57" y="f4"/>
                    <a:pt x="f58" y="f37"/>
                    <a:pt x="f59" y="f35"/>
                  </a:cubicBezTo>
                  <a:lnTo>
                    <a:pt x="f60" y="f33"/>
                  </a:lnTo>
                  <a:cubicBezTo>
                    <a:pt x="f61" y="f14"/>
                    <a:pt x="f62" y="f29"/>
                    <a:pt x="f20" y="f29"/>
                  </a:cubicBezTo>
                  <a:cubicBezTo>
                    <a:pt x="f63" y="f29"/>
                    <a:pt x="f64" y="f29"/>
                    <a:pt x="f28" y="f29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6004;p67">
              <a:extLst>
                <a:ext uri="{FF2B5EF4-FFF2-40B4-BE49-F238E27FC236}">
                  <a16:creationId xmlns:a16="http://schemas.microsoft.com/office/drawing/2014/main" id="{D0404072-F228-4E7E-80CE-7D156B501F8A}"/>
                </a:ext>
              </a:extLst>
            </p:cNvPr>
            <p:cNvSpPr/>
            <p:nvPr/>
          </p:nvSpPr>
          <p:spPr>
            <a:xfrm>
              <a:off x="6497772" y="2522326"/>
              <a:ext cx="185431" cy="1854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1355"/>
                <a:gd name="f5" fmla="val 882"/>
                <a:gd name="f6" fmla="val 410"/>
                <a:gd name="f7" fmla="val 95"/>
                <a:gd name="f8" fmla="val 315"/>
                <a:gd name="f9" fmla="val 1891"/>
                <a:gd name="f10" fmla="val 946"/>
                <a:gd name="f11" fmla="val 3340"/>
                <a:gd name="f12" fmla="val 2395"/>
                <a:gd name="f13" fmla="val 3938"/>
                <a:gd name="f14" fmla="val 4128"/>
                <a:gd name="f15" fmla="val 3844"/>
                <a:gd name="f16" fmla="val 3371"/>
                <a:gd name="f17" fmla="val 2899"/>
                <a:gd name="f18" fmla="val 1292"/>
                <a:gd name="f19" fmla="val 2962"/>
                <a:gd name="f20" fmla="*/ f0 1 4254"/>
                <a:gd name="f21" fmla="*/ f1 1 4254"/>
                <a:gd name="f22" fmla="+- f3 0 f2"/>
                <a:gd name="f23" fmla="*/ f22 1 4254"/>
                <a:gd name="f24" fmla="*/ f2 1 f23"/>
                <a:gd name="f25" fmla="*/ f3 1 f23"/>
                <a:gd name="f26" fmla="*/ f24 f20 1"/>
                <a:gd name="f27" fmla="*/ f25 f20 1"/>
                <a:gd name="f28" fmla="*/ f25 f21 1"/>
                <a:gd name="f29" fmla="*/ f24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4254" h="4254">
                  <a:moveTo>
                    <a:pt x="f4" y="f2"/>
                  </a:moveTo>
                  <a:cubicBezTo>
                    <a:pt x="f5" y="f2"/>
                    <a:pt x="f6" y="f7"/>
                    <a:pt x="f2" y="f8"/>
                  </a:cubicBezTo>
                  <a:cubicBezTo>
                    <a:pt x="f9" y="f10"/>
                    <a:pt x="f11" y="f12"/>
                    <a:pt x="f13" y="f3"/>
                  </a:cubicBezTo>
                  <a:cubicBezTo>
                    <a:pt x="f14" y="f15"/>
                    <a:pt x="f3" y="f16"/>
                    <a:pt x="f3" y="f17"/>
                  </a:cubicBezTo>
                  <a:cubicBezTo>
                    <a:pt x="f3" y="f18"/>
                    <a:pt x="f19" y="f2"/>
                    <a:pt x="f4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8" name="Google Shape;6005;p67">
              <a:extLst>
                <a:ext uri="{FF2B5EF4-FFF2-40B4-BE49-F238E27FC236}">
                  <a16:creationId xmlns:a16="http://schemas.microsoft.com/office/drawing/2014/main" id="{389A61AA-BFEF-4FC9-84E7-8D3FB531FCAD}"/>
                </a:ext>
              </a:extLst>
            </p:cNvPr>
            <p:cNvSpPr/>
            <p:nvPr/>
          </p:nvSpPr>
          <p:spPr>
            <a:xfrm>
              <a:off x="6142088" y="2523670"/>
              <a:ext cx="185431" cy="1854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4255"/>
                <a:gd name="f5" fmla="val 2931"/>
                <a:gd name="f6" fmla="val 1"/>
                <a:gd name="f7" fmla="val 1292"/>
                <a:gd name="f8" fmla="val 1293"/>
                <a:gd name="f9" fmla="val 2899"/>
                <a:gd name="f10" fmla="val 3372"/>
                <a:gd name="f11" fmla="val 127"/>
                <a:gd name="f12" fmla="val 3845"/>
                <a:gd name="f13" fmla="val 316"/>
                <a:gd name="f14" fmla="val 977"/>
                <a:gd name="f15" fmla="val 2364"/>
                <a:gd name="f16" fmla="val 2426"/>
                <a:gd name="f17" fmla="val 915"/>
                <a:gd name="f18" fmla="val 3876"/>
                <a:gd name="f19" fmla="val 3403"/>
                <a:gd name="f20" fmla="*/ f0 1 4254"/>
                <a:gd name="f21" fmla="*/ f1 1 4255"/>
                <a:gd name="f22" fmla="+- f4 0 f2"/>
                <a:gd name="f23" fmla="+- f3 0 f2"/>
                <a:gd name="f24" fmla="*/ f23 1 4254"/>
                <a:gd name="f25" fmla="*/ f22 1 4255"/>
                <a:gd name="f26" fmla="*/ f2 1 f24"/>
                <a:gd name="f27" fmla="*/ f3 1 f24"/>
                <a:gd name="f28" fmla="*/ f2 1 f25"/>
                <a:gd name="f29" fmla="*/ f4 1 f25"/>
                <a:gd name="f30" fmla="*/ f26 f20 1"/>
                <a:gd name="f31" fmla="*/ f27 f20 1"/>
                <a:gd name="f32" fmla="*/ f29 f21 1"/>
                <a:gd name="f33" fmla="*/ f28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4254" h="4255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cubicBezTo>
                    <a:pt x="f6" y="f10"/>
                    <a:pt x="f11" y="f12"/>
                    <a:pt x="f13" y="f3"/>
                  </a:cubicBezTo>
                  <a:cubicBezTo>
                    <a:pt x="f14" y="f15"/>
                    <a:pt x="f16" y="f17"/>
                    <a:pt x="f3" y="f13"/>
                  </a:cubicBezTo>
                  <a:cubicBezTo>
                    <a:pt x="f18" y="f11"/>
                    <a:pt x="f19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6006;p67">
              <a:extLst>
                <a:ext uri="{FF2B5EF4-FFF2-40B4-BE49-F238E27FC236}">
                  <a16:creationId xmlns:a16="http://schemas.microsoft.com/office/drawing/2014/main" id="{ED8B49E7-254C-4336-86E2-96F5C5B29B28}"/>
                </a:ext>
              </a:extLst>
            </p:cNvPr>
            <p:cNvSpPr/>
            <p:nvPr/>
          </p:nvSpPr>
          <p:spPr>
            <a:xfrm>
              <a:off x="6250582" y="2629421"/>
              <a:ext cx="324136" cy="3255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36"/>
                <a:gd name="f4" fmla="val 7468"/>
                <a:gd name="f5" fmla="val 3781"/>
                <a:gd name="f6" fmla="val 1671"/>
                <a:gd name="f7" fmla="val 4033"/>
                <a:gd name="f8" fmla="val 4191"/>
                <a:gd name="f9" fmla="val 1860"/>
                <a:gd name="f10" fmla="val 2112"/>
                <a:gd name="f11" fmla="val 3340"/>
                <a:gd name="f12" fmla="val 5388"/>
                <a:gd name="f13" fmla="val 5640"/>
                <a:gd name="f14" fmla="val 5829"/>
                <a:gd name="f15" fmla="val 3529"/>
                <a:gd name="f16" fmla="val 3750"/>
                <a:gd name="f17" fmla="val 4002"/>
                <a:gd name="f18" fmla="val 4128"/>
                <a:gd name="f19" fmla="val 3498"/>
                <a:gd name="f20" fmla="val 3308"/>
                <a:gd name="f21" fmla="val 3939"/>
                <a:gd name="f22" fmla="val 1"/>
                <a:gd name="f23" fmla="val 1702"/>
                <a:gd name="f24" fmla="val 32"/>
                <a:gd name="f25" fmla="val 5798"/>
                <a:gd name="f26" fmla="val 7467"/>
                <a:gd name="f27" fmla="val 5797"/>
                <a:gd name="f28" fmla="val 64"/>
                <a:gd name="f29" fmla="*/ f0 1 7436"/>
                <a:gd name="f30" fmla="*/ f1 1 7468"/>
                <a:gd name="f31" fmla="+- f4 0 f2"/>
                <a:gd name="f32" fmla="+- f3 0 f2"/>
                <a:gd name="f33" fmla="*/ f32 1 7436"/>
                <a:gd name="f34" fmla="*/ f31 1 7468"/>
                <a:gd name="f35" fmla="*/ f2 1 f33"/>
                <a:gd name="f36" fmla="*/ f3 1 f33"/>
                <a:gd name="f37" fmla="*/ f2 1 f34"/>
                <a:gd name="f38" fmla="*/ f4 1 f34"/>
                <a:gd name="f39" fmla="*/ f35 f29 1"/>
                <a:gd name="f40" fmla="*/ f36 f29 1"/>
                <a:gd name="f41" fmla="*/ f38 f30 1"/>
                <a:gd name="f42" fmla="*/ f37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7436" h="746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14" y="f16"/>
                  </a:cubicBezTo>
                  <a:cubicBezTo>
                    <a:pt x="f14" y="f17"/>
                    <a:pt x="f13" y="f18"/>
                    <a:pt x="f12" y="f18"/>
                  </a:cubicBezTo>
                  <a:lnTo>
                    <a:pt x="f16" y="f18"/>
                  </a:lnTo>
                  <a:cubicBezTo>
                    <a:pt x="f19" y="f18"/>
                    <a:pt x="f20" y="f21"/>
                    <a:pt x="f20" y="f16"/>
                  </a:cubicBezTo>
                  <a:lnTo>
                    <a:pt x="f20" y="f10"/>
                  </a:lnTo>
                  <a:lnTo>
                    <a:pt x="f11" y="f10"/>
                  </a:lnTo>
                  <a:cubicBezTo>
                    <a:pt x="f11" y="f9"/>
                    <a:pt x="f15" y="f6"/>
                    <a:pt x="f5" y="f6"/>
                  </a:cubicBezTo>
                  <a:close/>
                  <a:moveTo>
                    <a:pt x="f16" y="f22"/>
                  </a:moveTo>
                  <a:cubicBezTo>
                    <a:pt x="f23" y="f22"/>
                    <a:pt x="f24" y="f6"/>
                    <a:pt x="f2" y="f16"/>
                  </a:cubicBezTo>
                  <a:cubicBezTo>
                    <a:pt x="f24" y="f25"/>
                    <a:pt x="f23" y="f26"/>
                    <a:pt x="f16" y="f26"/>
                  </a:cubicBezTo>
                  <a:cubicBezTo>
                    <a:pt x="f27" y="f26"/>
                    <a:pt x="f3" y="f25"/>
                    <a:pt x="f3" y="f16"/>
                  </a:cubicBezTo>
                  <a:cubicBezTo>
                    <a:pt x="f3" y="f23"/>
                    <a:pt x="f27" y="f28"/>
                    <a:pt x="f16" y="f2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0" name="Google Shape;6011;p67">
            <a:extLst>
              <a:ext uri="{FF2B5EF4-FFF2-40B4-BE49-F238E27FC236}">
                <a16:creationId xmlns:a16="http://schemas.microsoft.com/office/drawing/2014/main" id="{08671FFF-8E73-4D76-9002-7EC946BA817F}"/>
              </a:ext>
            </a:extLst>
          </p:cNvPr>
          <p:cNvGrpSpPr/>
          <p:nvPr/>
        </p:nvGrpSpPr>
        <p:grpSpPr>
          <a:xfrm>
            <a:off x="10113529" y="2490020"/>
            <a:ext cx="562492" cy="552635"/>
            <a:chOff x="10113529" y="2490020"/>
            <a:chExt cx="562492" cy="552635"/>
          </a:xfrm>
        </p:grpSpPr>
        <p:sp>
          <p:nvSpPr>
            <p:cNvPr id="81" name="Google Shape;6012;p67">
              <a:extLst>
                <a:ext uri="{FF2B5EF4-FFF2-40B4-BE49-F238E27FC236}">
                  <a16:creationId xmlns:a16="http://schemas.microsoft.com/office/drawing/2014/main" id="{9F636EEF-C8C2-4581-81BF-D6B7A80F91C6}"/>
                </a:ext>
              </a:extLst>
            </p:cNvPr>
            <p:cNvSpPr/>
            <p:nvPr/>
          </p:nvSpPr>
          <p:spPr>
            <a:xfrm>
              <a:off x="10180847" y="2551139"/>
              <a:ext cx="146989" cy="1469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2710"/>
                <a:gd name="f5" fmla="val 1"/>
                <a:gd name="f6" fmla="val 694"/>
                <a:gd name="f7" fmla="val 3371"/>
                <a:gd name="f8" fmla="val 662"/>
                <a:gd name="f9" fmla="*/ f0 1 3372"/>
                <a:gd name="f10" fmla="*/ f1 1 3372"/>
                <a:gd name="f11" fmla="+- f3 0 f2"/>
                <a:gd name="f12" fmla="*/ f11 1 3372"/>
                <a:gd name="f13" fmla="*/ f2 1 f12"/>
                <a:gd name="f14" fmla="*/ f3 1 f12"/>
                <a:gd name="f15" fmla="*/ f13 f9 1"/>
                <a:gd name="f16" fmla="*/ f14 f9 1"/>
                <a:gd name="f17" fmla="*/ f14 f10 1"/>
                <a:gd name="f18" fmla="*/ f1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3372" h="3372">
                  <a:moveTo>
                    <a:pt x="f4" y="f2"/>
                  </a:moveTo>
                  <a:lnTo>
                    <a:pt x="f5" y="f4"/>
                  </a:lnTo>
                  <a:lnTo>
                    <a:pt x="f6" y="f7"/>
                  </a:lnTo>
                  <a:lnTo>
                    <a:pt x="f3" y="f8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2" name="Google Shape;6013;p67">
              <a:extLst>
                <a:ext uri="{FF2B5EF4-FFF2-40B4-BE49-F238E27FC236}">
                  <a16:creationId xmlns:a16="http://schemas.microsoft.com/office/drawing/2014/main" id="{0ABD0A4A-A57E-493A-A4CF-9B30FD78E786}"/>
                </a:ext>
              </a:extLst>
            </p:cNvPr>
            <p:cNvSpPr/>
            <p:nvPr/>
          </p:nvSpPr>
          <p:spPr>
            <a:xfrm>
              <a:off x="10408825" y="2504797"/>
              <a:ext cx="263722" cy="2606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050"/>
                <a:gd name="f4" fmla="val 5979"/>
                <a:gd name="f5" fmla="val 2663"/>
                <a:gd name="f6" fmla="val 2552"/>
                <a:gd name="f7" fmla="val 2442"/>
                <a:gd name="f8" fmla="val 39"/>
                <a:gd name="f9" fmla="val 2363"/>
                <a:gd name="f10" fmla="val 118"/>
                <a:gd name="f11" fmla="val 1261"/>
                <a:gd name="f12" fmla="val 1221"/>
                <a:gd name="f13" fmla="val 2678"/>
                <a:gd name="f14" fmla="val 2639"/>
                <a:gd name="f15" fmla="val 2836"/>
                <a:gd name="f16" fmla="val 2796"/>
                <a:gd name="f17" fmla="val 3080"/>
                <a:gd name="f18" fmla="val 3237"/>
                <a:gd name="f19" fmla="val 2637"/>
                <a:gd name="f20" fmla="val 3278"/>
                <a:gd name="f21" fmla="val 2560"/>
                <a:gd name="f22" fmla="val 3302"/>
                <a:gd name="f23" fmla="val 2473"/>
                <a:gd name="f24" fmla="val 2360"/>
                <a:gd name="f25" fmla="val 2232"/>
                <a:gd name="f26" fmla="val 3263"/>
                <a:gd name="f27" fmla="val 2143"/>
                <a:gd name="f28" fmla="val 3174"/>
                <a:gd name="f29" fmla="val 725"/>
                <a:gd name="f30" fmla="val 1756"/>
                <a:gd name="f31" fmla="val 2481"/>
                <a:gd name="f32" fmla="val 3529"/>
                <a:gd name="f33" fmla="val 5978"/>
                <a:gd name="f34" fmla="val 5892"/>
                <a:gd name="f35" fmla="val 3615"/>
                <a:gd name="f36" fmla="val 6049"/>
                <a:gd name="f37" fmla="val 3458"/>
                <a:gd name="f38" fmla="val 3017"/>
                <a:gd name="f39" fmla="val 2962"/>
                <a:gd name="f40" fmla="val 2883"/>
                <a:gd name="f41" fmla="val 2773"/>
                <a:gd name="f42" fmla="*/ f0 1 6050"/>
                <a:gd name="f43" fmla="*/ f1 1 5979"/>
                <a:gd name="f44" fmla="+- f4 0 f2"/>
                <a:gd name="f45" fmla="+- f3 0 f2"/>
                <a:gd name="f46" fmla="*/ f45 1 6050"/>
                <a:gd name="f47" fmla="*/ f44 1 5979"/>
                <a:gd name="f48" fmla="*/ f2 1 f46"/>
                <a:gd name="f49" fmla="*/ f3 1 f46"/>
                <a:gd name="f50" fmla="*/ f2 1 f47"/>
                <a:gd name="f51" fmla="*/ f4 1 f47"/>
                <a:gd name="f52" fmla="*/ f48 f42 1"/>
                <a:gd name="f53" fmla="*/ f49 f42 1"/>
                <a:gd name="f54" fmla="*/ f51 f43 1"/>
                <a:gd name="f55" fmla="*/ f50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2" t="f55" r="f53" b="f54"/>
              <a:pathLst>
                <a:path w="6050" h="5979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lnTo>
                    <a:pt x="f13" y="f14"/>
                  </a:lnTo>
                  <a:cubicBezTo>
                    <a:pt x="f15" y="f16"/>
                    <a:pt x="f15" y="f17"/>
                    <a:pt x="f13" y="f18"/>
                  </a:cubicBezTo>
                  <a:cubicBezTo>
                    <a:pt x="f19" y="f20"/>
                    <a:pt x="f21" y="f22"/>
                    <a:pt x="f23" y="f22"/>
                  </a:cubicBezTo>
                  <a:cubicBezTo>
                    <a:pt x="f24" y="f22"/>
                    <a:pt x="f25" y="f26"/>
                    <a:pt x="f27" y="f28"/>
                  </a:cubicBezTo>
                  <a:lnTo>
                    <a:pt x="f29" y="f30"/>
                  </a:lnTo>
                  <a:lnTo>
                    <a:pt x="f2" y="f31"/>
                  </a:lnTo>
                  <a:lnTo>
                    <a:pt x="f32" y="f33"/>
                  </a:lnTo>
                  <a:lnTo>
                    <a:pt x="f34" y="f35"/>
                  </a:lnTo>
                  <a:cubicBezTo>
                    <a:pt x="f36" y="f37"/>
                    <a:pt x="f36" y="f28"/>
                    <a:pt x="f34" y="f38"/>
                  </a:cubicBezTo>
                  <a:lnTo>
                    <a:pt x="f39" y="f10"/>
                  </a:lnTo>
                  <a:cubicBezTo>
                    <a:pt x="f40" y="f8"/>
                    <a:pt x="f41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3" name="Google Shape;6014;p67">
              <a:extLst>
                <a:ext uri="{FF2B5EF4-FFF2-40B4-BE49-F238E27FC236}">
                  <a16:creationId xmlns:a16="http://schemas.microsoft.com/office/drawing/2014/main" id="{20146D1E-31D0-49C1-AE71-168FB425DDEA}"/>
                </a:ext>
              </a:extLst>
            </p:cNvPr>
            <p:cNvSpPr/>
            <p:nvPr/>
          </p:nvSpPr>
          <p:spPr>
            <a:xfrm>
              <a:off x="10235766" y="2606067"/>
              <a:ext cx="372224" cy="37222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39"/>
                <a:gd name="f4" fmla="val 2679"/>
                <a:gd name="f5" fmla="val 1"/>
                <a:gd name="f6" fmla="val 2678"/>
                <a:gd name="f7" fmla="val 5861"/>
                <a:gd name="f8" fmla="val 8538"/>
                <a:gd name="f9" fmla="val 5860"/>
                <a:gd name="f10" fmla="*/ f0 1 8539"/>
                <a:gd name="f11" fmla="*/ f1 1 8539"/>
                <a:gd name="f12" fmla="+- f3 0 f2"/>
                <a:gd name="f13" fmla="*/ f12 1 8539"/>
                <a:gd name="f14" fmla="*/ f2 1 f13"/>
                <a:gd name="f15" fmla="*/ f3 1 f13"/>
                <a:gd name="f16" fmla="*/ f14 f10 1"/>
                <a:gd name="f17" fmla="*/ f15 f10 1"/>
                <a:gd name="f18" fmla="*/ f15 f11 1"/>
                <a:gd name="f19" fmla="*/ f14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8539" h="8539">
                  <a:moveTo>
                    <a:pt x="f4" y="f2"/>
                  </a:moveTo>
                  <a:lnTo>
                    <a:pt x="f5" y="f6"/>
                  </a:lnTo>
                  <a:lnTo>
                    <a:pt x="f7" y="f8"/>
                  </a:lnTo>
                  <a:lnTo>
                    <a:pt x="f3" y="f9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4" name="Google Shape;6015;p67">
              <a:extLst>
                <a:ext uri="{FF2B5EF4-FFF2-40B4-BE49-F238E27FC236}">
                  <a16:creationId xmlns:a16="http://schemas.microsoft.com/office/drawing/2014/main" id="{31D30FF5-2817-4FF1-AEA3-CD50C48E2592}"/>
                </a:ext>
              </a:extLst>
            </p:cNvPr>
            <p:cNvSpPr/>
            <p:nvPr/>
          </p:nvSpPr>
          <p:spPr>
            <a:xfrm>
              <a:off x="10522805" y="2893051"/>
              <a:ext cx="153216" cy="1496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15"/>
                <a:gd name="f4" fmla="val 3432"/>
                <a:gd name="f5" fmla="val 2426"/>
                <a:gd name="f6" fmla="val 1"/>
                <a:gd name="f7" fmla="val 2427"/>
                <a:gd name="f8" fmla="val 2899"/>
                <a:gd name="f9" fmla="val 3404"/>
                <a:gd name="f10" fmla="val 2948"/>
                <a:gd name="f11" fmla="val 3423"/>
                <a:gd name="f12" fmla="val 2996"/>
                <a:gd name="f13" fmla="val 3044"/>
                <a:gd name="f14" fmla="val 3302"/>
                <a:gd name="f15" fmla="val 3514"/>
                <a:gd name="f16" fmla="val 3166"/>
                <a:gd name="f17" fmla="val 3434"/>
                <a:gd name="f18" fmla="*/ f0 1 3515"/>
                <a:gd name="f19" fmla="*/ f1 1 3432"/>
                <a:gd name="f20" fmla="+- f4 0 f2"/>
                <a:gd name="f21" fmla="+- f3 0 f2"/>
                <a:gd name="f22" fmla="*/ f21 1 3515"/>
                <a:gd name="f23" fmla="*/ f20 1 3432"/>
                <a:gd name="f24" fmla="*/ f2 1 f22"/>
                <a:gd name="f25" fmla="*/ f3 1 f22"/>
                <a:gd name="f26" fmla="*/ f2 1 f23"/>
                <a:gd name="f27" fmla="*/ f4 1 f23"/>
                <a:gd name="f28" fmla="*/ f24 f18 1"/>
                <a:gd name="f29" fmla="*/ f25 f18 1"/>
                <a:gd name="f30" fmla="*/ f27 f19 1"/>
                <a:gd name="f31" fmla="*/ f26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3515" h="3432">
                  <a:moveTo>
                    <a:pt x="f5" y="f6"/>
                  </a:moveTo>
                  <a:lnTo>
                    <a:pt x="f2" y="f7"/>
                  </a:lnTo>
                  <a:lnTo>
                    <a:pt x="f8" y="f9"/>
                  </a:lnTo>
                  <a:cubicBezTo>
                    <a:pt x="f10" y="f11"/>
                    <a:pt x="f12" y="f4"/>
                    <a:pt x="f13" y="f4"/>
                  </a:cubicBezTo>
                  <a:cubicBezTo>
                    <a:pt x="f14" y="f4"/>
                    <a:pt x="f15" y="f16"/>
                    <a:pt x="f17" y="f8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5" name="Google Shape;6016;p67">
              <a:extLst>
                <a:ext uri="{FF2B5EF4-FFF2-40B4-BE49-F238E27FC236}">
                  <a16:creationId xmlns:a16="http://schemas.microsoft.com/office/drawing/2014/main" id="{F6408327-BCCD-4368-B362-E85CF4C7F835}"/>
                </a:ext>
              </a:extLst>
            </p:cNvPr>
            <p:cNvSpPr/>
            <p:nvPr/>
          </p:nvSpPr>
          <p:spPr>
            <a:xfrm>
              <a:off x="10131405" y="2779117"/>
              <a:ext cx="262323" cy="2606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018"/>
                <a:gd name="f4" fmla="val 5979"/>
                <a:gd name="f5" fmla="val 2521"/>
                <a:gd name="f6" fmla="val 1796"/>
                <a:gd name="f7" fmla="val 725"/>
                <a:gd name="f8" fmla="val 3308"/>
                <a:gd name="f9" fmla="val 2205"/>
                <a:gd name="f10" fmla="val 3466"/>
                <a:gd name="f11" fmla="val 2363"/>
                <a:gd name="f12" fmla="val 2646"/>
                <a:gd name="f13" fmla="val 2804"/>
                <a:gd name="f14" fmla="val 3230"/>
                <a:gd name="f15" fmla="val 2883"/>
                <a:gd name="f16" fmla="val 3119"/>
                <a:gd name="f17" fmla="val 2922"/>
                <a:gd name="f18" fmla="val 3009"/>
                <a:gd name="f19" fmla="val 2899"/>
                <a:gd name="f20" fmla="val 2789"/>
                <a:gd name="f21" fmla="val 2710"/>
                <a:gd name="f22" fmla="val 1229"/>
                <a:gd name="f23" fmla="val 1292"/>
                <a:gd name="f24" fmla="val 158"/>
                <a:gd name="f25" fmla="val 2520"/>
                <a:gd name="f26" fmla="val 2962"/>
                <a:gd name="f27" fmla="val 3056"/>
                <a:gd name="f28" fmla="val 5860"/>
                <a:gd name="f29" fmla="val 3135"/>
                <a:gd name="f30" fmla="val 5939"/>
                <a:gd name="f31" fmla="val 3245"/>
                <a:gd name="f32" fmla="val 5978"/>
                <a:gd name="f33" fmla="val 3356"/>
                <a:gd name="f34" fmla="val 3576"/>
                <a:gd name="f35" fmla="val 3655"/>
                <a:gd name="f36" fmla="val 3497"/>
                <a:gd name="f37" fmla="*/ f0 1 6018"/>
                <a:gd name="f38" fmla="*/ f1 1 5979"/>
                <a:gd name="f39" fmla="+- f4 0 f2"/>
                <a:gd name="f40" fmla="+- f3 0 f2"/>
                <a:gd name="f41" fmla="*/ f40 1 6018"/>
                <a:gd name="f42" fmla="*/ f39 1 5979"/>
                <a:gd name="f43" fmla="*/ f2 1 f41"/>
                <a:gd name="f44" fmla="*/ f3 1 f41"/>
                <a:gd name="f45" fmla="*/ f2 1 f42"/>
                <a:gd name="f46" fmla="*/ f4 1 f42"/>
                <a:gd name="f47" fmla="*/ f43 f37 1"/>
                <a:gd name="f48" fmla="*/ f44 f37 1"/>
                <a:gd name="f49" fmla="*/ f46 f38 1"/>
                <a:gd name="f50" fmla="*/ f45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50" r="f48" b="f49"/>
              <a:pathLst>
                <a:path w="6018" h="5979">
                  <a:moveTo>
                    <a:pt x="f5" y="f2"/>
                  </a:moveTo>
                  <a:lnTo>
                    <a:pt x="f6" y="f7"/>
                  </a:lnTo>
                  <a:lnTo>
                    <a:pt x="f8" y="f9"/>
                  </a:lnTo>
                  <a:cubicBezTo>
                    <a:pt x="f10" y="f11"/>
                    <a:pt x="f10" y="f12"/>
                    <a:pt x="f8" y="f13"/>
                  </a:cubicBezTo>
                  <a:cubicBezTo>
                    <a:pt x="f14" y="f15"/>
                    <a:pt x="f16" y="f17"/>
                    <a:pt x="f18" y="f17"/>
                  </a:cubicBezTo>
                  <a:cubicBezTo>
                    <a:pt x="f19" y="f17"/>
                    <a:pt x="f20" y="f15"/>
                    <a:pt x="f21" y="f13"/>
                  </a:cubicBezTo>
                  <a:lnTo>
                    <a:pt x="f22" y="f23"/>
                  </a:lnTo>
                  <a:lnTo>
                    <a:pt x="f24" y="f11"/>
                  </a:lnTo>
                  <a:cubicBezTo>
                    <a:pt x="f2" y="f25"/>
                    <a:pt x="f2" y="f13"/>
                    <a:pt x="f24" y="f26"/>
                  </a:cubicBezTo>
                  <a:lnTo>
                    <a:pt x="f27" y="f28"/>
                  </a:lnTo>
                  <a:cubicBezTo>
                    <a:pt x="f29" y="f30"/>
                    <a:pt x="f31" y="f32"/>
                    <a:pt x="f33" y="f32"/>
                  </a:cubicBezTo>
                  <a:cubicBezTo>
                    <a:pt x="f10" y="f32"/>
                    <a:pt x="f34" y="f30"/>
                    <a:pt x="f35" y="f28"/>
                  </a:cubicBezTo>
                  <a:lnTo>
                    <a:pt x="f3" y="f36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6" name="Google Shape;6017;p67">
              <a:extLst>
                <a:ext uri="{FF2B5EF4-FFF2-40B4-BE49-F238E27FC236}">
                  <a16:creationId xmlns:a16="http://schemas.microsoft.com/office/drawing/2014/main" id="{BAD5ED06-A432-4E79-8B11-FBAB98EA8610}"/>
                </a:ext>
              </a:extLst>
            </p:cNvPr>
            <p:cNvSpPr/>
            <p:nvPr/>
          </p:nvSpPr>
          <p:spPr>
            <a:xfrm>
              <a:off x="10113529" y="2490020"/>
              <a:ext cx="160714" cy="1531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687"/>
                <a:gd name="f4" fmla="val 3514"/>
                <a:gd name="f5" fmla="val 2281"/>
                <a:gd name="f6" fmla="val 1915"/>
                <a:gd name="f7" fmla="val 1545"/>
                <a:gd name="f8" fmla="val 142"/>
                <a:gd name="f9" fmla="val 1261"/>
                <a:gd name="f10" fmla="val 426"/>
                <a:gd name="f11" fmla="val 568"/>
                <a:gd name="f12" fmla="val 1119"/>
                <a:gd name="f13" fmla="val 1"/>
                <a:gd name="f14" fmla="val 1686"/>
                <a:gd name="f15" fmla="val 2568"/>
                <a:gd name="f16" fmla="val 3135"/>
                <a:gd name="f17" fmla="val 946"/>
                <a:gd name="f18" fmla="val 3513"/>
                <a:gd name="f19" fmla="val 804"/>
                <a:gd name="f20" fmla="val 3277"/>
                <a:gd name="f21" fmla="val 3010"/>
                <a:gd name="f22" fmla="val 2647"/>
                <a:gd name="f23" fmla="*/ f0 1 3687"/>
                <a:gd name="f24" fmla="*/ f1 1 3514"/>
                <a:gd name="f25" fmla="+- f4 0 f2"/>
                <a:gd name="f26" fmla="+- f3 0 f2"/>
                <a:gd name="f27" fmla="*/ f26 1 3687"/>
                <a:gd name="f28" fmla="*/ f25 1 3514"/>
                <a:gd name="f29" fmla="*/ f2 1 f27"/>
                <a:gd name="f30" fmla="*/ f3 1 f27"/>
                <a:gd name="f31" fmla="*/ f2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3687" h="3514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3" y="f15"/>
                    <a:pt x="f11" y="f16"/>
                  </a:cubicBezTo>
                  <a:lnTo>
                    <a:pt x="f17" y="f18"/>
                  </a:lnTo>
                  <a:lnTo>
                    <a:pt x="f3" y="f19"/>
                  </a:lnTo>
                  <a:lnTo>
                    <a:pt x="f20" y="f10"/>
                  </a:lnTo>
                  <a:cubicBezTo>
                    <a:pt x="f21" y="f8"/>
                    <a:pt x="f22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87" name="Google Shape;6042;p67">
            <a:extLst>
              <a:ext uri="{FF2B5EF4-FFF2-40B4-BE49-F238E27FC236}">
                <a16:creationId xmlns:a16="http://schemas.microsoft.com/office/drawing/2014/main" id="{2B1ADD64-E5BE-446B-8F00-2EA195A5E394}"/>
              </a:ext>
            </a:extLst>
          </p:cNvPr>
          <p:cNvSpPr/>
          <p:nvPr/>
        </p:nvSpPr>
        <p:spPr>
          <a:xfrm>
            <a:off x="6935788" y="2523414"/>
            <a:ext cx="543875" cy="551282"/>
          </a:xfrm>
          <a:custGeom>
            <a:avLst/>
            <a:gdLst>
              <a:gd name="f0" fmla="val w"/>
              <a:gd name="f1" fmla="val h"/>
              <a:gd name="f2" fmla="val 0"/>
              <a:gd name="f3" fmla="val 12477"/>
              <a:gd name="f4" fmla="val 12647"/>
              <a:gd name="f5" fmla="val 3750"/>
              <a:gd name="f6" fmla="val 4538"/>
              <a:gd name="f7" fmla="val 4223"/>
              <a:gd name="f8" fmla="val 4601"/>
              <a:gd name="f9" fmla="val 4884"/>
              <a:gd name="f10" fmla="val 5357"/>
              <a:gd name="f11" fmla="val 5829"/>
              <a:gd name="f12" fmla="val 6176"/>
              <a:gd name="f13" fmla="val 3277"/>
              <a:gd name="f14" fmla="val 2931"/>
              <a:gd name="f15" fmla="val 6239"/>
              <a:gd name="f16" fmla="val 6711"/>
              <a:gd name="f17" fmla="val 7058"/>
              <a:gd name="f18" fmla="val 5766"/>
              <a:gd name="f19" fmla="val 5420"/>
              <a:gd name="f20" fmla="val 8728"/>
              <a:gd name="f21" fmla="val 9200"/>
              <a:gd name="f22" fmla="val 9547"/>
              <a:gd name="f23" fmla="val 8255"/>
              <a:gd name="f24" fmla="val 7877"/>
              <a:gd name="f25" fmla="val 1"/>
              <a:gd name="f26" fmla="val 2805"/>
              <a:gd name="f27" fmla="val 2395"/>
              <a:gd name="f28" fmla="val 7436"/>
              <a:gd name="f29" fmla="val 1387"/>
              <a:gd name="f30" fmla="val 3309"/>
              <a:gd name="f31" fmla="val 10082"/>
              <a:gd name="f32" fmla="val 12256"/>
              <a:gd name="f33" fmla="val 12486"/>
              <a:gd name="f34" fmla="val 3502"/>
              <a:gd name="f35" fmla="val 12646"/>
              <a:gd name="f36" fmla="val 3715"/>
              <a:gd name="f37" fmla="val 3824"/>
              <a:gd name="f38" fmla="val 3938"/>
              <a:gd name="f39" fmla="val 12604"/>
              <a:gd name="f40" fmla="val 4034"/>
              <a:gd name="f41" fmla="val 12508"/>
              <a:gd name="f42" fmla="val 5609"/>
              <a:gd name="f43" fmla="val 10681"/>
              <a:gd name="f44" fmla="val 5798"/>
              <a:gd name="f45" fmla="val 5987"/>
              <a:gd name="f46" fmla="val 10713"/>
              <a:gd name="f47" fmla="val 9641"/>
              <a:gd name="f48" fmla="val 8350"/>
              <a:gd name="f49" fmla="val 9704"/>
              <a:gd name="f50" fmla="*/ f0 1 12477"/>
              <a:gd name="f51" fmla="*/ f1 1 12647"/>
              <a:gd name="f52" fmla="+- f4 0 f2"/>
              <a:gd name="f53" fmla="+- f3 0 f2"/>
              <a:gd name="f54" fmla="*/ f53 1 12477"/>
              <a:gd name="f55" fmla="*/ f52 1 12647"/>
              <a:gd name="f56" fmla="*/ f2 1 f54"/>
              <a:gd name="f57" fmla="*/ f3 1 f54"/>
              <a:gd name="f58" fmla="*/ f2 1 f55"/>
              <a:gd name="f59" fmla="*/ f4 1 f55"/>
              <a:gd name="f60" fmla="*/ f56 f50 1"/>
              <a:gd name="f61" fmla="*/ f57 f50 1"/>
              <a:gd name="f62" fmla="*/ f59 f51 1"/>
              <a:gd name="f63" fmla="*/ f58 f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0" t="f63" r="f61" b="f62"/>
            <a:pathLst>
              <a:path w="12477" h="12647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15" y="f6"/>
                </a:moveTo>
                <a:cubicBezTo>
                  <a:pt x="f16" y="f6"/>
                  <a:pt x="f17" y="f9"/>
                  <a:pt x="f17" y="f10"/>
                </a:cubicBezTo>
                <a:cubicBezTo>
                  <a:pt x="f17" y="f11"/>
                  <a:pt x="f16" y="f12"/>
                  <a:pt x="f15" y="f12"/>
                </a:cubicBezTo>
                <a:cubicBezTo>
                  <a:pt x="f18" y="f12"/>
                  <a:pt x="f19" y="f11"/>
                  <a:pt x="f19" y="f10"/>
                </a:cubicBezTo>
                <a:cubicBezTo>
                  <a:pt x="f19" y="f9"/>
                  <a:pt x="f18" y="f6"/>
                  <a:pt x="f15" y="f6"/>
                </a:cubicBezTo>
                <a:close/>
                <a:moveTo>
                  <a:pt x="f20" y="f6"/>
                </a:moveTo>
                <a:cubicBezTo>
                  <a:pt x="f21" y="f6"/>
                  <a:pt x="f22" y="f9"/>
                  <a:pt x="f22" y="f10"/>
                </a:cubicBezTo>
                <a:cubicBezTo>
                  <a:pt x="f22" y="f11"/>
                  <a:pt x="f21" y="f12"/>
                  <a:pt x="f20" y="f12"/>
                </a:cubicBezTo>
                <a:cubicBezTo>
                  <a:pt x="f23" y="f12"/>
                  <a:pt x="f24" y="f11"/>
                  <a:pt x="f24" y="f10"/>
                </a:cubicBezTo>
                <a:cubicBezTo>
                  <a:pt x="f24" y="f9"/>
                  <a:pt x="f23" y="f6"/>
                  <a:pt x="f20" y="f6"/>
                </a:cubicBezTo>
                <a:close/>
                <a:moveTo>
                  <a:pt x="f15" y="f25"/>
                </a:moveTo>
                <a:cubicBezTo>
                  <a:pt x="f26" y="f25"/>
                  <a:pt x="f25" y="f27"/>
                  <a:pt x="f25" y="f10"/>
                </a:cubicBezTo>
                <a:cubicBezTo>
                  <a:pt x="f25" y="f28"/>
                  <a:pt x="f29" y="f21"/>
                  <a:pt x="f30" y="f31"/>
                </a:cubicBezTo>
                <a:lnTo>
                  <a:pt x="f30" y="f32"/>
                </a:lnTo>
                <a:cubicBezTo>
                  <a:pt x="f30" y="f33"/>
                  <a:pt x="f34" y="f35"/>
                  <a:pt x="f36" y="f35"/>
                </a:cubicBezTo>
                <a:cubicBezTo>
                  <a:pt x="f37" y="f35"/>
                  <a:pt x="f38" y="f39"/>
                  <a:pt x="f40" y="f41"/>
                </a:cubicBezTo>
                <a:lnTo>
                  <a:pt x="f42" y="f43"/>
                </a:lnTo>
                <a:cubicBezTo>
                  <a:pt x="f44" y="f43"/>
                  <a:pt x="f45" y="f46"/>
                  <a:pt x="f15" y="f46"/>
                </a:cubicBezTo>
                <a:cubicBezTo>
                  <a:pt x="f47" y="f46"/>
                  <a:pt x="f3" y="f48"/>
                  <a:pt x="f3" y="f10"/>
                </a:cubicBezTo>
                <a:cubicBezTo>
                  <a:pt x="f3" y="f27"/>
                  <a:pt x="f49" y="f25"/>
                  <a:pt x="f15" y="f25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30" tIns="91430" rIns="91430" bIns="91430" anchor="ctr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 dirty="0">
              <a:solidFill>
                <a:srgbClr val="AE45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88" name="Google Shape;6047;p67">
            <a:extLst>
              <a:ext uri="{FF2B5EF4-FFF2-40B4-BE49-F238E27FC236}">
                <a16:creationId xmlns:a16="http://schemas.microsoft.com/office/drawing/2014/main" id="{385CEBAD-21EC-4554-A90A-BAAB86559D15}"/>
              </a:ext>
            </a:extLst>
          </p:cNvPr>
          <p:cNvGrpSpPr/>
          <p:nvPr/>
        </p:nvGrpSpPr>
        <p:grpSpPr>
          <a:xfrm>
            <a:off x="10973888" y="2490313"/>
            <a:ext cx="553458" cy="504036"/>
            <a:chOff x="10973888" y="2490313"/>
            <a:chExt cx="553458" cy="504036"/>
          </a:xfrm>
        </p:grpSpPr>
        <p:sp>
          <p:nvSpPr>
            <p:cNvPr id="89" name="Google Shape;6048;p67">
              <a:extLst>
                <a:ext uri="{FF2B5EF4-FFF2-40B4-BE49-F238E27FC236}">
                  <a16:creationId xmlns:a16="http://schemas.microsoft.com/office/drawing/2014/main" id="{D214DB20-0B9D-45E1-A972-9FD53685B4D9}"/>
                </a:ext>
              </a:extLst>
            </p:cNvPr>
            <p:cNvSpPr/>
            <p:nvPr/>
          </p:nvSpPr>
          <p:spPr>
            <a:xfrm>
              <a:off x="11251298" y="2561719"/>
              <a:ext cx="276048" cy="4326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33"/>
                <a:gd name="f4" fmla="val 9925"/>
                <a:gd name="f5" fmla="val 4694"/>
                <a:gd name="f6" fmla="val 1"/>
                <a:gd name="f7" fmla="val 7877"/>
                <a:gd name="f8" fmla="val 8097"/>
                <a:gd name="f9" fmla="val 4474"/>
                <a:gd name="f10" fmla="val 8255"/>
                <a:gd name="f11" fmla="val 4253"/>
                <a:gd name="f12" fmla="val 2993"/>
                <a:gd name="f13" fmla="val 1638"/>
                <a:gd name="f14" fmla="val 8696"/>
                <a:gd name="f15" fmla="val 693"/>
                <a:gd name="f16" fmla="val 9452"/>
                <a:gd name="f17" fmla="val 536"/>
                <a:gd name="f18" fmla="val 9546"/>
                <a:gd name="f19" fmla="val 189"/>
                <a:gd name="f20" fmla="val 5073"/>
                <a:gd name="f21" fmla="val 5734"/>
                <a:gd name="f22" fmla="val 9357"/>
                <a:gd name="f23" fmla="val 1229"/>
                <a:gd name="f24" fmla="val 5766"/>
                <a:gd name="f25" fmla="*/ f0 1 6333"/>
                <a:gd name="f26" fmla="*/ f1 1 9925"/>
                <a:gd name="f27" fmla="+- f4 0 f2"/>
                <a:gd name="f28" fmla="+- f3 0 f2"/>
                <a:gd name="f29" fmla="*/ f28 1 6333"/>
                <a:gd name="f30" fmla="*/ f27 1 9925"/>
                <a:gd name="f31" fmla="*/ f2 1 f29"/>
                <a:gd name="f32" fmla="*/ f3 1 f29"/>
                <a:gd name="f33" fmla="*/ f2 1 f30"/>
                <a:gd name="f34" fmla="*/ f4 1 f30"/>
                <a:gd name="f35" fmla="*/ f31 f25 1"/>
                <a:gd name="f36" fmla="*/ f32 f25 1"/>
                <a:gd name="f37" fmla="*/ f34 f26 1"/>
                <a:gd name="f38" fmla="*/ f33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6333" h="9925">
                  <a:moveTo>
                    <a:pt x="f5" y="f6"/>
                  </a:moveTo>
                  <a:lnTo>
                    <a:pt x="f5" y="f7"/>
                  </a:lnTo>
                  <a:cubicBezTo>
                    <a:pt x="f5" y="f8"/>
                    <a:pt x="f9" y="f10"/>
                    <a:pt x="f11" y="f10"/>
                  </a:cubicBezTo>
                  <a:cubicBezTo>
                    <a:pt x="f12" y="f10"/>
                    <a:pt x="f13" y="f14"/>
                    <a:pt x="f15" y="f16"/>
                  </a:cubicBezTo>
                  <a:cubicBezTo>
                    <a:pt x="f17" y="f18"/>
                    <a:pt x="f19" y="f4"/>
                    <a:pt x="f2" y="f4"/>
                  </a:cubicBezTo>
                  <a:lnTo>
                    <a:pt x="f20" y="f4"/>
                  </a:lnTo>
                  <a:cubicBezTo>
                    <a:pt x="f21" y="f4"/>
                    <a:pt x="f3" y="f22"/>
                    <a:pt x="f3" y="f14"/>
                  </a:cubicBezTo>
                  <a:lnTo>
                    <a:pt x="f3" y="f23"/>
                  </a:lnTo>
                  <a:cubicBezTo>
                    <a:pt x="f3" y="f17"/>
                    <a:pt x="f24" y="f6"/>
                    <a:pt x="f20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0" name="Google Shape;6049;p67">
              <a:extLst>
                <a:ext uri="{FF2B5EF4-FFF2-40B4-BE49-F238E27FC236}">
                  <a16:creationId xmlns:a16="http://schemas.microsoft.com/office/drawing/2014/main" id="{0D536FD6-7A00-4D73-8C56-FE003C083A81}"/>
                </a:ext>
              </a:extLst>
            </p:cNvPr>
            <p:cNvSpPr/>
            <p:nvPr/>
          </p:nvSpPr>
          <p:spPr>
            <a:xfrm>
              <a:off x="11080991" y="2490313"/>
              <a:ext cx="151132" cy="4491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7"/>
                <a:gd name="f4" fmla="val 10303"/>
                <a:gd name="f5" fmla="val 1"/>
                <a:gd name="f6" fmla="val 9105"/>
                <a:gd name="f7" fmla="val 1166"/>
                <a:gd name="f8" fmla="val 9200"/>
                <a:gd name="f9" fmla="val 2489"/>
                <a:gd name="f10" fmla="val 9578"/>
                <a:gd name="f11" fmla="val 3466"/>
                <a:gd name="f12" fmla="val 10302"/>
                <a:gd name="f13" fmla="val 1197"/>
                <a:gd name="f14" fmla="val 473"/>
                <a:gd name="f15" fmla="val 1229"/>
                <a:gd name="f16" fmla="val 95"/>
                <a:gd name="f17" fmla="*/ f0 1 3467"/>
                <a:gd name="f18" fmla="*/ f1 1 10303"/>
                <a:gd name="f19" fmla="+- f4 0 f2"/>
                <a:gd name="f20" fmla="+- f3 0 f2"/>
                <a:gd name="f21" fmla="*/ f20 1 3467"/>
                <a:gd name="f22" fmla="*/ f19 1 10303"/>
                <a:gd name="f23" fmla="*/ f2 1 f21"/>
                <a:gd name="f24" fmla="*/ f3 1 f21"/>
                <a:gd name="f25" fmla="*/ f2 1 f22"/>
                <a:gd name="f26" fmla="*/ f4 1 f22"/>
                <a:gd name="f27" fmla="*/ f23 f17 1"/>
                <a:gd name="f28" fmla="*/ f24 f17 1"/>
                <a:gd name="f29" fmla="*/ f26 f18 1"/>
                <a:gd name="f30" fmla="*/ f25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3467" h="10303">
                  <a:moveTo>
                    <a:pt x="f5" y="f2"/>
                  </a:moveTo>
                  <a:lnTo>
                    <a:pt x="f5" y="f6"/>
                  </a:lnTo>
                  <a:cubicBezTo>
                    <a:pt x="f7" y="f8"/>
                    <a:pt x="f9" y="f10"/>
                    <a:pt x="f11" y="f12"/>
                  </a:cubicBezTo>
                  <a:lnTo>
                    <a:pt x="f11" y="f13"/>
                  </a:lnTo>
                  <a:cubicBezTo>
                    <a:pt x="f9" y="f14"/>
                    <a:pt x="f15" y="f16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1" name="Google Shape;6050;p67">
              <a:extLst>
                <a:ext uri="{FF2B5EF4-FFF2-40B4-BE49-F238E27FC236}">
                  <a16:creationId xmlns:a16="http://schemas.microsoft.com/office/drawing/2014/main" id="{AD2A5C0E-E470-48FB-9C4D-30087818D4AE}"/>
                </a:ext>
              </a:extLst>
            </p:cNvPr>
            <p:cNvSpPr/>
            <p:nvPr/>
          </p:nvSpPr>
          <p:spPr>
            <a:xfrm>
              <a:off x="11267776" y="2490313"/>
              <a:ext cx="151086" cy="4491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6"/>
                <a:gd name="f4" fmla="val 10303"/>
                <a:gd name="f5" fmla="val 2300"/>
                <a:gd name="f6" fmla="val 95"/>
                <a:gd name="f7" fmla="val 977"/>
                <a:gd name="f8" fmla="val 473"/>
                <a:gd name="f9" fmla="val 1197"/>
                <a:gd name="f10" fmla="val 10302"/>
                <a:gd name="f11" fmla="val 9578"/>
                <a:gd name="f12" fmla="val 2237"/>
                <a:gd name="f13" fmla="val 9200"/>
                <a:gd name="f14" fmla="val 9105"/>
                <a:gd name="f15" fmla="*/ f0 1 3466"/>
                <a:gd name="f16" fmla="*/ f1 1 10303"/>
                <a:gd name="f17" fmla="+- f4 0 f2"/>
                <a:gd name="f18" fmla="+- f3 0 f2"/>
                <a:gd name="f19" fmla="*/ f18 1 3466"/>
                <a:gd name="f20" fmla="*/ f17 1 10303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3466" h="10303">
                  <a:moveTo>
                    <a:pt x="f3" y="f2"/>
                  </a:moveTo>
                  <a:cubicBezTo>
                    <a:pt x="f5" y="f6"/>
                    <a:pt x="f7" y="f8"/>
                    <a:pt x="f2" y="f9"/>
                  </a:cubicBezTo>
                  <a:lnTo>
                    <a:pt x="f2" y="f10"/>
                  </a:lnTo>
                  <a:cubicBezTo>
                    <a:pt x="f7" y="f11"/>
                    <a:pt x="f12" y="f13"/>
                    <a:pt x="f3" y="f14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2" name="Google Shape;6051;p67">
              <a:extLst>
                <a:ext uri="{FF2B5EF4-FFF2-40B4-BE49-F238E27FC236}">
                  <a16:creationId xmlns:a16="http://schemas.microsoft.com/office/drawing/2014/main" id="{C22803CD-2F14-4BEF-AD93-592297794DA4}"/>
                </a:ext>
              </a:extLst>
            </p:cNvPr>
            <p:cNvSpPr/>
            <p:nvPr/>
          </p:nvSpPr>
          <p:spPr>
            <a:xfrm>
              <a:off x="10973888" y="2561719"/>
              <a:ext cx="274713" cy="4326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02"/>
                <a:gd name="f4" fmla="val 9925"/>
                <a:gd name="f5" fmla="val 1229"/>
                <a:gd name="f6" fmla="val 1"/>
                <a:gd name="f7" fmla="val 567"/>
                <a:gd name="f8" fmla="val 536"/>
                <a:gd name="f9" fmla="val 1198"/>
                <a:gd name="f10" fmla="val 8664"/>
                <a:gd name="f11" fmla="val 32"/>
                <a:gd name="f12" fmla="val 9357"/>
                <a:gd name="f13" fmla="val 6301"/>
                <a:gd name="f14" fmla="val 6112"/>
                <a:gd name="f15" fmla="val 5766"/>
                <a:gd name="f16" fmla="val 9609"/>
                <a:gd name="f17" fmla="val 5608"/>
                <a:gd name="f18" fmla="val 9452"/>
                <a:gd name="f19" fmla="val 4631"/>
                <a:gd name="f20" fmla="val 3277"/>
                <a:gd name="f21" fmla="val 8255"/>
                <a:gd name="f22" fmla="val 2048"/>
                <a:gd name="f23" fmla="val 1828"/>
                <a:gd name="f24" fmla="val 1638"/>
                <a:gd name="f25" fmla="val 8066"/>
                <a:gd name="f26" fmla="val 7877"/>
                <a:gd name="f27" fmla="*/ f0 1 6302"/>
                <a:gd name="f28" fmla="*/ f1 1 9925"/>
                <a:gd name="f29" fmla="+- f4 0 f2"/>
                <a:gd name="f30" fmla="+- f3 0 f2"/>
                <a:gd name="f31" fmla="*/ f30 1 6302"/>
                <a:gd name="f32" fmla="*/ f29 1 9925"/>
                <a:gd name="f33" fmla="*/ f2 1 f31"/>
                <a:gd name="f34" fmla="*/ f3 1 f31"/>
                <a:gd name="f35" fmla="*/ f2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6302" h="9925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11" y="f12"/>
                    <a:pt x="f7" y="f4"/>
                    <a:pt x="f5" y="f4"/>
                  </a:cubicBezTo>
                  <a:lnTo>
                    <a:pt x="f13" y="f4"/>
                  </a:lnTo>
                  <a:cubicBezTo>
                    <a:pt x="f14" y="f4"/>
                    <a:pt x="f15" y="f16"/>
                    <a:pt x="f17" y="f18"/>
                  </a:cubicBezTo>
                  <a:cubicBezTo>
                    <a:pt x="f19" y="f10"/>
                    <a:pt x="f20" y="f21"/>
                    <a:pt x="f22" y="f21"/>
                  </a:cubicBezTo>
                  <a:cubicBezTo>
                    <a:pt x="f23" y="f21"/>
                    <a:pt x="f24" y="f25"/>
                    <a:pt x="f24" y="f26"/>
                  </a:cubicBezTo>
                  <a:lnTo>
                    <a:pt x="f24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3" name="Google Shape;6072;p67">
            <a:extLst>
              <a:ext uri="{FF2B5EF4-FFF2-40B4-BE49-F238E27FC236}">
                <a16:creationId xmlns:a16="http://schemas.microsoft.com/office/drawing/2014/main" id="{2AB71F34-FF0D-4D64-82CF-D19775546894}"/>
              </a:ext>
            </a:extLst>
          </p:cNvPr>
          <p:cNvGrpSpPr/>
          <p:nvPr/>
        </p:nvGrpSpPr>
        <p:grpSpPr>
          <a:xfrm>
            <a:off x="7701991" y="2496467"/>
            <a:ext cx="553503" cy="553166"/>
            <a:chOff x="7701991" y="2496467"/>
            <a:chExt cx="553503" cy="553166"/>
          </a:xfrm>
        </p:grpSpPr>
        <p:sp>
          <p:nvSpPr>
            <p:cNvPr id="94" name="Google Shape;6073;p67">
              <a:extLst>
                <a:ext uri="{FF2B5EF4-FFF2-40B4-BE49-F238E27FC236}">
                  <a16:creationId xmlns:a16="http://schemas.microsoft.com/office/drawing/2014/main" id="{C3732658-4646-44ED-8F4F-742BEFBC81FA}"/>
                </a:ext>
              </a:extLst>
            </p:cNvPr>
            <p:cNvSpPr/>
            <p:nvPr/>
          </p:nvSpPr>
          <p:spPr>
            <a:xfrm>
              <a:off x="7701991" y="2595021"/>
              <a:ext cx="72831" cy="4284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71"/>
                <a:gd name="f4" fmla="val 9830"/>
                <a:gd name="f5" fmla="val 1"/>
                <a:gd name="f6" fmla="val 1670"/>
                <a:gd name="f7" fmla="val 8192"/>
                <a:gd name="f8" fmla="val 1639"/>
                <a:gd name="f9" fmla="*/ f0 1 1671"/>
                <a:gd name="f10" fmla="*/ f1 1 9830"/>
                <a:gd name="f11" fmla="+- f4 0 f2"/>
                <a:gd name="f12" fmla="+- f3 0 f2"/>
                <a:gd name="f13" fmla="*/ f12 1 1671"/>
                <a:gd name="f14" fmla="*/ f11 1 9830"/>
                <a:gd name="f15" fmla="*/ f2 1 f13"/>
                <a:gd name="f16" fmla="*/ f3 1 f13"/>
                <a:gd name="f17" fmla="*/ f2 1 f14"/>
                <a:gd name="f18" fmla="*/ f4 1 f14"/>
                <a:gd name="f19" fmla="*/ f15 f9 1"/>
                <a:gd name="f20" fmla="*/ f16 f9 1"/>
                <a:gd name="f21" fmla="*/ f18 f10 1"/>
                <a:gd name="f22" fmla="*/ f17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1671" h="9830">
                  <a:moveTo>
                    <a:pt x="f5" y="f2"/>
                  </a:moveTo>
                  <a:lnTo>
                    <a:pt x="f5" y="f4"/>
                  </a:lnTo>
                  <a:lnTo>
                    <a:pt x="f6" y="f7"/>
                  </a:lnTo>
                  <a:lnTo>
                    <a:pt x="f6" y="f8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5" name="Google Shape;6074;p67">
              <a:extLst>
                <a:ext uri="{FF2B5EF4-FFF2-40B4-BE49-F238E27FC236}">
                  <a16:creationId xmlns:a16="http://schemas.microsoft.com/office/drawing/2014/main" id="{6426767E-931F-4F74-BC79-F273BB05DA58}"/>
                </a:ext>
              </a:extLst>
            </p:cNvPr>
            <p:cNvSpPr/>
            <p:nvPr/>
          </p:nvSpPr>
          <p:spPr>
            <a:xfrm>
              <a:off x="8182663" y="2595021"/>
              <a:ext cx="72831" cy="42849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71"/>
                <a:gd name="f4" fmla="val 9830"/>
                <a:gd name="f5" fmla="val 1670"/>
                <a:gd name="f6" fmla="val 1639"/>
                <a:gd name="f7" fmla="val 8192"/>
                <a:gd name="f8" fmla="*/ f0 1 1671"/>
                <a:gd name="f9" fmla="*/ f1 1 9830"/>
                <a:gd name="f10" fmla="+- f4 0 f2"/>
                <a:gd name="f11" fmla="+- f3 0 f2"/>
                <a:gd name="f12" fmla="*/ f11 1 1671"/>
                <a:gd name="f13" fmla="*/ f10 1 9830"/>
                <a:gd name="f14" fmla="*/ f2 1 f12"/>
                <a:gd name="f15" fmla="*/ f3 1 f12"/>
                <a:gd name="f16" fmla="*/ f2 1 f13"/>
                <a:gd name="f17" fmla="*/ f4 1 f13"/>
                <a:gd name="f18" fmla="*/ f14 f8 1"/>
                <a:gd name="f19" fmla="*/ f15 f8 1"/>
                <a:gd name="f20" fmla="*/ f17 f9 1"/>
                <a:gd name="f21" fmla="*/ f16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1671" h="9830">
                  <a:moveTo>
                    <a:pt x="f5" y="f2"/>
                  </a:moveTo>
                  <a:lnTo>
                    <a:pt x="f2" y="f6"/>
                  </a:lnTo>
                  <a:lnTo>
                    <a:pt x="f2" y="f7"/>
                  </a:lnTo>
                  <a:lnTo>
                    <a:pt x="f5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6" name="Google Shape;6075;p67">
              <a:extLst>
                <a:ext uri="{FF2B5EF4-FFF2-40B4-BE49-F238E27FC236}">
                  <a16:creationId xmlns:a16="http://schemas.microsoft.com/office/drawing/2014/main" id="{89A91212-40CD-4C6B-A3D4-5EB666138B5A}"/>
                </a:ext>
              </a:extLst>
            </p:cNvPr>
            <p:cNvSpPr/>
            <p:nvPr/>
          </p:nvSpPr>
          <p:spPr>
            <a:xfrm>
              <a:off x="7810484" y="2677408"/>
              <a:ext cx="336526" cy="26372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20"/>
                <a:gd name="f4" fmla="val 6050"/>
                <a:gd name="f5" fmla="val 1"/>
                <a:gd name="f6" fmla="val 3592"/>
                <a:gd name="f7" fmla="val 4821"/>
                <a:gd name="f8" fmla="val 4600"/>
                <a:gd name="f9" fmla="val 3781"/>
                <a:gd name="f10" fmla="val 4411"/>
                <a:gd name="f11" fmla="val 4002"/>
                <a:gd name="f12" fmla="val 6491"/>
                <a:gd name="f13" fmla="val 6743"/>
                <a:gd name="f14" fmla="val 6932"/>
                <a:gd name="f15" fmla="val 7719"/>
                <a:gd name="f16" fmla="*/ f0 1 7720"/>
                <a:gd name="f17" fmla="*/ f1 1 6050"/>
                <a:gd name="f18" fmla="+- f4 0 f2"/>
                <a:gd name="f19" fmla="+- f3 0 f2"/>
                <a:gd name="f20" fmla="*/ f19 1 7720"/>
                <a:gd name="f21" fmla="*/ f18 1 6050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7720" h="6050">
                  <a:moveTo>
                    <a:pt x="f5" y="f5"/>
                  </a:moveTo>
                  <a:lnTo>
                    <a:pt x="f5" y="f4"/>
                  </a:lnTo>
                  <a:lnTo>
                    <a:pt x="f6" y="f4"/>
                  </a:lnTo>
                  <a:lnTo>
                    <a:pt x="f6" y="f7"/>
                  </a:lnTo>
                  <a:cubicBezTo>
                    <a:pt x="f6" y="f8"/>
                    <a:pt x="f9" y="f10"/>
                    <a:pt x="f11" y="f10"/>
                  </a:cubicBezTo>
                  <a:lnTo>
                    <a:pt x="f12" y="f10"/>
                  </a:lnTo>
                  <a:cubicBezTo>
                    <a:pt x="f13" y="f10"/>
                    <a:pt x="f14" y="f8"/>
                    <a:pt x="f14" y="f7"/>
                  </a:cubicBezTo>
                  <a:lnTo>
                    <a:pt x="f14" y="f4"/>
                  </a:lnTo>
                  <a:lnTo>
                    <a:pt x="f15" y="f4"/>
                  </a:lnTo>
                  <a:lnTo>
                    <a:pt x="f15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7" name="Google Shape;6076;p67">
              <a:extLst>
                <a:ext uri="{FF2B5EF4-FFF2-40B4-BE49-F238E27FC236}">
                  <a16:creationId xmlns:a16="http://schemas.microsoft.com/office/drawing/2014/main" id="{5C1518E7-D827-4EDF-9E07-F6585A1610B0}"/>
                </a:ext>
              </a:extLst>
            </p:cNvPr>
            <p:cNvSpPr/>
            <p:nvPr/>
          </p:nvSpPr>
          <p:spPr>
            <a:xfrm>
              <a:off x="7728106" y="2978191"/>
              <a:ext cx="501283" cy="714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500"/>
                <a:gd name="f4" fmla="val 1639"/>
                <a:gd name="f5" fmla="val 1638"/>
                <a:gd name="f6" fmla="val 9830"/>
                <a:gd name="f7" fmla="*/ f0 1 11500"/>
                <a:gd name="f8" fmla="*/ f1 1 1639"/>
                <a:gd name="f9" fmla="+- f4 0 f2"/>
                <a:gd name="f10" fmla="+- f3 0 f2"/>
                <a:gd name="f11" fmla="*/ f10 1 11500"/>
                <a:gd name="f12" fmla="*/ f9 1 1639"/>
                <a:gd name="f13" fmla="*/ f2 1 f11"/>
                <a:gd name="f14" fmla="*/ f3 1 f11"/>
                <a:gd name="f15" fmla="*/ f2 1 f12"/>
                <a:gd name="f16" fmla="*/ f4 1 f12"/>
                <a:gd name="f17" fmla="*/ f13 f7 1"/>
                <a:gd name="f18" fmla="*/ f14 f7 1"/>
                <a:gd name="f19" fmla="*/ f16 f8 1"/>
                <a:gd name="f20" fmla="*/ f15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" t="f20" r="f18" b="f19"/>
              <a:pathLst>
                <a:path w="11500" h="1639">
                  <a:moveTo>
                    <a:pt x="f4" y="f2"/>
                  </a:moveTo>
                  <a:lnTo>
                    <a:pt x="f2" y="f5"/>
                  </a:lnTo>
                  <a:lnTo>
                    <a:pt x="f3" y="f5"/>
                  </a:lnTo>
                  <a:lnTo>
                    <a:pt x="f6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8" name="Google Shape;6077;p67">
              <a:extLst>
                <a:ext uri="{FF2B5EF4-FFF2-40B4-BE49-F238E27FC236}">
                  <a16:creationId xmlns:a16="http://schemas.microsoft.com/office/drawing/2014/main" id="{D904ECAC-8350-4548-BF90-CFF2BDFA991F}"/>
                </a:ext>
              </a:extLst>
            </p:cNvPr>
            <p:cNvSpPr/>
            <p:nvPr/>
          </p:nvSpPr>
          <p:spPr>
            <a:xfrm>
              <a:off x="7726707" y="2496467"/>
              <a:ext cx="502691" cy="1452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532"/>
                <a:gd name="f4" fmla="val 3333"/>
                <a:gd name="f5" fmla="val 5798"/>
                <a:gd name="f6" fmla="val 1033"/>
                <a:gd name="f7" fmla="val 6459"/>
                <a:gd name="f8" fmla="val 1694"/>
                <a:gd name="f9" fmla="val 5136"/>
                <a:gd name="f10" fmla="val 5750"/>
                <a:gd name="f11" fmla="val 1"/>
                <a:gd name="f12" fmla="val 5640"/>
                <a:gd name="f13" fmla="val 5530"/>
                <a:gd name="f14" fmla="val 40"/>
                <a:gd name="f15" fmla="val 5451"/>
                <a:gd name="f16" fmla="val 119"/>
                <a:gd name="f17" fmla="val 3939"/>
                <a:gd name="f18" fmla="val 1663"/>
                <a:gd name="f19" fmla="val 1639"/>
                <a:gd name="f20" fmla="val 3332"/>
                <a:gd name="f21" fmla="val 9862"/>
                <a:gd name="f22" fmla="val 7593"/>
                <a:gd name="f23" fmla="val 6050"/>
                <a:gd name="f24" fmla="val 5971"/>
                <a:gd name="f25" fmla="val 5861"/>
                <a:gd name="f26" fmla="*/ f0 1 11532"/>
                <a:gd name="f27" fmla="*/ f1 1 3333"/>
                <a:gd name="f28" fmla="+- f4 0 f2"/>
                <a:gd name="f29" fmla="+- f3 0 f2"/>
                <a:gd name="f30" fmla="*/ f29 1 11532"/>
                <a:gd name="f31" fmla="*/ f28 1 3333"/>
                <a:gd name="f32" fmla="*/ f2 1 f30"/>
                <a:gd name="f33" fmla="*/ f3 1 f30"/>
                <a:gd name="f34" fmla="*/ f2 1 f31"/>
                <a:gd name="f35" fmla="*/ f4 1 f31"/>
                <a:gd name="f36" fmla="*/ f32 f26 1"/>
                <a:gd name="f37" fmla="*/ f33 f26 1"/>
                <a:gd name="f38" fmla="*/ f35 f27 1"/>
                <a:gd name="f39" fmla="*/ f34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11532" h="3333">
                  <a:moveTo>
                    <a:pt x="f5" y="f6"/>
                  </a:moveTo>
                  <a:lnTo>
                    <a:pt x="f7" y="f8"/>
                  </a:lnTo>
                  <a:lnTo>
                    <a:pt x="f9" y="f8"/>
                  </a:lnTo>
                  <a:lnTo>
                    <a:pt x="f5" y="f6"/>
                  </a:lnTo>
                  <a:close/>
                  <a:moveTo>
                    <a:pt x="f10" y="f11"/>
                  </a:moveTo>
                  <a:cubicBezTo>
                    <a:pt x="f12" y="f11"/>
                    <a:pt x="f13" y="f14"/>
                    <a:pt x="f15" y="f16"/>
                  </a:cubicBezTo>
                  <a:lnTo>
                    <a:pt x="f17" y="f18"/>
                  </a:lnTo>
                  <a:lnTo>
                    <a:pt x="f11" y="f18"/>
                  </a:lnTo>
                  <a:lnTo>
                    <a:pt x="f19" y="f20"/>
                  </a:lnTo>
                  <a:lnTo>
                    <a:pt x="f21" y="f20"/>
                  </a:lnTo>
                  <a:lnTo>
                    <a:pt x="f3" y="f18"/>
                  </a:lnTo>
                  <a:lnTo>
                    <a:pt x="f22" y="f18"/>
                  </a:lnTo>
                  <a:lnTo>
                    <a:pt x="f23" y="f16"/>
                  </a:lnTo>
                  <a:cubicBezTo>
                    <a:pt x="f24" y="f14"/>
                    <a:pt x="f25" y="f11"/>
                    <a:pt x="f10" y="f11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9" name="Google Shape;6107;p67">
            <a:extLst>
              <a:ext uri="{FF2B5EF4-FFF2-40B4-BE49-F238E27FC236}">
                <a16:creationId xmlns:a16="http://schemas.microsoft.com/office/drawing/2014/main" id="{57368869-DFCF-4E8E-872B-017C9C8ABD5F}"/>
              </a:ext>
            </a:extLst>
          </p:cNvPr>
          <p:cNvGrpSpPr/>
          <p:nvPr/>
        </p:nvGrpSpPr>
        <p:grpSpPr>
          <a:xfrm>
            <a:off x="8529349" y="2475143"/>
            <a:ext cx="557601" cy="550761"/>
            <a:chOff x="8529349" y="2475143"/>
            <a:chExt cx="557601" cy="550761"/>
          </a:xfrm>
        </p:grpSpPr>
        <p:sp>
          <p:nvSpPr>
            <p:cNvPr id="100" name="Google Shape;6108;p67">
              <a:extLst>
                <a:ext uri="{FF2B5EF4-FFF2-40B4-BE49-F238E27FC236}">
                  <a16:creationId xmlns:a16="http://schemas.microsoft.com/office/drawing/2014/main" id="{C646B6F2-C933-4FF1-98E3-445002D8D9CD}"/>
                </a:ext>
              </a:extLst>
            </p:cNvPr>
            <p:cNvSpPr/>
            <p:nvPr/>
          </p:nvSpPr>
          <p:spPr>
            <a:xfrm>
              <a:off x="8529349" y="2682200"/>
              <a:ext cx="347508" cy="3437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972"/>
                <a:gd name="f4" fmla="val 7885"/>
                <a:gd name="f5" fmla="val 3245"/>
                <a:gd name="f6" fmla="val 473"/>
                <a:gd name="f7" fmla="val 2804"/>
                <a:gd name="f8" fmla="val 3277"/>
                <a:gd name="f9" fmla="val 4064"/>
                <a:gd name="f10" fmla="val 4568"/>
                <a:gd name="f11" fmla="val 3403"/>
                <a:gd name="f12" fmla="val 7530"/>
                <a:gd name="f13" fmla="val 3639"/>
                <a:gd name="f14" fmla="val 7766"/>
                <a:gd name="f15" fmla="val 3954"/>
                <a:gd name="f16" fmla="val 7884"/>
                <a:gd name="f17" fmla="val 4277"/>
                <a:gd name="f18" fmla="val 4600"/>
                <a:gd name="f19" fmla="val 4931"/>
                <a:gd name="f20" fmla="val 5199"/>
                <a:gd name="f21" fmla="val 7971"/>
                <a:gd name="f22" fmla="val 4726"/>
                <a:gd name="f23" fmla="*/ f0 1 7972"/>
                <a:gd name="f24" fmla="*/ f1 1 7885"/>
                <a:gd name="f25" fmla="+- f4 0 f2"/>
                <a:gd name="f26" fmla="+- f3 0 f2"/>
                <a:gd name="f27" fmla="*/ f26 1 7972"/>
                <a:gd name="f28" fmla="*/ f25 1 7885"/>
                <a:gd name="f29" fmla="*/ f2 1 f27"/>
                <a:gd name="f30" fmla="*/ f3 1 f27"/>
                <a:gd name="f31" fmla="*/ f2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7972" h="7885">
                  <a:moveTo>
                    <a:pt x="f5" y="f2"/>
                  </a:moveTo>
                  <a:lnTo>
                    <a:pt x="f6" y="f7"/>
                  </a:lnTo>
                  <a:cubicBezTo>
                    <a:pt x="f2" y="f8"/>
                    <a:pt x="f2" y="f9"/>
                    <a:pt x="f6" y="f10"/>
                  </a:cubicBezTo>
                  <a:lnTo>
                    <a:pt x="f11" y="f12"/>
                  </a:lnTo>
                  <a:cubicBezTo>
                    <a:pt x="f13" y="f14"/>
                    <a:pt x="f15" y="f16"/>
                    <a:pt x="f17" y="f16"/>
                  </a:cubicBezTo>
                  <a:cubicBezTo>
                    <a:pt x="f18" y="f16"/>
                    <a:pt x="f19" y="f14"/>
                    <a:pt x="f20" y="f12"/>
                  </a:cubicBezTo>
                  <a:lnTo>
                    <a:pt x="f21" y="f22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1" name="Google Shape;6109;p67">
              <a:extLst>
                <a:ext uri="{FF2B5EF4-FFF2-40B4-BE49-F238E27FC236}">
                  <a16:creationId xmlns:a16="http://schemas.microsoft.com/office/drawing/2014/main" id="{66C46C29-6AA1-487D-9917-2DC64AD3CB3F}"/>
                </a:ext>
              </a:extLst>
            </p:cNvPr>
            <p:cNvSpPr/>
            <p:nvPr/>
          </p:nvSpPr>
          <p:spPr>
            <a:xfrm>
              <a:off x="8695514" y="2475143"/>
              <a:ext cx="391436" cy="3870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980"/>
                <a:gd name="f4" fmla="val 8878"/>
                <a:gd name="f5" fmla="val 4395"/>
                <a:gd name="f6" fmla="val 1"/>
                <a:gd name="f7" fmla="val 4285"/>
                <a:gd name="f8" fmla="val 4175"/>
                <a:gd name="f9" fmla="val 40"/>
                <a:gd name="f10" fmla="val 4096"/>
                <a:gd name="f11" fmla="val 119"/>
                <a:gd name="f12" fmla="val 4152"/>
                <a:gd name="f13" fmla="val 4726"/>
                <a:gd name="f14" fmla="val 8877"/>
                <a:gd name="f15" fmla="val 8822"/>
                <a:gd name="f16" fmla="val 4845"/>
                <a:gd name="f17" fmla="val 8979"/>
                <a:gd name="f18" fmla="val 4687"/>
                <a:gd name="f19" fmla="val 4404"/>
                <a:gd name="f20" fmla="val 4246"/>
                <a:gd name="f21" fmla="val 4695"/>
                <a:gd name="f22" fmla="val 4616"/>
                <a:gd name="f23" fmla="val 4506"/>
                <a:gd name="f24" fmla="*/ f0 1 8980"/>
                <a:gd name="f25" fmla="*/ f1 1 8878"/>
                <a:gd name="f26" fmla="+- f4 0 f2"/>
                <a:gd name="f27" fmla="+- f3 0 f2"/>
                <a:gd name="f28" fmla="*/ f27 1 8980"/>
                <a:gd name="f29" fmla="*/ f26 1 8878"/>
                <a:gd name="f30" fmla="*/ f2 1 f28"/>
                <a:gd name="f31" fmla="*/ f3 1 f28"/>
                <a:gd name="f32" fmla="*/ f2 1 f29"/>
                <a:gd name="f33" fmla="*/ f4 1 f29"/>
                <a:gd name="f34" fmla="*/ f30 f24 1"/>
                <a:gd name="f35" fmla="*/ f31 f24 1"/>
                <a:gd name="f36" fmla="*/ f33 f25 1"/>
                <a:gd name="f37" fmla="*/ f32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8980" h="887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lnTo>
                    <a:pt x="f13" y="f14"/>
                  </a:lnTo>
                  <a:lnTo>
                    <a:pt x="f15" y="f16"/>
                  </a:lnTo>
                  <a:cubicBezTo>
                    <a:pt x="f17" y="f18"/>
                    <a:pt x="f17" y="f19"/>
                    <a:pt x="f15" y="f20"/>
                  </a:cubicBezTo>
                  <a:lnTo>
                    <a:pt x="f21" y="f11"/>
                  </a:lnTo>
                  <a:cubicBezTo>
                    <a:pt x="f22" y="f9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2" name="Google Shape;5593;p66">
            <a:extLst>
              <a:ext uri="{FF2B5EF4-FFF2-40B4-BE49-F238E27FC236}">
                <a16:creationId xmlns:a16="http://schemas.microsoft.com/office/drawing/2014/main" id="{6F84CF8A-E0C3-4A04-8324-095135354FEC}"/>
              </a:ext>
            </a:extLst>
          </p:cNvPr>
          <p:cNvGrpSpPr/>
          <p:nvPr/>
        </p:nvGrpSpPr>
        <p:grpSpPr>
          <a:xfrm>
            <a:off x="5180725" y="3466334"/>
            <a:ext cx="669093" cy="669094"/>
            <a:chOff x="5180725" y="3466334"/>
            <a:chExt cx="669093" cy="669094"/>
          </a:xfrm>
        </p:grpSpPr>
        <p:sp>
          <p:nvSpPr>
            <p:cNvPr id="103" name="Google Shape;5594;p66">
              <a:extLst>
                <a:ext uri="{FF2B5EF4-FFF2-40B4-BE49-F238E27FC236}">
                  <a16:creationId xmlns:a16="http://schemas.microsoft.com/office/drawing/2014/main" id="{671954BD-B798-4CC6-A38D-F0B78D98E048}"/>
                </a:ext>
              </a:extLst>
            </p:cNvPr>
            <p:cNvSpPr/>
            <p:nvPr/>
          </p:nvSpPr>
          <p:spPr>
            <a:xfrm>
              <a:off x="5377988" y="3898937"/>
              <a:ext cx="274429" cy="2364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905"/>
                <a:gd name="f4" fmla="val 6812"/>
                <a:gd name="f5" fmla="val 6213"/>
                <a:gd name="f6" fmla="val 1129"/>
                <a:gd name="f7" fmla="val 6523"/>
                <a:gd name="f8" fmla="val 6776"/>
                <a:gd name="f9" fmla="val 1379"/>
                <a:gd name="f10" fmla="val 1693"/>
                <a:gd name="f11" fmla="val 2006"/>
                <a:gd name="f12" fmla="val 2259"/>
                <a:gd name="f13" fmla="val 1696"/>
                <a:gd name="f14" fmla="val 1383"/>
                <a:gd name="f15" fmla="val 1130"/>
                <a:gd name="f16" fmla="val 3388"/>
                <a:gd name="f17" fmla="val 3638"/>
                <a:gd name="f18" fmla="val 3951"/>
                <a:gd name="f19" fmla="val 4264"/>
                <a:gd name="f20" fmla="val 4517"/>
                <a:gd name="f21" fmla="val 6249"/>
                <a:gd name="f22" fmla="val 6559"/>
                <a:gd name="f23" fmla="val 253"/>
                <a:gd name="f24" fmla="val 567"/>
                <a:gd name="f25" fmla="val 7342"/>
                <a:gd name="f26" fmla="val 7652"/>
                <a:gd name="f27" fmla="*/ f0 1 7905"/>
                <a:gd name="f28" fmla="*/ f1 1 6812"/>
                <a:gd name="f29" fmla="+- f4 0 f2"/>
                <a:gd name="f30" fmla="+- f3 0 f2"/>
                <a:gd name="f31" fmla="*/ f30 1 7905"/>
                <a:gd name="f32" fmla="*/ f29 1 6812"/>
                <a:gd name="f33" fmla="*/ f2 1 f31"/>
                <a:gd name="f34" fmla="*/ f3 1 f31"/>
                <a:gd name="f35" fmla="*/ f2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7905" h="681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5" y="f16"/>
                  </a:moveTo>
                  <a:cubicBezTo>
                    <a:pt x="f7" y="f16"/>
                    <a:pt x="f8" y="f17"/>
                    <a:pt x="f8" y="f18"/>
                  </a:cubicBezTo>
                  <a:cubicBezTo>
                    <a:pt x="f8" y="f19"/>
                    <a:pt x="f7" y="f20"/>
                    <a:pt x="f5" y="f20"/>
                  </a:cubicBezTo>
                  <a:lnTo>
                    <a:pt x="f13" y="f20"/>
                  </a:lnTo>
                  <a:cubicBezTo>
                    <a:pt x="f14" y="f20"/>
                    <a:pt x="f15" y="f19"/>
                    <a:pt x="f15" y="f18"/>
                  </a:cubicBezTo>
                  <a:cubicBezTo>
                    <a:pt x="f15" y="f17"/>
                    <a:pt x="f14" y="f16"/>
                    <a:pt x="f13" y="f16"/>
                  </a:cubicBezTo>
                  <a:close/>
                  <a:moveTo>
                    <a:pt x="f2" y="f2"/>
                  </a:moveTo>
                  <a:lnTo>
                    <a:pt x="f2" y="f21"/>
                  </a:lnTo>
                  <a:cubicBezTo>
                    <a:pt x="f2" y="f22"/>
                    <a:pt x="f23" y="f4"/>
                    <a:pt x="f24" y="f4"/>
                  </a:cubicBezTo>
                  <a:lnTo>
                    <a:pt x="f25" y="f4"/>
                  </a:lnTo>
                  <a:cubicBezTo>
                    <a:pt x="f26" y="f4"/>
                    <a:pt x="f3" y="f22"/>
                    <a:pt x="f3" y="f21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4" name="Google Shape;5595;p66">
              <a:extLst>
                <a:ext uri="{FF2B5EF4-FFF2-40B4-BE49-F238E27FC236}">
                  <a16:creationId xmlns:a16="http://schemas.microsoft.com/office/drawing/2014/main" id="{46C43CBA-9313-4762-971C-F58CA7D75147}"/>
                </a:ext>
              </a:extLst>
            </p:cNvPr>
            <p:cNvSpPr/>
            <p:nvPr/>
          </p:nvSpPr>
          <p:spPr>
            <a:xfrm>
              <a:off x="5180725" y="3466334"/>
              <a:ext cx="669093" cy="5502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5849"/>
                <a:gd name="f5" fmla="val 4553"/>
                <a:gd name="f6" fmla="val 4518"/>
                <a:gd name="f7" fmla="val 5686"/>
                <a:gd name="f8" fmla="val 3424"/>
                <a:gd name="f9" fmla="val 4948"/>
                <a:gd name="f10" fmla="val 4710"/>
                <a:gd name="f11" fmla="val 3617"/>
                <a:gd name="f12" fmla="val 3852"/>
                <a:gd name="f13" fmla="val 15418"/>
                <a:gd name="f14" fmla="val 15653"/>
                <a:gd name="f15" fmla="val 15845"/>
                <a:gd name="f16" fmla="val 14716"/>
                <a:gd name="f17" fmla="val 10199"/>
                <a:gd name="f18" fmla="val 1130"/>
                <a:gd name="f19" fmla="val 3954"/>
                <a:gd name="f20" fmla="val 4265"/>
                <a:gd name="f21" fmla="val 10452"/>
                <a:gd name="f22" fmla="val 10765"/>
                <a:gd name="f23" fmla="val 13587"/>
                <a:gd name="f24" fmla="val 6815"/>
                <a:gd name="f25" fmla="val 5682"/>
                <a:gd name="f26" fmla="val 16412"/>
                <a:gd name="f27" fmla="val 9074"/>
                <a:gd name="f28" fmla="val 16722"/>
                <a:gd name="f29" fmla="val 16975"/>
                <a:gd name="f30" fmla="val 9324"/>
                <a:gd name="f31" fmla="val 9637"/>
                <a:gd name="f32" fmla="val 9950"/>
                <a:gd name="f33" fmla="val 10203"/>
                <a:gd name="f34" fmla="val 15282"/>
                <a:gd name="f35" fmla="val 14969"/>
                <a:gd name="f36" fmla="val 10782"/>
                <a:gd name="f37" fmla="val 1"/>
                <a:gd name="f38" fmla="val 10776"/>
                <a:gd name="f39" fmla="val 10771"/>
                <a:gd name="f40" fmla="val 5119"/>
                <a:gd name="f41" fmla="val 4806"/>
                <a:gd name="f42" fmla="val 254"/>
                <a:gd name="f43" fmla="val 567"/>
                <a:gd name="f44" fmla="val 3388"/>
                <a:gd name="f45" fmla="val 2993"/>
                <a:gd name="f46" fmla="val 2295"/>
                <a:gd name="f47" fmla="val 4087"/>
                <a:gd name="f48" fmla="val 1693"/>
                <a:gd name="f49" fmla="val 756"/>
                <a:gd name="f50" fmla="val 6442"/>
                <a:gd name="f51" fmla="val 7378"/>
                <a:gd name="f52" fmla="val 14154"/>
                <a:gd name="f53" fmla="val 15090"/>
                <a:gd name="f54" fmla="val 15846"/>
                <a:gd name="f55" fmla="val 12461"/>
                <a:gd name="f56" fmla="val 3990"/>
                <a:gd name="f57" fmla="val 3677"/>
                <a:gd name="f58" fmla="val 12208"/>
                <a:gd name="f59" fmla="val 11895"/>
                <a:gd name="f60" fmla="val 11582"/>
                <a:gd name="f61" fmla="val 11332"/>
                <a:gd name="f62" fmla="val 15593"/>
                <a:gd name="f63" fmla="val 17541"/>
                <a:gd name="f64" fmla="val 18474"/>
                <a:gd name="f65" fmla="val 19272"/>
                <a:gd name="f66" fmla="val 15087"/>
                <a:gd name="f67" fmla="val 6445"/>
                <a:gd name="f68" fmla="val 16276"/>
                <a:gd name="f69" fmla="val 14385"/>
                <a:gd name="f70" fmla="val 11026"/>
                <a:gd name="f71" fmla="val 30"/>
                <a:gd name="f72" fmla="val 11079"/>
                <a:gd name="f73" fmla="*/ f0 1 19273"/>
                <a:gd name="f74" fmla="*/ f1 1 15849"/>
                <a:gd name="f75" fmla="+- f4 0 f2"/>
                <a:gd name="f76" fmla="+- f3 0 f2"/>
                <a:gd name="f77" fmla="*/ f76 1 19273"/>
                <a:gd name="f78" fmla="*/ f75 1 15849"/>
                <a:gd name="f79" fmla="*/ f2 1 f77"/>
                <a:gd name="f80" fmla="*/ f3 1 f77"/>
                <a:gd name="f81" fmla="*/ f2 1 f78"/>
                <a:gd name="f82" fmla="*/ f4 1 f78"/>
                <a:gd name="f83" fmla="*/ f79 f73 1"/>
                <a:gd name="f84" fmla="*/ f80 f73 1"/>
                <a:gd name="f85" fmla="*/ f82 f74 1"/>
                <a:gd name="f86" fmla="*/ f81 f7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3" t="f86" r="f84" b="f85"/>
              <a:pathLst>
                <a:path w="19273" h="15849">
                  <a:moveTo>
                    <a:pt x="f5" y="f6"/>
                  </a:moveTo>
                  <a:lnTo>
                    <a:pt x="f5" y="f7"/>
                  </a:lnTo>
                  <a:lnTo>
                    <a:pt x="f8" y="f7"/>
                  </a:lnTo>
                  <a:lnTo>
                    <a:pt x="f8" y="f9"/>
                  </a:lnTo>
                  <a:cubicBezTo>
                    <a:pt x="f8" y="f10"/>
                    <a:pt x="f11" y="f6"/>
                    <a:pt x="f12" y="f6"/>
                  </a:cubicBezTo>
                  <a:close/>
                  <a:moveTo>
                    <a:pt x="f13" y="f6"/>
                  </a:moveTo>
                  <a:cubicBezTo>
                    <a:pt x="f14" y="f6"/>
                    <a:pt x="f15" y="f10"/>
                    <a:pt x="f15" y="f9"/>
                  </a:cubicBezTo>
                  <a:lnTo>
                    <a:pt x="f15" y="f7"/>
                  </a:lnTo>
                  <a:lnTo>
                    <a:pt x="f16" y="f7"/>
                  </a:lnTo>
                  <a:lnTo>
                    <a:pt x="f16" y="f6"/>
                  </a:lnTo>
                  <a:close/>
                  <a:moveTo>
                    <a:pt x="f17" y="f18"/>
                  </a:moveTo>
                  <a:lnTo>
                    <a:pt x="f17" y="f19"/>
                  </a:lnTo>
                  <a:cubicBezTo>
                    <a:pt x="f17" y="f20"/>
                    <a:pt x="f21" y="f6"/>
                    <a:pt x="f22" y="f6"/>
                  </a:cubicBezTo>
                  <a:lnTo>
                    <a:pt x="f23" y="f6"/>
                  </a:lnTo>
                  <a:lnTo>
                    <a:pt x="f23" y="f24"/>
                  </a:lnTo>
                  <a:lnTo>
                    <a:pt x="f25" y="f24"/>
                  </a:lnTo>
                  <a:lnTo>
                    <a:pt x="f25" y="f18"/>
                  </a:lnTo>
                  <a:close/>
                  <a:moveTo>
                    <a:pt x="f26" y="f27"/>
                  </a:moveTo>
                  <a:cubicBezTo>
                    <a:pt x="f28" y="f27"/>
                    <a:pt x="f29" y="f30"/>
                    <a:pt x="f29" y="f31"/>
                  </a:cubicBezTo>
                  <a:cubicBezTo>
                    <a:pt x="f29" y="f32"/>
                    <a:pt x="f28" y="f33"/>
                    <a:pt x="f26" y="f33"/>
                  </a:cubicBezTo>
                  <a:lnTo>
                    <a:pt x="f34" y="f33"/>
                  </a:lnTo>
                  <a:cubicBezTo>
                    <a:pt x="f35" y="f33"/>
                    <a:pt x="f16" y="f32"/>
                    <a:pt x="f16" y="f31"/>
                  </a:cubicBezTo>
                  <a:cubicBezTo>
                    <a:pt x="f16" y="f30"/>
                    <a:pt x="f35" y="f27"/>
                    <a:pt x="f34" y="f27"/>
                  </a:cubicBezTo>
                  <a:close/>
                  <a:moveTo>
                    <a:pt x="f36" y="f37"/>
                  </a:moveTo>
                  <a:cubicBezTo>
                    <a:pt x="f38" y="f37"/>
                    <a:pt x="f39" y="f37"/>
                    <a:pt x="f22" y="f37"/>
                  </a:cubicBezTo>
                  <a:lnTo>
                    <a:pt x="f40" y="f37"/>
                  </a:lnTo>
                  <a:cubicBezTo>
                    <a:pt x="f41" y="f37"/>
                    <a:pt x="f5" y="f42"/>
                    <a:pt x="f5" y="f43"/>
                  </a:cubicBezTo>
                  <a:lnTo>
                    <a:pt x="f5" y="f44"/>
                  </a:lnTo>
                  <a:lnTo>
                    <a:pt x="f12" y="f44"/>
                  </a:lnTo>
                  <a:cubicBezTo>
                    <a:pt x="f45" y="f44"/>
                    <a:pt x="f46" y="f47"/>
                    <a:pt x="f46" y="f9"/>
                  </a:cubicBezTo>
                  <a:lnTo>
                    <a:pt x="f46" y="f7"/>
                  </a:lnTo>
                  <a:lnTo>
                    <a:pt x="f48" y="f7"/>
                  </a:lnTo>
                  <a:cubicBezTo>
                    <a:pt x="f49" y="f7"/>
                    <a:pt x="f2" y="f50"/>
                    <a:pt x="f2" y="f51"/>
                  </a:cubicBezTo>
                  <a:lnTo>
                    <a:pt x="f2" y="f52"/>
                  </a:lnTo>
                  <a:cubicBezTo>
                    <a:pt x="f2" y="f53"/>
                    <a:pt x="f49" y="f54"/>
                    <a:pt x="f48" y="f4"/>
                  </a:cubicBezTo>
                  <a:lnTo>
                    <a:pt x="f5" y="f4"/>
                  </a:lnTo>
                  <a:lnTo>
                    <a:pt x="f5" y="f55"/>
                  </a:lnTo>
                  <a:lnTo>
                    <a:pt x="f56" y="f55"/>
                  </a:lnTo>
                  <a:cubicBezTo>
                    <a:pt x="f57" y="f55"/>
                    <a:pt x="f8" y="f58"/>
                    <a:pt x="f8" y="f59"/>
                  </a:cubicBezTo>
                  <a:cubicBezTo>
                    <a:pt x="f8" y="f60"/>
                    <a:pt x="f57" y="f61"/>
                    <a:pt x="f56" y="f61"/>
                  </a:cubicBezTo>
                  <a:lnTo>
                    <a:pt x="f34" y="f61"/>
                  </a:lnTo>
                  <a:cubicBezTo>
                    <a:pt x="f62" y="f61"/>
                    <a:pt x="f15" y="f60"/>
                    <a:pt x="f15" y="f59"/>
                  </a:cubicBezTo>
                  <a:cubicBezTo>
                    <a:pt x="f15" y="f58"/>
                    <a:pt x="f62" y="f55"/>
                    <a:pt x="f34" y="f55"/>
                  </a:cubicBezTo>
                  <a:lnTo>
                    <a:pt x="f16" y="f55"/>
                  </a:lnTo>
                  <a:lnTo>
                    <a:pt x="f16" y="f4"/>
                  </a:lnTo>
                  <a:lnTo>
                    <a:pt x="f63" y="f4"/>
                  </a:lnTo>
                  <a:cubicBezTo>
                    <a:pt x="f64" y="f4"/>
                    <a:pt x="f65" y="f66"/>
                    <a:pt x="f65" y="f52"/>
                  </a:cubicBezTo>
                  <a:lnTo>
                    <a:pt x="f65" y="f51"/>
                  </a:lnTo>
                  <a:cubicBezTo>
                    <a:pt x="f65" y="f67"/>
                    <a:pt x="f64" y="f7"/>
                    <a:pt x="f63" y="f7"/>
                  </a:cubicBezTo>
                  <a:lnTo>
                    <a:pt x="f29" y="f7"/>
                  </a:lnTo>
                  <a:lnTo>
                    <a:pt x="f29" y="f9"/>
                  </a:lnTo>
                  <a:cubicBezTo>
                    <a:pt x="f29" y="f47"/>
                    <a:pt x="f68" y="f44"/>
                    <a:pt x="f13" y="f44"/>
                  </a:cubicBezTo>
                  <a:lnTo>
                    <a:pt x="f69" y="f44"/>
                  </a:lnTo>
                  <a:cubicBezTo>
                    <a:pt x="f70" y="f71"/>
                    <a:pt x="f72" y="f37"/>
                    <a:pt x="f36" y="f37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5" name="Google Shape;5596;p66">
            <a:extLst>
              <a:ext uri="{FF2B5EF4-FFF2-40B4-BE49-F238E27FC236}">
                <a16:creationId xmlns:a16="http://schemas.microsoft.com/office/drawing/2014/main" id="{06AAE7AB-A0E7-4A25-9691-7CC6F6599321}"/>
              </a:ext>
            </a:extLst>
          </p:cNvPr>
          <p:cNvGrpSpPr/>
          <p:nvPr/>
        </p:nvGrpSpPr>
        <p:grpSpPr>
          <a:xfrm>
            <a:off x="6907679" y="3560865"/>
            <a:ext cx="526694" cy="526694"/>
            <a:chOff x="6907679" y="3560865"/>
            <a:chExt cx="526694" cy="526694"/>
          </a:xfrm>
        </p:grpSpPr>
        <p:sp>
          <p:nvSpPr>
            <p:cNvPr id="106" name="Google Shape;5597;p66">
              <a:extLst>
                <a:ext uri="{FF2B5EF4-FFF2-40B4-BE49-F238E27FC236}">
                  <a16:creationId xmlns:a16="http://schemas.microsoft.com/office/drawing/2014/main" id="{C65C802F-DB84-4A48-BA1C-BA53E703309F}"/>
                </a:ext>
              </a:extLst>
            </p:cNvPr>
            <p:cNvSpPr/>
            <p:nvPr/>
          </p:nvSpPr>
          <p:spPr>
            <a:xfrm>
              <a:off x="6907679" y="3777935"/>
              <a:ext cx="526694" cy="30962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1330"/>
                <a:gd name="f5" fmla="val 5120"/>
                <a:gd name="f6" fmla="val 1130"/>
                <a:gd name="f7" fmla="val 5433"/>
                <a:gd name="f8" fmla="val 5683"/>
                <a:gd name="f9" fmla="val 1380"/>
                <a:gd name="f10" fmla="val 1693"/>
                <a:gd name="f11" fmla="val 2006"/>
                <a:gd name="f12" fmla="val 2259"/>
                <a:gd name="f13" fmla="val 2861"/>
                <a:gd name="f14" fmla="val 2548"/>
                <a:gd name="f15" fmla="val 2298"/>
                <a:gd name="f16" fmla="val 10766"/>
                <a:gd name="f17" fmla="val 11079"/>
                <a:gd name="f18" fmla="val 11329"/>
                <a:gd name="f19" fmla="val 8507"/>
                <a:gd name="f20" fmla="val 8194"/>
                <a:gd name="f21" fmla="val 7944"/>
                <a:gd name="f22" fmla="val 16412"/>
                <a:gd name="f23" fmla="val 16725"/>
                <a:gd name="f24" fmla="val 16975"/>
                <a:gd name="f25" fmla="val 14153"/>
                <a:gd name="f26" fmla="val 13840"/>
                <a:gd name="f27" fmla="val 13590"/>
                <a:gd name="f28" fmla="val 4518"/>
                <a:gd name="f29" fmla="val 4767"/>
                <a:gd name="f30" fmla="val 5081"/>
                <a:gd name="f31" fmla="val 5394"/>
                <a:gd name="f32" fmla="val 5647"/>
                <a:gd name="f33" fmla="val 7941"/>
                <a:gd name="f34" fmla="val 8818"/>
                <a:gd name="f35" fmla="val 9071"/>
                <a:gd name="f36" fmla="val 1"/>
                <a:gd name="f37" fmla="val 9637"/>
                <a:gd name="f38" fmla="val 10570"/>
                <a:gd name="f39" fmla="val 759"/>
                <a:gd name="f40" fmla="val 1696"/>
                <a:gd name="f41" fmla="val 17580"/>
                <a:gd name="f42" fmla="val 18514"/>
                <a:gd name="f43" fmla="*/ f0 1 19273"/>
                <a:gd name="f44" fmla="*/ f1 1 11330"/>
                <a:gd name="f45" fmla="+- f4 0 f2"/>
                <a:gd name="f46" fmla="+- f3 0 f2"/>
                <a:gd name="f47" fmla="*/ f46 1 19273"/>
                <a:gd name="f48" fmla="*/ f45 1 11330"/>
                <a:gd name="f49" fmla="*/ f2 1 f47"/>
                <a:gd name="f50" fmla="*/ f3 1 f47"/>
                <a:gd name="f51" fmla="*/ f2 1 f48"/>
                <a:gd name="f52" fmla="*/ f4 1 f48"/>
                <a:gd name="f53" fmla="*/ f49 f43 1"/>
                <a:gd name="f54" fmla="*/ f50 f43 1"/>
                <a:gd name="f55" fmla="*/ f52 f44 1"/>
                <a:gd name="f56" fmla="*/ f51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3" t="f56" r="f54" b="f55"/>
              <a:pathLst>
                <a:path w="19273" h="1133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6"/>
                  </a:moveTo>
                  <a:cubicBezTo>
                    <a:pt x="f17" y="f6"/>
                    <a:pt x="f18" y="f9"/>
                    <a:pt x="f18" y="f10"/>
                  </a:cubicBezTo>
                  <a:cubicBezTo>
                    <a:pt x="f18" y="f11"/>
                    <a:pt x="f17" y="f12"/>
                    <a:pt x="f16" y="f12"/>
                  </a:cubicBezTo>
                  <a:lnTo>
                    <a:pt x="f19" y="f12"/>
                  </a:lnTo>
                  <a:cubicBezTo>
                    <a:pt x="f20" y="f12"/>
                    <a:pt x="f21" y="f11"/>
                    <a:pt x="f21" y="f10"/>
                  </a:cubicBezTo>
                  <a:cubicBezTo>
                    <a:pt x="f21" y="f9"/>
                    <a:pt x="f20" y="f6"/>
                    <a:pt x="f19" y="f6"/>
                  </a:cubicBezTo>
                  <a:close/>
                  <a:moveTo>
                    <a:pt x="f22" y="f6"/>
                  </a:moveTo>
                  <a:cubicBezTo>
                    <a:pt x="f23" y="f6"/>
                    <a:pt x="f24" y="f9"/>
                    <a:pt x="f24" y="f10"/>
                  </a:cubicBezTo>
                  <a:cubicBezTo>
                    <a:pt x="f24" y="f11"/>
                    <a:pt x="f23" y="f12"/>
                    <a:pt x="f22" y="f12"/>
                  </a:cubicBezTo>
                  <a:lnTo>
                    <a:pt x="f25" y="f12"/>
                  </a:lnTo>
                  <a:cubicBezTo>
                    <a:pt x="f26" y="f12"/>
                    <a:pt x="f27" y="f11"/>
                    <a:pt x="f27" y="f10"/>
                  </a:cubicBezTo>
                  <a:cubicBezTo>
                    <a:pt x="f27" y="f9"/>
                    <a:pt x="f26" y="f6"/>
                    <a:pt x="f25" y="f6"/>
                  </a:cubicBezTo>
                  <a:close/>
                  <a:moveTo>
                    <a:pt x="f5" y="f28"/>
                  </a:moveTo>
                  <a:cubicBezTo>
                    <a:pt x="f7" y="f28"/>
                    <a:pt x="f8" y="f29"/>
                    <a:pt x="f8" y="f30"/>
                  </a:cubicBezTo>
                  <a:cubicBezTo>
                    <a:pt x="f8" y="f31"/>
                    <a:pt x="f7" y="f32"/>
                    <a:pt x="f5" y="f32"/>
                  </a:cubicBezTo>
                  <a:lnTo>
                    <a:pt x="f13" y="f32"/>
                  </a:lnTo>
                  <a:cubicBezTo>
                    <a:pt x="f14" y="f32"/>
                    <a:pt x="f15" y="f31"/>
                    <a:pt x="f15" y="f30"/>
                  </a:cubicBezTo>
                  <a:cubicBezTo>
                    <a:pt x="f15" y="f29"/>
                    <a:pt x="f14" y="f28"/>
                    <a:pt x="f13" y="f28"/>
                  </a:cubicBezTo>
                  <a:close/>
                  <a:moveTo>
                    <a:pt x="f16" y="f28"/>
                  </a:moveTo>
                  <a:cubicBezTo>
                    <a:pt x="f17" y="f28"/>
                    <a:pt x="f18" y="f29"/>
                    <a:pt x="f18" y="f30"/>
                  </a:cubicBezTo>
                  <a:cubicBezTo>
                    <a:pt x="f18" y="f31"/>
                    <a:pt x="f17" y="f32"/>
                    <a:pt x="f16" y="f32"/>
                  </a:cubicBezTo>
                  <a:lnTo>
                    <a:pt x="f19" y="f32"/>
                  </a:lnTo>
                  <a:cubicBezTo>
                    <a:pt x="f20" y="f32"/>
                    <a:pt x="f21" y="f31"/>
                    <a:pt x="f21" y="f30"/>
                  </a:cubicBezTo>
                  <a:cubicBezTo>
                    <a:pt x="f21" y="f29"/>
                    <a:pt x="f20" y="f28"/>
                    <a:pt x="f19" y="f28"/>
                  </a:cubicBezTo>
                  <a:close/>
                  <a:moveTo>
                    <a:pt x="f22" y="f28"/>
                  </a:moveTo>
                  <a:cubicBezTo>
                    <a:pt x="f23" y="f28"/>
                    <a:pt x="f24" y="f29"/>
                    <a:pt x="f24" y="f30"/>
                  </a:cubicBezTo>
                  <a:cubicBezTo>
                    <a:pt x="f24" y="f31"/>
                    <a:pt x="f23" y="f32"/>
                    <a:pt x="f22" y="f32"/>
                  </a:cubicBezTo>
                  <a:lnTo>
                    <a:pt x="f25" y="f32"/>
                  </a:lnTo>
                  <a:cubicBezTo>
                    <a:pt x="f26" y="f32"/>
                    <a:pt x="f27" y="f31"/>
                    <a:pt x="f27" y="f30"/>
                  </a:cubicBezTo>
                  <a:cubicBezTo>
                    <a:pt x="f27" y="f29"/>
                    <a:pt x="f26" y="f28"/>
                    <a:pt x="f25" y="f28"/>
                  </a:cubicBezTo>
                  <a:close/>
                  <a:moveTo>
                    <a:pt x="f5" y="f33"/>
                  </a:moveTo>
                  <a:cubicBezTo>
                    <a:pt x="f7" y="f33"/>
                    <a:pt x="f8" y="f20"/>
                    <a:pt x="f8" y="f19"/>
                  </a:cubicBezTo>
                  <a:cubicBezTo>
                    <a:pt x="f8" y="f34"/>
                    <a:pt x="f7" y="f35"/>
                    <a:pt x="f5" y="f35"/>
                  </a:cubicBezTo>
                  <a:lnTo>
                    <a:pt x="f13" y="f35"/>
                  </a:lnTo>
                  <a:cubicBezTo>
                    <a:pt x="f14" y="f35"/>
                    <a:pt x="f15" y="f34"/>
                    <a:pt x="f15" y="f19"/>
                  </a:cubicBezTo>
                  <a:cubicBezTo>
                    <a:pt x="f15" y="f20"/>
                    <a:pt x="f14" y="f33"/>
                    <a:pt x="f13" y="f33"/>
                  </a:cubicBezTo>
                  <a:close/>
                  <a:moveTo>
                    <a:pt x="f16" y="f33"/>
                  </a:moveTo>
                  <a:cubicBezTo>
                    <a:pt x="f17" y="f33"/>
                    <a:pt x="f18" y="f20"/>
                    <a:pt x="f18" y="f19"/>
                  </a:cubicBezTo>
                  <a:cubicBezTo>
                    <a:pt x="f18" y="f34"/>
                    <a:pt x="f17" y="f35"/>
                    <a:pt x="f16" y="f35"/>
                  </a:cubicBezTo>
                  <a:lnTo>
                    <a:pt x="f19" y="f35"/>
                  </a:lnTo>
                  <a:cubicBezTo>
                    <a:pt x="f20" y="f35"/>
                    <a:pt x="f21" y="f34"/>
                    <a:pt x="f21" y="f19"/>
                  </a:cubicBezTo>
                  <a:cubicBezTo>
                    <a:pt x="f21" y="f20"/>
                    <a:pt x="f20" y="f33"/>
                    <a:pt x="f19" y="f33"/>
                  </a:cubicBezTo>
                  <a:close/>
                  <a:moveTo>
                    <a:pt x="f22" y="f33"/>
                  </a:moveTo>
                  <a:cubicBezTo>
                    <a:pt x="f23" y="f33"/>
                    <a:pt x="f24" y="f20"/>
                    <a:pt x="f24" y="f19"/>
                  </a:cubicBezTo>
                  <a:cubicBezTo>
                    <a:pt x="f24" y="f34"/>
                    <a:pt x="f23" y="f35"/>
                    <a:pt x="f22" y="f35"/>
                  </a:cubicBezTo>
                  <a:lnTo>
                    <a:pt x="f25" y="f35"/>
                  </a:lnTo>
                  <a:cubicBezTo>
                    <a:pt x="f26" y="f35"/>
                    <a:pt x="f27" y="f34"/>
                    <a:pt x="f27" y="f19"/>
                  </a:cubicBezTo>
                  <a:cubicBezTo>
                    <a:pt x="f27" y="f20"/>
                    <a:pt x="f26" y="f33"/>
                    <a:pt x="f25" y="f33"/>
                  </a:cubicBezTo>
                  <a:close/>
                  <a:moveTo>
                    <a:pt x="f36" y="f36"/>
                  </a:moveTo>
                  <a:lnTo>
                    <a:pt x="f36" y="f37"/>
                  </a:lnTo>
                  <a:cubicBezTo>
                    <a:pt x="f36" y="f38"/>
                    <a:pt x="f39" y="f18"/>
                    <a:pt x="f40" y="f18"/>
                  </a:cubicBezTo>
                  <a:lnTo>
                    <a:pt x="f41" y="f18"/>
                  </a:lnTo>
                  <a:cubicBezTo>
                    <a:pt x="f42" y="f18"/>
                    <a:pt x="f3" y="f38"/>
                    <a:pt x="f3" y="f37"/>
                  </a:cubicBezTo>
                  <a:lnTo>
                    <a:pt x="f3" y="f3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7" name="Google Shape;5598;p66">
              <a:extLst>
                <a:ext uri="{FF2B5EF4-FFF2-40B4-BE49-F238E27FC236}">
                  <a16:creationId xmlns:a16="http://schemas.microsoft.com/office/drawing/2014/main" id="{60AFDDD2-B590-424E-8C80-350919423C39}"/>
                </a:ext>
              </a:extLst>
            </p:cNvPr>
            <p:cNvSpPr/>
            <p:nvPr/>
          </p:nvSpPr>
          <p:spPr>
            <a:xfrm>
              <a:off x="6907679" y="3560865"/>
              <a:ext cx="526694" cy="18624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6815"/>
                <a:gd name="f5" fmla="val 3990"/>
                <a:gd name="f6" fmla="val 1129"/>
                <a:gd name="f7" fmla="val 4304"/>
                <a:gd name="f8" fmla="val 4557"/>
                <a:gd name="f9" fmla="val 1382"/>
                <a:gd name="f10" fmla="val 1695"/>
                <a:gd name="f11" fmla="val 3954"/>
                <a:gd name="f12" fmla="val 4264"/>
                <a:gd name="f13" fmla="val 4517"/>
                <a:gd name="f14" fmla="val 3677"/>
                <a:gd name="f15" fmla="val 3427"/>
                <a:gd name="f16" fmla="val 9637"/>
                <a:gd name="f17" fmla="val 9950"/>
                <a:gd name="f18" fmla="val 10203"/>
                <a:gd name="f19" fmla="val 9323"/>
                <a:gd name="f20" fmla="val 9073"/>
                <a:gd name="f21" fmla="val 15283"/>
                <a:gd name="f22" fmla="val 15596"/>
                <a:gd name="f23" fmla="val 15849"/>
                <a:gd name="f24" fmla="val 14969"/>
                <a:gd name="f25" fmla="val 14719"/>
                <a:gd name="f26" fmla="val 3054"/>
                <a:gd name="f27" fmla="val 2298"/>
                <a:gd name="f28" fmla="val 759"/>
                <a:gd name="f29" fmla="val 2258"/>
                <a:gd name="f30" fmla="val 1696"/>
                <a:gd name="f31" fmla="val 1"/>
                <a:gd name="f32" fmla="val 3017"/>
                <a:gd name="f33" fmla="val 6814"/>
                <a:gd name="f34" fmla="val 18514"/>
                <a:gd name="f35" fmla="val 17580"/>
                <a:gd name="f36" fmla="val 16978"/>
                <a:gd name="f37" fmla="val 16219"/>
                <a:gd name="f38" fmla="val 14346"/>
                <a:gd name="f39" fmla="val 13590"/>
                <a:gd name="f40" fmla="val 11332"/>
                <a:gd name="f41" fmla="val 10573"/>
                <a:gd name="f42" fmla="val 8700"/>
                <a:gd name="f43" fmla="val 7944"/>
                <a:gd name="f44" fmla="val 5686"/>
                <a:gd name="f45" fmla="val 4927"/>
                <a:gd name="f46" fmla="*/ f0 1 19273"/>
                <a:gd name="f47" fmla="*/ f1 1 6815"/>
                <a:gd name="f48" fmla="+- f4 0 f2"/>
                <a:gd name="f49" fmla="+- f3 0 f2"/>
                <a:gd name="f50" fmla="*/ f49 1 19273"/>
                <a:gd name="f51" fmla="*/ f48 1 6815"/>
                <a:gd name="f52" fmla="*/ f2 1 f50"/>
                <a:gd name="f53" fmla="*/ f3 1 f50"/>
                <a:gd name="f54" fmla="*/ f2 1 f51"/>
                <a:gd name="f55" fmla="*/ f4 1 f51"/>
                <a:gd name="f56" fmla="*/ f52 f46 1"/>
                <a:gd name="f57" fmla="*/ f53 f46 1"/>
                <a:gd name="f58" fmla="*/ f55 f47 1"/>
                <a:gd name="f59" fmla="*/ f54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19273" h="681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7" y="f13"/>
                    <a:pt x="f5" y="f13"/>
                  </a:cubicBezTo>
                  <a:cubicBezTo>
                    <a:pt x="f14" y="f13"/>
                    <a:pt x="f15" y="f12"/>
                    <a:pt x="f15" y="f11"/>
                  </a:cubicBezTo>
                  <a:lnTo>
                    <a:pt x="f15" y="f10"/>
                  </a:lnTo>
                  <a:cubicBezTo>
                    <a:pt x="f15" y="f9"/>
                    <a:pt x="f14" y="f6"/>
                    <a:pt x="f5" y="f6"/>
                  </a:cubicBezTo>
                  <a:close/>
                  <a:moveTo>
                    <a:pt x="f16" y="f6"/>
                  </a:moveTo>
                  <a:cubicBezTo>
                    <a:pt x="f17" y="f6"/>
                    <a:pt x="f18" y="f9"/>
                    <a:pt x="f18" y="f10"/>
                  </a:cubicBezTo>
                  <a:lnTo>
                    <a:pt x="f18" y="f11"/>
                  </a:lnTo>
                  <a:cubicBezTo>
                    <a:pt x="f18" y="f12"/>
                    <a:pt x="f17" y="f13"/>
                    <a:pt x="f16" y="f13"/>
                  </a:cubicBezTo>
                  <a:cubicBezTo>
                    <a:pt x="f19" y="f13"/>
                    <a:pt x="f20" y="f12"/>
                    <a:pt x="f20" y="f11"/>
                  </a:cubicBezTo>
                  <a:lnTo>
                    <a:pt x="f20" y="f10"/>
                  </a:lnTo>
                  <a:cubicBezTo>
                    <a:pt x="f20" y="f9"/>
                    <a:pt x="f19" y="f6"/>
                    <a:pt x="f16" y="f6"/>
                  </a:cubicBezTo>
                  <a:close/>
                  <a:moveTo>
                    <a:pt x="f21" y="f6"/>
                  </a:moveTo>
                  <a:cubicBezTo>
                    <a:pt x="f22" y="f6"/>
                    <a:pt x="f23" y="f9"/>
                    <a:pt x="f23" y="f10"/>
                  </a:cubicBezTo>
                  <a:lnTo>
                    <a:pt x="f23" y="f11"/>
                  </a:lnTo>
                  <a:cubicBezTo>
                    <a:pt x="f23" y="f12"/>
                    <a:pt x="f22" y="f13"/>
                    <a:pt x="f21" y="f13"/>
                  </a:cubicBezTo>
                  <a:cubicBezTo>
                    <a:pt x="f24" y="f13"/>
                    <a:pt x="f25" y="f12"/>
                    <a:pt x="f25" y="f11"/>
                  </a:cubicBezTo>
                  <a:lnTo>
                    <a:pt x="f25" y="f10"/>
                  </a:lnTo>
                  <a:cubicBezTo>
                    <a:pt x="f25" y="f9"/>
                    <a:pt x="f24" y="f6"/>
                    <a:pt x="f21" y="f6"/>
                  </a:cubicBezTo>
                  <a:close/>
                  <a:moveTo>
                    <a:pt x="f5" y="f2"/>
                  </a:moveTo>
                  <a:cubicBezTo>
                    <a:pt x="f26" y="f2"/>
                    <a:pt x="f27" y="f28"/>
                    <a:pt x="f27" y="f10"/>
                  </a:cubicBezTo>
                  <a:lnTo>
                    <a:pt x="f27" y="f29"/>
                  </a:lnTo>
                  <a:lnTo>
                    <a:pt x="f30" y="f29"/>
                  </a:lnTo>
                  <a:cubicBezTo>
                    <a:pt x="f28" y="f29"/>
                    <a:pt x="f31" y="f32"/>
                    <a:pt x="f31" y="f11"/>
                  </a:cubicBezTo>
                  <a:lnTo>
                    <a:pt x="f31" y="f33"/>
                  </a:lnTo>
                  <a:lnTo>
                    <a:pt x="f3" y="f33"/>
                  </a:lnTo>
                  <a:lnTo>
                    <a:pt x="f3" y="f11"/>
                  </a:lnTo>
                  <a:cubicBezTo>
                    <a:pt x="f3" y="f32"/>
                    <a:pt x="f34" y="f29"/>
                    <a:pt x="f35" y="f29"/>
                  </a:cubicBezTo>
                  <a:lnTo>
                    <a:pt x="f36" y="f29"/>
                  </a:lnTo>
                  <a:lnTo>
                    <a:pt x="f36" y="f10"/>
                  </a:lnTo>
                  <a:cubicBezTo>
                    <a:pt x="f36" y="f28"/>
                    <a:pt x="f37" y="f2"/>
                    <a:pt x="f21" y="f2"/>
                  </a:cubicBezTo>
                  <a:cubicBezTo>
                    <a:pt x="f38" y="f2"/>
                    <a:pt x="f39" y="f28"/>
                    <a:pt x="f39" y="f10"/>
                  </a:cubicBezTo>
                  <a:lnTo>
                    <a:pt x="f39" y="f29"/>
                  </a:lnTo>
                  <a:lnTo>
                    <a:pt x="f40" y="f29"/>
                  </a:lnTo>
                  <a:lnTo>
                    <a:pt x="f40" y="f10"/>
                  </a:lnTo>
                  <a:cubicBezTo>
                    <a:pt x="f40" y="f28"/>
                    <a:pt x="f41" y="f2"/>
                    <a:pt x="f16" y="f2"/>
                  </a:cubicBezTo>
                  <a:cubicBezTo>
                    <a:pt x="f42" y="f2"/>
                    <a:pt x="f43" y="f28"/>
                    <a:pt x="f43" y="f10"/>
                  </a:cubicBezTo>
                  <a:lnTo>
                    <a:pt x="f43" y="f29"/>
                  </a:lnTo>
                  <a:lnTo>
                    <a:pt x="f44" y="f29"/>
                  </a:lnTo>
                  <a:lnTo>
                    <a:pt x="f44" y="f10"/>
                  </a:lnTo>
                  <a:cubicBezTo>
                    <a:pt x="f44" y="f28"/>
                    <a:pt x="f45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8" name="Google Shape;5651;p66">
            <a:extLst>
              <a:ext uri="{FF2B5EF4-FFF2-40B4-BE49-F238E27FC236}">
                <a16:creationId xmlns:a16="http://schemas.microsoft.com/office/drawing/2014/main" id="{01A82497-5266-47A8-9AF1-B21362DDE610}"/>
              </a:ext>
            </a:extLst>
          </p:cNvPr>
          <p:cNvGrpSpPr/>
          <p:nvPr/>
        </p:nvGrpSpPr>
        <p:grpSpPr>
          <a:xfrm>
            <a:off x="10124373" y="3635901"/>
            <a:ext cx="588398" cy="379265"/>
            <a:chOff x="10124373" y="3635901"/>
            <a:chExt cx="588398" cy="379265"/>
          </a:xfrm>
        </p:grpSpPr>
        <p:sp>
          <p:nvSpPr>
            <p:cNvPr id="109" name="Google Shape;5652;p66">
              <a:extLst>
                <a:ext uri="{FF2B5EF4-FFF2-40B4-BE49-F238E27FC236}">
                  <a16:creationId xmlns:a16="http://schemas.microsoft.com/office/drawing/2014/main" id="{2AF6CABB-8AB2-41C8-8864-0722A3E52D89}"/>
                </a:ext>
              </a:extLst>
            </p:cNvPr>
            <p:cNvSpPr/>
            <p:nvPr/>
          </p:nvSpPr>
          <p:spPr>
            <a:xfrm>
              <a:off x="10124373" y="3659895"/>
              <a:ext cx="588398" cy="3552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1637"/>
                <a:gd name="f5" fmla="val 266"/>
                <a:gd name="f6" fmla="val 1"/>
                <a:gd name="f7" fmla="val 91"/>
                <a:gd name="f8" fmla="val 272"/>
                <a:gd name="f9" fmla="val 585"/>
                <a:gd name="f10" fmla="val 907"/>
                <a:gd name="f11" fmla="val 9941"/>
                <a:gd name="f12" fmla="val 10877"/>
                <a:gd name="f13" fmla="val 757"/>
                <a:gd name="f14" fmla="val 11633"/>
                <a:gd name="f15" fmla="val 1693"/>
                <a:gd name="f16" fmla="val 11636"/>
                <a:gd name="f17" fmla="val 17577"/>
                <a:gd name="f18" fmla="val 18514"/>
                <a:gd name="f19" fmla="val 19270"/>
                <a:gd name="f20" fmla="val 19176"/>
                <a:gd name="f21" fmla="val 19005"/>
                <a:gd name="f22" fmla="val 9974"/>
                <a:gd name="f23" fmla="val 7005"/>
                <a:gd name="f24" fmla="val 9873"/>
                <a:gd name="f25" fmla="val 7080"/>
                <a:gd name="f26" fmla="val 9754"/>
                <a:gd name="f27" fmla="val 7118"/>
                <a:gd name="f28" fmla="val 9635"/>
                <a:gd name="f29" fmla="val 9516"/>
                <a:gd name="f30" fmla="val 9397"/>
                <a:gd name="f31" fmla="val 9296"/>
                <a:gd name="f32" fmla="*/ f0 1 19273"/>
                <a:gd name="f33" fmla="*/ f1 1 11637"/>
                <a:gd name="f34" fmla="+- f4 0 f2"/>
                <a:gd name="f35" fmla="+- f3 0 f2"/>
                <a:gd name="f36" fmla="*/ f35 1 19273"/>
                <a:gd name="f37" fmla="*/ f34 1 11637"/>
                <a:gd name="f38" fmla="*/ f2 1 f36"/>
                <a:gd name="f39" fmla="*/ f3 1 f36"/>
                <a:gd name="f40" fmla="*/ f2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9273" h="11637">
                  <a:moveTo>
                    <a:pt x="f5" y="f6"/>
                  </a:moveTo>
                  <a:cubicBezTo>
                    <a:pt x="f7" y="f8"/>
                    <a:pt x="f6" y="f9"/>
                    <a:pt x="f6" y="f10"/>
                  </a:cubicBezTo>
                  <a:lnTo>
                    <a:pt x="f6" y="f11"/>
                  </a:lnTo>
                  <a:cubicBezTo>
                    <a:pt x="f6" y="f12"/>
                    <a:pt x="f13" y="f14"/>
                    <a:pt x="f15" y="f16"/>
                  </a:cubicBezTo>
                  <a:lnTo>
                    <a:pt x="f17" y="f16"/>
                  </a:lnTo>
                  <a:cubicBezTo>
                    <a:pt x="f18" y="f14"/>
                    <a:pt x="f19" y="f12"/>
                    <a:pt x="f3" y="f11"/>
                  </a:cubicBezTo>
                  <a:lnTo>
                    <a:pt x="f3" y="f10"/>
                  </a:lnTo>
                  <a:cubicBezTo>
                    <a:pt x="f19" y="f9"/>
                    <a:pt x="f20" y="f8"/>
                    <a:pt x="f21" y="f6"/>
                  </a:cubicBezTo>
                  <a:lnTo>
                    <a:pt x="f22" y="f23"/>
                  </a:lnTo>
                  <a:cubicBezTo>
                    <a:pt x="f24" y="f25"/>
                    <a:pt x="f26" y="f27"/>
                    <a:pt x="f28" y="f27"/>
                  </a:cubicBezTo>
                  <a:cubicBezTo>
                    <a:pt x="f29" y="f27"/>
                    <a:pt x="f30" y="f25"/>
                    <a:pt x="f31" y="f23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0" name="Google Shape;5653;p66">
              <a:extLst>
                <a:ext uri="{FF2B5EF4-FFF2-40B4-BE49-F238E27FC236}">
                  <a16:creationId xmlns:a16="http://schemas.microsoft.com/office/drawing/2014/main" id="{BE69BA15-0A0E-477A-8970-9924FE443036}"/>
                </a:ext>
              </a:extLst>
            </p:cNvPr>
            <p:cNvSpPr/>
            <p:nvPr/>
          </p:nvSpPr>
          <p:spPr>
            <a:xfrm>
              <a:off x="10160885" y="3635901"/>
              <a:ext cx="515310" cy="2024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879"/>
                <a:gd name="f4" fmla="val 6632"/>
                <a:gd name="f5" fmla="val 497"/>
                <a:gd name="f6" fmla="val 1"/>
                <a:gd name="f7" fmla="val 328"/>
                <a:gd name="f8" fmla="val 160"/>
                <a:gd name="f9" fmla="val 31"/>
                <a:gd name="f10" fmla="val 82"/>
                <a:gd name="f11" fmla="val 8441"/>
                <a:gd name="f12" fmla="val 6631"/>
                <a:gd name="f13" fmla="val 16878"/>
                <a:gd name="f14" fmla="val 16719"/>
                <a:gd name="f15" fmla="val 16550"/>
                <a:gd name="f16" fmla="val 16381"/>
                <a:gd name="f17" fmla="*/ f0 1 16879"/>
                <a:gd name="f18" fmla="*/ f1 1 6632"/>
                <a:gd name="f19" fmla="+- f4 0 f2"/>
                <a:gd name="f20" fmla="+- f3 0 f2"/>
                <a:gd name="f21" fmla="*/ f20 1 16879"/>
                <a:gd name="f22" fmla="*/ f19 1 6632"/>
                <a:gd name="f23" fmla="*/ f2 1 f21"/>
                <a:gd name="f24" fmla="*/ f3 1 f21"/>
                <a:gd name="f25" fmla="*/ f2 1 f22"/>
                <a:gd name="f26" fmla="*/ f4 1 f22"/>
                <a:gd name="f27" fmla="*/ f23 f17 1"/>
                <a:gd name="f28" fmla="*/ f24 f17 1"/>
                <a:gd name="f29" fmla="*/ f26 f18 1"/>
                <a:gd name="f30" fmla="*/ f25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6879" h="6632">
                  <a:moveTo>
                    <a:pt x="f5" y="f6"/>
                  </a:moveTo>
                  <a:cubicBezTo>
                    <a:pt x="f7" y="f6"/>
                    <a:pt x="f8" y="f9"/>
                    <a:pt x="f2" y="f10"/>
                  </a:cubicBezTo>
                  <a:lnTo>
                    <a:pt x="f11" y="f12"/>
                  </a:lnTo>
                  <a:lnTo>
                    <a:pt x="f13" y="f10"/>
                  </a:lnTo>
                  <a:cubicBezTo>
                    <a:pt x="f14" y="f9"/>
                    <a:pt x="f15" y="f6"/>
                    <a:pt x="f16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11" name="Google Shape;5775;p66">
            <a:extLst>
              <a:ext uri="{FF2B5EF4-FFF2-40B4-BE49-F238E27FC236}">
                <a16:creationId xmlns:a16="http://schemas.microsoft.com/office/drawing/2014/main" id="{5C368182-8A5F-47D4-8995-E3E224F1CD9F}"/>
              </a:ext>
            </a:extLst>
          </p:cNvPr>
          <p:cNvGrpSpPr/>
          <p:nvPr/>
        </p:nvGrpSpPr>
        <p:grpSpPr>
          <a:xfrm>
            <a:off x="8576550" y="3664412"/>
            <a:ext cx="451905" cy="423659"/>
            <a:chOff x="8576550" y="3664412"/>
            <a:chExt cx="451905" cy="423659"/>
          </a:xfrm>
        </p:grpSpPr>
        <p:sp>
          <p:nvSpPr>
            <p:cNvPr id="112" name="Google Shape;5776;p66">
              <a:extLst>
                <a:ext uri="{FF2B5EF4-FFF2-40B4-BE49-F238E27FC236}">
                  <a16:creationId xmlns:a16="http://schemas.microsoft.com/office/drawing/2014/main" id="{EA80DA90-5FD9-4202-B61F-935B75A38ACA}"/>
                </a:ext>
              </a:extLst>
            </p:cNvPr>
            <p:cNvSpPr/>
            <p:nvPr/>
          </p:nvSpPr>
          <p:spPr>
            <a:xfrm>
              <a:off x="8656835" y="4035100"/>
              <a:ext cx="177942" cy="52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89"/>
                <a:gd name="f4" fmla="val 2259"/>
                <a:gd name="f5" fmla="val 2792"/>
                <a:gd name="f6" fmla="val 2415"/>
                <a:gd name="f7" fmla="val 1130"/>
                <a:gd name="f8" fmla="val 567"/>
                <a:gd name="f9" fmla="val 253"/>
                <a:gd name="f10" fmla="val 1383"/>
                <a:gd name="f11" fmla="val 1696"/>
                <a:gd name="f12" fmla="val 2006"/>
                <a:gd name="f13" fmla="val 7101"/>
                <a:gd name="f14" fmla="val 1831"/>
                <a:gd name="f15" fmla="val 6821"/>
                <a:gd name="f16" fmla="val 1214"/>
                <a:gd name="f17" fmla="*/ f0 1 7589"/>
                <a:gd name="f18" fmla="*/ f1 1 2259"/>
                <a:gd name="f19" fmla="+- f4 0 f2"/>
                <a:gd name="f20" fmla="+- f3 0 f2"/>
                <a:gd name="f21" fmla="*/ f20 1 7589"/>
                <a:gd name="f22" fmla="*/ f19 1 2259"/>
                <a:gd name="f23" fmla="*/ f2 1 f21"/>
                <a:gd name="f24" fmla="*/ f3 1 f21"/>
                <a:gd name="f25" fmla="*/ f2 1 f22"/>
                <a:gd name="f26" fmla="*/ f4 1 f22"/>
                <a:gd name="f27" fmla="*/ f23 f17 1"/>
                <a:gd name="f28" fmla="*/ f24 f17 1"/>
                <a:gd name="f29" fmla="*/ f26 f18 1"/>
                <a:gd name="f30" fmla="*/ f25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7589" h="2259">
                  <a:moveTo>
                    <a:pt x="f5" y="f2"/>
                  </a:moveTo>
                  <a:lnTo>
                    <a:pt x="f6" y="f7"/>
                  </a:lnTo>
                  <a:lnTo>
                    <a:pt x="f8" y="f7"/>
                  </a:lnTo>
                  <a:cubicBezTo>
                    <a:pt x="f9" y="f7"/>
                    <a:pt x="f2" y="f10"/>
                    <a:pt x="f2" y="f11"/>
                  </a:cubicBezTo>
                  <a:cubicBezTo>
                    <a:pt x="f2" y="f12"/>
                    <a:pt x="f9" y="f4"/>
                    <a:pt x="f8" y="f4"/>
                  </a:cubicBezTo>
                  <a:lnTo>
                    <a:pt x="f3" y="f4"/>
                  </a:lnTo>
                  <a:cubicBezTo>
                    <a:pt x="f13" y="f14"/>
                    <a:pt x="f15" y="f16"/>
                    <a:pt x="f15" y="f8"/>
                  </a:cubicBezTo>
                  <a:lnTo>
                    <a:pt x="f15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3" name="Google Shape;5777;p66">
              <a:extLst>
                <a:ext uri="{FF2B5EF4-FFF2-40B4-BE49-F238E27FC236}">
                  <a16:creationId xmlns:a16="http://schemas.microsoft.com/office/drawing/2014/main" id="{1AF4037A-31E7-4C44-9C9A-DE51E8B56EDB}"/>
                </a:ext>
              </a:extLst>
            </p:cNvPr>
            <p:cNvSpPr/>
            <p:nvPr/>
          </p:nvSpPr>
          <p:spPr>
            <a:xfrm>
              <a:off x="8576550" y="3955657"/>
              <a:ext cx="240222" cy="529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245"/>
                <a:gd name="f4" fmla="val 2260"/>
                <a:gd name="f5" fmla="val 1"/>
                <a:gd name="f6" fmla="val 567"/>
                <a:gd name="f7" fmla="val 1500"/>
                <a:gd name="f8" fmla="val 756"/>
                <a:gd name="f9" fmla="val 2259"/>
                <a:gd name="f10" fmla="val 1693"/>
                <a:gd name="f11" fmla="*/ f0 1 10245"/>
                <a:gd name="f12" fmla="*/ f1 1 2260"/>
                <a:gd name="f13" fmla="+- f4 0 f2"/>
                <a:gd name="f14" fmla="+- f3 0 f2"/>
                <a:gd name="f15" fmla="*/ f14 1 10245"/>
                <a:gd name="f16" fmla="*/ f13 1 2260"/>
                <a:gd name="f17" fmla="*/ f2 1 f15"/>
                <a:gd name="f18" fmla="*/ f3 1 f15"/>
                <a:gd name="f19" fmla="*/ f2 1 f16"/>
                <a:gd name="f20" fmla="*/ f4 1 f16"/>
                <a:gd name="f21" fmla="*/ f17 f11 1"/>
                <a:gd name="f22" fmla="*/ f18 f11 1"/>
                <a:gd name="f23" fmla="*/ f20 f12 1"/>
                <a:gd name="f24" fmla="*/ f19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10245" h="2260">
                  <a:moveTo>
                    <a:pt x="f5" y="f5"/>
                  </a:moveTo>
                  <a:lnTo>
                    <a:pt x="f5" y="f6"/>
                  </a:lnTo>
                  <a:cubicBezTo>
                    <a:pt x="f5" y="f7"/>
                    <a:pt x="f8" y="f9"/>
                    <a:pt x="f10" y="f9"/>
                  </a:cubicBezTo>
                  <a:lnTo>
                    <a:pt x="f3" y="f9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4" name="Google Shape;5778;p66">
              <a:extLst>
                <a:ext uri="{FF2B5EF4-FFF2-40B4-BE49-F238E27FC236}">
                  <a16:creationId xmlns:a16="http://schemas.microsoft.com/office/drawing/2014/main" id="{A7CAF8EF-4BA9-446A-ABD3-DD2F9115A659}"/>
                </a:ext>
              </a:extLst>
            </p:cNvPr>
            <p:cNvSpPr/>
            <p:nvPr/>
          </p:nvSpPr>
          <p:spPr>
            <a:xfrm>
              <a:off x="8843244" y="3876242"/>
              <a:ext cx="158886" cy="13240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776"/>
                <a:gd name="f4" fmla="val 5647"/>
                <a:gd name="f5" fmla="val 5646"/>
                <a:gd name="f6" fmla="val 6775"/>
                <a:gd name="f7" fmla="*/ f0 1 6776"/>
                <a:gd name="f8" fmla="*/ f1 1 5647"/>
                <a:gd name="f9" fmla="+- f4 0 f2"/>
                <a:gd name="f10" fmla="+- f3 0 f2"/>
                <a:gd name="f11" fmla="*/ f10 1 6776"/>
                <a:gd name="f12" fmla="*/ f9 1 5647"/>
                <a:gd name="f13" fmla="*/ f2 1 f11"/>
                <a:gd name="f14" fmla="*/ f3 1 f11"/>
                <a:gd name="f15" fmla="*/ f2 1 f12"/>
                <a:gd name="f16" fmla="*/ f4 1 f12"/>
                <a:gd name="f17" fmla="*/ f13 f7 1"/>
                <a:gd name="f18" fmla="*/ f14 f7 1"/>
                <a:gd name="f19" fmla="*/ f16 f8 1"/>
                <a:gd name="f20" fmla="*/ f15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" t="f20" r="f18" b="f19"/>
              <a:pathLst>
                <a:path w="6776" h="5647">
                  <a:moveTo>
                    <a:pt x="f2" y="f2"/>
                  </a:moveTo>
                  <a:lnTo>
                    <a:pt x="f2" y="f5"/>
                  </a:lnTo>
                  <a:lnTo>
                    <a:pt x="f6" y="f5"/>
                  </a:lnTo>
                  <a:lnTo>
                    <a:pt x="f6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5" name="Google Shape;5779;p66">
              <a:extLst>
                <a:ext uri="{FF2B5EF4-FFF2-40B4-BE49-F238E27FC236}">
                  <a16:creationId xmlns:a16="http://schemas.microsoft.com/office/drawing/2014/main" id="{A664826A-127E-4EDD-9144-D6038E303CF4}"/>
                </a:ext>
              </a:extLst>
            </p:cNvPr>
            <p:cNvSpPr/>
            <p:nvPr/>
          </p:nvSpPr>
          <p:spPr>
            <a:xfrm>
              <a:off x="8843244" y="4035100"/>
              <a:ext cx="158886" cy="397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776"/>
                <a:gd name="f4" fmla="val 1696"/>
                <a:gd name="f5" fmla="val 567"/>
                <a:gd name="f6" fmla="val 1190"/>
                <a:gd name="f7" fmla="val 506"/>
                <a:gd name="f8" fmla="val 1129"/>
                <a:gd name="f9" fmla="val 5646"/>
                <a:gd name="f10" fmla="val 6270"/>
                <a:gd name="f11" fmla="val 6775"/>
                <a:gd name="f12" fmla="*/ f0 1 6776"/>
                <a:gd name="f13" fmla="*/ f1 1 1696"/>
                <a:gd name="f14" fmla="+- f4 0 f2"/>
                <a:gd name="f15" fmla="+- f3 0 f2"/>
                <a:gd name="f16" fmla="*/ f15 1 6776"/>
                <a:gd name="f17" fmla="*/ f14 1 1696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6776" h="1696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4"/>
                    <a:pt x="f8" y="f4"/>
                  </a:cubicBezTo>
                  <a:lnTo>
                    <a:pt x="f9" y="f4"/>
                  </a:lnTo>
                  <a:cubicBezTo>
                    <a:pt x="f10" y="f4"/>
                    <a:pt x="f11" y="f6"/>
                    <a:pt x="f11" y="f5"/>
                  </a:cubicBezTo>
                  <a:lnTo>
                    <a:pt x="f11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6" name="Google Shape;5780;p66">
              <a:extLst>
                <a:ext uri="{FF2B5EF4-FFF2-40B4-BE49-F238E27FC236}">
                  <a16:creationId xmlns:a16="http://schemas.microsoft.com/office/drawing/2014/main" id="{2AC9F817-964D-4F37-9760-86D14A99052F}"/>
                </a:ext>
              </a:extLst>
            </p:cNvPr>
            <p:cNvSpPr/>
            <p:nvPr/>
          </p:nvSpPr>
          <p:spPr>
            <a:xfrm>
              <a:off x="8576550" y="3664412"/>
              <a:ext cx="451905" cy="2648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1293"/>
                <a:gd name="f5" fmla="val 1693"/>
                <a:gd name="f6" fmla="val 756"/>
                <a:gd name="f7" fmla="val 1"/>
                <a:gd name="f8" fmla="val 759"/>
                <a:gd name="f9" fmla="val 1696"/>
                <a:gd name="f10" fmla="val 10245"/>
                <a:gd name="f11" fmla="val 7342"/>
                <a:gd name="f12" fmla="val 6092"/>
                <a:gd name="f13" fmla="val 11257"/>
                <a:gd name="f14" fmla="val 5083"/>
                <a:gd name="f15" fmla="val 12503"/>
                <a:gd name="f16" fmla="val 17020"/>
                <a:gd name="f17" fmla="val 18201"/>
                <a:gd name="f18" fmla="val 19179"/>
                <a:gd name="f19" fmla="val 5993"/>
                <a:gd name="f20" fmla="val 7167"/>
                <a:gd name="f21" fmla="val 19270"/>
                <a:gd name="f22" fmla="val 18514"/>
                <a:gd name="f23" fmla="val 17577"/>
                <a:gd name="f24" fmla="*/ f0 1 19273"/>
                <a:gd name="f25" fmla="*/ f1 1 11293"/>
                <a:gd name="f26" fmla="+- f4 0 f2"/>
                <a:gd name="f27" fmla="+- f3 0 f2"/>
                <a:gd name="f28" fmla="*/ f27 1 19273"/>
                <a:gd name="f29" fmla="*/ f26 1 11293"/>
                <a:gd name="f30" fmla="*/ f2 1 f28"/>
                <a:gd name="f31" fmla="*/ f3 1 f28"/>
                <a:gd name="f32" fmla="*/ f2 1 f29"/>
                <a:gd name="f33" fmla="*/ f4 1 f29"/>
                <a:gd name="f34" fmla="*/ f30 f24 1"/>
                <a:gd name="f35" fmla="*/ f31 f24 1"/>
                <a:gd name="f36" fmla="*/ f33 f25 1"/>
                <a:gd name="f37" fmla="*/ f32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19273" h="11293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4"/>
                  </a:lnTo>
                  <a:lnTo>
                    <a:pt x="f10" y="f4"/>
                  </a:lnTo>
                  <a:lnTo>
                    <a:pt x="f10" y="f11"/>
                  </a:lnTo>
                  <a:cubicBezTo>
                    <a:pt x="f10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18" y="f19"/>
                    <a:pt x="f3" y="f20"/>
                  </a:cubicBezTo>
                  <a:lnTo>
                    <a:pt x="f3" y="f9"/>
                  </a:lnTo>
                  <a:cubicBezTo>
                    <a:pt x="f21" y="f8"/>
                    <a:pt x="f22" y="f2"/>
                    <a:pt x="f23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7" name="Google Shape;5781;p66">
              <a:extLst>
                <a:ext uri="{FF2B5EF4-FFF2-40B4-BE49-F238E27FC236}">
                  <a16:creationId xmlns:a16="http://schemas.microsoft.com/office/drawing/2014/main" id="{0ACBF266-E333-41BE-89E4-F3309060D39F}"/>
                </a:ext>
              </a:extLst>
            </p:cNvPr>
            <p:cNvSpPr/>
            <p:nvPr/>
          </p:nvSpPr>
          <p:spPr>
            <a:xfrm>
              <a:off x="8843244" y="3810076"/>
              <a:ext cx="158886" cy="396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776"/>
                <a:gd name="f4" fmla="val 1693"/>
                <a:gd name="f5" fmla="val 1129"/>
                <a:gd name="f6" fmla="val 1"/>
                <a:gd name="f7" fmla="val 506"/>
                <a:gd name="f8" fmla="val 503"/>
                <a:gd name="f9" fmla="val 1130"/>
                <a:gd name="f10" fmla="val 6775"/>
                <a:gd name="f11" fmla="val 6270"/>
                <a:gd name="f12" fmla="val 5646"/>
                <a:gd name="f13" fmla="*/ f0 1 6776"/>
                <a:gd name="f14" fmla="*/ f1 1 1693"/>
                <a:gd name="f15" fmla="+- f4 0 f2"/>
                <a:gd name="f16" fmla="+- f3 0 f2"/>
                <a:gd name="f17" fmla="*/ f16 1 6776"/>
                <a:gd name="f18" fmla="*/ f15 1 1693"/>
                <a:gd name="f19" fmla="*/ f2 1 f17"/>
                <a:gd name="f20" fmla="*/ f3 1 f17"/>
                <a:gd name="f21" fmla="*/ f2 1 f18"/>
                <a:gd name="f22" fmla="*/ f4 1 f18"/>
                <a:gd name="f23" fmla="*/ f19 f13 1"/>
                <a:gd name="f24" fmla="*/ f20 f13 1"/>
                <a:gd name="f25" fmla="*/ f22 f14 1"/>
                <a:gd name="f26" fmla="*/ f2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6776" h="1693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4"/>
                  </a:lnTo>
                  <a:lnTo>
                    <a:pt x="f10" y="f4"/>
                  </a:lnTo>
                  <a:lnTo>
                    <a:pt x="f10" y="f9"/>
                  </a:lnTo>
                  <a:cubicBezTo>
                    <a:pt x="f10" y="f8"/>
                    <a:pt x="f11" y="f6"/>
                    <a:pt x="f12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18" name="Text Placeholder 1">
            <a:extLst>
              <a:ext uri="{FF2B5EF4-FFF2-40B4-BE49-F238E27FC236}">
                <a16:creationId xmlns:a16="http://schemas.microsoft.com/office/drawing/2014/main" id="{06EC05D4-288C-46FA-87B0-6F489EE134D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1329" y="308866"/>
            <a:ext cx="8826602" cy="407383"/>
          </a:xfrm>
          <a:prstGeom prst="rect">
            <a:avLst/>
          </a:prstGeo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en-US" sz="4800" dirty="0">
                <a:latin typeface="Arial"/>
                <a:cs typeface="Arial" pitchFamily="34"/>
              </a:rPr>
              <a:t>Fully Editable Icon Sets: A</a:t>
            </a:r>
          </a:p>
        </p:txBody>
      </p:sp>
    </p:spTree>
    <p:extLst>
      <p:ext uri="{BB962C8B-B14F-4D97-AF65-F5344CB8AC3E}">
        <p14:creationId xmlns:p14="http://schemas.microsoft.com/office/powerpoint/2010/main" val="720626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8">
            <a:extLst>
              <a:ext uri="{FF2B5EF4-FFF2-40B4-BE49-F238E27FC236}">
                <a16:creationId xmlns:a16="http://schemas.microsoft.com/office/drawing/2014/main" id="{A4A10AD2-61D7-4F89-BA0E-77D024120854}"/>
              </a:ext>
            </a:extLst>
          </p:cNvPr>
          <p:cNvSpPr/>
          <p:nvPr/>
        </p:nvSpPr>
        <p:spPr>
          <a:xfrm>
            <a:off x="6041075" y="1656600"/>
            <a:ext cx="553870" cy="652296"/>
          </a:xfrm>
          <a:custGeom>
            <a:avLst/>
            <a:gdLst>
              <a:gd name="f0" fmla="val w"/>
              <a:gd name="f1" fmla="val h"/>
              <a:gd name="f2" fmla="val 0"/>
              <a:gd name="f3" fmla="val 341005"/>
              <a:gd name="f4" fmla="val 376812"/>
              <a:gd name="f5" fmla="val 179590"/>
              <a:gd name="f6" fmla="val 105941"/>
              <a:gd name="f7" fmla="val 189466"/>
              <a:gd name="f8" fmla="val 103284"/>
              <a:gd name="f9" fmla="val 200229"/>
              <a:gd name="f10" fmla="val 106383"/>
              <a:gd name="f11" fmla="val 207502"/>
              <a:gd name="f12" fmla="val 113978"/>
              <a:gd name="f13" fmla="val 205155"/>
              <a:gd name="f14" fmla="val 116193"/>
              <a:gd name="f15" fmla="val 198727"/>
              <a:gd name="f16" fmla="val 109493"/>
              <a:gd name="f17" fmla="val 189244"/>
              <a:gd name="f18" fmla="val 106732"/>
              <a:gd name="f19" fmla="val 180543"/>
              <a:gd name="f20" fmla="val 109027"/>
              <a:gd name="f21" fmla="val 171284"/>
              <a:gd name="f22" fmla="val 111470"/>
              <a:gd name="f23" fmla="val 164597"/>
              <a:gd name="f24" fmla="val 119184"/>
              <a:gd name="f25" fmla="val 163491"/>
              <a:gd name="f26" fmla="val 128699"/>
              <a:gd name="f27" fmla="val 160301"/>
              <a:gd name="f28" fmla="val 128192"/>
              <a:gd name="f29" fmla="val 160626"/>
              <a:gd name="f30" fmla="val 125509"/>
              <a:gd name="f31" fmla="val 161343"/>
              <a:gd name="f32" fmla="val 122953"/>
              <a:gd name="f33" fmla="val 162397"/>
              <a:gd name="f34" fmla="val 120583"/>
              <a:gd name="f35" fmla="val 163188"/>
              <a:gd name="f36" fmla="val 118806"/>
              <a:gd name="f37" fmla="val 164168"/>
              <a:gd name="f38" fmla="val 117134"/>
              <a:gd name="f39" fmla="val 165317"/>
              <a:gd name="f40" fmla="val 115593"/>
              <a:gd name="f41" fmla="val 184774"/>
              <a:gd name="f42" fmla="val 76800"/>
              <a:gd name="f43" fmla="val 189722"/>
              <a:gd name="f44" fmla="val 75892"/>
              <a:gd name="f45" fmla="val 194950"/>
              <a:gd name="f46" fmla="val 76276"/>
              <a:gd name="f47" fmla="val 199898"/>
              <a:gd name="f48" fmla="val 78055"/>
              <a:gd name="f49" fmla="val 198784"/>
              <a:gd name="f50" fmla="val 81085"/>
              <a:gd name="f51" fmla="val 190044"/>
              <a:gd name="f52" fmla="val 77951"/>
              <a:gd name="f53" fmla="val 180324"/>
              <a:gd name="f54" fmla="val 79705"/>
              <a:gd name="f55" fmla="val 173557"/>
              <a:gd name="f56" fmla="val 85636"/>
              <a:gd name="f57" fmla="val 166357"/>
              <a:gd name="f58" fmla="val 91948"/>
              <a:gd name="f59" fmla="val 163808"/>
              <a:gd name="f60" fmla="val 101834"/>
              <a:gd name="f61" fmla="val 167057"/>
              <a:gd name="f62" fmla="val 110845"/>
              <a:gd name="f63" fmla="val 163976"/>
              <a:gd name="f64" fmla="val 111813"/>
              <a:gd name="f65" fmla="val 161264"/>
              <a:gd name="f66" fmla="val 104174"/>
              <a:gd name="f67" fmla="val 162206"/>
              <a:gd name="f68" fmla="val 95982"/>
              <a:gd name="f69" fmla="val 166259"/>
              <a:gd name="f70" fmla="val 89343"/>
              <a:gd name="f71" fmla="val 171329"/>
              <a:gd name="f72" fmla="val 83298"/>
              <a:gd name="f73" fmla="val 175158"/>
              <a:gd name="f74" fmla="val 79908"/>
              <a:gd name="f75" fmla="val 179826"/>
              <a:gd name="f76" fmla="val 77708"/>
              <a:gd name="f77" fmla="val 179076"/>
              <a:gd name="f78" fmla="val 24908"/>
              <a:gd name="f79" fmla="val 173882"/>
              <a:gd name="f80" fmla="val 25821"/>
              <a:gd name="f81" fmla="val 169065"/>
              <a:gd name="f82" fmla="val 28595"/>
              <a:gd name="f83" fmla="val 165693"/>
              <a:gd name="f84" fmla="val 33023"/>
              <a:gd name="f85" fmla="val 165081"/>
              <a:gd name="f86" fmla="val 32645"/>
              <a:gd name="f87" fmla="val 164343"/>
              <a:gd name="f88" fmla="val 33841"/>
              <a:gd name="f89" fmla="val 159156"/>
              <a:gd name="f90" fmla="val 28989"/>
              <a:gd name="f91" fmla="val 147650"/>
              <a:gd name="f92" fmla="val 21890"/>
              <a:gd name="f93" fmla="val 132568"/>
              <a:gd name="f94" fmla="val 25462"/>
              <a:gd name="f95" fmla="val 125468"/>
              <a:gd name="f96" fmla="val 36968"/>
              <a:gd name="f97" fmla="val 125028"/>
              <a:gd name="f98" fmla="val 37682"/>
              <a:gd name="f99" fmla="val 124628"/>
              <a:gd name="f100" fmla="val 38410"/>
              <a:gd name="f101" fmla="val 124607"/>
              <a:gd name="f102" fmla="val 39302"/>
              <a:gd name="f103" fmla="val 121192"/>
              <a:gd name="f104" fmla="val 53871"/>
              <a:gd name="f105" fmla="val 126621"/>
              <a:gd name="f106" fmla="val 67918"/>
              <a:gd name="f107" fmla="val 137512"/>
              <a:gd name="f108" fmla="val 72288"/>
              <a:gd name="f109" fmla="val 136408"/>
              <a:gd name="f110" fmla="val 75373"/>
              <a:gd name="f111" fmla="val 125065"/>
              <a:gd name="f112" fmla="val 70889"/>
              <a:gd name="f113" fmla="val 118824"/>
              <a:gd name="f114" fmla="val 57470"/>
              <a:gd name="f115" fmla="val 120792"/>
              <a:gd name="f116" fmla="val 42874"/>
              <a:gd name="f117" fmla="val 110219"/>
              <a:gd name="f118" fmla="val 38045"/>
              <a:gd name="f119" fmla="val 97555"/>
              <a:gd name="f120" fmla="val 41998"/>
              <a:gd name="f121" fmla="val 91229"/>
              <a:gd name="f122" fmla="val 52250"/>
              <a:gd name="f123" fmla="val 86215"/>
              <a:gd name="f124" fmla="val 60377"/>
              <a:gd name="f125" fmla="val 87164"/>
              <a:gd name="f126" fmla="val 68019"/>
              <a:gd name="f127" fmla="val 90995"/>
              <a:gd name="f128" fmla="val 75559"/>
              <a:gd name="f129" fmla="val 88405"/>
              <a:gd name="f130" fmla="val 77546"/>
              <a:gd name="f131" fmla="val 86197"/>
              <a:gd name="f132" fmla="val 80074"/>
              <a:gd name="f133" fmla="val 84391"/>
              <a:gd name="f134" fmla="val 83001"/>
              <a:gd name="f135" fmla="val 75261"/>
              <a:gd name="f136" fmla="val 97799"/>
              <a:gd name="f137" fmla="val 79855"/>
              <a:gd name="f138" fmla="val 117197"/>
              <a:gd name="f139" fmla="val 94653"/>
              <a:gd name="f140" fmla="val 126328"/>
              <a:gd name="f141" fmla="val 99603"/>
              <a:gd name="f142" fmla="val 129383"/>
              <a:gd name="f143" fmla="val 105068"/>
              <a:gd name="f144" fmla="val 130901"/>
              <a:gd name="f145" fmla="val 110449"/>
              <a:gd name="f146" fmla="val 130283"/>
              <a:gd name="f147" fmla="val 111461"/>
              <a:gd name="f148" fmla="val 121556"/>
              <a:gd name="f149" fmla="val 114239"/>
              <a:gd name="f150" fmla="val 112980"/>
              <a:gd name="f151" fmla="val 118788"/>
              <a:gd name="f152" fmla="val 105103"/>
              <a:gd name="f153" fmla="val 122060"/>
              <a:gd name="f154" fmla="val 106993"/>
              <a:gd name="f155" fmla="val 117549"/>
              <a:gd name="f156" fmla="val 114804"/>
              <a:gd name="f157" fmla="val 114885"/>
              <a:gd name="f158" fmla="val 123345"/>
              <a:gd name="f159" fmla="val 114602"/>
              <a:gd name="f160" fmla="val 132066"/>
              <a:gd name="f161" fmla="val 118189"/>
              <a:gd name="f162" fmla="val 142541"/>
              <a:gd name="f163" fmla="val 127538"/>
              <a:gd name="f164" fmla="val 149533"/>
              <a:gd name="f165" fmla="val 138054"/>
              <a:gd name="f166" fmla="val 150704"/>
              <a:gd name="f167" fmla="val 138622"/>
              <a:gd name="f168" fmla="val 157584"/>
              <a:gd name="f169" fmla="val 141809"/>
              <a:gd name="f170" fmla="val 168599"/>
              <a:gd name="f171" fmla="val 152592"/>
              <a:gd name="f172" fmla="val 175355"/>
              <a:gd name="f173" fmla="val 163536"/>
              <a:gd name="f174" fmla="val 173320"/>
              <a:gd name="f175" fmla="val 163736"/>
              <a:gd name="f176" fmla="val 174011"/>
              <a:gd name="f177" fmla="val 165086"/>
              <a:gd name="f178" fmla="val 173621"/>
              <a:gd name="f179" fmla="val 165671"/>
              <a:gd name="f180" fmla="val 180699"/>
              <a:gd name="f181" fmla="val 169429"/>
              <a:gd name="f182" fmla="val 193686"/>
              <a:gd name="f183" fmla="val 183003"/>
              <a:gd name="f184" fmla="val 201168"/>
              <a:gd name="f185" fmla="val 195990"/>
              <a:gd name="f186" fmla="val 197411"/>
              <a:gd name="f187" fmla="val 196796"/>
              <a:gd name="f188" fmla="val 197178"/>
              <a:gd name="f189" fmla="val 197581"/>
              <a:gd name="f190" fmla="val 196907"/>
              <a:gd name="f191" fmla="val 198196"/>
              <a:gd name="f192" fmla="val 196260"/>
              <a:gd name="f193" fmla="val 209934"/>
              <a:gd name="f194" fmla="val 188156"/>
              <a:gd name="f195" fmla="val 215400"/>
              <a:gd name="f196" fmla="val 175007"/>
              <a:gd name="f197" fmla="val 211155"/>
              <a:gd name="f198" fmla="val 164763"/>
              <a:gd name="f199" fmla="val 205121"/>
              <a:gd name="f200" fmla="val 170199"/>
              <a:gd name="f201" fmla="val 196738"/>
              <a:gd name="f202" fmla="val 172687"/>
              <a:gd name="f203" fmla="val 188343"/>
              <a:gd name="f204" fmla="val 171472"/>
              <a:gd name="f205" fmla="val 188829"/>
              <a:gd name="f206" fmla="val 168281"/>
              <a:gd name="f207" fmla="val 198020"/>
              <a:gd name="f208" fmla="val 169602"/>
              <a:gd name="f209" fmla="val 207192"/>
              <a:gd name="f210" fmla="val 165939"/>
              <a:gd name="f211" fmla="val 212635"/>
              <a:gd name="f212" fmla="val 158774"/>
              <a:gd name="f213" fmla="val 218427"/>
              <a:gd name="f214" fmla="val 151149"/>
              <a:gd name="f215" fmla="val 218946"/>
              <a:gd name="f216" fmla="val 140953"/>
              <a:gd name="f217" fmla="val 213960"/>
              <a:gd name="f218" fmla="val 132774"/>
              <a:gd name="f219" fmla="val 216785"/>
              <a:gd name="f220" fmla="val 131210"/>
              <a:gd name="f221" fmla="val 222366"/>
              <a:gd name="f222" fmla="val 140465"/>
              <a:gd name="f223" fmla="val 221779"/>
              <a:gd name="f224" fmla="val 151983"/>
              <a:gd name="f225" fmla="val 215286"/>
              <a:gd name="f226" fmla="val 160619"/>
              <a:gd name="f227" fmla="val 213805"/>
              <a:gd name="f228" fmla="val 162105"/>
              <a:gd name="f229" fmla="val 172938"/>
              <a:gd name="f230" fmla="val 214526"/>
              <a:gd name="f231" fmla="val 186813"/>
              <a:gd name="f232" fmla="val 203421"/>
              <a:gd name="f233" fmla="val 196175"/>
              <a:gd name="f234" fmla="val 208012"/>
              <a:gd name="f235" fmla="val 206854"/>
              <a:gd name="f236" fmla="val 220050"/>
              <a:gd name="f237" fmla="val 212429"/>
              <a:gd name="f238" fmla="val 231622"/>
              <a:gd name="f239" fmla="val 209082"/>
              <a:gd name="f240" fmla="val 239377"/>
              <a:gd name="f241" fmla="val 206838"/>
              <a:gd name="f242" fmla="val 243741"/>
              <a:gd name="f243" fmla="val 201989"/>
              <a:gd name="f244" fmla="val 246092"/>
              <a:gd name="f245" fmla="val 195539"/>
              <a:gd name="f246" fmla="val 255042"/>
              <a:gd name="f247" fmla="val 199507"/>
              <a:gd name="f248" fmla="val 265290"/>
              <a:gd name="f249" fmla="val 198199"/>
              <a:gd name="f250" fmla="val 272958"/>
              <a:gd name="f251" fmla="val 192601"/>
              <a:gd name="f252" fmla="val 276795"/>
              <a:gd name="f253" fmla="val 193971"/>
              <a:gd name="f254" fmla="val 289009"/>
              <a:gd name="f255" fmla="val 194016"/>
              <a:gd name="f256" fmla="val 298363"/>
              <a:gd name="f257" fmla="val 193248"/>
              <a:gd name="f258" fmla="val 304258"/>
              <a:gd name="f259" fmla="val 183694"/>
              <a:gd name="f260" fmla="val 309343"/>
              <a:gd name="f261" fmla="val 175453"/>
              <a:gd name="f262" fmla="val 308953"/>
              <a:gd name="f263" fmla="val 165378"/>
              <a:gd name="f264" fmla="val 303795"/>
              <a:gd name="f265" fmla="val 157923"/>
              <a:gd name="f266" fmla="val 298315"/>
              <a:gd name="f267" fmla="val 164420"/>
              <a:gd name="f268" fmla="val 291041"/>
              <a:gd name="f269" fmla="val 168177"/>
              <a:gd name="f270" fmla="val 283702"/>
              <a:gd name="f271" fmla="val 168174"/>
              <a:gd name="f272" fmla="val 283555"/>
              <a:gd name="f273" fmla="val 164527"/>
              <a:gd name="f274" fmla="val 293404"/>
              <a:gd name="f275" fmla="val 164978"/>
              <a:gd name="f276" fmla="val 303289"/>
              <a:gd name="f277" fmla="val 157339"/>
              <a:gd name="f278" fmla="val 308110"/>
              <a:gd name="f279" fmla="val 145450"/>
              <a:gd name="f280" fmla="val 311022"/>
              <a:gd name="f281" fmla="val 136198"/>
              <a:gd name="f282" fmla="val 308752"/>
              <a:gd name="f283" fmla="val 126109"/>
              <a:gd name="f284" fmla="val 302169"/>
              <a:gd name="f285" fmla="val 119023"/>
              <a:gd name="f286" fmla="val 296249"/>
              <a:gd name="f287" fmla="val 127191"/>
              <a:gd name="f288" fmla="val 286098"/>
              <a:gd name="f289" fmla="val 131525"/>
              <a:gd name="f290" fmla="val 275782"/>
              <a:gd name="f291" fmla="val 130309"/>
              <a:gd name="f292" fmla="val 276183"/>
              <a:gd name="f293" fmla="val 127106"/>
              <a:gd name="f294" fmla="val 285405"/>
              <a:gd name="f295" fmla="val 128184"/>
              <a:gd name="f296" fmla="val 294478"/>
              <a:gd name="f297" fmla="val 124281"/>
              <a:gd name="f298" fmla="val 299730"/>
              <a:gd name="f299" fmla="val 116974"/>
              <a:gd name="f300" fmla="val 300207"/>
              <a:gd name="f301" fmla="val 116045"/>
              <a:gd name="f302" fmla="val 300079"/>
              <a:gd name="f303" fmla="val 107222"/>
              <a:gd name="f304" fmla="val 295342"/>
              <a:gd name="f305" fmla="val 98867"/>
              <a:gd name="f306" fmla="val 287259"/>
              <a:gd name="f307" fmla="val 93880"/>
              <a:gd name="f308" fmla="val 284295"/>
              <a:gd name="f309" fmla="val 92051"/>
              <a:gd name="f310" fmla="val 281129"/>
              <a:gd name="f311" fmla="val 90828"/>
              <a:gd name="f312" fmla="val 277855"/>
              <a:gd name="f313" fmla="val 90561"/>
              <a:gd name="f314" fmla="val 271916"/>
              <a:gd name="f315" fmla="val 104194"/>
              <a:gd name="f316" fmla="val 259881"/>
              <a:gd name="f317" fmla="val 112708"/>
              <a:gd name="f318" fmla="val 248172"/>
              <a:gd name="f319" fmla="val 111695"/>
              <a:gd name="f320" fmla="val 248002"/>
              <a:gd name="f321" fmla="val 114741"/>
              <a:gd name="f322" fmla="val 246936"/>
              <a:gd name="f323" fmla="val 117719"/>
              <a:gd name="f324" fmla="val 245089"/>
              <a:gd name="f325" fmla="val 120348"/>
              <a:gd name="f326" fmla="val 241307"/>
              <a:gd name="f327" fmla="val 125729"/>
              <a:gd name="f328" fmla="val 234825"/>
              <a:gd name="f329" fmla="val 128827"/>
              <a:gd name="f330" fmla="val 228007"/>
              <a:gd name="f331" fmla="val 128511"/>
              <a:gd name="f332" fmla="val 228158"/>
              <a:gd name="f333" fmla="val 125380"/>
              <a:gd name="f334" fmla="val 233848"/>
              <a:gd name="f335" fmla="val 125642"/>
              <a:gd name="f336" fmla="val 239262"/>
              <a:gd name="f337" fmla="val 123097"/>
              <a:gd name="f338" fmla="val 242439"/>
              <a:gd name="f339" fmla="val 118667"/>
              <a:gd name="f340" fmla="val 244071"/>
              <a:gd name="f341" fmla="val 116391"/>
              <a:gd name="f342" fmla="val 244987"/>
              <a:gd name="f343" fmla="val 113796"/>
              <a:gd name="f344" fmla="val 245116"/>
              <a:gd name="f345" fmla="val 111152"/>
              <a:gd name="f346" fmla="val 243716"/>
              <a:gd name="f347" fmla="val 110904"/>
              <a:gd name="f348" fmla="val 244539"/>
              <a:gd name="f349" fmla="val 108155"/>
              <a:gd name="f350" fmla="val 244792"/>
              <a:gd name="f351" fmla="val 106166"/>
              <a:gd name="f352" fmla="val 244131"/>
              <a:gd name="f353" fmla="val 104285"/>
              <a:gd name="f354" fmla="val 243078"/>
              <a:gd name="f355" fmla="val 102544"/>
              <a:gd name="f356" fmla="val 240257"/>
              <a:gd name="f357" fmla="val 97875"/>
              <a:gd name="f358" fmla="val 235048"/>
              <a:gd name="f359" fmla="val 94922"/>
              <a:gd name="f360" fmla="val 229344"/>
              <a:gd name="f361" fmla="val 94755"/>
              <a:gd name="f362" fmla="val 229436"/>
              <a:gd name="f363" fmla="val 91621"/>
              <a:gd name="f364" fmla="val 236268"/>
              <a:gd name="f365" fmla="val 91821"/>
              <a:gd name="f366" fmla="val 242499"/>
              <a:gd name="f367" fmla="val 95409"/>
              <a:gd name="f368" fmla="val 245850"/>
              <a:gd name="f369" fmla="val 101072"/>
              <a:gd name="f370" fmla="val 247129"/>
              <a:gd name="f371" fmla="val 103235"/>
              <a:gd name="f372" fmla="val 247915"/>
              <a:gd name="f373" fmla="val 105575"/>
              <a:gd name="f374" fmla="val 248037"/>
              <a:gd name="f375" fmla="val 107973"/>
              <a:gd name="f376" fmla="val 258268"/>
              <a:gd name="f377" fmla="val 109553"/>
              <a:gd name="f378" fmla="val 268981"/>
              <a:gd name="f379" fmla="val 102051"/>
              <a:gd name="f380" fmla="val 274232"/>
              <a:gd name="f381" fmla="val 89778"/>
              <a:gd name="f382" fmla="val 278708"/>
              <a:gd name="f383" fmla="val 77339"/>
              <a:gd name="f384" fmla="val 274020"/>
              <a:gd name="f385" fmla="val 63056"/>
              <a:gd name="f386" fmla="val 262316"/>
              <a:gd name="f387" fmla="val 55834"/>
              <a:gd name="f388" fmla="val 257734"/>
              <a:gd name="f389" fmla="val 53007"/>
              <a:gd name="f390" fmla="val 252666"/>
              <a:gd name="f391" fmla="val 51626"/>
              <a:gd name="f392" fmla="val 247691"/>
              <a:gd name="f393" fmla="val 52231"/>
              <a:gd name="f394" fmla="val 248705"/>
              <a:gd name="f395" fmla="val 60913"/>
              <a:gd name="f396" fmla="val 245967"/>
              <a:gd name="f397" fmla="val 69020"/>
              <a:gd name="f398" fmla="val 239739"/>
              <a:gd name="f399" fmla="val 74185"/>
              <a:gd name="f400" fmla="val 237649"/>
              <a:gd name="f401" fmla="val 71664"/>
              <a:gd name="f402" fmla="val 244579"/>
              <a:gd name="f403" fmla="val 65918"/>
              <a:gd name="f404" fmla="val 246481"/>
              <a:gd name="f405" fmla="val 55888"/>
              <a:gd name="f406" fmla="val 243151"/>
              <a:gd name="f407" fmla="val 45920"/>
              <a:gd name="f408" fmla="val 241194"/>
              <a:gd name="f409" fmla="val 40124"/>
              <a:gd name="f410" fmla="val 237183"/>
              <a:gd name="f411" fmla="val 35004"/>
              <a:gd name="f412" fmla="val 231542"/>
              <a:gd name="f413" fmla="val 31523"/>
              <a:gd name="f414" fmla="val 221392"/>
              <a:gd name="f415" fmla="val 25261"/>
              <a:gd name="f416" fmla="val 208864"/>
              <a:gd name="f417" fmla="val 26095"/>
              <a:gd name="f418" fmla="val 199763"/>
              <a:gd name="f419" fmla="val 32668"/>
              <a:gd name="f420" fmla="val 194721"/>
              <a:gd name="f421" fmla="val 27952"/>
              <a:gd name="f422" fmla="val 189842"/>
              <a:gd name="f423" fmla="val 24941"/>
              <a:gd name="f424" fmla="val 184271"/>
              <a:gd name="f425" fmla="val 23995"/>
              <a:gd name="f426" fmla="val 190632"/>
              <a:gd name="f427" fmla="val 62"/>
              <a:gd name="f428" fmla="val 300121"/>
              <a:gd name="f429" fmla="val 2329"/>
              <a:gd name="f430" fmla="val 391248"/>
              <a:gd name="f431" fmla="val 125645"/>
              <a:gd name="f432" fmla="val 309641"/>
              <a:gd name="f433" fmla="val 225160"/>
              <a:gd name="f434" fmla="val 282892"/>
              <a:gd name="f435" fmla="val 251229"/>
              <a:gd name="f436" fmla="val 279266"/>
              <a:gd name="f437" fmla="val 288859"/>
              <a:gd name="f438" fmla="val 302841"/>
              <a:gd name="f439" fmla="val 374772"/>
              <a:gd name="f440" fmla="val 121266"/>
              <a:gd name="f441" fmla="val 109025"/>
              <a:gd name="f442" fmla="val 322355"/>
              <a:gd name="f443" fmla="val 76580"/>
              <a:gd name="f444" fmla="val 333165"/>
              <a:gd name="f445" fmla="val 40716"/>
              <a:gd name="f446" fmla="val 329924"/>
              <a:gd name="f447" fmla="val 28778"/>
              <a:gd name="f448" fmla="val 318327"/>
              <a:gd name="f449" fmla="val 22923"/>
              <a:gd name="f450" fmla="val 311868"/>
              <a:gd name="f451" fmla="val 25422"/>
              <a:gd name="f452" fmla="val 291738"/>
              <a:gd name="f453" fmla="val 32859"/>
              <a:gd name="f454" fmla="val 276164"/>
              <a:gd name="f455" fmla="val 35235"/>
              <a:gd name="f456" fmla="val 270344"/>
              <a:gd name="f457" fmla="val 23179"/>
              <a:gd name="f458" fmla="val 268321"/>
              <a:gd name="f459" fmla="val 20618"/>
              <a:gd name="f460" fmla="val 259843"/>
              <a:gd name="f461" fmla="val 19440"/>
              <a:gd name="f462" fmla="val 251965"/>
              <a:gd name="f463" fmla="val 27377"/>
              <a:gd name="f464" fmla="val 251682"/>
              <a:gd name="f465" fmla="val 30757"/>
              <a:gd name="f466" fmla="val 247602"/>
              <a:gd name="f467" fmla="val 18516"/>
              <a:gd name="f468" fmla="val 238938"/>
              <a:gd name="f469" fmla="val 12669"/>
              <a:gd name="f470" fmla="val 232923"/>
              <a:gd name="f471" fmla="val 25811"/>
              <a:gd name="f472" fmla="val 221592"/>
              <a:gd name="f473" fmla="val 29458"/>
              <a:gd name="f474" fmla="val 212919"/>
              <a:gd name="f475" fmla="val 16679"/>
              <a:gd name="f476" fmla="val 208924"/>
              <a:gd name="f477" fmla="val 7006"/>
              <a:gd name="f478" fmla="val 203466"/>
              <a:gd name="f479" fmla="val 307"/>
              <a:gd name="f480" fmla="val 196983"/>
              <a:gd name="f481" fmla="+- 0 0 2572"/>
              <a:gd name="f482" fmla="val 186228"/>
              <a:gd name="f483" fmla="val 15339"/>
              <a:gd name="f484" fmla="val 171234"/>
              <a:gd name="f485" fmla="val 31089"/>
              <a:gd name="f486" fmla="val 151672"/>
              <a:gd name="f487" fmla="val 47602"/>
              <a:gd name="f488" fmla="val 132201"/>
              <a:gd name="f489" fmla="val 33821"/>
              <a:gd name="f490" fmla="val 117353"/>
              <a:gd name="f491" fmla="val 46470"/>
              <a:gd name="f492" fmla="val 75544"/>
              <a:gd name="f493" fmla="val 66559"/>
              <a:gd name="f494" fmla="val 23813"/>
              <a:gd name="f495" fmla="val 114124"/>
              <a:gd name="f496" fmla="+- 0 0 1423"/>
              <a:gd name="f497" fmla="*/ f0 1 341005"/>
              <a:gd name="f498" fmla="*/ f1 1 376812"/>
              <a:gd name="f499" fmla="+- f4 0 f2"/>
              <a:gd name="f500" fmla="+- f3 0 f2"/>
              <a:gd name="f501" fmla="*/ f500 1 341005"/>
              <a:gd name="f502" fmla="*/ f499 1 376812"/>
              <a:gd name="f503" fmla="*/ f2 1 f501"/>
              <a:gd name="f504" fmla="*/ f3 1 f501"/>
              <a:gd name="f505" fmla="*/ f2 1 f502"/>
              <a:gd name="f506" fmla="*/ f4 1 f502"/>
              <a:gd name="f507" fmla="*/ f503 f497 1"/>
              <a:gd name="f508" fmla="*/ f504 f497 1"/>
              <a:gd name="f509" fmla="*/ f506 f498 1"/>
              <a:gd name="f510" fmla="*/ f505 f49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07" t="f510" r="f508" b="f509"/>
            <a:pathLst>
              <a:path w="341005" h="376812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lnTo>
                  <a:pt x="f13" y="f14"/>
                </a:ln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lnTo>
                  <a:pt x="f27" y="f28"/>
                </a:lnTo>
                <a:cubicBezTo>
                  <a:pt x="f29" y="f30"/>
                  <a:pt x="f31" y="f32"/>
                  <a:pt x="f33" y="f34"/>
                </a:cubicBezTo>
                <a:cubicBezTo>
                  <a:pt x="f35" y="f36"/>
                  <a:pt x="f37" y="f38"/>
                  <a:pt x="f39" y="f40"/>
                </a:cubicBezTo>
                <a:close/>
                <a:moveTo>
                  <a:pt x="f41" y="f42"/>
                </a:moveTo>
                <a:cubicBezTo>
                  <a:pt x="f43" y="f44"/>
                  <a:pt x="f45" y="f46"/>
                  <a:pt x="f47" y="f48"/>
                </a:cubicBezTo>
                <a:lnTo>
                  <a:pt x="f49" y="f50"/>
                </a:ln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59" y="f60"/>
                  <a:pt x="f61" y="f62"/>
                </a:cubicBezTo>
                <a:lnTo>
                  <a:pt x="f63" y="f64"/>
                </a:lnTo>
                <a:cubicBezTo>
                  <a:pt x="f65" y="f66"/>
                  <a:pt x="f67" y="f68"/>
                  <a:pt x="f69" y="f70"/>
                </a:cubicBezTo>
                <a:lnTo>
                  <a:pt x="f71" y="f72"/>
                </a:lnTo>
                <a:cubicBezTo>
                  <a:pt x="f73" y="f74"/>
                  <a:pt x="f75" y="f76"/>
                  <a:pt x="f41" y="f42"/>
                </a:cubicBezTo>
                <a:close/>
                <a:moveTo>
                  <a:pt x="f77" y="f78"/>
                </a:moveTo>
                <a:cubicBezTo>
                  <a:pt x="f79" y="f80"/>
                  <a:pt x="f81" y="f82"/>
                  <a:pt x="f83" y="f84"/>
                </a:cubicBezTo>
                <a:lnTo>
                  <a:pt x="f85" y="f86"/>
                </a:lnTo>
                <a:lnTo>
                  <a:pt x="f87" y="f88"/>
                </a:lnTo>
                <a:lnTo>
                  <a:pt x="f89" y="f90"/>
                </a:lnTo>
                <a:cubicBezTo>
                  <a:pt x="f91" y="f92"/>
                  <a:pt x="f93" y="f94"/>
                  <a:pt x="f95" y="f96"/>
                </a:cubicBezTo>
                <a:cubicBezTo>
                  <a:pt x="f97" y="f98"/>
                  <a:pt x="f99" y="f100"/>
                  <a:pt x="f101" y="f102"/>
                </a:cubicBezTo>
                <a:cubicBezTo>
                  <a:pt x="f103" y="f104"/>
                  <a:pt x="f105" y="f106"/>
                  <a:pt x="f107" y="f108"/>
                </a:cubicBezTo>
                <a:lnTo>
                  <a:pt x="f109" y="f110"/>
                </a:lnTo>
                <a:cubicBezTo>
                  <a:pt x="f111" y="f112"/>
                  <a:pt x="f113" y="f114"/>
                  <a:pt x="f115" y="f116"/>
                </a:cubicBezTo>
                <a:cubicBezTo>
                  <a:pt x="f117" y="f118"/>
                  <a:pt x="f119" y="f120"/>
                  <a:pt x="f121" y="f122"/>
                </a:cubicBezTo>
                <a:cubicBezTo>
                  <a:pt x="f123" y="f124"/>
                  <a:pt x="f125" y="f126"/>
                  <a:pt x="f127" y="f128"/>
                </a:cubicBezTo>
                <a:cubicBezTo>
                  <a:pt x="f129" y="f130"/>
                  <a:pt x="f131" y="f132"/>
                  <a:pt x="f133" y="f134"/>
                </a:cubicBezTo>
                <a:cubicBezTo>
                  <a:pt x="f135" y="f136"/>
                  <a:pt x="f137" y="f138"/>
                  <a:pt x="f139" y="f140"/>
                </a:cubicBezTo>
                <a:cubicBezTo>
                  <a:pt x="f141" y="f142"/>
                  <a:pt x="f143" y="f144"/>
                  <a:pt x="f145" y="f146"/>
                </a:cubicBezTo>
                <a:cubicBezTo>
                  <a:pt x="f147" y="f148"/>
                  <a:pt x="f149" y="f150"/>
                  <a:pt x="f151" y="f152"/>
                </a:cubicBezTo>
                <a:lnTo>
                  <a:pt x="f153" y="f154"/>
                </a:lnTo>
                <a:cubicBezTo>
                  <a:pt x="f155" y="f156"/>
                  <a:pt x="f157" y="f158"/>
                  <a:pt x="f159" y="f160"/>
                </a:cubicBezTo>
                <a:cubicBezTo>
                  <a:pt x="f161" y="f162"/>
                  <a:pt x="f163" y="f164"/>
                  <a:pt x="f165" y="f166"/>
                </a:cubicBezTo>
                <a:lnTo>
                  <a:pt x="f167" y="f168"/>
                </a:lnTo>
                <a:cubicBezTo>
                  <a:pt x="f169" y="f170"/>
                  <a:pt x="f171" y="f172"/>
                  <a:pt x="f173" y="f174"/>
                </a:cubicBezTo>
                <a:lnTo>
                  <a:pt x="f175" y="f176"/>
                </a:lnTo>
                <a:lnTo>
                  <a:pt x="f177" y="f178"/>
                </a:lnTo>
                <a:lnTo>
                  <a:pt x="f179" y="f180"/>
                </a:lnTo>
                <a:cubicBezTo>
                  <a:pt x="f181" y="f182"/>
                  <a:pt x="f183" y="f184"/>
                  <a:pt x="f185" y="f186"/>
                </a:cubicBezTo>
                <a:cubicBezTo>
                  <a:pt x="f187" y="f188"/>
                  <a:pt x="f189" y="f190"/>
                  <a:pt x="f191" y="f192"/>
                </a:cubicBezTo>
                <a:cubicBezTo>
                  <a:pt x="f193" y="f194"/>
                  <a:pt x="f195" y="f196"/>
                  <a:pt x="f197" y="f198"/>
                </a:cubicBezTo>
                <a:cubicBezTo>
                  <a:pt x="f199" y="f200"/>
                  <a:pt x="f201" y="f202"/>
                  <a:pt x="f203" y="f204"/>
                </a:cubicBezTo>
                <a:lnTo>
                  <a:pt x="f205" y="f206"/>
                </a:lnTo>
                <a:cubicBezTo>
                  <a:pt x="f207" y="f208"/>
                  <a:pt x="f209" y="f210"/>
                  <a:pt x="f211" y="f212"/>
                </a:cubicBezTo>
                <a:cubicBezTo>
                  <a:pt x="f213" y="f214"/>
                  <a:pt x="f215" y="f216"/>
                  <a:pt x="f217" y="f218"/>
                </a:cubicBezTo>
                <a:lnTo>
                  <a:pt x="f219" y="f220"/>
                </a:lnTo>
                <a:cubicBezTo>
                  <a:pt x="f221" y="f222"/>
                  <a:pt x="f223" y="f224"/>
                  <a:pt x="f225" y="f226"/>
                </a:cubicBezTo>
                <a:lnTo>
                  <a:pt x="f227" y="f228"/>
                </a:lnTo>
                <a:cubicBezTo>
                  <a:pt x="f215" y="f229"/>
                  <a:pt x="f230" y="f231"/>
                  <a:pt x="f232" y="f233"/>
                </a:cubicBezTo>
                <a:cubicBezTo>
                  <a:pt x="f234" y="f235"/>
                  <a:pt x="f236" y="f237"/>
                  <a:pt x="f238" y="f239"/>
                </a:cubicBezTo>
                <a:cubicBezTo>
                  <a:pt x="f240" y="f241"/>
                  <a:pt x="f242" y="f243"/>
                  <a:pt x="f244" y="f245"/>
                </a:cubicBezTo>
                <a:cubicBezTo>
                  <a:pt x="f246" y="f247"/>
                  <a:pt x="f248" y="f249"/>
                  <a:pt x="f250" y="f251"/>
                </a:cubicBezTo>
                <a:lnTo>
                  <a:pt x="f252" y="f253"/>
                </a:lnTo>
                <a:cubicBezTo>
                  <a:pt x="f254" y="f255"/>
                  <a:pt x="f256" y="f257"/>
                  <a:pt x="f258" y="f259"/>
                </a:cubicBezTo>
                <a:cubicBezTo>
                  <a:pt x="f260" y="f261"/>
                  <a:pt x="f262" y="f263"/>
                  <a:pt x="f264" y="f265"/>
                </a:cubicBezTo>
                <a:cubicBezTo>
                  <a:pt x="f266" y="f267"/>
                  <a:pt x="f268" y="f269"/>
                  <a:pt x="f270" y="f271"/>
                </a:cubicBezTo>
                <a:lnTo>
                  <a:pt x="f272" y="f273"/>
                </a:lnTo>
                <a:cubicBezTo>
                  <a:pt x="f274" y="f275"/>
                  <a:pt x="f276" y="f277"/>
                  <a:pt x="f278" y="f279"/>
                </a:cubicBezTo>
                <a:cubicBezTo>
                  <a:pt x="f280" y="f281"/>
                  <a:pt x="f282" y="f283"/>
                  <a:pt x="f284" y="f285"/>
                </a:cubicBezTo>
                <a:cubicBezTo>
                  <a:pt x="f286" y="f287"/>
                  <a:pt x="f288" y="f289"/>
                  <a:pt x="f290" y="f291"/>
                </a:cubicBezTo>
                <a:lnTo>
                  <a:pt x="f292" y="f293"/>
                </a:lnTo>
                <a:cubicBezTo>
                  <a:pt x="f294" y="f295"/>
                  <a:pt x="f296" y="f297"/>
                  <a:pt x="f298" y="f299"/>
                </a:cubicBezTo>
                <a:lnTo>
                  <a:pt x="f300" y="f301"/>
                </a:lnTo>
                <a:cubicBezTo>
                  <a:pt x="f302" y="f303"/>
                  <a:pt x="f304" y="f305"/>
                  <a:pt x="f306" y="f307"/>
                </a:cubicBezTo>
                <a:cubicBezTo>
                  <a:pt x="f308" y="f309"/>
                  <a:pt x="f310" y="f311"/>
                  <a:pt x="f312" y="f313"/>
                </a:cubicBezTo>
                <a:cubicBezTo>
                  <a:pt x="f314" y="f315"/>
                  <a:pt x="f316" y="f317"/>
                  <a:pt x="f318" y="f319"/>
                </a:cubicBezTo>
                <a:cubicBezTo>
                  <a:pt x="f320" y="f321"/>
                  <a:pt x="f322" y="f323"/>
                  <a:pt x="f324" y="f325"/>
                </a:cubicBezTo>
                <a:cubicBezTo>
                  <a:pt x="f326" y="f327"/>
                  <a:pt x="f328" y="f329"/>
                  <a:pt x="f330" y="f331"/>
                </a:cubicBezTo>
                <a:lnTo>
                  <a:pt x="f332" y="f333"/>
                </a:lnTo>
                <a:cubicBezTo>
                  <a:pt x="f334" y="f335"/>
                  <a:pt x="f336" y="f337"/>
                  <a:pt x="f338" y="f339"/>
                </a:cubicBezTo>
                <a:cubicBezTo>
                  <a:pt x="f340" y="f341"/>
                  <a:pt x="f342" y="f343"/>
                  <a:pt x="f344" y="f345"/>
                </a:cubicBezTo>
                <a:lnTo>
                  <a:pt x="f346" y="f347"/>
                </a:lnTo>
                <a:lnTo>
                  <a:pt x="f348" y="f349"/>
                </a:lnTo>
                <a:cubicBezTo>
                  <a:pt x="f350" y="f351"/>
                  <a:pt x="f352" y="f353"/>
                  <a:pt x="f354" y="f355"/>
                </a:cubicBezTo>
                <a:cubicBezTo>
                  <a:pt x="f356" y="f357"/>
                  <a:pt x="f358" y="f359"/>
                  <a:pt x="f360" y="f361"/>
                </a:cubicBezTo>
                <a:lnTo>
                  <a:pt x="f362" y="f363"/>
                </a:lnTo>
                <a:cubicBezTo>
                  <a:pt x="f364" y="f365"/>
                  <a:pt x="f366" y="f367"/>
                  <a:pt x="f368" y="f369"/>
                </a:cubicBezTo>
                <a:cubicBezTo>
                  <a:pt x="f370" y="f371"/>
                  <a:pt x="f372" y="f373"/>
                  <a:pt x="f374" y="f375"/>
                </a:cubicBezTo>
                <a:cubicBezTo>
                  <a:pt x="f376" y="f377"/>
                  <a:pt x="f378" y="f379"/>
                  <a:pt x="f380" y="f381"/>
                </a:cubicBezTo>
                <a:cubicBezTo>
                  <a:pt x="f382" y="f383"/>
                  <a:pt x="f384" y="f385"/>
                  <a:pt x="f386" y="f387"/>
                </a:cubicBezTo>
                <a:cubicBezTo>
                  <a:pt x="f388" y="f389"/>
                  <a:pt x="f390" y="f391"/>
                  <a:pt x="f392" y="f393"/>
                </a:cubicBezTo>
                <a:cubicBezTo>
                  <a:pt x="f394" y="f395"/>
                  <a:pt x="f396" y="f397"/>
                  <a:pt x="f398" y="f399"/>
                </a:cubicBezTo>
                <a:lnTo>
                  <a:pt x="f400" y="f401"/>
                </a:lnTo>
                <a:cubicBezTo>
                  <a:pt x="f402" y="f403"/>
                  <a:pt x="f404" y="f405"/>
                  <a:pt x="f406" y="f407"/>
                </a:cubicBezTo>
                <a:cubicBezTo>
                  <a:pt x="f408" y="f409"/>
                  <a:pt x="f410" y="f411"/>
                  <a:pt x="f412" y="f413"/>
                </a:cubicBezTo>
                <a:cubicBezTo>
                  <a:pt x="f414" y="f415"/>
                  <a:pt x="f416" y="f417"/>
                  <a:pt x="f418" y="f419"/>
                </a:cubicBezTo>
                <a:lnTo>
                  <a:pt x="f420" y="f421"/>
                </a:lnTo>
                <a:cubicBezTo>
                  <a:pt x="f422" y="f423"/>
                  <a:pt x="f424" y="f425"/>
                  <a:pt x="f77" y="f78"/>
                </a:cubicBezTo>
                <a:close/>
                <a:moveTo>
                  <a:pt x="f426" y="f427"/>
                </a:moveTo>
                <a:cubicBezTo>
                  <a:pt x="f428" y="f429"/>
                  <a:pt x="f430" y="f431"/>
                  <a:pt x="f432" y="f433"/>
                </a:cubicBezTo>
                <a:cubicBezTo>
                  <a:pt x="f434" y="f435"/>
                  <a:pt x="f436" y="f437"/>
                  <a:pt x="f438" y="f439"/>
                </a:cubicBezTo>
                <a:lnTo>
                  <a:pt x="f440" y="f4"/>
                </a:lnTo>
                <a:lnTo>
                  <a:pt x="f441" y="f442"/>
                </a:lnTo>
                <a:cubicBezTo>
                  <a:pt x="f443" y="f444"/>
                  <a:pt x="f445" y="f446"/>
                  <a:pt x="f447" y="f448"/>
                </a:cubicBezTo>
                <a:cubicBezTo>
                  <a:pt x="f449" y="f450"/>
                  <a:pt x="f451" y="f452"/>
                  <a:pt x="f453" y="f454"/>
                </a:cubicBezTo>
                <a:cubicBezTo>
                  <a:pt x="f455" y="f456"/>
                  <a:pt x="f457" y="f458"/>
                  <a:pt x="f459" y="f460"/>
                </a:cubicBezTo>
                <a:cubicBezTo>
                  <a:pt x="f461" y="f462"/>
                  <a:pt x="f463" y="f464"/>
                  <a:pt x="f465" y="f466"/>
                </a:cubicBezTo>
                <a:lnTo>
                  <a:pt x="f467" y="f468"/>
                </a:lnTo>
                <a:cubicBezTo>
                  <a:pt x="f469" y="f470"/>
                  <a:pt x="f471" y="f472"/>
                  <a:pt x="f473" y="f474"/>
                </a:cubicBezTo>
                <a:cubicBezTo>
                  <a:pt x="f475" y="f476"/>
                  <a:pt x="f477" y="f478"/>
                  <a:pt x="f479" y="f480"/>
                </a:cubicBezTo>
                <a:cubicBezTo>
                  <a:pt x="f481" y="f482"/>
                  <a:pt x="f483" y="f484"/>
                  <a:pt x="f485" y="f486"/>
                </a:cubicBezTo>
                <a:cubicBezTo>
                  <a:pt x="f487" y="f488"/>
                  <a:pt x="f489" y="f490"/>
                  <a:pt x="f491" y="f492"/>
                </a:cubicBezTo>
                <a:cubicBezTo>
                  <a:pt x="f493" y="f494"/>
                  <a:pt x="f495" y="f496"/>
                  <a:pt x="f426" y="f427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4" name="Oval 8">
            <a:extLst>
              <a:ext uri="{FF2B5EF4-FFF2-40B4-BE49-F238E27FC236}">
                <a16:creationId xmlns:a16="http://schemas.microsoft.com/office/drawing/2014/main" id="{2C8081FE-CD6F-4BD2-AD82-7E1F6CB42F63}"/>
              </a:ext>
            </a:extLst>
          </p:cNvPr>
          <p:cNvSpPr/>
          <p:nvPr/>
        </p:nvSpPr>
        <p:spPr>
          <a:xfrm>
            <a:off x="6965204" y="1671111"/>
            <a:ext cx="581787" cy="623255"/>
          </a:xfrm>
          <a:custGeom>
            <a:avLst/>
            <a:gdLst>
              <a:gd name="f0" fmla="val w"/>
              <a:gd name="f1" fmla="val h"/>
              <a:gd name="f2" fmla="val 0"/>
              <a:gd name="f3" fmla="val 3068057"/>
              <a:gd name="f4" fmla="val 3083879"/>
              <a:gd name="f5" fmla="val 1943022"/>
              <a:gd name="f6" fmla="val 2091435"/>
              <a:gd name="f7" fmla="val 2214809"/>
              <a:gd name="f8" fmla="val 107202"/>
              <a:gd name="f9" fmla="val 2232575"/>
              <a:gd name="f10" fmla="val 249298"/>
              <a:gd name="f11" fmla="val 2066806"/>
              <a:gd name="f12" fmla="val 323095"/>
              <a:gd name="f13" fmla="val 1966497"/>
              <a:gd name="f14" fmla="val 475331"/>
              <a:gd name="f15" fmla="val 1992863"/>
              <a:gd name="f16" fmla="val 623272"/>
              <a:gd name="f17" fmla="val 2032344"/>
              <a:gd name="f18" fmla="val 614884"/>
              <a:gd name="f19" fmla="val 2007703"/>
              <a:gd name="f20" fmla="val 472429"/>
              <a:gd name="f21" fmla="val 2119863"/>
              <a:gd name="f22" fmla="val 324636"/>
              <a:gd name="f23" fmla="val 2294697"/>
              <a:gd name="f24" fmla="val 266187"/>
              <a:gd name="f25" fmla="val 2304190"/>
              <a:gd name="f26" fmla="val 260641"/>
              <a:gd name="f27" fmla="val 2314409"/>
              <a:gd name="f28" fmla="val 260119"/>
              <a:gd name="f29" fmla="val 2324748"/>
              <a:gd name="f30" fmla="val 2491310"/>
              <a:gd name="f31" fmla="val 2626336"/>
              <a:gd name="f32" fmla="val 395145"/>
              <a:gd name="f33" fmla="val 561708"/>
              <a:gd name="f34" fmla="val 2609021"/>
              <a:gd name="f35" fmla="val 647481"/>
              <a:gd name="f36" fmla="val 656343"/>
              <a:gd name="f37" fmla="val 2762823"/>
              <a:gd name="f38" fmla="val 669742"/>
              <a:gd name="f39" fmla="val 2867295"/>
              <a:gd name="f40" fmla="val 786613"/>
              <a:gd name="f41" fmla="val 927882"/>
              <a:gd name="f42" fmla="val 2850464"/>
              <a:gd name="f43" fmla="val 1011252"/>
              <a:gd name="f44" fmla="val 2978255"/>
              <a:gd name="f45" fmla="val 1064152"/>
              <a:gd name="f46" fmla="val 1190111"/>
              <a:gd name="f47" fmla="val 1337042"/>
              <a:gd name="f48" fmla="val 1418703"/>
              <a:gd name="f49" fmla="val 3040320"/>
              <a:gd name="f50" fmla="val 1493884"/>
              <a:gd name="f51" fmla="val 2992210"/>
              <a:gd name="f52" fmla="val 1551889"/>
              <a:gd name="f53" fmla="val 2909241"/>
              <a:gd name="f54" fmla="val 1651289"/>
              <a:gd name="f55" fmla="val 2791782"/>
              <a:gd name="f56" fmla="val 1696238"/>
              <a:gd name="f57" fmla="val 2686704"/>
              <a:gd name="f58" fmla="val 1660749"/>
              <a:gd name="f59" fmla="val 2673794"/>
              <a:gd name="f60" fmla="val 1698968"/>
              <a:gd name="f61" fmla="val 2768232"/>
              <a:gd name="f62" fmla="val 1730865"/>
              <a:gd name="f63" fmla="val 2870956"/>
              <a:gd name="f64" fmla="val 1707121"/>
              <a:gd name="f65" fmla="val 2955415"/>
              <a:gd name="f66" fmla="val 1640323"/>
              <a:gd name="f67" fmla="val 2993943"/>
              <a:gd name="f68" fmla="val 1688574"/>
              <a:gd name="f69" fmla="val 3012247"/>
              <a:gd name="f70" fmla="val 1750635"/>
              <a:gd name="f71" fmla="val 1816968"/>
              <a:gd name="f72" fmla="val 1986406"/>
              <a:gd name="f73" fmla="val 2892829"/>
              <a:gd name="f74" fmla="val 2127952"/>
              <a:gd name="f75" fmla="val 2733451"/>
              <a:gd name="f76" fmla="val 2161496"/>
              <a:gd name="f77" fmla="val 2570803"/>
              <a:gd name="f78" fmla="val 2185843"/>
              <a:gd name="f79" fmla="val 2422847"/>
              <a:gd name="f80" fmla="val 2122052"/>
              <a:gd name="f81" fmla="val 2373218"/>
              <a:gd name="f82" fmla="val 2004561"/>
              <a:gd name="f83" fmla="val 2397575"/>
              <a:gd name="f84" fmla="val 1987765"/>
              <a:gd name="f85" fmla="val 2417022"/>
              <a:gd name="f86" fmla="val 1964396"/>
              <a:gd name="f87" fmla="val 2431421"/>
              <a:gd name="f88" fmla="val 1936987"/>
              <a:gd name="f89" fmla="val 2469123"/>
              <a:gd name="f90" fmla="val 1865220"/>
              <a:gd name="f91" fmla="val 2466430"/>
              <a:gd name="f92" fmla="val 1776674"/>
              <a:gd name="f93" fmla="val 2424327"/>
              <a:gd name="f94" fmla="val 1703750"/>
              <a:gd name="f95" fmla="val 2390880"/>
              <a:gd name="f96" fmla="val 1723060"/>
              <a:gd name="f97" fmla="val 2426033"/>
              <a:gd name="f98" fmla="val 1783948"/>
              <a:gd name="f99" fmla="val 2428758"/>
              <a:gd name="f100" fmla="val 1857660"/>
              <a:gd name="f101" fmla="val 2398065"/>
              <a:gd name="f102" fmla="val 1917447"/>
              <a:gd name="f103" fmla="val 2386618"/>
              <a:gd name="f104" fmla="val 1939743"/>
              <a:gd name="f105" fmla="val 2371177"/>
              <a:gd name="f106" fmla="val 1958844"/>
              <a:gd name="f107" fmla="val 2348681"/>
              <a:gd name="f108" fmla="val 1969064"/>
              <a:gd name="f109" fmla="val 2314536"/>
              <a:gd name="f110" fmla="val 1978212"/>
              <a:gd name="f111" fmla="val 2320989"/>
              <a:gd name="f112" fmla="val 1994504"/>
              <a:gd name="f113" fmla="val 2292439"/>
              <a:gd name="f114" fmla="val 2010252"/>
              <a:gd name="f115" fmla="val 2259301"/>
              <a:gd name="f116" fmla="val 2017439"/>
              <a:gd name="f117" fmla="val 2224883"/>
              <a:gd name="f118" fmla="val 2015050"/>
              <a:gd name="f119" fmla="val 2157880"/>
              <a:gd name="f120" fmla="val 2010397"/>
              <a:gd name="f121" fmla="val 2096183"/>
              <a:gd name="f122" fmla="val 1970105"/>
              <a:gd name="f123" fmla="val 2062112"/>
              <a:gd name="f124" fmla="val 1908746"/>
              <a:gd name="f125" fmla="val 2028307"/>
              <a:gd name="f126" fmla="val 1927422"/>
              <a:gd name="f127" fmla="val 2069101"/>
              <a:gd name="f128" fmla="val 2000945"/>
              <a:gd name="f129" fmla="val 2143517"/>
              <a:gd name="f130" fmla="val 2048870"/>
              <a:gd name="f131" fmla="val 2224395"/>
              <a:gd name="f132" fmla="val 2053708"/>
              <a:gd name="f133" fmla="val 2263912"/>
              <a:gd name="f134" fmla="val 2056070"/>
              <a:gd name="f135" fmla="val 2302036"/>
              <a:gd name="f136" fmla="val 2047984"/>
              <a:gd name="f137" fmla="val 2335071"/>
              <a:gd name="f138" fmla="val 2030056"/>
              <a:gd name="f139" fmla="val 2400196"/>
              <a:gd name="f140" fmla="val 2159379"/>
              <a:gd name="f141" fmla="val 2567325"/>
              <a:gd name="f142" fmla="val 2230480"/>
              <a:gd name="f143" fmla="val 2748680"/>
              <a:gd name="f144" fmla="val 2204554"/>
              <a:gd name="f145" fmla="val 2767068"/>
              <a:gd name="f146" fmla="val 2240602"/>
              <a:gd name="f147" fmla="val 2774723"/>
              <a:gd name="f148" fmla="val 2281713"/>
              <a:gd name="f149" fmla="val 2324613"/>
              <a:gd name="f150" fmla="val 2444667"/>
              <a:gd name="f151" fmla="val 2714770"/>
              <a:gd name="f152" fmla="val 2550720"/>
              <a:gd name="f153" fmla="val 2619461"/>
              <a:gd name="f154" fmla="val 2609132"/>
              <a:gd name="f155" fmla="val 2594093"/>
              <a:gd name="f156" fmla="val 2739763"/>
              <a:gd name="f157" fmla="val 2496512"/>
              <a:gd name="f158" fmla="val 2844553"/>
              <a:gd name="f159" fmla="val 2368919"/>
              <a:gd name="f160" fmla="val 2876858"/>
              <a:gd name="f161" fmla="val 2184369"/>
              <a:gd name="f162" fmla="val 2908073"/>
              <a:gd name="f163" fmla="val 2016372"/>
              <a:gd name="f164" fmla="val 2826285"/>
              <a:gd name="f165" fmla="val 1978290"/>
              <a:gd name="f166" fmla="val 2684161"/>
              <a:gd name="f167" fmla="val 1939323"/>
              <a:gd name="f168" fmla="val 2694602"/>
              <a:gd name="f169" fmla="val 1970494"/>
              <a:gd name="f170" fmla="val 2810931"/>
              <a:gd name="f171" fmla="val 2075973"/>
              <a:gd name="f172" fmla="val 2892306"/>
              <a:gd name="f173" fmla="val 2210223"/>
              <a:gd name="f174" fmla="val 2912307"/>
              <a:gd name="f175" fmla="val 2165434"/>
              <a:gd name="f176" fmla="val 3014618"/>
              <a:gd name="f177" fmla="val 2062317"/>
              <a:gd name="f178" fmla="val 1804718"/>
              <a:gd name="f179" fmla="val 1736151"/>
              <a:gd name="f180" fmla="val 2990782"/>
              <a:gd name="f181" fmla="val 1657612"/>
              <a:gd name="f182" fmla="val 2862428"/>
              <a:gd name="f183" fmla="val 1632100"/>
              <a:gd name="f184" fmla="val 2775963"/>
              <a:gd name="f185" fmla="val 1598588"/>
              <a:gd name="f186" fmla="val 2449530"/>
              <a:gd name="f187" fmla="val 1653064"/>
              <a:gd name="f188" fmla="val 2147091"/>
              <a:gd name="f189" fmla="val 1775302"/>
              <a:gd name="f190" fmla="val 2294672"/>
              <a:gd name="f191" fmla="val 1947360"/>
              <a:gd name="f192" fmla="val 2360889"/>
              <a:gd name="f193" fmla="val 2101389"/>
              <a:gd name="f194" fmla="val 2319520"/>
              <a:gd name="f195" fmla="val 2085913"/>
              <a:gd name="f196" fmla="val 2268654"/>
              <a:gd name="f197" fmla="val 1935632"/>
              <a:gd name="f198" fmla="val 2308197"/>
              <a:gd name="f199" fmla="val 1765039"/>
              <a:gd name="f200" fmla="val 2228547"/>
              <a:gd name="f201" fmla="val 1652548"/>
              <a:gd name="f202" fmla="val 2065927"/>
              <a:gd name="f203" fmla="val 1594744"/>
              <a:gd name="f204" fmla="val 1988631"/>
              <a:gd name="f205" fmla="val 1552933"/>
              <a:gd name="f206" fmla="val 1543383"/>
              <a:gd name="f207" fmla="val 1647107"/>
              <a:gd name="f208" fmla="val 1210118"/>
              <a:gd name="f209" fmla="val 1757451"/>
              <a:gd name="f210" fmla="val 1073526"/>
              <a:gd name="f211" fmla="val 1924310"/>
              <a:gd name="f212" fmla="val 1023711"/>
              <a:gd name="f213" fmla="val 2044795"/>
              <a:gd name="f214" fmla="val 1095494"/>
              <a:gd name="f215" fmla="val 2046624"/>
              <a:gd name="f216" fmla="val 1092427"/>
              <a:gd name="f217" fmla="val 2044963"/>
              <a:gd name="f218" fmla="val 1115904"/>
              <a:gd name="f219" fmla="val 2049817"/>
              <a:gd name="f220" fmla="val 1139574"/>
              <a:gd name="f221" fmla="val 2059741"/>
              <a:gd name="f222" fmla="val 1162003"/>
              <a:gd name="f223" fmla="val 2085174"/>
              <a:gd name="f224" fmla="val 1219476"/>
              <a:gd name="f225" fmla="val 2140055"/>
              <a:gd name="f226" fmla="val 1259997"/>
              <a:gd name="f227" fmla="val 2204060"/>
              <a:gd name="f228" fmla="val 1268556"/>
              <a:gd name="f229" fmla="val 2208020"/>
              <a:gd name="f230" fmla="val 1238949"/>
              <a:gd name="f231" fmla="val 2154665"/>
              <a:gd name="f232" fmla="val 1231814"/>
              <a:gd name="f233" fmla="val 2108853"/>
              <a:gd name="f234" fmla="val 1198319"/>
              <a:gd name="f235" fmla="val 2087448"/>
              <a:gd name="f236" fmla="val 1150798"/>
              <a:gd name="f237" fmla="val 2064784"/>
              <a:gd name="f238" fmla="val 1100476"/>
              <a:gd name="f239" fmla="val 2073123"/>
              <a:gd name="f240" fmla="val 1042569"/>
              <a:gd name="f241" fmla="val 2109077"/>
              <a:gd name="f242" fmla="val 1000639"/>
              <a:gd name="f243" fmla="val 2142987"/>
              <a:gd name="f244" fmla="val 961090"/>
              <a:gd name="f245" fmla="val 2196315"/>
              <a:gd name="f246" fmla="val 941798"/>
              <a:gd name="f247" fmla="val 2249471"/>
              <a:gd name="f248" fmla="val 949847"/>
              <a:gd name="f249" fmla="val 2253988"/>
              <a:gd name="f250" fmla="val 920317"/>
              <a:gd name="f251" fmla="val 2190211"/>
              <a:gd name="f252" fmla="val 910645"/>
              <a:gd name="f253" fmla="val 2126205"/>
              <a:gd name="f254" fmla="val 934132"/>
              <a:gd name="f255" fmla="val 2085632"/>
              <a:gd name="f256" fmla="val 982099"/>
              <a:gd name="f257" fmla="val 2052614"/>
              <a:gd name="f258" fmla="val 1055246"/>
              <a:gd name="f259" fmla="val 1928226"/>
              <a:gd name="f260" fmla="val 988072"/>
              <a:gd name="f261" fmla="val 1765306"/>
              <a:gd name="f262" fmla="val 1028878"/>
              <a:gd name="f263" fmla="val 1646726"/>
              <a:gd name="f264" fmla="val 1149851"/>
              <a:gd name="f265" fmla="val 1576863"/>
              <a:gd name="f266" fmla="val 1018908"/>
              <a:gd name="f267" fmla="val 1584053"/>
              <a:gd name="f268" fmla="val 461235"/>
              <a:gd name="f269" fmla="val 1633436"/>
              <a:gd name="f270" fmla="val 269593"/>
              <a:gd name="f271" fmla="val 1697428"/>
              <a:gd name="f272" fmla="val 119029"/>
              <a:gd name="f273" fmla="val 1776459"/>
              <a:gd name="f274" fmla="val 1125035"/>
              <a:gd name="f275" fmla="val 1263339"/>
              <a:gd name="f276" fmla="val 1331906"/>
              <a:gd name="f277" fmla="val 93097"/>
              <a:gd name="f278" fmla="val 1410445"/>
              <a:gd name="f279" fmla="val 221451"/>
              <a:gd name="f280" fmla="val 1435957"/>
              <a:gd name="f281" fmla="val 307916"/>
              <a:gd name="f282" fmla="val 1469469"/>
              <a:gd name="f283" fmla="val 634350"/>
              <a:gd name="f284" fmla="val 1414993"/>
              <a:gd name="f285" fmla="val 936788"/>
              <a:gd name="f286" fmla="val 1292755"/>
              <a:gd name="f287" fmla="val 789207"/>
              <a:gd name="f288" fmla="val 1120697"/>
              <a:gd name="f289" fmla="val 722990"/>
              <a:gd name="f290" fmla="val 966668"/>
              <a:gd name="f291" fmla="val 764359"/>
              <a:gd name="f292" fmla="val 982144"/>
              <a:gd name="f293" fmla="val 815225"/>
              <a:gd name="f294" fmla="val 1132425"/>
              <a:gd name="f295" fmla="val 775682"/>
              <a:gd name="f296" fmla="val 1303018"/>
              <a:gd name="f297" fmla="val 855332"/>
              <a:gd name="f298" fmla="val 1415509"/>
              <a:gd name="f299" fmla="val 1017952"/>
              <a:gd name="f300" fmla="val 1473313"/>
              <a:gd name="f301" fmla="val 1095249"/>
              <a:gd name="f302" fmla="val 1515123"/>
              <a:gd name="f303" fmla="val 1540497"/>
              <a:gd name="f304" fmla="val 1420950"/>
              <a:gd name="f305" fmla="val 1873762"/>
              <a:gd name="f306" fmla="val 1310606"/>
              <a:gd name="f307" fmla="val 2010353"/>
              <a:gd name="f308" fmla="val 1143747"/>
              <a:gd name="f309" fmla="val 2060168"/>
              <a:gd name="f310" fmla="val 1023262"/>
              <a:gd name="f311" fmla="val 1988385"/>
              <a:gd name="f312" fmla="val 1021433"/>
              <a:gd name="f313" fmla="val 1991453"/>
              <a:gd name="f314" fmla="val 1023094"/>
              <a:gd name="f315" fmla="val 1967976"/>
              <a:gd name="f316" fmla="val 1018240"/>
              <a:gd name="f317" fmla="val 1944306"/>
              <a:gd name="f318" fmla="val 1008316"/>
              <a:gd name="f319" fmla="val 1921877"/>
              <a:gd name="f320" fmla="val 982883"/>
              <a:gd name="f321" fmla="val 1864403"/>
              <a:gd name="f322" fmla="val 928002"/>
              <a:gd name="f323" fmla="val 1823883"/>
              <a:gd name="f324" fmla="val 863997"/>
              <a:gd name="f325" fmla="val 1815323"/>
              <a:gd name="f326" fmla="val 860037"/>
              <a:gd name="f327" fmla="val 1844930"/>
              <a:gd name="f328" fmla="val 913392"/>
              <a:gd name="f329" fmla="val 1852066"/>
              <a:gd name="f330" fmla="val 959204"/>
              <a:gd name="f331" fmla="val 1885560"/>
              <a:gd name="f332" fmla="val 980609"/>
              <a:gd name="f333" fmla="val 1933082"/>
              <a:gd name="f334" fmla="val 1003273"/>
              <a:gd name="f335" fmla="val 1983404"/>
              <a:gd name="f336" fmla="val 994934"/>
              <a:gd name="f337" fmla="val 2041310"/>
              <a:gd name="f338" fmla="val 958980"/>
              <a:gd name="f339" fmla="val 2083241"/>
              <a:gd name="f340" fmla="val 925070"/>
              <a:gd name="f341" fmla="val 2122789"/>
              <a:gd name="f342" fmla="val 871742"/>
              <a:gd name="f343" fmla="val 2142082"/>
              <a:gd name="f344" fmla="val 818586"/>
              <a:gd name="f345" fmla="val 2134033"/>
              <a:gd name="f346" fmla="val 814069"/>
              <a:gd name="f347" fmla="val 2163562"/>
              <a:gd name="f348" fmla="val 877846"/>
              <a:gd name="f349" fmla="val 2173235"/>
              <a:gd name="f350" fmla="val 941852"/>
              <a:gd name="f351" fmla="val 2149747"/>
              <a:gd name="f352" fmla="val 982425"/>
              <a:gd name="f353" fmla="val 2101780"/>
              <a:gd name="f354" fmla="val 1015443"/>
              <a:gd name="f355" fmla="val 2028633"/>
              <a:gd name="f356" fmla="val 1139831"/>
              <a:gd name="f357" fmla="val 2095808"/>
              <a:gd name="f358" fmla="val 1302751"/>
              <a:gd name="f359" fmla="val 2055001"/>
              <a:gd name="f360" fmla="val 1421331"/>
              <a:gd name="f361" fmla="val 1934029"/>
              <a:gd name="f362" fmla="val 1491194"/>
              <a:gd name="f363" fmla="val 2064971"/>
              <a:gd name="f364" fmla="val 1484003"/>
              <a:gd name="f365" fmla="val 2622644"/>
              <a:gd name="f366" fmla="val 1434621"/>
              <a:gd name="f367" fmla="val 2814287"/>
              <a:gd name="f368" fmla="val 1370629"/>
              <a:gd name="f369" fmla="val 2964850"/>
              <a:gd name="f370" fmla="val 1291598"/>
              <a:gd name="f371" fmla="val 976622"/>
              <a:gd name="f372" fmla="val 853248"/>
              <a:gd name="f373" fmla="val 2976677"/>
              <a:gd name="f374" fmla="val 835482"/>
              <a:gd name="f375" fmla="val 2834581"/>
              <a:gd name="f376" fmla="val 1001251"/>
              <a:gd name="f377" fmla="val 2760784"/>
              <a:gd name="f378" fmla="val 1101560"/>
              <a:gd name="f379" fmla="val 2608549"/>
              <a:gd name="f380" fmla="val 1075194"/>
              <a:gd name="f381" fmla="val 2460607"/>
              <a:gd name="f382" fmla="val 1035713"/>
              <a:gd name="f383" fmla="val 2468996"/>
              <a:gd name="f384" fmla="val 1060354"/>
              <a:gd name="f385" fmla="val 2611450"/>
              <a:gd name="f386" fmla="val 948194"/>
              <a:gd name="f387" fmla="val 2759243"/>
              <a:gd name="f388" fmla="val 773360"/>
              <a:gd name="f389" fmla="val 2817692"/>
              <a:gd name="f390" fmla="val 763867"/>
              <a:gd name="f391" fmla="val 2823239"/>
              <a:gd name="f392" fmla="val 753648"/>
              <a:gd name="f393" fmla="val 2823760"/>
              <a:gd name="f394" fmla="val 743309"/>
              <a:gd name="f395" fmla="val 576747"/>
              <a:gd name="f396" fmla="val 441721"/>
              <a:gd name="f397" fmla="val 2688734"/>
              <a:gd name="f398" fmla="val 2522172"/>
              <a:gd name="f399" fmla="val 459036"/>
              <a:gd name="f400" fmla="val 2436399"/>
              <a:gd name="f401" fmla="val 2427537"/>
              <a:gd name="f402" fmla="val 305234"/>
              <a:gd name="f403" fmla="val 2414137"/>
              <a:gd name="f404" fmla="val 200762"/>
              <a:gd name="f405" fmla="val 2297266"/>
              <a:gd name="f406" fmla="val 2155997"/>
              <a:gd name="f407" fmla="val 217593"/>
              <a:gd name="f408" fmla="val 2072628"/>
              <a:gd name="f409" fmla="val 89802"/>
              <a:gd name="f410" fmla="val 2019727"/>
              <a:gd name="f411" fmla="val 1893768"/>
              <a:gd name="f412" fmla="val 1746838"/>
              <a:gd name="f413" fmla="val 1665177"/>
              <a:gd name="f414" fmla="val 27737"/>
              <a:gd name="f415" fmla="val 1589996"/>
              <a:gd name="f416" fmla="val 75847"/>
              <a:gd name="f417" fmla="val 1531990"/>
              <a:gd name="f418" fmla="val 158816"/>
              <a:gd name="f419" fmla="val 1432590"/>
              <a:gd name="f420" fmla="val 276275"/>
              <a:gd name="f421" fmla="val 1387641"/>
              <a:gd name="f422" fmla="val 381353"/>
              <a:gd name="f423" fmla="val 1423131"/>
              <a:gd name="f424" fmla="val 394263"/>
              <a:gd name="f425" fmla="val 1384911"/>
              <a:gd name="f426" fmla="val 299825"/>
              <a:gd name="f427" fmla="val 1353014"/>
              <a:gd name="f428" fmla="val 197101"/>
              <a:gd name="f429" fmla="val 1376758"/>
              <a:gd name="f430" fmla="val 112642"/>
              <a:gd name="f431" fmla="val 1443556"/>
              <a:gd name="f432" fmla="val 74114"/>
              <a:gd name="f433" fmla="val 1395305"/>
              <a:gd name="f434" fmla="val 55810"/>
              <a:gd name="f435" fmla="val 1333244"/>
              <a:gd name="f436" fmla="val 1266911"/>
              <a:gd name="f437" fmla="val 1097473"/>
              <a:gd name="f438" fmla="val 175228"/>
              <a:gd name="f439" fmla="val 955927"/>
              <a:gd name="f440" fmla="val 334606"/>
              <a:gd name="f441" fmla="val 922383"/>
              <a:gd name="f442" fmla="val 497254"/>
              <a:gd name="f443" fmla="val 898036"/>
              <a:gd name="f444" fmla="val 645210"/>
              <a:gd name="f445" fmla="val 961827"/>
              <a:gd name="f446" fmla="val 694839"/>
              <a:gd name="f447" fmla="val 1079319"/>
              <a:gd name="f448" fmla="val 670482"/>
              <a:gd name="f449" fmla="val 1096114"/>
              <a:gd name="f450" fmla="val 651035"/>
              <a:gd name="f451" fmla="val 1119484"/>
              <a:gd name="f452" fmla="val 636636"/>
              <a:gd name="f453" fmla="val 1146893"/>
              <a:gd name="f454" fmla="val 598934"/>
              <a:gd name="f455" fmla="val 1218660"/>
              <a:gd name="f456" fmla="val 601627"/>
              <a:gd name="f457" fmla="val 1307205"/>
              <a:gd name="f458" fmla="val 643730"/>
              <a:gd name="f459" fmla="val 1380130"/>
              <a:gd name="f460" fmla="val 677177"/>
              <a:gd name="f461" fmla="val 1360819"/>
              <a:gd name="f462" fmla="val 642024"/>
              <a:gd name="f463" fmla="val 1299932"/>
              <a:gd name="f464" fmla="val 639299"/>
              <a:gd name="f465" fmla="val 1226219"/>
              <a:gd name="f466" fmla="val 669992"/>
              <a:gd name="f467" fmla="val 1166433"/>
              <a:gd name="f468" fmla="val 681439"/>
              <a:gd name="f469" fmla="val 1144136"/>
              <a:gd name="f470" fmla="val 696880"/>
              <a:gd name="f471" fmla="val 1125036"/>
              <a:gd name="f472" fmla="val 719376"/>
              <a:gd name="f473" fmla="val 1114815"/>
              <a:gd name="f474" fmla="val 753521"/>
              <a:gd name="f475" fmla="val 1105667"/>
              <a:gd name="f476" fmla="val 747068"/>
              <a:gd name="f477" fmla="val 1089375"/>
              <a:gd name="f478" fmla="val 775618"/>
              <a:gd name="f479" fmla="val 1073627"/>
              <a:gd name="f480" fmla="val 808756"/>
              <a:gd name="f481" fmla="val 1066440"/>
              <a:gd name="f482" fmla="val 843174"/>
              <a:gd name="f483" fmla="val 1068829"/>
              <a:gd name="f484" fmla="val 910177"/>
              <a:gd name="f485" fmla="val 1073482"/>
              <a:gd name="f486" fmla="val 971874"/>
              <a:gd name="f487" fmla="val 1113774"/>
              <a:gd name="f488" fmla="val 1005945"/>
              <a:gd name="f489" fmla="val 1175134"/>
              <a:gd name="f490" fmla="val 1039750"/>
              <a:gd name="f491" fmla="val 1156458"/>
              <a:gd name="f492" fmla="val 998956"/>
              <a:gd name="f493" fmla="val 1082934"/>
              <a:gd name="f494" fmla="val 924540"/>
              <a:gd name="f495" fmla="val 1035010"/>
              <a:gd name="f496" fmla="val 843662"/>
              <a:gd name="f497" fmla="val 1030172"/>
              <a:gd name="f498" fmla="val 804145"/>
              <a:gd name="f499" fmla="val 1027809"/>
              <a:gd name="f500" fmla="val 766021"/>
              <a:gd name="f501" fmla="val 1035895"/>
              <a:gd name="f502" fmla="val 732986"/>
              <a:gd name="f503" fmla="val 1053824"/>
              <a:gd name="f504" fmla="val 667861"/>
              <a:gd name="f505" fmla="val 924500"/>
              <a:gd name="f506" fmla="val 500732"/>
              <a:gd name="f507" fmla="val 853399"/>
              <a:gd name="f508" fmla="val 319377"/>
              <a:gd name="f509" fmla="val 879325"/>
              <a:gd name="f510" fmla="val 300989"/>
              <a:gd name="f511" fmla="val 843277"/>
              <a:gd name="f512" fmla="val 293334"/>
              <a:gd name="f513" fmla="val 802167"/>
              <a:gd name="f514" fmla="val 759266"/>
              <a:gd name="f515" fmla="val 639212"/>
              <a:gd name="f516" fmla="val 353287"/>
              <a:gd name="f517" fmla="val 533159"/>
              <a:gd name="f518" fmla="val 448596"/>
              <a:gd name="f519" fmla="val 474747"/>
              <a:gd name="f520" fmla="val 473964"/>
              <a:gd name="f521" fmla="val 344116"/>
              <a:gd name="f522" fmla="val 571545"/>
              <a:gd name="f523" fmla="val 239326"/>
              <a:gd name="f524" fmla="val 699138"/>
              <a:gd name="f525" fmla="val 207021"/>
              <a:gd name="f526" fmla="val 883688"/>
              <a:gd name="f527" fmla="val 175806"/>
              <a:gd name="f528" fmla="val 1051685"/>
              <a:gd name="f529" fmla="val 257594"/>
              <a:gd name="f530" fmla="val 1089767"/>
              <a:gd name="f531" fmla="val 399718"/>
              <a:gd name="f532" fmla="val 1128734"/>
              <a:gd name="f533" fmla="val 389277"/>
              <a:gd name="f534" fmla="val 1097563"/>
              <a:gd name="f535" fmla="val 272948"/>
              <a:gd name="f536" fmla="val 992084"/>
              <a:gd name="f537" fmla="val 191573"/>
              <a:gd name="f538" fmla="val 857834"/>
              <a:gd name="f539" fmla="val 171572"/>
              <a:gd name="f540" fmla="val 902623"/>
              <a:gd name="f541" fmla="val 69261"/>
              <a:gd name="f542" fmla="val 1005740"/>
              <a:gd name="f543" fmla="*/ f0 1 3068057"/>
              <a:gd name="f544" fmla="*/ f1 1 3083879"/>
              <a:gd name="f545" fmla="+- f4 0 f2"/>
              <a:gd name="f546" fmla="+- f3 0 f2"/>
              <a:gd name="f547" fmla="*/ f546 1 3068057"/>
              <a:gd name="f548" fmla="*/ f545 1 3083879"/>
              <a:gd name="f549" fmla="*/ f2 1 f547"/>
              <a:gd name="f550" fmla="*/ f3 1 f547"/>
              <a:gd name="f551" fmla="*/ f2 1 f548"/>
              <a:gd name="f552" fmla="*/ f4 1 f548"/>
              <a:gd name="f553" fmla="*/ f549 f543 1"/>
              <a:gd name="f554" fmla="*/ f550 f543 1"/>
              <a:gd name="f555" fmla="*/ f552 f544 1"/>
              <a:gd name="f556" fmla="*/ f551 f5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53" t="f556" r="f554" b="f555"/>
            <a:pathLst>
              <a:path w="3068057" h="3083879">
                <a:moveTo>
                  <a:pt x="f5" y="f2"/>
                </a:moveTo>
                <a:cubicBezTo>
                  <a:pt x="f6" y="f2"/>
                  <a:pt x="f7" y="f8"/>
                  <a:pt x="f9" y="f10"/>
                </a:cubicBezTo>
                <a:cubicBezTo>
                  <a:pt x="f11" y="f12"/>
                  <a:pt x="f13" y="f14"/>
                  <a:pt x="f15" y="f16"/>
                </a:cubicBezTo>
                <a:lnTo>
                  <a:pt x="f17" y="f18"/>
                </a:ln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28"/>
                </a:cubicBezTo>
                <a:cubicBezTo>
                  <a:pt x="f30" y="f28"/>
                  <a:pt x="f31" y="f32"/>
                  <a:pt x="f31" y="f33"/>
                </a:cubicBezTo>
                <a:lnTo>
                  <a:pt x="f34" y="f35"/>
                </a:lnTo>
                <a:lnTo>
                  <a:pt x="f31" y="f35"/>
                </a:lnTo>
                <a:lnTo>
                  <a:pt x="f31" y="f36"/>
                </a:lnTo>
                <a:cubicBezTo>
                  <a:pt x="f37" y="f38"/>
                  <a:pt x="f39" y="f40"/>
                  <a:pt x="f39" y="f41"/>
                </a:cubicBezTo>
                <a:lnTo>
                  <a:pt x="f42" y="f43"/>
                </a:lnTo>
                <a:cubicBezTo>
                  <a:pt x="f44" y="f45"/>
                  <a:pt x="f3" y="f46"/>
                  <a:pt x="f3" y="f47"/>
                </a:cubicBezTo>
                <a:cubicBezTo>
                  <a:pt x="f3" y="f48"/>
                  <a:pt x="f49" y="f50"/>
                  <a:pt x="f51" y="f52"/>
                </a:cubicBezTo>
                <a:cubicBezTo>
                  <a:pt x="f53" y="f54"/>
                  <a:pt x="f55" y="f56"/>
                  <a:pt x="f57" y="f58"/>
                </a:cubicBezTo>
                <a:lnTo>
                  <a:pt x="f59" y="f60"/>
                </a:ln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69" y="f71"/>
                </a:cubicBezTo>
                <a:cubicBezTo>
                  <a:pt x="f69" y="f72"/>
                  <a:pt x="f73" y="f74"/>
                  <a:pt x="f75" y="f76"/>
                </a:cubicBezTo>
                <a:cubicBezTo>
                  <a:pt x="f77" y="f78"/>
                  <a:pt x="f79" y="f80"/>
                  <a:pt x="f81" y="f82"/>
                </a:cubicBezTo>
                <a:cubicBezTo>
                  <a:pt x="f83" y="f84"/>
                  <a:pt x="f85" y="f86"/>
                  <a:pt x="f87" y="f88"/>
                </a:cubicBezTo>
                <a:cubicBezTo>
                  <a:pt x="f89" y="f90"/>
                  <a:pt x="f91" y="f92"/>
                  <a:pt x="f93" y="f94"/>
                </a:cubicBezTo>
                <a:lnTo>
                  <a:pt x="f95" y="f96"/>
                </a:lnTo>
                <a:cubicBezTo>
                  <a:pt x="f97" y="f98"/>
                  <a:pt x="f99" y="f100"/>
                  <a:pt x="f101" y="f102"/>
                </a:cubicBezTo>
                <a:cubicBezTo>
                  <a:pt x="f103" y="f104"/>
                  <a:pt x="f105" y="f106"/>
                  <a:pt x="f107" y="f108"/>
                </a:cubicBezTo>
                <a:lnTo>
                  <a:pt x="f109" y="f110"/>
                </a:lnTo>
                <a:lnTo>
                  <a:pt x="f111" y="f112"/>
                </a:lnTo>
                <a:cubicBezTo>
                  <a:pt x="f113" y="f114"/>
                  <a:pt x="f115" y="f116"/>
                  <a:pt x="f117" y="f118"/>
                </a:cubicBezTo>
                <a:cubicBezTo>
                  <a:pt x="f119" y="f120"/>
                  <a:pt x="f121" y="f122"/>
                  <a:pt x="f123" y="f124"/>
                </a:cubicBezTo>
                <a:lnTo>
                  <a:pt x="f125" y="f126"/>
                </a:lnTo>
                <a:cubicBezTo>
                  <a:pt x="f127" y="f128"/>
                  <a:pt x="f129" y="f130"/>
                  <a:pt x="f131" y="f132"/>
                </a:cubicBezTo>
                <a:cubicBezTo>
                  <a:pt x="f133" y="f134"/>
                  <a:pt x="f135" y="f136"/>
                  <a:pt x="f137" y="f138"/>
                </a:cubicBezTo>
                <a:cubicBezTo>
                  <a:pt x="f139" y="f140"/>
                  <a:pt x="f141" y="f142"/>
                  <a:pt x="f143" y="f144"/>
                </a:cubicBezTo>
                <a:cubicBezTo>
                  <a:pt x="f145" y="f146"/>
                  <a:pt x="f147" y="f148"/>
                  <a:pt x="f147" y="f149"/>
                </a:cubicBezTo>
                <a:cubicBezTo>
                  <a:pt x="f147" y="f150"/>
                  <a:pt x="f151" y="f152"/>
                  <a:pt x="f153" y="f154"/>
                </a:cubicBezTo>
                <a:cubicBezTo>
                  <a:pt x="f155" y="f156"/>
                  <a:pt x="f157" y="f158"/>
                  <a:pt x="f159" y="f160"/>
                </a:cubicBezTo>
                <a:cubicBezTo>
                  <a:pt x="f161" y="f162"/>
                  <a:pt x="f163" y="f164"/>
                  <a:pt x="f165" y="f166"/>
                </a:cubicBezTo>
                <a:lnTo>
                  <a:pt x="f167" y="f168"/>
                </a:lnTo>
                <a:cubicBezTo>
                  <a:pt x="f169" y="f170"/>
                  <a:pt x="f171" y="f172"/>
                  <a:pt x="f173" y="f174"/>
                </a:cubicBezTo>
                <a:cubicBezTo>
                  <a:pt x="f175" y="f176"/>
                  <a:pt x="f177" y="f4"/>
                  <a:pt x="f5" y="f4"/>
                </a:cubicBezTo>
                <a:cubicBezTo>
                  <a:pt x="f178" y="f4"/>
                  <a:pt x="f179" y="f180"/>
                  <a:pt x="f181" y="f182"/>
                </a:cubicBezTo>
                <a:cubicBezTo>
                  <a:pt x="f183" y="f184"/>
                  <a:pt x="f185" y="f186"/>
                  <a:pt x="f187" y="f188"/>
                </a:cubicBezTo>
                <a:cubicBezTo>
                  <a:pt x="f189" y="f190"/>
                  <a:pt x="f191" y="f192"/>
                  <a:pt x="f193" y="f194"/>
                </a:cubicBezTo>
                <a:lnTo>
                  <a:pt x="f195" y="f196"/>
                </a:lnTo>
                <a:cubicBezTo>
                  <a:pt x="f197" y="f198"/>
                  <a:pt x="f199" y="f200"/>
                  <a:pt x="f201" y="f202"/>
                </a:cubicBezTo>
                <a:cubicBezTo>
                  <a:pt x="f203" y="f204"/>
                  <a:pt x="f205" y="f206"/>
                  <a:pt x="f207" y="f208"/>
                </a:cubicBezTo>
                <a:cubicBezTo>
                  <a:pt x="f209" y="f210"/>
                  <a:pt x="f211" y="f212"/>
                  <a:pt x="f213" y="f214"/>
                </a:cubicBezTo>
                <a:lnTo>
                  <a:pt x="f215" y="f216"/>
                </a:lnTo>
                <a:cubicBezTo>
                  <a:pt x="f217" y="f218"/>
                  <a:pt x="f219" y="f220"/>
                  <a:pt x="f221" y="f222"/>
                </a:cubicBezTo>
                <a:cubicBezTo>
                  <a:pt x="f223" y="f224"/>
                  <a:pt x="f225" y="f226"/>
                  <a:pt x="f227" y="f228"/>
                </a:cubicBezTo>
                <a:lnTo>
                  <a:pt x="f229" y="f230"/>
                </a:lnTo>
                <a:cubicBezTo>
                  <a:pt x="f231" y="f232"/>
                  <a:pt x="f233" y="f234"/>
                  <a:pt x="f235" y="f236"/>
                </a:cubicBezTo>
                <a:cubicBezTo>
                  <a:pt x="f237" y="f238"/>
                  <a:pt x="f239" y="f240"/>
                  <a:pt x="f241" y="f242"/>
                </a:cubicBezTo>
                <a:cubicBezTo>
                  <a:pt x="f243" y="f244"/>
                  <a:pt x="f245" y="f246"/>
                  <a:pt x="f247" y="f248"/>
                </a:cubicBezTo>
                <a:lnTo>
                  <a:pt x="f249" y="f250"/>
                </a:lnTo>
                <a:cubicBezTo>
                  <a:pt x="f251" y="f252"/>
                  <a:pt x="f253" y="f254"/>
                  <a:pt x="f255" y="f256"/>
                </a:cubicBezTo>
                <a:lnTo>
                  <a:pt x="f257" y="f258"/>
                </a:lnTo>
                <a:cubicBezTo>
                  <a:pt x="f259" y="f260"/>
                  <a:pt x="f261" y="f262"/>
                  <a:pt x="f263" y="f264"/>
                </a:cubicBezTo>
                <a:cubicBezTo>
                  <a:pt x="f265" y="f266"/>
                  <a:pt x="f267" y="f268"/>
                  <a:pt x="f269" y="f270"/>
                </a:cubicBezTo>
                <a:cubicBezTo>
                  <a:pt x="f271" y="f272"/>
                  <a:pt x="f273" y="f2"/>
                  <a:pt x="f5" y="f2"/>
                </a:cubicBezTo>
                <a:close/>
                <a:moveTo>
                  <a:pt x="f274" y="f2"/>
                </a:moveTo>
                <a:cubicBezTo>
                  <a:pt x="f275" y="f2"/>
                  <a:pt x="f276" y="f277"/>
                  <a:pt x="f278" y="f279"/>
                </a:cubicBezTo>
                <a:cubicBezTo>
                  <a:pt x="f280" y="f281"/>
                  <a:pt x="f282" y="f283"/>
                  <a:pt x="f284" y="f285"/>
                </a:cubicBezTo>
                <a:cubicBezTo>
                  <a:pt x="f286" y="f287"/>
                  <a:pt x="f288" y="f289"/>
                  <a:pt x="f290" y="f291"/>
                </a:cubicBezTo>
                <a:lnTo>
                  <a:pt x="f292" y="f293"/>
                </a:lnTo>
                <a:cubicBezTo>
                  <a:pt x="f294" y="f295"/>
                  <a:pt x="f296" y="f297"/>
                  <a:pt x="f298" y="f299"/>
                </a:cubicBezTo>
                <a:cubicBezTo>
                  <a:pt x="f300" y="f301"/>
                  <a:pt x="f302" y="f303"/>
                  <a:pt x="f304" y="f305"/>
                </a:cubicBezTo>
                <a:cubicBezTo>
                  <a:pt x="f306" y="f307"/>
                  <a:pt x="f308" y="f309"/>
                  <a:pt x="f310" y="f311"/>
                </a:cubicBezTo>
                <a:lnTo>
                  <a:pt x="f312" y="f313"/>
                </a:lnTo>
                <a:cubicBezTo>
                  <a:pt x="f314" y="f315"/>
                  <a:pt x="f316" y="f317"/>
                  <a:pt x="f318" y="f319"/>
                </a:cubicBezTo>
                <a:cubicBezTo>
                  <a:pt x="f320" y="f321"/>
                  <a:pt x="f322" y="f323"/>
                  <a:pt x="f324" y="f325"/>
                </a:cubicBezTo>
                <a:lnTo>
                  <a:pt x="f326" y="f327"/>
                </a:lnTo>
                <a:cubicBezTo>
                  <a:pt x="f328" y="f329"/>
                  <a:pt x="f330" y="f331"/>
                  <a:pt x="f332" y="f333"/>
                </a:cubicBezTo>
                <a:cubicBezTo>
                  <a:pt x="f334" y="f335"/>
                  <a:pt x="f336" y="f337"/>
                  <a:pt x="f338" y="f339"/>
                </a:cubicBezTo>
                <a:cubicBezTo>
                  <a:pt x="f340" y="f341"/>
                  <a:pt x="f342" y="f343"/>
                  <a:pt x="f344" y="f345"/>
                </a:cubicBezTo>
                <a:lnTo>
                  <a:pt x="f346" y="f347"/>
                </a:lnTo>
                <a:cubicBezTo>
                  <a:pt x="f348" y="f349"/>
                  <a:pt x="f350" y="f351"/>
                  <a:pt x="f352" y="f353"/>
                </a:cubicBezTo>
                <a:lnTo>
                  <a:pt x="f354" y="f355"/>
                </a:lnTo>
                <a:cubicBezTo>
                  <a:pt x="f356" y="f357"/>
                  <a:pt x="f358" y="f359"/>
                  <a:pt x="f360" y="f361"/>
                </a:cubicBezTo>
                <a:cubicBezTo>
                  <a:pt x="f362" y="f363"/>
                  <a:pt x="f364" y="f365"/>
                  <a:pt x="f366" y="f367"/>
                </a:cubicBezTo>
                <a:cubicBezTo>
                  <a:pt x="f368" y="f369"/>
                  <a:pt x="f370" y="f4"/>
                  <a:pt x="f274" y="f4"/>
                </a:cubicBezTo>
                <a:cubicBezTo>
                  <a:pt x="f371" y="f4"/>
                  <a:pt x="f372" y="f373"/>
                  <a:pt x="f374" y="f375"/>
                </a:cubicBezTo>
                <a:cubicBezTo>
                  <a:pt x="f376" y="f377"/>
                  <a:pt x="f378" y="f379"/>
                  <a:pt x="f380" y="f381"/>
                </a:cubicBezTo>
                <a:lnTo>
                  <a:pt x="f382" y="f383"/>
                </a:lnTo>
                <a:cubicBezTo>
                  <a:pt x="f384" y="f385"/>
                  <a:pt x="f386" y="f387"/>
                  <a:pt x="f388" y="f389"/>
                </a:cubicBezTo>
                <a:cubicBezTo>
                  <a:pt x="f390" y="f391"/>
                  <a:pt x="f392" y="f393"/>
                  <a:pt x="f394" y="f393"/>
                </a:cubicBezTo>
                <a:cubicBezTo>
                  <a:pt x="f395" y="f393"/>
                  <a:pt x="f396" y="f397"/>
                  <a:pt x="f396" y="f398"/>
                </a:cubicBezTo>
                <a:lnTo>
                  <a:pt x="f399" y="f400"/>
                </a:lnTo>
                <a:lnTo>
                  <a:pt x="f396" y="f400"/>
                </a:lnTo>
                <a:lnTo>
                  <a:pt x="f396" y="f401"/>
                </a:lnTo>
                <a:cubicBezTo>
                  <a:pt x="f402" y="f403"/>
                  <a:pt x="f404" y="f405"/>
                  <a:pt x="f404" y="f406"/>
                </a:cubicBezTo>
                <a:lnTo>
                  <a:pt x="f407" y="f408"/>
                </a:lnTo>
                <a:cubicBezTo>
                  <a:pt x="f409" y="f410"/>
                  <a:pt x="f2" y="f411"/>
                  <a:pt x="f2" y="f412"/>
                </a:cubicBezTo>
                <a:cubicBezTo>
                  <a:pt x="f2" y="f413"/>
                  <a:pt x="f414" y="f415"/>
                  <a:pt x="f416" y="f417"/>
                </a:cubicBezTo>
                <a:cubicBezTo>
                  <a:pt x="f418" y="f419"/>
                  <a:pt x="f420" y="f421"/>
                  <a:pt x="f422" y="f423"/>
                </a:cubicBezTo>
                <a:lnTo>
                  <a:pt x="f424" y="f425"/>
                </a:lnTo>
                <a:cubicBezTo>
                  <a:pt x="f426" y="f427"/>
                  <a:pt x="f428" y="f429"/>
                  <a:pt x="f430" y="f431"/>
                </a:cubicBezTo>
                <a:cubicBezTo>
                  <a:pt x="f432" y="f433"/>
                  <a:pt x="f434" y="f435"/>
                  <a:pt x="f434" y="f436"/>
                </a:cubicBezTo>
                <a:cubicBezTo>
                  <a:pt x="f434" y="f437"/>
                  <a:pt x="f438" y="f439"/>
                  <a:pt x="f440" y="f441"/>
                </a:cubicBezTo>
                <a:cubicBezTo>
                  <a:pt x="f442" y="f443"/>
                  <a:pt x="f444" y="f445"/>
                  <a:pt x="f446" y="f447"/>
                </a:cubicBezTo>
                <a:cubicBezTo>
                  <a:pt x="f448" y="f449"/>
                  <a:pt x="f450" y="f451"/>
                  <a:pt x="f452" y="f453"/>
                </a:cubicBezTo>
                <a:cubicBezTo>
                  <a:pt x="f454" y="f455"/>
                  <a:pt x="f456" y="f457"/>
                  <a:pt x="f458" y="f459"/>
                </a:cubicBezTo>
                <a:lnTo>
                  <a:pt x="f460" y="f461"/>
                </a:lnTo>
                <a:cubicBezTo>
                  <a:pt x="f462" y="f463"/>
                  <a:pt x="f464" y="f465"/>
                  <a:pt x="f466" y="f467"/>
                </a:cubicBezTo>
                <a:cubicBezTo>
                  <a:pt x="f468" y="f469"/>
                  <a:pt x="f470" y="f471"/>
                  <a:pt x="f472" y="f473"/>
                </a:cubicBezTo>
                <a:lnTo>
                  <a:pt x="f474" y="f475"/>
                </a:lnTo>
                <a:lnTo>
                  <a:pt x="f476" y="f477"/>
                </a:lnTo>
                <a:cubicBezTo>
                  <a:pt x="f478" y="f479"/>
                  <a:pt x="f480" y="f481"/>
                  <a:pt x="f482" y="f483"/>
                </a:cubicBezTo>
                <a:cubicBezTo>
                  <a:pt x="f484" y="f485"/>
                  <a:pt x="f486" y="f487"/>
                  <a:pt x="f488" y="f489"/>
                </a:cubicBezTo>
                <a:lnTo>
                  <a:pt x="f490" y="f491"/>
                </a:lnTo>
                <a:cubicBezTo>
                  <a:pt x="f492" y="f493"/>
                  <a:pt x="f494" y="f495"/>
                  <a:pt x="f496" y="f497"/>
                </a:cubicBezTo>
                <a:cubicBezTo>
                  <a:pt x="f498" y="f499"/>
                  <a:pt x="f500" y="f501"/>
                  <a:pt x="f502" y="f503"/>
                </a:cubicBezTo>
                <a:cubicBezTo>
                  <a:pt x="f504" y="f505"/>
                  <a:pt x="f506" y="f507"/>
                  <a:pt x="f508" y="f509"/>
                </a:cubicBezTo>
                <a:cubicBezTo>
                  <a:pt x="f510" y="f511"/>
                  <a:pt x="f512" y="f513"/>
                  <a:pt x="f512" y="f514"/>
                </a:cubicBezTo>
                <a:cubicBezTo>
                  <a:pt x="f512" y="f515"/>
                  <a:pt x="f516" y="f517"/>
                  <a:pt x="f518" y="f519"/>
                </a:cubicBezTo>
                <a:cubicBezTo>
                  <a:pt x="f520" y="f521"/>
                  <a:pt x="f522" y="f523"/>
                  <a:pt x="f524" y="f525"/>
                </a:cubicBezTo>
                <a:cubicBezTo>
                  <a:pt x="f526" y="f527"/>
                  <a:pt x="f528" y="f529"/>
                  <a:pt x="f530" y="f531"/>
                </a:cubicBezTo>
                <a:lnTo>
                  <a:pt x="f532" y="f533"/>
                </a:lnTo>
                <a:cubicBezTo>
                  <a:pt x="f534" y="f535"/>
                  <a:pt x="f536" y="f537"/>
                  <a:pt x="f538" y="f539"/>
                </a:cubicBezTo>
                <a:cubicBezTo>
                  <a:pt x="f540" y="f541"/>
                  <a:pt x="f542" y="f2"/>
                  <a:pt x="f274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grpSp>
        <p:nvGrpSpPr>
          <p:cNvPr id="5" name="Group 110">
            <a:extLst>
              <a:ext uri="{FF2B5EF4-FFF2-40B4-BE49-F238E27FC236}">
                <a16:creationId xmlns:a16="http://schemas.microsoft.com/office/drawing/2014/main" id="{5BAC77AF-9CEB-48CD-B3C8-5755904A17B4}"/>
              </a:ext>
            </a:extLst>
          </p:cNvPr>
          <p:cNvGrpSpPr/>
          <p:nvPr/>
        </p:nvGrpSpPr>
        <p:grpSpPr>
          <a:xfrm>
            <a:off x="5116241" y="1656600"/>
            <a:ext cx="553870" cy="652296"/>
            <a:chOff x="5116241" y="1656600"/>
            <a:chExt cx="553870" cy="652296"/>
          </a:xfrm>
        </p:grpSpPr>
        <p:sp>
          <p:nvSpPr>
            <p:cNvPr id="6" name="Freeform 111">
              <a:extLst>
                <a:ext uri="{FF2B5EF4-FFF2-40B4-BE49-F238E27FC236}">
                  <a16:creationId xmlns:a16="http://schemas.microsoft.com/office/drawing/2014/main" id="{4963FA35-40FC-4590-9F88-D1C482DD30D4}"/>
                </a:ext>
              </a:extLst>
            </p:cNvPr>
            <p:cNvSpPr/>
            <p:nvPr/>
          </p:nvSpPr>
          <p:spPr>
            <a:xfrm>
              <a:off x="5116241" y="1656600"/>
              <a:ext cx="553870" cy="6522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331558"/>
                <a:gd name="f7" fmla="val 5891405"/>
                <a:gd name="f8" fmla="val 2980491"/>
                <a:gd name="f9" fmla="val 968"/>
                <a:gd name="f10" fmla="val 1784302"/>
                <a:gd name="f11" fmla="+- 0 0 22254"/>
                <a:gd name="f12" fmla="val 1040642"/>
                <a:gd name="f13" fmla="val 372305"/>
                <a:gd name="f14" fmla="val 726547"/>
                <a:gd name="f15" fmla="val 1181117"/>
                <a:gd name="f16" fmla="val 528785"/>
                <a:gd name="f17" fmla="val 1834793"/>
                <a:gd name="f18" fmla="val 744238"/>
                <a:gd name="f19" fmla="val 2066938"/>
                <a:gd name="f20" fmla="val 486068"/>
                <a:gd name="f21" fmla="val 2371366"/>
                <a:gd name="f22" fmla="val 239818"/>
                <a:gd name="f23" fmla="val 2677225"/>
                <a:gd name="f24" fmla="+- 0 0 40213"/>
                <a:gd name="f25" fmla="val 2911644"/>
                <a:gd name="f26" fmla="val 4803"/>
                <a:gd name="f27" fmla="val 3079808"/>
                <a:gd name="f28" fmla="val 109541"/>
                <a:gd name="f29" fmla="val 3181162"/>
                <a:gd name="f30" fmla="val 260766"/>
                <a:gd name="f31" fmla="val 3266498"/>
                <a:gd name="f32" fmla="val 460575"/>
                <a:gd name="f33" fmla="val 3328959"/>
                <a:gd name="f34" fmla="val 403546"/>
                <a:gd name="f35" fmla="val 3464559"/>
                <a:gd name="f36" fmla="val 198074"/>
                <a:gd name="f37" fmla="val 3641722"/>
                <a:gd name="f38" fmla="val 289487"/>
                <a:gd name="f39" fmla="val 3735758"/>
                <a:gd name="f40" fmla="val 480873"/>
                <a:gd name="f41" fmla="val 3871219"/>
                <a:gd name="f42" fmla="val 428032"/>
                <a:gd name="f43" fmla="val 3935014"/>
                <a:gd name="f44" fmla="val 303940"/>
                <a:gd name="f45" fmla="val 3939433"/>
                <a:gd name="f46" fmla="val 322351"/>
                <a:gd name="f47" fmla="val 4062605"/>
                <a:gd name="f48" fmla="val 362395"/>
                <a:gd name="f49" fmla="val 4195168"/>
                <a:gd name="f50" fmla="val 550882"/>
                <a:gd name="f51" fmla="val 4226788"/>
                <a:gd name="f52" fmla="val 513737"/>
                <a:gd name="f53" fmla="val 4317787"/>
                <a:gd name="f54" fmla="val 397470"/>
                <a:gd name="f55" fmla="val 4561276"/>
                <a:gd name="f56" fmla="val 358392"/>
                <a:gd name="f57" fmla="val 4876020"/>
                <a:gd name="f58" fmla="val 449942"/>
                <a:gd name="f59" fmla="val 4977005"/>
                <a:gd name="f60" fmla="val 636587"/>
                <a:gd name="f61" fmla="val 5158310"/>
                <a:gd name="f62" fmla="val 1197305"/>
                <a:gd name="f63" fmla="val 5208988"/>
                <a:gd name="f64" fmla="val 1704584"/>
                <a:gd name="f65" fmla="val 5039972"/>
                <a:gd name="f66" fmla="val 1895970"/>
                <a:gd name="f67" fmla="val 4734863"/>
                <a:gd name="f68" fmla="val 5859508"/>
                <a:gd name="f69" fmla="val 4366268"/>
                <a:gd name="f70" fmla="val 4516262"/>
                <a:gd name="f71" fmla="val 4422975"/>
                <a:gd name="f72" fmla="val 3927926"/>
                <a:gd name="f73" fmla="val 4841189"/>
                <a:gd name="f74" fmla="val 3520345"/>
                <a:gd name="f75" fmla="val 6117095"/>
                <a:gd name="f76" fmla="val 1964448"/>
                <a:gd name="f77" fmla="val 4692333"/>
                <a:gd name="f78" fmla="val 36409"/>
                <a:gd name="f79" fmla="+- 0 0 -90"/>
                <a:gd name="f80" fmla="*/ f3 1 5331558"/>
                <a:gd name="f81" fmla="*/ f4 1 5891405"/>
                <a:gd name="f82" fmla="+- f7 0 f5"/>
                <a:gd name="f83" fmla="+- f6 0 f5"/>
                <a:gd name="f84" fmla="*/ f79 f0 1"/>
                <a:gd name="f85" fmla="*/ f83 1 5331558"/>
                <a:gd name="f86" fmla="*/ f82 1 5891405"/>
                <a:gd name="f87" fmla="*/ 968 f82 1"/>
                <a:gd name="f88" fmla="*/ 1181117 f82 1"/>
                <a:gd name="f89" fmla="*/ 3328959 f82 1"/>
                <a:gd name="f90" fmla="*/ 3735758 f82 1"/>
                <a:gd name="f91" fmla="*/ 3871219 f82 1"/>
                <a:gd name="f92" fmla="*/ 4062605 f82 1"/>
                <a:gd name="f93" fmla="*/ 4317787 f82 1"/>
                <a:gd name="f94" fmla="*/ 4977005 f82 1"/>
                <a:gd name="f95" fmla="*/ 5039972 f82 1"/>
                <a:gd name="f96" fmla="*/ 5891405 f82 1"/>
                <a:gd name="f97" fmla="*/ 5859508 f82 1"/>
                <a:gd name="f98" fmla="*/ 3520345 f82 1"/>
                <a:gd name="f99" fmla="*/ 3079808 f82 1"/>
                <a:gd name="f100" fmla="*/ 2980491 f83 1"/>
                <a:gd name="f101" fmla="*/ 726547 f83 1"/>
                <a:gd name="f102" fmla="*/ 486068 f83 1"/>
                <a:gd name="f103" fmla="*/ 2371366 f82 1"/>
                <a:gd name="f104" fmla="*/ 4803 f83 1"/>
                <a:gd name="f105" fmla="*/ 460575 f83 1"/>
                <a:gd name="f106" fmla="*/ 289487 f83 1"/>
                <a:gd name="f107" fmla="*/ 480873 f83 1"/>
                <a:gd name="f108" fmla="*/ 322351 f83 1"/>
                <a:gd name="f109" fmla="*/ 513737 f83 1"/>
                <a:gd name="f110" fmla="*/ 449942 f83 1"/>
                <a:gd name="f111" fmla="*/ 1704584 f83 1"/>
                <a:gd name="f112" fmla="*/ 1895970 f83 1"/>
                <a:gd name="f113" fmla="*/ 4734863 f83 1"/>
                <a:gd name="f114" fmla="*/ 4841189 f83 1"/>
                <a:gd name="f115" fmla="*/ f84 1 f2"/>
                <a:gd name="f116" fmla="*/ f87 1 5891405"/>
                <a:gd name="f117" fmla="*/ f88 1 5891405"/>
                <a:gd name="f118" fmla="*/ f89 1 5891405"/>
                <a:gd name="f119" fmla="*/ f90 1 5891405"/>
                <a:gd name="f120" fmla="*/ f91 1 5891405"/>
                <a:gd name="f121" fmla="*/ f92 1 5891405"/>
                <a:gd name="f122" fmla="*/ f93 1 5891405"/>
                <a:gd name="f123" fmla="*/ f94 1 5891405"/>
                <a:gd name="f124" fmla="*/ f95 1 5891405"/>
                <a:gd name="f125" fmla="*/ f96 1 5891405"/>
                <a:gd name="f126" fmla="*/ f97 1 5891405"/>
                <a:gd name="f127" fmla="*/ f98 1 5891405"/>
                <a:gd name="f128" fmla="*/ f99 1 5891405"/>
                <a:gd name="f129" fmla="*/ f100 1 5331558"/>
                <a:gd name="f130" fmla="*/ f101 1 5331558"/>
                <a:gd name="f131" fmla="*/ f102 1 5331558"/>
                <a:gd name="f132" fmla="*/ f103 1 5891405"/>
                <a:gd name="f133" fmla="*/ f104 1 5331558"/>
                <a:gd name="f134" fmla="*/ f105 1 5331558"/>
                <a:gd name="f135" fmla="*/ f106 1 5331558"/>
                <a:gd name="f136" fmla="*/ f107 1 5331558"/>
                <a:gd name="f137" fmla="*/ f108 1 5331558"/>
                <a:gd name="f138" fmla="*/ f109 1 5331558"/>
                <a:gd name="f139" fmla="*/ f110 1 5331558"/>
                <a:gd name="f140" fmla="*/ f111 1 5331558"/>
                <a:gd name="f141" fmla="*/ f112 1 5331558"/>
                <a:gd name="f142" fmla="*/ f113 1 5331558"/>
                <a:gd name="f143" fmla="*/ f114 1 5331558"/>
                <a:gd name="f144" fmla="*/ f5 1 f85"/>
                <a:gd name="f145" fmla="*/ f6 1 f85"/>
                <a:gd name="f146" fmla="*/ f5 1 f86"/>
                <a:gd name="f147" fmla="*/ f7 1 f86"/>
                <a:gd name="f148" fmla="+- f115 0 f1"/>
                <a:gd name="f149" fmla="*/ f129 1 f85"/>
                <a:gd name="f150" fmla="*/ f116 1 f86"/>
                <a:gd name="f151" fmla="*/ f130 1 f85"/>
                <a:gd name="f152" fmla="*/ f117 1 f86"/>
                <a:gd name="f153" fmla="*/ f131 1 f85"/>
                <a:gd name="f154" fmla="*/ f132 1 f86"/>
                <a:gd name="f155" fmla="*/ f133 1 f85"/>
                <a:gd name="f156" fmla="*/ f128 1 f86"/>
                <a:gd name="f157" fmla="*/ f134 1 f85"/>
                <a:gd name="f158" fmla="*/ f118 1 f86"/>
                <a:gd name="f159" fmla="*/ f135 1 f85"/>
                <a:gd name="f160" fmla="*/ f119 1 f86"/>
                <a:gd name="f161" fmla="*/ f136 1 f85"/>
                <a:gd name="f162" fmla="*/ f120 1 f86"/>
                <a:gd name="f163" fmla="*/ f137 1 f85"/>
                <a:gd name="f164" fmla="*/ f121 1 f86"/>
                <a:gd name="f165" fmla="*/ f138 1 f85"/>
                <a:gd name="f166" fmla="*/ f122 1 f86"/>
                <a:gd name="f167" fmla="*/ f139 1 f85"/>
                <a:gd name="f168" fmla="*/ f123 1 f86"/>
                <a:gd name="f169" fmla="*/ f140 1 f85"/>
                <a:gd name="f170" fmla="*/ f124 1 f86"/>
                <a:gd name="f171" fmla="*/ f141 1 f85"/>
                <a:gd name="f172" fmla="*/ f125 1 f86"/>
                <a:gd name="f173" fmla="*/ f142 1 f85"/>
                <a:gd name="f174" fmla="*/ f126 1 f86"/>
                <a:gd name="f175" fmla="*/ f143 1 f85"/>
                <a:gd name="f176" fmla="*/ f127 1 f86"/>
                <a:gd name="f177" fmla="*/ f144 f80 1"/>
                <a:gd name="f178" fmla="*/ f145 f80 1"/>
                <a:gd name="f179" fmla="*/ f147 f81 1"/>
                <a:gd name="f180" fmla="*/ f146 f81 1"/>
                <a:gd name="f181" fmla="*/ f149 f80 1"/>
                <a:gd name="f182" fmla="*/ f150 f81 1"/>
                <a:gd name="f183" fmla="*/ f151 f80 1"/>
                <a:gd name="f184" fmla="*/ f152 f81 1"/>
                <a:gd name="f185" fmla="*/ f153 f80 1"/>
                <a:gd name="f186" fmla="*/ f154 f81 1"/>
                <a:gd name="f187" fmla="*/ f155 f80 1"/>
                <a:gd name="f188" fmla="*/ f156 f81 1"/>
                <a:gd name="f189" fmla="*/ f157 f80 1"/>
                <a:gd name="f190" fmla="*/ f158 f81 1"/>
                <a:gd name="f191" fmla="*/ f159 f80 1"/>
                <a:gd name="f192" fmla="*/ f160 f81 1"/>
                <a:gd name="f193" fmla="*/ f161 f80 1"/>
                <a:gd name="f194" fmla="*/ f162 f81 1"/>
                <a:gd name="f195" fmla="*/ f163 f80 1"/>
                <a:gd name="f196" fmla="*/ f164 f81 1"/>
                <a:gd name="f197" fmla="*/ f165 f80 1"/>
                <a:gd name="f198" fmla="*/ f166 f81 1"/>
                <a:gd name="f199" fmla="*/ f167 f80 1"/>
                <a:gd name="f200" fmla="*/ f168 f81 1"/>
                <a:gd name="f201" fmla="*/ f169 f80 1"/>
                <a:gd name="f202" fmla="*/ f170 f81 1"/>
                <a:gd name="f203" fmla="*/ f171 f80 1"/>
                <a:gd name="f204" fmla="*/ f172 f81 1"/>
                <a:gd name="f205" fmla="*/ f173 f80 1"/>
                <a:gd name="f206" fmla="*/ f174 f81 1"/>
                <a:gd name="f207" fmla="*/ f175 f80 1"/>
                <a:gd name="f208" fmla="*/ f176 f8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8">
                  <a:pos x="f181" y="f182"/>
                </a:cxn>
                <a:cxn ang="f148">
                  <a:pos x="f183" y="f184"/>
                </a:cxn>
                <a:cxn ang="f148">
                  <a:pos x="f185" y="f186"/>
                </a:cxn>
                <a:cxn ang="f148">
                  <a:pos x="f187" y="f188"/>
                </a:cxn>
                <a:cxn ang="f148">
                  <a:pos x="f189" y="f190"/>
                </a:cxn>
                <a:cxn ang="f148">
                  <a:pos x="f191" y="f192"/>
                </a:cxn>
                <a:cxn ang="f148">
                  <a:pos x="f193" y="f194"/>
                </a:cxn>
                <a:cxn ang="f148">
                  <a:pos x="f195" y="f196"/>
                </a:cxn>
                <a:cxn ang="f148">
                  <a:pos x="f197" y="f198"/>
                </a:cxn>
                <a:cxn ang="f148">
                  <a:pos x="f199" y="f200"/>
                </a:cxn>
                <a:cxn ang="f148">
                  <a:pos x="f201" y="f202"/>
                </a:cxn>
                <a:cxn ang="f148">
                  <a:pos x="f203" y="f204"/>
                </a:cxn>
                <a:cxn ang="f148">
                  <a:pos x="f205" y="f206"/>
                </a:cxn>
                <a:cxn ang="f148">
                  <a:pos x="f207" y="f208"/>
                </a:cxn>
                <a:cxn ang="f148">
                  <a:pos x="f181" y="f182"/>
                </a:cxn>
              </a:cxnLst>
              <a:rect l="f177" t="f180" r="f178" b="f179"/>
              <a:pathLst>
                <a:path w="5331558" h="5891405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lnTo>
                    <a:pt x="f40" y="f41"/>
                  </a:ln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lnTo>
                    <a:pt x="f66" y="f7"/>
                  </a:lnTo>
                  <a:lnTo>
                    <a:pt x="f67" y="f68"/>
                  </a:ln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77" y="f78"/>
                    <a:pt x="f8" y="f9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맑은 고딕" pitchFamily="34"/>
              </a:endParaRPr>
            </a:p>
          </p:txBody>
        </p:sp>
        <p:sp>
          <p:nvSpPr>
            <p:cNvPr id="7" name="Oval 37">
              <a:extLst>
                <a:ext uri="{FF2B5EF4-FFF2-40B4-BE49-F238E27FC236}">
                  <a16:creationId xmlns:a16="http://schemas.microsoft.com/office/drawing/2014/main" id="{7999532A-F0C0-434C-A4C3-9B0AAEC8285A}"/>
                </a:ext>
              </a:extLst>
            </p:cNvPr>
            <p:cNvSpPr/>
            <p:nvPr/>
          </p:nvSpPr>
          <p:spPr>
            <a:xfrm rot="18100527">
              <a:off x="5310665" y="1643303"/>
              <a:ext cx="290230" cy="4060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70491"/>
                <a:gd name="f4" fmla="val 1745209"/>
                <a:gd name="f5" fmla="val 429221"/>
                <a:gd name="f6" fmla="val 671495"/>
                <a:gd name="f7" fmla="val 415869"/>
                <a:gd name="f8" fmla="val 670322"/>
                <a:gd name="f9" fmla="val 402356"/>
                <a:gd name="f10" fmla="val 670624"/>
                <a:gd name="f11" fmla="val 388917"/>
                <a:gd name="f12" fmla="val 672439"/>
                <a:gd name="f13" fmla="val 370997"/>
                <a:gd name="f14" fmla="val 674859"/>
                <a:gd name="f15" fmla="val 353207"/>
                <a:gd name="f16" fmla="val 679968"/>
                <a:gd name="f17" fmla="val 336101"/>
                <a:gd name="f18" fmla="val 687858"/>
                <a:gd name="f19" fmla="val 344770"/>
                <a:gd name="f20" fmla="val 708640"/>
                <a:gd name="f21" fmla="val 405276"/>
                <a:gd name="f22" fmla="val 680369"/>
                <a:gd name="f23" fmla="val 475531"/>
                <a:gd name="f24" fmla="val 691805"/>
                <a:gd name="f25" fmla="val 523918"/>
                <a:gd name="f26" fmla="val 737799"/>
                <a:gd name="f27" fmla="val 569388"/>
                <a:gd name="f28" fmla="val 781022"/>
                <a:gd name="f29" fmla="val 587723"/>
                <a:gd name="f30" fmla="val 847396"/>
                <a:gd name="f31" fmla="val 571504"/>
                <a:gd name="f32" fmla="val 910067"/>
                <a:gd name="f33" fmla="val 593243"/>
                <a:gd name="f34" fmla="val 915886"/>
                <a:gd name="f35" fmla="val 611678"/>
                <a:gd name="f36" fmla="val 844923"/>
                <a:gd name="f37" fmla="val 590662"/>
                <a:gd name="f38" fmla="val 769719"/>
                <a:gd name="f39" fmla="val 538740"/>
                <a:gd name="f40" fmla="val 720849"/>
                <a:gd name="f41" fmla="val 507886"/>
                <a:gd name="f42" fmla="val 691808"/>
                <a:gd name="f43" fmla="val 469277"/>
                <a:gd name="f44" fmla="val 675014"/>
                <a:gd name="f45" fmla="val 588421"/>
                <a:gd name="f46" fmla="val 580980"/>
                <a:gd name="f47" fmla="val 534186"/>
                <a:gd name="f48" fmla="val 581239"/>
                <a:gd name="f49" fmla="val 482134"/>
                <a:gd name="f50" fmla="val 605639"/>
                <a:gd name="f51" fmla="val 446738"/>
                <a:gd name="f52" fmla="val 649695"/>
                <a:gd name="f53" fmla="val 463760"/>
                <a:gd name="f54" fmla="val 664437"/>
                <a:gd name="f55" fmla="val 505329"/>
                <a:gd name="f56" fmla="val 612166"/>
                <a:gd name="f57" fmla="val 573320"/>
                <a:gd name="f58" fmla="val 591099"/>
                <a:gd name="f59" fmla="val 637132"/>
                <a:gd name="f60" fmla="val 610714"/>
                <a:gd name="f61" fmla="val 697098"/>
                <a:gd name="f62" fmla="val 629147"/>
                <a:gd name="f63" fmla="val 743088"/>
                <a:gd name="f64" fmla="val 680397"/>
                <a:gd name="f65" fmla="val 756495"/>
                <a:gd name="f66" fmla="val 743730"/>
                <a:gd name="f67" fmla="val 778549"/>
                <a:gd name="f68" fmla="val 739251"/>
                <a:gd name="f69" fmla="val 763432"/>
                <a:gd name="f70" fmla="val 667508"/>
                <a:gd name="f71" fmla="val 711108"/>
                <a:gd name="f72" fmla="val 609548"/>
                <a:gd name="f73" fmla="val 642848"/>
                <a:gd name="f74" fmla="val 588934"/>
                <a:gd name="f75" fmla="val 624821"/>
                <a:gd name="f76" fmla="val 583490"/>
                <a:gd name="f77" fmla="val 606500"/>
                <a:gd name="f78" fmla="val 580894"/>
                <a:gd name="f79" fmla="val 533817"/>
                <a:gd name="f80" fmla="val 617807"/>
                <a:gd name="f81" fmla="val 1"/>
                <a:gd name="f82" fmla="val 687626"/>
                <a:gd name="f83" fmla="val 60667"/>
                <a:gd name="f84" fmla="val 697680"/>
                <a:gd name="f85" fmla="val 141081"/>
                <a:gd name="f86" fmla="val 603869"/>
                <a:gd name="f87" fmla="val 182843"/>
                <a:gd name="f88" fmla="val 547102"/>
                <a:gd name="f89" fmla="val 268997"/>
                <a:gd name="f90" fmla="val 562024"/>
                <a:gd name="f91" fmla="val 352718"/>
                <a:gd name="f92" fmla="val 584367"/>
                <a:gd name="f93" fmla="val 347971"/>
                <a:gd name="f94" fmla="val 570422"/>
                <a:gd name="f95" fmla="val 267354"/>
                <a:gd name="f96" fmla="val 633895"/>
                <a:gd name="f97" fmla="val 183716"/>
                <a:gd name="f98" fmla="val 732836"/>
                <a:gd name="f99" fmla="val 150639"/>
                <a:gd name="f100" fmla="val 738208"/>
                <a:gd name="f101" fmla="val 147500"/>
                <a:gd name="f102" fmla="val 743991"/>
                <a:gd name="f103" fmla="val 147205"/>
                <a:gd name="f104" fmla="val 749842"/>
                <a:gd name="f105" fmla="val 844103"/>
                <a:gd name="f106" fmla="val 920515"/>
                <a:gd name="f107" fmla="val 223618"/>
                <a:gd name="f108" fmla="val 317877"/>
                <a:gd name="f109" fmla="val 910716"/>
                <a:gd name="f110" fmla="val 366417"/>
                <a:gd name="f111" fmla="val 366418"/>
                <a:gd name="f112" fmla="val 371433"/>
                <a:gd name="f113" fmla="val 997755"/>
                <a:gd name="f114" fmla="val 379016"/>
                <a:gd name="f115" fmla="val 1056877"/>
                <a:gd name="f116" fmla="val 445155"/>
                <a:gd name="f117" fmla="val 525101"/>
                <a:gd name="f118" fmla="val 1047351"/>
                <a:gd name="f119" fmla="val 572282"/>
                <a:gd name="f120" fmla="val 1119671"/>
                <a:gd name="f121" fmla="val 602218"/>
                <a:gd name="f122" fmla="val 673500"/>
                <a:gd name="f123" fmla="val 756650"/>
                <a:gd name="f124" fmla="val 1170490"/>
                <a:gd name="f125" fmla="val 802863"/>
                <a:gd name="f126" fmla="val 1154794"/>
                <a:gd name="f127" fmla="val 845409"/>
                <a:gd name="f128" fmla="val 1127569"/>
                <a:gd name="f129" fmla="val 878235"/>
                <a:gd name="f130" fmla="val 1080615"/>
                <a:gd name="f131" fmla="val 934488"/>
                <a:gd name="f132" fmla="val 1014142"/>
                <a:gd name="f133" fmla="val 959925"/>
                <a:gd name="f134" fmla="val 954678"/>
                <a:gd name="f135" fmla="val 939840"/>
                <a:gd name="f136" fmla="val 947373"/>
                <a:gd name="f137" fmla="val 961469"/>
                <a:gd name="f138" fmla="val 1000817"/>
                <a:gd name="f139" fmla="val 979520"/>
                <a:gd name="f140" fmla="val 1058949"/>
                <a:gd name="f141" fmla="val 966083"/>
                <a:gd name="f142" fmla="val 1106746"/>
                <a:gd name="f143" fmla="val 928282"/>
                <a:gd name="f144" fmla="val 1128548"/>
                <a:gd name="f145" fmla="val 955588"/>
                <a:gd name="f146" fmla="val 1138907"/>
                <a:gd name="f147" fmla="val 990708"/>
                <a:gd name="f148" fmla="val 1028247"/>
                <a:gd name="f149" fmla="val 1124134"/>
                <a:gd name="f150" fmla="val 1071328"/>
                <a:gd name="f151" fmla="val 1204237"/>
                <a:gd name="f152" fmla="val 981133"/>
                <a:gd name="f153" fmla="val 1223220"/>
                <a:gd name="f154" fmla="val 889088"/>
                <a:gd name="f155" fmla="val 1236998"/>
                <a:gd name="f156" fmla="val 805358"/>
                <a:gd name="f157" fmla="val 1200898"/>
                <a:gd name="f158" fmla="val 777272"/>
                <a:gd name="f159" fmla="val 1134408"/>
                <a:gd name="f160" fmla="val 791057"/>
                <a:gd name="f161" fmla="val 1124903"/>
                <a:gd name="f162" fmla="val 802061"/>
                <a:gd name="f163" fmla="val 1111678"/>
                <a:gd name="f164" fmla="val 810210"/>
                <a:gd name="f165" fmla="val 1096167"/>
                <a:gd name="f166" fmla="val 831546"/>
                <a:gd name="f167" fmla="val 1055553"/>
                <a:gd name="f168" fmla="val 830022"/>
                <a:gd name="f169" fmla="val 1005443"/>
                <a:gd name="f170" fmla="val 806195"/>
                <a:gd name="f171" fmla="val 964175"/>
                <a:gd name="f172" fmla="val 787267"/>
                <a:gd name="f173" fmla="val 975103"/>
                <a:gd name="f174" fmla="val 807161"/>
                <a:gd name="f175" fmla="val 1009560"/>
                <a:gd name="f176" fmla="val 808703"/>
                <a:gd name="f177" fmla="val 1051275"/>
                <a:gd name="f178" fmla="val 791333"/>
                <a:gd name="f179" fmla="val 1085110"/>
                <a:gd name="f180" fmla="val 784855"/>
                <a:gd name="f181" fmla="val 1097727"/>
                <a:gd name="f182" fmla="val 776117"/>
                <a:gd name="f183" fmla="val 1108536"/>
                <a:gd name="f184" fmla="val 763385"/>
                <a:gd name="f185" fmla="val 1114320"/>
                <a:gd name="f186" fmla="val 744063"/>
                <a:gd name="f187" fmla="val 1119497"/>
                <a:gd name="f188" fmla="val 747716"/>
                <a:gd name="f189" fmla="val 1128718"/>
                <a:gd name="f190" fmla="val 731558"/>
                <a:gd name="f191" fmla="val 1137628"/>
                <a:gd name="f192" fmla="val 712804"/>
                <a:gd name="f193" fmla="val 1141697"/>
                <a:gd name="f194" fmla="val 693327"/>
                <a:gd name="f195" fmla="val 1140344"/>
                <a:gd name="f196" fmla="val 655409"/>
                <a:gd name="f197" fmla="val 1137711"/>
                <a:gd name="f198" fmla="val 620494"/>
                <a:gd name="f199" fmla="val 1114908"/>
                <a:gd name="f200" fmla="val 601213"/>
                <a:gd name="f201" fmla="val 1080185"/>
                <a:gd name="f202" fmla="val 582082"/>
                <a:gd name="f203" fmla="val 1090754"/>
                <a:gd name="f204" fmla="val 605167"/>
                <a:gd name="f205" fmla="val 1132362"/>
                <a:gd name="f206" fmla="val 647281"/>
                <a:gd name="f207" fmla="val 1159482"/>
                <a:gd name="f208" fmla="val 693051"/>
                <a:gd name="f209" fmla="val 1162221"/>
                <a:gd name="f210" fmla="val 715413"/>
                <a:gd name="f211" fmla="val 1163558"/>
                <a:gd name="f212" fmla="val 736989"/>
                <a:gd name="f213" fmla="val 1158982"/>
                <a:gd name="f214" fmla="val 755684"/>
                <a:gd name="f215" fmla="val 1148835"/>
                <a:gd name="f216" fmla="val 792539"/>
                <a:gd name="f217" fmla="val 1222022"/>
                <a:gd name="f218" fmla="val 887119"/>
                <a:gd name="f219" fmla="val 1262260"/>
                <a:gd name="f220" fmla="val 989751"/>
                <a:gd name="f221" fmla="val 1247587"/>
                <a:gd name="f222" fmla="val 1000157"/>
                <a:gd name="f223" fmla="val 1267987"/>
                <a:gd name="f224" fmla="val 1004489"/>
                <a:gd name="f225" fmla="val 1291252"/>
                <a:gd name="f226" fmla="val 1004488"/>
                <a:gd name="f227" fmla="val 1315531"/>
                <a:gd name="f228" fmla="val 1381750"/>
                <a:gd name="f229" fmla="val 972258"/>
                <a:gd name="f230" fmla="val 1440443"/>
                <a:gd name="f231" fmla="val 920375"/>
                <a:gd name="f232" fmla="val 1473506"/>
                <a:gd name="f233" fmla="val 913116"/>
                <a:gd name="f234" fmla="val 1474079"/>
                <a:gd name="f235" fmla="val 850536"/>
                <a:gd name="f236" fmla="val 1469665"/>
                <a:gd name="f237" fmla="val 794159"/>
                <a:gd name="f238" fmla="val 1430126"/>
                <a:gd name="f239" fmla="val 766796"/>
                <a:gd name="f240" fmla="val 1371458"/>
                <a:gd name="f241" fmla="val 746323"/>
                <a:gd name="f242" fmla="val 1380801"/>
                <a:gd name="f243" fmla="val 776874"/>
                <a:gd name="f244" fmla="val 1446464"/>
                <a:gd name="f245" fmla="val 839753"/>
                <a:gd name="f246" fmla="val 1490827"/>
                <a:gd name="f247" fmla="val 909888"/>
                <a:gd name="f248" fmla="val 1496052"/>
                <a:gd name="f249" fmla="val 891948"/>
                <a:gd name="f250" fmla="val 1561049"/>
                <a:gd name="f251" fmla="val 840393"/>
                <a:gd name="f252" fmla="val 1611456"/>
                <a:gd name="f253" fmla="val 774838"/>
                <a:gd name="f254" fmla="val 1628054"/>
                <a:gd name="f255" fmla="val 686646"/>
                <a:gd name="f256" fmla="val 1642970"/>
                <a:gd name="f257" fmla="val 605133"/>
                <a:gd name="f258" fmla="val 1612285"/>
                <a:gd name="f259" fmla="val 571751"/>
                <a:gd name="f260" fmla="val 1552195"/>
                <a:gd name="f261" fmla="val 550649"/>
                <a:gd name="f262" fmla="val 1566422"/>
                <a:gd name="f263" fmla="val 577499"/>
                <a:gd name="f264" fmla="val 1609979"/>
                <a:gd name="f265" fmla="val 626419"/>
                <a:gd name="f266" fmla="val 1639383"/>
                <a:gd name="f267" fmla="val 685031"/>
                <a:gd name="f268" fmla="val 1648114"/>
                <a:gd name="f269" fmla="val 659684"/>
                <a:gd name="f270" fmla="val 1706013"/>
                <a:gd name="f271" fmla="val 601329"/>
                <a:gd name="f272" fmla="val 1745210"/>
                <a:gd name="f273" fmla="val 533818"/>
                <a:gd name="f274" fmla="val 455549"/>
                <a:gd name="f275" fmla="val 416747"/>
                <a:gd name="f276" fmla="val 1692524"/>
                <a:gd name="f277" fmla="val 372301"/>
                <a:gd name="f278" fmla="val 1619888"/>
                <a:gd name="f279" fmla="val 366380"/>
                <a:gd name="f280" fmla="val 1592106"/>
                <a:gd name="f281" fmla="val 305091"/>
                <a:gd name="f282" fmla="val 1567105"/>
                <a:gd name="f283" fmla="val 259811"/>
                <a:gd name="f284" fmla="val 1511085"/>
                <a:gd name="f285" fmla="val 250590"/>
                <a:gd name="f286" fmla="val 1443452"/>
                <a:gd name="f287" fmla="val 203712"/>
                <a:gd name="f288" fmla="val 1453117"/>
                <a:gd name="f289" fmla="val 158965"/>
                <a:gd name="f290" fmla="val 1444975"/>
                <a:gd name="f291" fmla="val 117260"/>
                <a:gd name="f292" fmla="val 1407178"/>
                <a:gd name="f293" fmla="val 55030"/>
                <a:gd name="f294" fmla="val 1350772"/>
                <a:gd name="f295" fmla="val 44039"/>
                <a:gd name="f296" fmla="val 1258933"/>
                <a:gd name="f297" fmla="val 90593"/>
                <a:gd name="f298" fmla="val 1192598"/>
                <a:gd name="f299" fmla="val 186799"/>
                <a:gd name="f300" fmla="val 1224213"/>
                <a:gd name="f301" fmla="val 285304"/>
                <a:gd name="f302" fmla="val 1199642"/>
                <a:gd name="f303" fmla="val 330760"/>
                <a:gd name="f304" fmla="val 1129474"/>
                <a:gd name="f305" fmla="val 344999"/>
                <a:gd name="f306" fmla="val 1132822"/>
                <a:gd name="f307" fmla="val 420009"/>
                <a:gd name="f308" fmla="val 1139731"/>
                <a:gd name="f309" fmla="val 490500"/>
                <a:gd name="f310" fmla="val 1101048"/>
                <a:gd name="f311" fmla="val 524987"/>
                <a:gd name="f312" fmla="val 1034051"/>
                <a:gd name="f313" fmla="val 505360"/>
                <a:gd name="f314" fmla="val 1023014"/>
                <a:gd name="f315" fmla="val 475089"/>
                <a:gd name="f316" fmla="val 1082544"/>
                <a:gd name="f317" fmla="val 412689"/>
                <a:gd name="f318" fmla="val 1116790"/>
                <a:gd name="f319" fmla="val 346243"/>
                <a:gd name="f320" fmla="val 1110339"/>
                <a:gd name="f321" fmla="val 283801"/>
                <a:gd name="f322" fmla="val 1104277"/>
                <a:gd name="f323" fmla="val 228486"/>
                <a:gd name="f324" fmla="val 1063265"/>
                <a:gd name="f325" fmla="val 202679"/>
                <a:gd name="f326" fmla="val 1003895"/>
                <a:gd name="f327" fmla="val 181967"/>
                <a:gd name="f328" fmla="val 1012696"/>
                <a:gd name="f329" fmla="val 205492"/>
                <a:gd name="f330" fmla="val 1066954"/>
                <a:gd name="f331" fmla="val 250941"/>
                <a:gd name="f332" fmla="val 1107583"/>
                <a:gd name="f333" fmla="val 305288"/>
                <a:gd name="f334" fmla="val 1123484"/>
                <a:gd name="f335" fmla="val 260051"/>
                <a:gd name="f336" fmla="val 1186174"/>
                <a:gd name="f337" fmla="val 162021"/>
                <a:gd name="f338" fmla="val 1201884"/>
                <a:gd name="f339" fmla="val 70961"/>
                <a:gd name="f340" fmla="val 1161909"/>
                <a:gd name="f341" fmla="val 64874"/>
                <a:gd name="f342" fmla="val 1160625"/>
                <a:gd name="f343" fmla="val 60391"/>
                <a:gd name="f344" fmla="val 1156961"/>
                <a:gd name="f345" fmla="val 56055"/>
                <a:gd name="f346" fmla="val 1153032"/>
                <a:gd name="f347" fmla="+- 0 0 13786"/>
                <a:gd name="f348" fmla="val 1089729"/>
                <a:gd name="f349" fmla="+- 0 0 19088"/>
                <a:gd name="f350" fmla="val 981796"/>
                <a:gd name="f351" fmla="val 44214"/>
                <a:gd name="f352" fmla="val 911953"/>
                <a:gd name="f353" fmla="val 84073"/>
                <a:gd name="f354" fmla="val 882569"/>
                <a:gd name="f355" fmla="val 76811"/>
                <a:gd name="f356" fmla="val 875989"/>
                <a:gd name="f357" fmla="val 80179"/>
                <a:gd name="f358" fmla="val 872273"/>
                <a:gd name="f359" fmla="val 28040"/>
                <a:gd name="f360" fmla="val 814783"/>
                <a:gd name="f361" fmla="val 28651"/>
                <a:gd name="f362" fmla="val 726072"/>
                <a:gd name="f363" fmla="val 82340"/>
                <a:gd name="f364" fmla="val 666836"/>
                <a:gd name="f365" fmla="val 121082"/>
                <a:gd name="f366" fmla="val 638275"/>
                <a:gd name="f367" fmla="val 89526"/>
                <a:gd name="f368" fmla="val 571593"/>
                <a:gd name="f369" fmla="val 96788"/>
                <a:gd name="f370" fmla="val 490523"/>
                <a:gd name="f371" fmla="val 145805"/>
                <a:gd name="f372" fmla="val 430894"/>
                <a:gd name="f373" fmla="val 198586"/>
                <a:gd name="f374" fmla="val 400645"/>
                <a:gd name="f375" fmla="val 259015"/>
                <a:gd name="f376" fmla="val 385179"/>
                <a:gd name="f377" fmla="val 321878"/>
                <a:gd name="f378" fmla="val 383347"/>
                <a:gd name="f379" fmla="val 321111"/>
                <a:gd name="f380" fmla="val 357014"/>
                <a:gd name="f381" fmla="val 257723"/>
                <a:gd name="f382" fmla="val 358862"/>
                <a:gd name="f383" fmla="val 196668"/>
                <a:gd name="f384" fmla="val 373772"/>
                <a:gd name="f385" fmla="val 141180"/>
                <a:gd name="f386" fmla="val 399723"/>
                <a:gd name="f387" fmla="val 117813"/>
                <a:gd name="f388" fmla="val 370058"/>
                <a:gd name="f389" fmla="val 106816"/>
                <a:gd name="f390" fmla="val 332072"/>
                <a:gd name="f391" fmla="val 291518"/>
                <a:gd name="f392" fmla="val 170286"/>
                <a:gd name="f393" fmla="val 205094"/>
                <a:gd name="f394" fmla="val 72008"/>
                <a:gd name="f395" fmla="val 326327"/>
                <a:gd name="f396" fmla="val 350305"/>
                <a:gd name="f397" fmla="val 373385"/>
                <a:gd name="f398" fmla="val 75853"/>
                <a:gd name="f399" fmla="val 394659"/>
                <a:gd name="f400" fmla="val 83948"/>
                <a:gd name="f401" fmla="val 425371"/>
                <a:gd name="f402" fmla="val 33609"/>
                <a:gd name="f403" fmla="val 467237"/>
                <a:gd name="f404" fmla="*/ f0 1 1170491"/>
                <a:gd name="f405" fmla="*/ f1 1 1745209"/>
                <a:gd name="f406" fmla="+- f4 0 f2"/>
                <a:gd name="f407" fmla="+- f3 0 f2"/>
                <a:gd name="f408" fmla="*/ f407 1 1170491"/>
                <a:gd name="f409" fmla="*/ f406 1 1745209"/>
                <a:gd name="f410" fmla="*/ f2 1 f408"/>
                <a:gd name="f411" fmla="*/ f3 1 f408"/>
                <a:gd name="f412" fmla="*/ f2 1 f409"/>
                <a:gd name="f413" fmla="*/ f4 1 f409"/>
                <a:gd name="f414" fmla="*/ f410 f404 1"/>
                <a:gd name="f415" fmla="*/ f411 f404 1"/>
                <a:gd name="f416" fmla="*/ f413 f405 1"/>
                <a:gd name="f417" fmla="*/ f412 f40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4" t="f417" r="f415" b="f416"/>
              <a:pathLst>
                <a:path w="1170491" h="1745209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lnTo>
                    <a:pt x="f19" y="f20"/>
                  </a:ln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lnTo>
                    <a:pt x="f33" y="f34"/>
                  </a:ln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5" y="f6"/>
                  </a:cubicBezTo>
                  <a:close/>
                  <a:moveTo>
                    <a:pt x="f45" y="f46"/>
                  </a:moveTo>
                  <a:cubicBezTo>
                    <a:pt x="f47" y="f48"/>
                    <a:pt x="f49" y="f50"/>
                    <a:pt x="f51" y="f52"/>
                  </a:cubicBezTo>
                  <a:lnTo>
                    <a:pt x="f53" y="f54"/>
                  </a:ln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lnTo>
                    <a:pt x="f67" y="f68"/>
                  </a:ln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77" y="f78"/>
                    <a:pt x="f45" y="f46"/>
                  </a:cubicBezTo>
                  <a:close/>
                  <a:moveTo>
                    <a:pt x="f79" y="f2"/>
                  </a:move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88" y="f89"/>
                    <a:pt x="f90" y="f91"/>
                  </a:cubicBezTo>
                  <a:lnTo>
                    <a:pt x="f92" y="f93"/>
                  </a:lnTo>
                  <a:cubicBezTo>
                    <a:pt x="f94" y="f95"/>
                    <a:pt x="f96" y="f97"/>
                    <a:pt x="f98" y="f99"/>
                  </a:cubicBezTo>
                  <a:cubicBezTo>
                    <a:pt x="f100" y="f101"/>
                    <a:pt x="f102" y="f103"/>
                    <a:pt x="f104" y="f103"/>
                  </a:cubicBezTo>
                  <a:cubicBezTo>
                    <a:pt x="f105" y="f103"/>
                    <a:pt x="f106" y="f107"/>
                    <a:pt x="f106" y="f108"/>
                  </a:cubicBezTo>
                  <a:lnTo>
                    <a:pt x="f109" y="f110"/>
                  </a:lnTo>
                  <a:lnTo>
                    <a:pt x="f106" y="f111"/>
                  </a:lnTo>
                  <a:lnTo>
                    <a:pt x="f106" y="f112"/>
                  </a:lnTo>
                  <a:cubicBezTo>
                    <a:pt x="f113" y="f114"/>
                    <a:pt x="f115" y="f116"/>
                    <a:pt x="f115" y="f117"/>
                  </a:cubicBezTo>
                  <a:lnTo>
                    <a:pt x="f118" y="f119"/>
                  </a:lnTo>
                  <a:cubicBezTo>
                    <a:pt x="f120" y="f121"/>
                    <a:pt x="f3" y="f122"/>
                    <a:pt x="f3" y="f123"/>
                  </a:cubicBezTo>
                  <a:cubicBezTo>
                    <a:pt x="f124" y="f125"/>
                    <a:pt x="f126" y="f127"/>
                    <a:pt x="f128" y="f129"/>
                  </a:cubicBezTo>
                  <a:cubicBezTo>
                    <a:pt x="f130" y="f131"/>
                    <a:pt x="f132" y="f133"/>
                    <a:pt x="f134" y="f135"/>
                  </a:cubicBezTo>
                  <a:lnTo>
                    <a:pt x="f136" y="f137"/>
                  </a:lnTo>
                  <a:cubicBezTo>
                    <a:pt x="f138" y="f139"/>
                    <a:pt x="f140" y="f141"/>
                    <a:pt x="f142" y="f143"/>
                  </a:cubicBezTo>
                  <a:cubicBezTo>
                    <a:pt x="f144" y="f145"/>
                    <a:pt x="f146" y="f147"/>
                    <a:pt x="f146" y="f148"/>
                  </a:cubicBezTo>
                  <a:cubicBezTo>
                    <a:pt x="f146" y="f149"/>
                    <a:pt x="f150" y="f151"/>
                    <a:pt x="f152" y="f153"/>
                  </a:cubicBezTo>
                  <a:cubicBezTo>
                    <a:pt x="f154" y="f155"/>
                    <a:pt x="f156" y="f157"/>
                    <a:pt x="f158" y="f159"/>
                  </a:cubicBezTo>
                  <a:cubicBezTo>
                    <a:pt x="f160" y="f161"/>
                    <a:pt x="f162" y="f163"/>
                    <a:pt x="f164" y="f165"/>
                  </a:cubicBezTo>
                  <a:cubicBezTo>
                    <a:pt x="f166" y="f167"/>
                    <a:pt x="f168" y="f169"/>
                    <a:pt x="f170" y="f171"/>
                  </a:cubicBezTo>
                  <a:lnTo>
                    <a:pt x="f172" y="f173"/>
                  </a:lnTo>
                  <a:cubicBezTo>
                    <a:pt x="f174" y="f175"/>
                    <a:pt x="f176" y="f177"/>
                    <a:pt x="f178" y="f179"/>
                  </a:cubicBezTo>
                  <a:cubicBezTo>
                    <a:pt x="f180" y="f181"/>
                    <a:pt x="f182" y="f183"/>
                    <a:pt x="f184" y="f185"/>
                  </a:cubicBezTo>
                  <a:lnTo>
                    <a:pt x="f186" y="f187"/>
                  </a:lnTo>
                  <a:lnTo>
                    <a:pt x="f188" y="f189"/>
                  </a:lnTo>
                  <a:cubicBezTo>
                    <a:pt x="f190" y="f191"/>
                    <a:pt x="f192" y="f193"/>
                    <a:pt x="f194" y="f195"/>
                  </a:cubicBezTo>
                  <a:cubicBezTo>
                    <a:pt x="f196" y="f197"/>
                    <a:pt x="f198" y="f199"/>
                    <a:pt x="f200" y="f201"/>
                  </a:cubicBezTo>
                  <a:lnTo>
                    <a:pt x="f202" y="f203"/>
                  </a:lnTo>
                  <a:cubicBezTo>
                    <a:pt x="f204" y="f205"/>
                    <a:pt x="f206" y="f207"/>
                    <a:pt x="f208" y="f209"/>
                  </a:cubicBezTo>
                  <a:cubicBezTo>
                    <a:pt x="f210" y="f211"/>
                    <a:pt x="f212" y="f213"/>
                    <a:pt x="f214" y="f215"/>
                  </a:cubicBezTo>
                  <a:cubicBezTo>
                    <a:pt x="f216" y="f217"/>
                    <a:pt x="f218" y="f219"/>
                    <a:pt x="f220" y="f221"/>
                  </a:cubicBezTo>
                  <a:cubicBezTo>
                    <a:pt x="f222" y="f223"/>
                    <a:pt x="f224" y="f225"/>
                    <a:pt x="f226" y="f227"/>
                  </a:cubicBezTo>
                  <a:cubicBezTo>
                    <a:pt x="f226" y="f228"/>
                    <a:pt x="f229" y="f230"/>
                    <a:pt x="f231" y="f232"/>
                  </a:cubicBezTo>
                  <a:lnTo>
                    <a:pt x="f233" y="f234"/>
                  </a:lnTo>
                  <a:cubicBezTo>
                    <a:pt x="f235" y="f236"/>
                    <a:pt x="f237" y="f238"/>
                    <a:pt x="f239" y="f240"/>
                  </a:cubicBezTo>
                  <a:lnTo>
                    <a:pt x="f241" y="f242"/>
                  </a:lnTo>
                  <a:cubicBezTo>
                    <a:pt x="f243" y="f244"/>
                    <a:pt x="f245" y="f246"/>
                    <a:pt x="f247" y="f248"/>
                  </a:cubicBezTo>
                  <a:cubicBezTo>
                    <a:pt x="f249" y="f250"/>
                    <a:pt x="f251" y="f252"/>
                    <a:pt x="f253" y="f254"/>
                  </a:cubicBezTo>
                  <a:cubicBezTo>
                    <a:pt x="f255" y="f256"/>
                    <a:pt x="f257" y="f258"/>
                    <a:pt x="f259" y="f260"/>
                  </a:cubicBezTo>
                  <a:lnTo>
                    <a:pt x="f261" y="f262"/>
                  </a:lnTo>
                  <a:cubicBezTo>
                    <a:pt x="f263" y="f264"/>
                    <a:pt x="f265" y="f266"/>
                    <a:pt x="f267" y="f268"/>
                  </a:cubicBezTo>
                  <a:cubicBezTo>
                    <a:pt x="f269" y="f270"/>
                    <a:pt x="f271" y="f272"/>
                    <a:pt x="f273" y="f4"/>
                  </a:cubicBezTo>
                  <a:cubicBezTo>
                    <a:pt x="f274" y="f272"/>
                    <a:pt x="f275" y="f276"/>
                    <a:pt x="f277" y="f278"/>
                  </a:cubicBezTo>
                  <a:lnTo>
                    <a:pt x="f279" y="f280"/>
                  </a:lnTo>
                  <a:cubicBezTo>
                    <a:pt x="f281" y="f282"/>
                    <a:pt x="f283" y="f284"/>
                    <a:pt x="f285" y="f286"/>
                  </a:cubicBezTo>
                  <a:cubicBezTo>
                    <a:pt x="f287" y="f288"/>
                    <a:pt x="f289" y="f290"/>
                    <a:pt x="f291" y="f292"/>
                  </a:cubicBezTo>
                  <a:cubicBezTo>
                    <a:pt x="f293" y="f294"/>
                    <a:pt x="f295" y="f296"/>
                    <a:pt x="f297" y="f298"/>
                  </a:cubicBezTo>
                  <a:cubicBezTo>
                    <a:pt x="f299" y="f300"/>
                    <a:pt x="f301" y="f302"/>
                    <a:pt x="f303" y="f304"/>
                  </a:cubicBezTo>
                  <a:lnTo>
                    <a:pt x="f305" y="f306"/>
                  </a:lnTo>
                  <a:cubicBezTo>
                    <a:pt x="f307" y="f308"/>
                    <a:pt x="f309" y="f310"/>
                    <a:pt x="f311" y="f312"/>
                  </a:cubicBezTo>
                  <a:lnTo>
                    <a:pt x="f313" y="f314"/>
                  </a:lnTo>
                  <a:cubicBezTo>
                    <a:pt x="f315" y="f316"/>
                    <a:pt x="f317" y="f318"/>
                    <a:pt x="f319" y="f320"/>
                  </a:cubicBezTo>
                  <a:cubicBezTo>
                    <a:pt x="f321" y="f322"/>
                    <a:pt x="f323" y="f324"/>
                    <a:pt x="f325" y="f326"/>
                  </a:cubicBezTo>
                  <a:lnTo>
                    <a:pt x="f327" y="f328"/>
                  </a:lnTo>
                  <a:cubicBezTo>
                    <a:pt x="f329" y="f330"/>
                    <a:pt x="f331" y="f332"/>
                    <a:pt x="f333" y="f334"/>
                  </a:cubicBezTo>
                  <a:cubicBezTo>
                    <a:pt x="f335" y="f336"/>
                    <a:pt x="f337" y="f338"/>
                    <a:pt x="f339" y="f340"/>
                  </a:cubicBezTo>
                  <a:cubicBezTo>
                    <a:pt x="f341" y="f342"/>
                    <a:pt x="f343" y="f344"/>
                    <a:pt x="f345" y="f346"/>
                  </a:cubicBezTo>
                  <a:cubicBezTo>
                    <a:pt x="f347" y="f348"/>
                    <a:pt x="f349" y="f350"/>
                    <a:pt x="f351" y="f352"/>
                  </a:cubicBezTo>
                  <a:lnTo>
                    <a:pt x="f353" y="f354"/>
                  </a:lnTo>
                  <a:lnTo>
                    <a:pt x="f355" y="f356"/>
                  </a:lnTo>
                  <a:lnTo>
                    <a:pt x="f357" y="f358"/>
                  </a:lnTo>
                  <a:cubicBezTo>
                    <a:pt x="f359" y="f360"/>
                    <a:pt x="f361" y="f362"/>
                    <a:pt x="f363" y="f364"/>
                  </a:cubicBezTo>
                  <a:lnTo>
                    <a:pt x="f365" y="f366"/>
                  </a:lnTo>
                  <a:cubicBezTo>
                    <a:pt x="f367" y="f368"/>
                    <a:pt x="f369" y="f370"/>
                    <a:pt x="f371" y="f372"/>
                  </a:cubicBezTo>
                  <a:cubicBezTo>
                    <a:pt x="f373" y="f374"/>
                    <a:pt x="f375" y="f376"/>
                    <a:pt x="f377" y="f378"/>
                  </a:cubicBezTo>
                  <a:lnTo>
                    <a:pt x="f379" y="f380"/>
                  </a:lnTo>
                  <a:cubicBezTo>
                    <a:pt x="f381" y="f382"/>
                    <a:pt x="f383" y="f384"/>
                    <a:pt x="f385" y="f386"/>
                  </a:cubicBezTo>
                  <a:cubicBezTo>
                    <a:pt x="f387" y="f388"/>
                    <a:pt x="f389" y="f390"/>
                    <a:pt x="f389" y="f391"/>
                  </a:cubicBezTo>
                  <a:cubicBezTo>
                    <a:pt x="f389" y="f392"/>
                    <a:pt x="f393" y="f394"/>
                    <a:pt x="f395" y="f394"/>
                  </a:cubicBezTo>
                  <a:cubicBezTo>
                    <a:pt x="f396" y="f394"/>
                    <a:pt x="f397" y="f398"/>
                    <a:pt x="f399" y="f400"/>
                  </a:cubicBezTo>
                  <a:cubicBezTo>
                    <a:pt x="f401" y="f402"/>
                    <a:pt x="f403" y="f2"/>
                    <a:pt x="f79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121916" tIns="60963" rIns="121916" bIns="60963" anchor="ctr" anchorCtr="1" compatLnSpc="1">
              <a:noAutofit/>
            </a:bodyPr>
            <a:lstStyle/>
            <a:p>
              <a:pPr marL="0" marR="0" lvl="0" indent="0" algn="ctr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맑은 고딕" pitchFamily="34"/>
              </a:endParaRPr>
            </a:p>
          </p:txBody>
        </p:sp>
      </p:grpSp>
      <p:sp>
        <p:nvSpPr>
          <p:cNvPr id="8" name="Rectangle 19">
            <a:extLst>
              <a:ext uri="{FF2B5EF4-FFF2-40B4-BE49-F238E27FC236}">
                <a16:creationId xmlns:a16="http://schemas.microsoft.com/office/drawing/2014/main" id="{4EB3F87B-EC3E-4937-96F1-8C42DF5A7F8E}"/>
              </a:ext>
            </a:extLst>
          </p:cNvPr>
          <p:cNvSpPr/>
          <p:nvPr/>
        </p:nvSpPr>
        <p:spPr>
          <a:xfrm>
            <a:off x="4210226" y="1691996"/>
            <a:ext cx="496363" cy="581494"/>
          </a:xfrm>
          <a:custGeom>
            <a:avLst/>
            <a:gdLst>
              <a:gd name="f0" fmla="val w"/>
              <a:gd name="f1" fmla="val h"/>
              <a:gd name="f2" fmla="val 0"/>
              <a:gd name="f3" fmla="val 2926108"/>
              <a:gd name="f4" fmla="val 3216409"/>
              <a:gd name="f5" fmla="val 1150286"/>
              <a:gd name="f6" fmla="val 2039882"/>
              <a:gd name="f7" fmla="val 1216487"/>
              <a:gd name="f8" fmla="val 2110220"/>
              <a:gd name="f9" fmla="val 1249586"/>
              <a:gd name="f10" fmla="val 2238485"/>
              <a:gd name="f11" fmla="val 1348889"/>
              <a:gd name="f12" fmla="val 2250897"/>
              <a:gd name="f13" fmla="val 1452327"/>
              <a:gd name="f14" fmla="val 2213659"/>
              <a:gd name="f15" fmla="val 1530941"/>
              <a:gd name="f16" fmla="val 2147458"/>
              <a:gd name="f17" fmla="val 1597142"/>
              <a:gd name="f18" fmla="val 2052295"/>
              <a:gd name="f19" fmla="val 1634380"/>
              <a:gd name="f20" fmla="val 2030228"/>
              <a:gd name="f21" fmla="val 1712994"/>
              <a:gd name="f22" fmla="val 2049536"/>
              <a:gd name="f23" fmla="val 1721269"/>
              <a:gd name="f24" fmla="val 2072982"/>
              <a:gd name="f25" fmla="val 1533700"/>
              <a:gd name="f26" fmla="val 2362611"/>
              <a:gd name="f27" fmla="val 1615072"/>
              <a:gd name="f28" fmla="val 2763954"/>
              <a:gd name="f29" fmla="val 1568179"/>
              <a:gd name="f30" fmla="val 2830155"/>
              <a:gd name="f31" fmla="val 1391644"/>
              <a:gd name="f32" fmla="val 2965315"/>
              <a:gd name="f33" fmla="val 1231658"/>
              <a:gd name="f34" fmla="val 2893598"/>
              <a:gd name="f35" fmla="val 1063398"/>
              <a:gd name="f36" fmla="val 2925319"/>
              <a:gd name="f37" fmla="val 925479"/>
              <a:gd name="f38" fmla="val 2954282"/>
              <a:gd name="f39" fmla="val 820660"/>
              <a:gd name="f40" fmla="val 3107371"/>
              <a:gd name="f41" fmla="val 686879"/>
              <a:gd name="f42" fmla="val 3148747"/>
              <a:gd name="f43" fmla="val 536548"/>
              <a:gd name="f44" fmla="val 3184606"/>
              <a:gd name="f45" fmla="val 373804"/>
              <a:gd name="f46" fmla="val 3224602"/>
              <a:gd name="f47" fmla="val 215198"/>
              <a:gd name="f48" fmla="val 3214948"/>
              <a:gd name="f49" fmla="val 93829"/>
              <a:gd name="f50" fmla="val 3209431"/>
              <a:gd name="f51" fmla="val 71763"/>
              <a:gd name="f52" fmla="val 3046687"/>
              <a:gd name="f53" fmla="val 136584"/>
              <a:gd name="f54" fmla="val 2925318"/>
              <a:gd name="f55" fmla="val 168305"/>
              <a:gd name="f56" fmla="val 2828775"/>
              <a:gd name="f57" fmla="val 121415"/>
              <a:gd name="f58" fmla="val 2802571"/>
              <a:gd name="f59" fmla="val 107623"/>
              <a:gd name="f60" fmla="val 2710165"/>
              <a:gd name="f61" fmla="val 111150"/>
              <a:gd name="f62" fmla="val 2693172"/>
              <a:gd name="f63" fmla="val 127647"/>
              <a:gd name="f64" fmla="val 2691385"/>
              <a:gd name="f65" fmla="val 158288"/>
              <a:gd name="f66" fmla="val 2695563"/>
              <a:gd name="f67" fmla="val 2626239"/>
              <a:gd name="f68" fmla="val 266288"/>
              <a:gd name="f69" fmla="val 2708276"/>
              <a:gd name="f70" fmla="val 307224"/>
              <a:gd name="f71" fmla="val 2711894"/>
              <a:gd name="f72" fmla="val 415224"/>
              <a:gd name="f73" fmla="val 2711420"/>
              <a:gd name="f74" fmla="val 428487"/>
              <a:gd name="f75" fmla="val 2711947"/>
              <a:gd name="f76" fmla="val 442136"/>
              <a:gd name="f77" fmla="val 2710942"/>
              <a:gd name="f78" fmla="val 456160"/>
              <a:gd name="f79" fmla="val 2708700"/>
              <a:gd name="f80" fmla="val 2617963"/>
              <a:gd name="f81" fmla="val 564160"/>
              <a:gd name="f82" fmla="val 2692500"/>
              <a:gd name="f83" fmla="val 577696"/>
              <a:gd name="f84" fmla="val 2691220"/>
              <a:gd name="f85" fmla="val 591289"/>
              <a:gd name="f86" fmla="val 2688332"/>
              <a:gd name="f87" fmla="val 605096"/>
              <a:gd name="f88" fmla="val 2684680"/>
              <a:gd name="f89" fmla="val 2601411"/>
              <a:gd name="f90" fmla="val 713096"/>
              <a:gd name="f91" fmla="val 2654658"/>
              <a:gd name="f92" fmla="val 754032"/>
              <a:gd name="f93" fmla="val 2641463"/>
              <a:gd name="f94" fmla="val 2580721"/>
              <a:gd name="f95" fmla="val 862032"/>
              <a:gd name="f96" fmla="val 2599792"/>
              <a:gd name="f97" fmla="val 897454"/>
              <a:gd name="f98" fmla="val 2584791"/>
              <a:gd name="f99" fmla="val 934214"/>
              <a:gd name="f100" fmla="val 2567836"/>
              <a:gd name="f101" fmla="val 972371"/>
              <a:gd name="f102" fmla="val 2548802"/>
              <a:gd name="f103" fmla="val 1030297"/>
              <a:gd name="f104" fmla="val 2506047"/>
              <a:gd name="f105" fmla="val 939271"/>
              <a:gd name="f106" fmla="val 2219176"/>
              <a:gd name="f107" fmla="val 947546"/>
              <a:gd name="f108" fmla="val 2122633"/>
              <a:gd name="f109" fmla="val 957201"/>
              <a:gd name="f110" fmla="val 2082636"/>
              <a:gd name="f111" fmla="val 1082706"/>
              <a:gd name="f112" fmla="val 2067466"/>
              <a:gd name="f113" fmla="val 394278"/>
              <a:gd name="f114" fmla="val 1320337"/>
              <a:gd name="f115" fmla="val 356565"/>
              <a:gd name="f116" fmla="val 1315036"/>
              <a:gd name="f117" fmla="val 316914"/>
              <a:gd name="f118" fmla="val 1320983"/>
              <a:gd name="f119" fmla="val 277262"/>
              <a:gd name="f120" fmla="val 1344774"/>
              <a:gd name="f121" fmla="val 169686"/>
              <a:gd name="f122" fmla="val 1368221"/>
              <a:gd name="f123" fmla="val 281399"/>
              <a:gd name="f124" fmla="val 1532343"/>
              <a:gd name="f125" fmla="val 314500"/>
              <a:gd name="f126" fmla="val 1626128"/>
              <a:gd name="f127" fmla="val 335188"/>
              <a:gd name="f128" fmla="val 1715776"/>
              <a:gd name="f129" fmla="val 306225"/>
              <a:gd name="f130" fmla="val 1838523"/>
              <a:gd name="f131" fmla="val 376563"/>
              <a:gd name="f132" fmla="val 1820593"/>
              <a:gd name="f133" fmla="val 535169"/>
              <a:gd name="f134" fmla="val 1786113"/>
              <a:gd name="f135" fmla="val 681363"/>
              <a:gd name="f136" fmla="val 1673020"/>
              <a:gd name="f137" fmla="val 628954"/>
              <a:gd name="f138" fmla="val 1493726"/>
              <a:gd name="f139" fmla="val 603094"/>
              <a:gd name="f140" fmla="val 1453384"/>
              <a:gd name="f141" fmla="val 507414"/>
              <a:gd name="f142" fmla="val 1336241"/>
              <a:gd name="f143" fmla="val 1526804"/>
              <a:gd name="f144" fmla="val 66"/>
              <a:gd name="f145" fmla="val 2066065"/>
              <a:gd name="f146" fmla="val 2824"/>
              <a:gd name="f147" fmla="val 2621877"/>
              <a:gd name="f148" fmla="val 129710"/>
              <a:gd name="f149" fmla="val 2896335"/>
              <a:gd name="f150" fmla="val 1038593"/>
              <a:gd name="f151" fmla="val 3057700"/>
              <a:gd name="f152" fmla="val 1564063"/>
              <a:gd name="f153" fmla="val 2532230"/>
              <a:gd name="f154" fmla="val 2366749"/>
              <a:gd name="f155" fmla="val 2064686"/>
              <a:gd name="f156" fmla="val 2292273"/>
              <a:gd name="f157" fmla="val 1885392"/>
              <a:gd name="f158" fmla="val 2267447"/>
              <a:gd name="f159" fmla="val 1950214"/>
              <a:gd name="f160" fmla="val 2015056"/>
              <a:gd name="f161" fmla="val 1555767"/>
              <a:gd name="f162" fmla="val 1940580"/>
              <a:gd name="f163" fmla="val 1179249"/>
              <a:gd name="f164" fmla="val 1868862"/>
              <a:gd name="f165" fmla="val 732393"/>
              <a:gd name="f166" fmla="val 2186075"/>
              <a:gd name="f167" fmla="val 554478"/>
              <a:gd name="f168" fmla="val 2159871"/>
              <a:gd name="f169" fmla="val 466211"/>
              <a:gd name="f170" fmla="val 2141942"/>
              <a:gd name="f171" fmla="val 394493"/>
              <a:gd name="f172" fmla="val 1904722"/>
              <a:gd name="f173" fmla="val 364151"/>
              <a:gd name="f174" fmla="val 1932305"/>
              <a:gd name="f175" fmla="val 322774"/>
              <a:gd name="f176" fmla="val 1970922"/>
              <a:gd name="f177" fmla="val 405526"/>
              <a:gd name="f178" fmla="val 2146079"/>
              <a:gd name="f179" fmla="val 467589"/>
              <a:gd name="f180" fmla="val 2205384"/>
              <a:gd name="f181" fmla="val 525515"/>
              <a:gd name="f182" fmla="val 2241243"/>
              <a:gd name="f183" fmla="val 2202626"/>
              <a:gd name="f184" fmla="val 873070"/>
              <a:gd name="f185" fmla="val 2139183"/>
              <a:gd name="f186" fmla="val 913066"/>
              <a:gd name="f187" fmla="val 2128149"/>
              <a:gd name="f188" fmla="val 870312"/>
              <a:gd name="f189" fmla="val 2253655"/>
              <a:gd name="f190" fmla="val 877208"/>
              <a:gd name="f191" fmla="val 2333648"/>
              <a:gd name="f192" fmla="val 862033"/>
              <a:gd name="f193" fmla="val 2337135"/>
              <a:gd name="f194" fmla="val 2415799"/>
              <a:gd name="f195" fmla="val 754033"/>
              <a:gd name="f196" fmla="val 2360695"/>
              <a:gd name="f197" fmla="val 713097"/>
              <a:gd name="f198" fmla="val 2366601"/>
              <a:gd name="f199" fmla="val 2428213"/>
              <a:gd name="f200" fmla="val 605097"/>
              <a:gd name="f201" fmla="val 2379641"/>
              <a:gd name="f202" fmla="val 564161"/>
              <a:gd name="f203" fmla="val 2382960"/>
              <a:gd name="f204" fmla="val 2436489"/>
              <a:gd name="f205" fmla="val 456161"/>
              <a:gd name="f206" fmla="val 2388351"/>
              <a:gd name="f207" fmla="val 415225"/>
              <a:gd name="f208" fmla="val 2389346"/>
              <a:gd name="f209" fmla="val 307225"/>
              <a:gd name="f210" fmla="val 2386989"/>
              <a:gd name="f211" fmla="val 293173"/>
              <a:gd name="f212" fmla="val 2387203"/>
              <a:gd name="f213" fmla="val 279516"/>
              <a:gd name="f214" fmla="val 2386340"/>
              <a:gd name="f215" fmla="val 266289"/>
              <a:gd name="f216" fmla="val 2385150"/>
              <a:gd name="f217" fmla="val 158289"/>
              <a:gd name="f218" fmla="val 2370613"/>
              <a:gd name="f219" fmla="val 107017"/>
              <a:gd name="f220" fmla="val 2360332"/>
              <a:gd name="f221" fmla="val 72014"/>
              <a:gd name="f222" fmla="val 2345184"/>
              <a:gd name="f223" fmla="val 62108"/>
              <a:gd name="f224" fmla="val 2325373"/>
              <a:gd name="f225" fmla="val 37284"/>
              <a:gd name="f226" fmla="val 2261930"/>
              <a:gd name="f227" fmla="val 103484"/>
              <a:gd name="f228" fmla="val 2223314"/>
              <a:gd name="f229" fmla="val 124172"/>
              <a:gd name="f230" fmla="val 2172284"/>
              <a:gd name="f231" fmla="val 111759"/>
              <a:gd name="f232" fmla="val 2144700"/>
              <a:gd name="f233" fmla="val 74522"/>
              <a:gd name="f234" fmla="val 86934"/>
              <a:gd name="f235" fmla="val 2089533"/>
              <a:gd name="f236" fmla="val 96588"/>
              <a:gd name="f237" fmla="val 2053674"/>
              <a:gd name="f238" fmla="val 242782"/>
              <a:gd name="f239" fmla="val 264849"/>
              <a:gd name="f240" fmla="val 1994369"/>
              <a:gd name="f241" fmla="val 273125"/>
              <a:gd name="f242" fmla="val 1919892"/>
              <a:gd name="f243" fmla="+- 0 0 4093"/>
              <a:gd name="f244" fmla="val 1721291"/>
              <a:gd name="f245" fmla="val 45"/>
              <a:gd name="f246" fmla="val 1671639"/>
              <a:gd name="f247" fmla="val 12458"/>
              <a:gd name="f248" fmla="val 1619230"/>
              <a:gd name="f249" fmla="val 1558546"/>
              <a:gd name="f250" fmla="val 190373"/>
              <a:gd name="f251" fmla="val 1477174"/>
              <a:gd name="f252" fmla="val 222094"/>
              <a:gd name="f253" fmla="val 1438557"/>
              <a:gd name="f254" fmla="val 80038"/>
              <a:gd name="f255" fmla="val 1267538"/>
              <a:gd name="f256" fmla="val 91072"/>
              <a:gd name="f257" fmla="val 1224783"/>
              <a:gd name="f258" fmla="val 111760"/>
              <a:gd name="f259" fmla="val 1092381"/>
              <a:gd name="f260" fmla="val 240023"/>
              <a:gd name="f261" fmla="val 943429"/>
              <a:gd name="f262" fmla="val 703451"/>
              <a:gd name="f263" fmla="val 342084"/>
              <a:gd name="f264" fmla="val 332450"/>
              <a:gd name="f265" fmla="val 961338"/>
              <a:gd name="f266" fmla="+- 0 0 5451"/>
              <a:gd name="f267" fmla="*/ f0 1 2926108"/>
              <a:gd name="f268" fmla="*/ f1 1 3216409"/>
              <a:gd name="f269" fmla="+- f4 0 f2"/>
              <a:gd name="f270" fmla="+- f3 0 f2"/>
              <a:gd name="f271" fmla="*/ f270 1 2926108"/>
              <a:gd name="f272" fmla="*/ f269 1 3216409"/>
              <a:gd name="f273" fmla="*/ f2 1 f271"/>
              <a:gd name="f274" fmla="*/ f3 1 f271"/>
              <a:gd name="f275" fmla="*/ f2 1 f272"/>
              <a:gd name="f276" fmla="*/ f4 1 f272"/>
              <a:gd name="f277" fmla="*/ f273 f267 1"/>
              <a:gd name="f278" fmla="*/ f274 f267 1"/>
              <a:gd name="f279" fmla="*/ f276 f268 1"/>
              <a:gd name="f280" fmla="*/ f275 f26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77" t="f280" r="f278" b="f279"/>
            <a:pathLst>
              <a:path w="2926108" h="3216409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cubicBezTo>
                  <a:pt x="f49" y="f50"/>
                  <a:pt x="f51" y="f52"/>
                  <a:pt x="f53" y="f54"/>
                </a:cubicBezTo>
                <a:cubicBezTo>
                  <a:pt x="f55" y="f56"/>
                  <a:pt x="f57" y="f58"/>
                  <a:pt x="f59" y="f60"/>
                </a:cubicBezTo>
                <a:cubicBezTo>
                  <a:pt x="f61" y="f62"/>
                  <a:pt x="f63" y="f64"/>
                  <a:pt x="f65" y="f66"/>
                </a:cubicBezTo>
                <a:lnTo>
                  <a:pt x="f65" y="f67"/>
                </a:lnTo>
                <a:lnTo>
                  <a:pt x="f68" y="f67"/>
                </a:lnTo>
                <a:lnTo>
                  <a:pt x="f68" y="f69"/>
                </a:lnTo>
                <a:lnTo>
                  <a:pt x="f70" y="f71"/>
                </a:lnTo>
                <a:lnTo>
                  <a:pt x="f70" y="f67"/>
                </a:lnTo>
                <a:lnTo>
                  <a:pt x="f72" y="f67"/>
                </a:lnTo>
                <a:lnTo>
                  <a:pt x="f72" y="f73"/>
                </a:lnTo>
                <a:cubicBezTo>
                  <a:pt x="f74" y="f75"/>
                  <a:pt x="f76" y="f77"/>
                  <a:pt x="f78" y="f79"/>
                </a:cubicBezTo>
                <a:lnTo>
                  <a:pt x="f78" y="f80"/>
                </a:lnTo>
                <a:lnTo>
                  <a:pt x="f81" y="f80"/>
                </a:lnTo>
                <a:lnTo>
                  <a:pt x="f81" y="f82"/>
                </a:lnTo>
                <a:cubicBezTo>
                  <a:pt x="f83" y="f84"/>
                  <a:pt x="f85" y="f86"/>
                  <a:pt x="f87" y="f88"/>
                </a:cubicBezTo>
                <a:lnTo>
                  <a:pt x="f87" y="f89"/>
                </a:lnTo>
                <a:lnTo>
                  <a:pt x="f90" y="f89"/>
                </a:lnTo>
                <a:lnTo>
                  <a:pt x="f90" y="f91"/>
                </a:lnTo>
                <a:lnTo>
                  <a:pt x="f92" y="f93"/>
                </a:lnTo>
                <a:lnTo>
                  <a:pt x="f92" y="f94"/>
                </a:lnTo>
                <a:lnTo>
                  <a:pt x="f95" y="f94"/>
                </a:lnTo>
                <a:lnTo>
                  <a:pt x="f95" y="f96"/>
                </a:lnTo>
                <a:cubicBezTo>
                  <a:pt x="f97" y="f98"/>
                  <a:pt x="f99" y="f100"/>
                  <a:pt x="f101" y="f102"/>
                </a:cubicBezTo>
                <a:cubicBezTo>
                  <a:pt x="f103" y="f104"/>
                  <a:pt x="f105" y="f106"/>
                  <a:pt x="f107" y="f108"/>
                </a:cubicBezTo>
                <a:cubicBezTo>
                  <a:pt x="f109" y="f110"/>
                  <a:pt x="f111" y="f112"/>
                  <a:pt x="f5" y="f6"/>
                </a:cubicBezTo>
                <a:close/>
                <a:moveTo>
                  <a:pt x="f113" y="f114"/>
                </a:moveTo>
                <a:cubicBezTo>
                  <a:pt x="f115" y="f116"/>
                  <a:pt x="f117" y="f118"/>
                  <a:pt x="f119" y="f120"/>
                </a:cubicBezTo>
                <a:cubicBezTo>
                  <a:pt x="f121" y="f122"/>
                  <a:pt x="f123" y="f124"/>
                  <a:pt x="f125" y="f126"/>
                </a:cubicBezTo>
                <a:cubicBezTo>
                  <a:pt x="f127" y="f128"/>
                  <a:pt x="f129" y="f130"/>
                  <a:pt x="f131" y="f132"/>
                </a:cubicBezTo>
                <a:cubicBezTo>
                  <a:pt x="f133" y="f134"/>
                  <a:pt x="f135" y="f136"/>
                  <a:pt x="f137" y="f138"/>
                </a:cubicBezTo>
                <a:cubicBezTo>
                  <a:pt x="f139" y="f140"/>
                  <a:pt x="f141" y="f142"/>
                  <a:pt x="f113" y="f114"/>
                </a:cubicBezTo>
                <a:close/>
                <a:moveTo>
                  <a:pt x="f143" y="f144"/>
                </a:moveTo>
                <a:cubicBezTo>
                  <a:pt x="f145" y="f146"/>
                  <a:pt x="f147" y="f148"/>
                  <a:pt x="f149" y="f150"/>
                </a:cubicBezTo>
                <a:cubicBezTo>
                  <a:pt x="f151" y="f152"/>
                  <a:pt x="f153" y="f154"/>
                  <a:pt x="f155" y="f156"/>
                </a:cubicBezTo>
                <a:cubicBezTo>
                  <a:pt x="f157" y="f158"/>
                  <a:pt x="f159" y="f160"/>
                  <a:pt x="f161" y="f162"/>
                </a:cubicBezTo>
                <a:cubicBezTo>
                  <a:pt x="f163" y="f164"/>
                  <a:pt x="f165" y="f166"/>
                  <a:pt x="f167" y="f168"/>
                </a:cubicBezTo>
                <a:cubicBezTo>
                  <a:pt x="f169" y="f170"/>
                  <a:pt x="f171" y="f172"/>
                  <a:pt x="f173" y="f174"/>
                </a:cubicBezTo>
                <a:cubicBezTo>
                  <a:pt x="f175" y="f176"/>
                  <a:pt x="f177" y="f178"/>
                  <a:pt x="f179" y="f180"/>
                </a:cubicBezTo>
                <a:cubicBezTo>
                  <a:pt x="f181" y="f182"/>
                  <a:pt x="f165" y="f183"/>
                  <a:pt x="f184" y="f185"/>
                </a:cubicBezTo>
                <a:cubicBezTo>
                  <a:pt x="f186" y="f187"/>
                  <a:pt x="f188" y="f189"/>
                  <a:pt x="f190" y="f191"/>
                </a:cubicBezTo>
                <a:lnTo>
                  <a:pt x="f192" y="f193"/>
                </a:lnTo>
                <a:lnTo>
                  <a:pt x="f192" y="f194"/>
                </a:lnTo>
                <a:lnTo>
                  <a:pt x="f195" y="f194"/>
                </a:lnTo>
                <a:lnTo>
                  <a:pt x="f195" y="f196"/>
                </a:lnTo>
                <a:lnTo>
                  <a:pt x="f197" y="f198"/>
                </a:lnTo>
                <a:lnTo>
                  <a:pt x="f197" y="f199"/>
                </a:lnTo>
                <a:lnTo>
                  <a:pt x="f200" y="f199"/>
                </a:lnTo>
                <a:lnTo>
                  <a:pt x="f200" y="f201"/>
                </a:lnTo>
                <a:lnTo>
                  <a:pt x="f202" y="f203"/>
                </a:lnTo>
                <a:lnTo>
                  <a:pt x="f202" y="f204"/>
                </a:lnTo>
                <a:lnTo>
                  <a:pt x="f205" y="f204"/>
                </a:lnTo>
                <a:lnTo>
                  <a:pt x="f205" y="f206"/>
                </a:lnTo>
                <a:lnTo>
                  <a:pt x="f207" y="f208"/>
                </a:lnTo>
                <a:lnTo>
                  <a:pt x="f207" y="f204"/>
                </a:lnTo>
                <a:lnTo>
                  <a:pt x="f209" y="f204"/>
                </a:lnTo>
                <a:lnTo>
                  <a:pt x="f209" y="f210"/>
                </a:lnTo>
                <a:cubicBezTo>
                  <a:pt x="f211" y="f212"/>
                  <a:pt x="f213" y="f214"/>
                  <a:pt x="f215" y="f216"/>
                </a:cubicBezTo>
                <a:lnTo>
                  <a:pt x="f215" y="f199"/>
                </a:lnTo>
                <a:lnTo>
                  <a:pt x="f217" y="f199"/>
                </a:lnTo>
                <a:lnTo>
                  <a:pt x="f217" y="f218"/>
                </a:lnTo>
                <a:cubicBezTo>
                  <a:pt x="f219" y="f220"/>
                  <a:pt x="f221" y="f222"/>
                  <a:pt x="f223" y="f224"/>
                </a:cubicBezTo>
                <a:cubicBezTo>
                  <a:pt x="f225" y="f226"/>
                  <a:pt x="f227" y="f228"/>
                  <a:pt x="f229" y="f230"/>
                </a:cubicBezTo>
                <a:cubicBezTo>
                  <a:pt x="f231" y="f232"/>
                  <a:pt x="f233" y="f170"/>
                  <a:pt x="f234" y="f235"/>
                </a:cubicBezTo>
                <a:cubicBezTo>
                  <a:pt x="f236" y="f237"/>
                  <a:pt x="f238" y="f20"/>
                  <a:pt x="f239" y="f240"/>
                </a:cubicBezTo>
                <a:cubicBezTo>
                  <a:pt x="f241" y="f242"/>
                  <a:pt x="f243" y="f244"/>
                  <a:pt x="f245" y="f246"/>
                </a:cubicBezTo>
                <a:cubicBezTo>
                  <a:pt x="f247" y="f248"/>
                  <a:pt x="f229" y="f249"/>
                  <a:pt x="f250" y="f251"/>
                </a:cubicBezTo>
                <a:cubicBezTo>
                  <a:pt x="f252" y="f253"/>
                  <a:pt x="f254" y="f255"/>
                  <a:pt x="f256" y="f257"/>
                </a:cubicBezTo>
                <a:cubicBezTo>
                  <a:pt x="f258" y="f259"/>
                  <a:pt x="f260" y="f261"/>
                  <a:pt x="f239" y="f262"/>
                </a:cubicBezTo>
                <a:cubicBezTo>
                  <a:pt x="f263" y="f264"/>
                  <a:pt x="f265" y="f266"/>
                  <a:pt x="f143" y="f144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9" name="Oval 47">
            <a:extLst>
              <a:ext uri="{FF2B5EF4-FFF2-40B4-BE49-F238E27FC236}">
                <a16:creationId xmlns:a16="http://schemas.microsoft.com/office/drawing/2014/main" id="{E05CFB8A-FCA6-47E3-82D3-735C30F653E2}"/>
              </a:ext>
            </a:extLst>
          </p:cNvPr>
          <p:cNvSpPr/>
          <p:nvPr/>
        </p:nvSpPr>
        <p:spPr>
          <a:xfrm>
            <a:off x="11312005" y="1671148"/>
            <a:ext cx="584731" cy="623191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1303187"/>
              <a:gd name="f5" fmla="val 480874"/>
              <a:gd name="f6" fmla="val 1936813"/>
              <a:gd name="f7" fmla="val 2759126"/>
              <a:gd name="f8" fmla="val 1620000"/>
              <a:gd name="f9" fmla="val 2514701"/>
              <a:gd name="f10" fmla="val 725299"/>
              <a:gd name="f11" fmla="*/ f0 1 3240000"/>
              <a:gd name="f12" fmla="*/ f1 1 3240000"/>
              <a:gd name="f13" fmla="+- f3 0 f2"/>
              <a:gd name="f14" fmla="*/ f13 1 3240000"/>
              <a:gd name="f15" fmla="*/ f2 1 f14"/>
              <a:gd name="f16" fmla="*/ f3 1 f14"/>
              <a:gd name="f17" fmla="*/ f15 f11 1"/>
              <a:gd name="f18" fmla="*/ f16 f11 1"/>
              <a:gd name="f19" fmla="*/ f16 f12 1"/>
              <a:gd name="f20" fmla="*/ f15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7" t="f20" r="f18" b="f19"/>
            <a:pathLst>
              <a:path w="3240000" h="3240000">
                <a:moveTo>
                  <a:pt x="f4" y="f5"/>
                </a:moveTo>
                <a:lnTo>
                  <a:pt x="f4" y="f4"/>
                </a:lnTo>
                <a:lnTo>
                  <a:pt x="f5" y="f4"/>
                </a:lnTo>
                <a:lnTo>
                  <a:pt x="f5" y="f6"/>
                </a:lnTo>
                <a:lnTo>
                  <a:pt x="f4" y="f6"/>
                </a:lnTo>
                <a:lnTo>
                  <a:pt x="f4" y="f7"/>
                </a:lnTo>
                <a:lnTo>
                  <a:pt x="f6" y="f7"/>
                </a:lnTo>
                <a:lnTo>
                  <a:pt x="f6" y="f6"/>
                </a:lnTo>
                <a:lnTo>
                  <a:pt x="f7" y="f6"/>
                </a:lnTo>
                <a:lnTo>
                  <a:pt x="f7" y="f4"/>
                </a:lnTo>
                <a:lnTo>
                  <a:pt x="f6" y="f4"/>
                </a:lnTo>
                <a:lnTo>
                  <a:pt x="f6" y="f5"/>
                </a:lnTo>
                <a:close/>
                <a:moveTo>
                  <a:pt x="f8" y="f2"/>
                </a:moveTo>
                <a:cubicBezTo>
                  <a:pt x="f9" y="f2"/>
                  <a:pt x="f3" y="f10"/>
                  <a:pt x="f3" y="f8"/>
                </a:cubicBezTo>
                <a:cubicBezTo>
                  <a:pt x="f3" y="f9"/>
                  <a:pt x="f9" y="f3"/>
                  <a:pt x="f8" y="f3"/>
                </a:cubicBezTo>
                <a:cubicBezTo>
                  <a:pt x="f10" y="f3"/>
                  <a:pt x="f2" y="f9"/>
                  <a:pt x="f2" y="f8"/>
                </a:cubicBezTo>
                <a:cubicBezTo>
                  <a:pt x="f2" y="f10"/>
                  <a:pt x="f10" y="f2"/>
                  <a:pt x="f8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4F7BFA33-43BE-4A94-BF87-F64CDE4E2EA1}"/>
              </a:ext>
            </a:extLst>
          </p:cNvPr>
          <p:cNvSpPr/>
          <p:nvPr/>
        </p:nvSpPr>
        <p:spPr>
          <a:xfrm>
            <a:off x="5106631" y="5441804"/>
            <a:ext cx="573081" cy="61078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960440"/>
              <a:gd name="f7" fmla="val 3960000"/>
              <a:gd name="f8" fmla="val 1979373"/>
              <a:gd name="f9" fmla="val 472350"/>
              <a:gd name="f10" fmla="val 1228307"/>
              <a:gd name="f11" fmla="val 485871"/>
              <a:gd name="f12" fmla="val 850011"/>
              <a:gd name="f13" fmla="val 1078219"/>
              <a:gd name="f14" fmla="val 813783"/>
              <a:gd name="f15" fmla="val 1434034"/>
              <a:gd name="f16" fmla="val 787561"/>
              <a:gd name="f17" fmla="val 1781828"/>
              <a:gd name="f18" fmla="val 889690"/>
              <a:gd name="f19" fmla="val 2005359"/>
              <a:gd name="f20" fmla="val 1119009"/>
              <a:gd name="f21" fmla="val 2222584"/>
              <a:gd name="f22" fmla="val 1178964"/>
              <a:gd name="f23" fmla="val 2123026"/>
              <a:gd name="f24" fmla="val 1260199"/>
              <a:gd name="f25" fmla="val 1908547"/>
              <a:gd name="f26" fmla="val 1328015"/>
              <a:gd name="f27" fmla="val 1812920"/>
              <a:gd name="f28" fmla="val 1222115"/>
              <a:gd name="f29" fmla="val 1647651"/>
              <a:gd name="f30" fmla="val 1255483"/>
              <a:gd name="f31" fmla="val 1756375"/>
              <a:gd name="f32" fmla="val 1234998"/>
              <a:gd name="f33" fmla="val 1431771"/>
              <a:gd name="f34" fmla="val 1331609"/>
              <a:gd name="f35" fmla="val 922504"/>
              <a:gd name="f36" fmla="val 1719145"/>
              <a:gd name="f37" fmla="val 812633"/>
              <a:gd name="f38" fmla="val 2217373"/>
              <a:gd name="f39" fmla="val 891303"/>
              <a:gd name="f40" fmla="val 2693518"/>
              <a:gd name="f41" fmla="val 1016895"/>
              <a:gd name="f42" fmla="val 2787642"/>
              <a:gd name="f43" fmla="val 1344599"/>
              <a:gd name="f44" fmla="val 2783502"/>
              <a:gd name="f45" fmla="val 1606823"/>
              <a:gd name="f46" fmla="val 2771081"/>
              <a:gd name="f47" fmla="val 1743454"/>
              <a:gd name="f48" fmla="val 2679609"/>
              <a:gd name="f49" fmla="val 2064482"/>
              <a:gd name="f50" fmla="val 2456028"/>
              <a:gd name="f51" fmla="val 2225955"/>
              <a:gd name="f52" fmla="val 2192422"/>
              <a:gd name="f53" fmla="val 2399851"/>
              <a:gd name="f54" fmla="val 2004893"/>
              <a:gd name="f55" fmla="val 2209395"/>
              <a:gd name="f56" fmla="val 2026974"/>
              <a:gd name="f57" fmla="val 2018938"/>
              <a:gd name="f58" fmla="val 2072519"/>
              <a:gd name="f59" fmla="val 1810540"/>
              <a:gd name="f60" fmla="val 2086043"/>
              <a:gd name="f61" fmla="val 1754994"/>
              <a:gd name="f62" fmla="val 2135727"/>
              <a:gd name="f63" fmla="val 1554876"/>
              <a:gd name="f64" fmla="val 2195073"/>
              <a:gd name="f65" fmla="val 1382360"/>
              <a:gd name="f66" fmla="val 2084273"/>
              <a:gd name="f67" fmla="val 1259912"/>
              <a:gd name="f68" fmla="val 1915898"/>
              <a:gd name="f69" fmla="val 1219889"/>
              <a:gd name="f70" fmla="val 1750283"/>
              <a:gd name="f71" fmla="val 1186766"/>
              <a:gd name="f72" fmla="val 1626460"/>
              <a:gd name="f73" fmla="val 1331294"/>
              <a:gd name="f74" fmla="val 1589196"/>
              <a:gd name="f75" fmla="val 1434803"/>
              <a:gd name="f76" fmla="val 1499489"/>
              <a:gd name="f77" fmla="val 1732912"/>
              <a:gd name="f78" fmla="val 1614533"/>
              <a:gd name="f79" fmla="val 1824000"/>
              <a:gd name="f80" fmla="val 1574511"/>
              <a:gd name="f81" fmla="val 1939931"/>
              <a:gd name="f82" fmla="val 1332991"/>
              <a:gd name="f83" fmla="val 2671400"/>
              <a:gd name="f84" fmla="val 1220920"/>
              <a:gd name="f85" fmla="val 3468343"/>
              <a:gd name="f86" fmla="val 1339611"/>
              <a:gd name="f87" fmla="val 3487664"/>
              <a:gd name="f88" fmla="val 1434840"/>
              <a:gd name="f89" fmla="val 3497327"/>
              <a:gd name="f90" fmla="val 1730357"/>
              <a:gd name="f91" fmla="val 3129057"/>
              <a:gd name="f92" fmla="val 1887692"/>
              <a:gd name="f93" fmla="val 2422431"/>
              <a:gd name="f94" fmla="val 1985681"/>
              <a:gd name="f95" fmla="val 2531460"/>
              <a:gd name="f96" fmla="val 2093439"/>
              <a:gd name="f97" fmla="val 2747804"/>
              <a:gd name="f98" fmla="val 2336342"/>
              <a:gd name="f99" fmla="val 2720202"/>
              <a:gd name="f100" fmla="val 2693796"/>
              <a:gd name="f101" fmla="val 2666377"/>
              <a:gd name="f102" fmla="val 3092265"/>
              <a:gd name="f103" fmla="val 2401394"/>
              <a:gd name="f104" fmla="val 3176454"/>
              <a:gd name="f105" fmla="val 1627140"/>
              <a:gd name="f106" fmla="val 3254038"/>
              <a:gd name="f107" fmla="val 999456"/>
              <a:gd name="f108" fmla="val 2816023"/>
              <a:gd name="f109" fmla="val 430731"/>
              <a:gd name="f110" fmla="val 436907"/>
              <a:gd name="f111" fmla="val 3523533"/>
              <a:gd name="f112" fmla="val 3764830"/>
              <a:gd name="f113" fmla="val 195610"/>
              <a:gd name="f114" fmla="val 3523093"/>
              <a:gd name="f115" fmla="val 3764390"/>
              <a:gd name="f116" fmla="+- 0 0 -90"/>
              <a:gd name="f117" fmla="*/ f3 1 3960440"/>
              <a:gd name="f118" fmla="*/ f4 1 3960000"/>
              <a:gd name="f119" fmla="+- f7 0 f5"/>
              <a:gd name="f120" fmla="+- f6 0 f5"/>
              <a:gd name="f121" fmla="*/ f116 f0 1"/>
              <a:gd name="f122" fmla="*/ f120 1 3960440"/>
              <a:gd name="f123" fmla="*/ f119 1 3960000"/>
              <a:gd name="f124" fmla="*/ 1979373 f120 1"/>
              <a:gd name="f125" fmla="*/ 472350 f119 1"/>
              <a:gd name="f126" fmla="*/ 813783 f120 1"/>
              <a:gd name="f127" fmla="*/ 1434034 f119 1"/>
              <a:gd name="f128" fmla="*/ 2217373 f120 1"/>
              <a:gd name="f129" fmla="*/ 1339611 f120 1"/>
              <a:gd name="f130" fmla="*/ 3487664 f119 1"/>
              <a:gd name="f131" fmla="*/ 436907 f120 1"/>
              <a:gd name="f132" fmla="*/ 0 f119 1"/>
              <a:gd name="f133" fmla="*/ 3523533 f120 1"/>
              <a:gd name="f134" fmla="*/ 3960440 f120 1"/>
              <a:gd name="f135" fmla="*/ 436907 f119 1"/>
              <a:gd name="f136" fmla="*/ 3523093 f119 1"/>
              <a:gd name="f137" fmla="*/ 3960000 f119 1"/>
              <a:gd name="f138" fmla="*/ 0 f120 1"/>
              <a:gd name="f139" fmla="*/ 1119009 f120 1"/>
              <a:gd name="f140" fmla="*/ 2222584 f119 1"/>
              <a:gd name="f141" fmla="*/ 1234998 f120 1"/>
              <a:gd name="f142" fmla="*/ 1431771 f119 1"/>
              <a:gd name="f143" fmla="*/ 1915898 f120 1"/>
              <a:gd name="f144" fmla="*/ 1219889 f119 1"/>
              <a:gd name="f145" fmla="*/ 1589196 f120 1"/>
              <a:gd name="f146" fmla="*/ 1434803 f119 1"/>
              <a:gd name="f147" fmla="*/ 1574511 f120 1"/>
              <a:gd name="f148" fmla="*/ 1939931 f119 1"/>
              <a:gd name="f149" fmla="*/ 2135727 f120 1"/>
              <a:gd name="f150" fmla="*/ 1554876 f119 1"/>
              <a:gd name="f151" fmla="*/ 891303 f119 1"/>
              <a:gd name="f152" fmla="*/ 2783502 f120 1"/>
              <a:gd name="f153" fmla="*/ 1606823 f119 1"/>
              <a:gd name="f154" fmla="*/ 2456028 f120 1"/>
              <a:gd name="f155" fmla="*/ 2225955 f119 1"/>
              <a:gd name="f156" fmla="*/ 2026974 f120 1"/>
              <a:gd name="f157" fmla="*/ 2018938 f119 1"/>
              <a:gd name="f158" fmla="*/ 1887692 f120 1"/>
              <a:gd name="f159" fmla="*/ 2422431 f119 1"/>
              <a:gd name="f160" fmla="*/ 2336342 f120 1"/>
              <a:gd name="f161" fmla="*/ 2720202 f119 1"/>
              <a:gd name="f162" fmla="*/ 3176454 f120 1"/>
              <a:gd name="f163" fmla="*/ 1627140 f119 1"/>
              <a:gd name="f164" fmla="*/ 1328015 f120 1"/>
              <a:gd name="f165" fmla="*/ 1812920 f119 1"/>
              <a:gd name="f166" fmla="*/ f121 1 f2"/>
              <a:gd name="f167" fmla="*/ f124 1 3960440"/>
              <a:gd name="f168" fmla="*/ f125 1 3960000"/>
              <a:gd name="f169" fmla="*/ f126 1 3960440"/>
              <a:gd name="f170" fmla="*/ f127 1 3960000"/>
              <a:gd name="f171" fmla="*/ f128 1 3960440"/>
              <a:gd name="f172" fmla="*/ f129 1 3960440"/>
              <a:gd name="f173" fmla="*/ f130 1 3960000"/>
              <a:gd name="f174" fmla="*/ f131 1 3960440"/>
              <a:gd name="f175" fmla="*/ f132 1 3960000"/>
              <a:gd name="f176" fmla="*/ f133 1 3960440"/>
              <a:gd name="f177" fmla="*/ f134 1 3960440"/>
              <a:gd name="f178" fmla="*/ f135 1 3960000"/>
              <a:gd name="f179" fmla="*/ f136 1 3960000"/>
              <a:gd name="f180" fmla="*/ f137 1 3960000"/>
              <a:gd name="f181" fmla="*/ f138 1 3960440"/>
              <a:gd name="f182" fmla="*/ f139 1 3960440"/>
              <a:gd name="f183" fmla="*/ f140 1 3960000"/>
              <a:gd name="f184" fmla="*/ f141 1 3960440"/>
              <a:gd name="f185" fmla="*/ f142 1 3960000"/>
              <a:gd name="f186" fmla="*/ f143 1 3960440"/>
              <a:gd name="f187" fmla="*/ f144 1 3960000"/>
              <a:gd name="f188" fmla="*/ f145 1 3960440"/>
              <a:gd name="f189" fmla="*/ f146 1 3960000"/>
              <a:gd name="f190" fmla="*/ f147 1 3960440"/>
              <a:gd name="f191" fmla="*/ f148 1 3960000"/>
              <a:gd name="f192" fmla="*/ f149 1 3960440"/>
              <a:gd name="f193" fmla="*/ f150 1 3960000"/>
              <a:gd name="f194" fmla="*/ f151 1 3960000"/>
              <a:gd name="f195" fmla="*/ f152 1 3960440"/>
              <a:gd name="f196" fmla="*/ f153 1 3960000"/>
              <a:gd name="f197" fmla="*/ f154 1 3960440"/>
              <a:gd name="f198" fmla="*/ f155 1 3960000"/>
              <a:gd name="f199" fmla="*/ f156 1 3960440"/>
              <a:gd name="f200" fmla="*/ f157 1 3960000"/>
              <a:gd name="f201" fmla="*/ f158 1 3960440"/>
              <a:gd name="f202" fmla="*/ f159 1 3960000"/>
              <a:gd name="f203" fmla="*/ f160 1 3960440"/>
              <a:gd name="f204" fmla="*/ f161 1 3960000"/>
              <a:gd name="f205" fmla="*/ f162 1 3960440"/>
              <a:gd name="f206" fmla="*/ f163 1 3960000"/>
              <a:gd name="f207" fmla="*/ f164 1 3960440"/>
              <a:gd name="f208" fmla="*/ f165 1 3960000"/>
              <a:gd name="f209" fmla="*/ f5 1 f122"/>
              <a:gd name="f210" fmla="*/ f6 1 f122"/>
              <a:gd name="f211" fmla="*/ f5 1 f123"/>
              <a:gd name="f212" fmla="*/ f7 1 f123"/>
              <a:gd name="f213" fmla="+- f166 0 f1"/>
              <a:gd name="f214" fmla="*/ f167 1 f122"/>
              <a:gd name="f215" fmla="*/ f168 1 f123"/>
              <a:gd name="f216" fmla="*/ f169 1 f122"/>
              <a:gd name="f217" fmla="*/ f170 1 f123"/>
              <a:gd name="f218" fmla="*/ f182 1 f122"/>
              <a:gd name="f219" fmla="*/ f183 1 f123"/>
              <a:gd name="f220" fmla="*/ f207 1 f122"/>
              <a:gd name="f221" fmla="*/ f208 1 f123"/>
              <a:gd name="f222" fmla="*/ f184 1 f122"/>
              <a:gd name="f223" fmla="*/ f185 1 f123"/>
              <a:gd name="f224" fmla="*/ f171 1 f122"/>
              <a:gd name="f225" fmla="*/ f194 1 f123"/>
              <a:gd name="f226" fmla="*/ f195 1 f122"/>
              <a:gd name="f227" fmla="*/ f196 1 f123"/>
              <a:gd name="f228" fmla="*/ f197 1 f122"/>
              <a:gd name="f229" fmla="*/ f198 1 f123"/>
              <a:gd name="f230" fmla="*/ f199 1 f122"/>
              <a:gd name="f231" fmla="*/ f200 1 f123"/>
              <a:gd name="f232" fmla="*/ f192 1 f122"/>
              <a:gd name="f233" fmla="*/ f193 1 f123"/>
              <a:gd name="f234" fmla="*/ f186 1 f122"/>
              <a:gd name="f235" fmla="*/ f187 1 f123"/>
              <a:gd name="f236" fmla="*/ f188 1 f122"/>
              <a:gd name="f237" fmla="*/ f189 1 f123"/>
              <a:gd name="f238" fmla="*/ f190 1 f122"/>
              <a:gd name="f239" fmla="*/ f191 1 f123"/>
              <a:gd name="f240" fmla="*/ f172 1 f122"/>
              <a:gd name="f241" fmla="*/ f173 1 f123"/>
              <a:gd name="f242" fmla="*/ f201 1 f122"/>
              <a:gd name="f243" fmla="*/ f202 1 f123"/>
              <a:gd name="f244" fmla="*/ f203 1 f122"/>
              <a:gd name="f245" fmla="*/ f204 1 f123"/>
              <a:gd name="f246" fmla="*/ f205 1 f122"/>
              <a:gd name="f247" fmla="*/ f206 1 f123"/>
              <a:gd name="f248" fmla="*/ f174 1 f122"/>
              <a:gd name="f249" fmla="*/ f175 1 f123"/>
              <a:gd name="f250" fmla="*/ f176 1 f122"/>
              <a:gd name="f251" fmla="*/ f177 1 f122"/>
              <a:gd name="f252" fmla="*/ f178 1 f123"/>
              <a:gd name="f253" fmla="*/ f179 1 f123"/>
              <a:gd name="f254" fmla="*/ f180 1 f123"/>
              <a:gd name="f255" fmla="*/ f181 1 f122"/>
              <a:gd name="f256" fmla="*/ f209 f117 1"/>
              <a:gd name="f257" fmla="*/ f210 f117 1"/>
              <a:gd name="f258" fmla="*/ f212 f118 1"/>
              <a:gd name="f259" fmla="*/ f211 f118 1"/>
              <a:gd name="f260" fmla="*/ f214 f117 1"/>
              <a:gd name="f261" fmla="*/ f215 f118 1"/>
              <a:gd name="f262" fmla="*/ f216 f117 1"/>
              <a:gd name="f263" fmla="*/ f217 f118 1"/>
              <a:gd name="f264" fmla="*/ f218 f117 1"/>
              <a:gd name="f265" fmla="*/ f219 f118 1"/>
              <a:gd name="f266" fmla="*/ f220 f117 1"/>
              <a:gd name="f267" fmla="*/ f221 f118 1"/>
              <a:gd name="f268" fmla="*/ f222 f117 1"/>
              <a:gd name="f269" fmla="*/ f223 f118 1"/>
              <a:gd name="f270" fmla="*/ f224 f117 1"/>
              <a:gd name="f271" fmla="*/ f225 f118 1"/>
              <a:gd name="f272" fmla="*/ f226 f117 1"/>
              <a:gd name="f273" fmla="*/ f227 f118 1"/>
              <a:gd name="f274" fmla="*/ f228 f117 1"/>
              <a:gd name="f275" fmla="*/ f229 f118 1"/>
              <a:gd name="f276" fmla="*/ f230 f117 1"/>
              <a:gd name="f277" fmla="*/ f231 f118 1"/>
              <a:gd name="f278" fmla="*/ f232 f117 1"/>
              <a:gd name="f279" fmla="*/ f233 f118 1"/>
              <a:gd name="f280" fmla="*/ f234 f117 1"/>
              <a:gd name="f281" fmla="*/ f235 f118 1"/>
              <a:gd name="f282" fmla="*/ f236 f117 1"/>
              <a:gd name="f283" fmla="*/ f237 f118 1"/>
              <a:gd name="f284" fmla="*/ f238 f117 1"/>
              <a:gd name="f285" fmla="*/ f239 f118 1"/>
              <a:gd name="f286" fmla="*/ f240 f117 1"/>
              <a:gd name="f287" fmla="*/ f241 f118 1"/>
              <a:gd name="f288" fmla="*/ f242 f117 1"/>
              <a:gd name="f289" fmla="*/ f243 f118 1"/>
              <a:gd name="f290" fmla="*/ f244 f117 1"/>
              <a:gd name="f291" fmla="*/ f245 f118 1"/>
              <a:gd name="f292" fmla="*/ f246 f117 1"/>
              <a:gd name="f293" fmla="*/ f247 f118 1"/>
              <a:gd name="f294" fmla="*/ f248 f117 1"/>
              <a:gd name="f295" fmla="*/ f249 f118 1"/>
              <a:gd name="f296" fmla="*/ f250 f117 1"/>
              <a:gd name="f297" fmla="*/ f251 f117 1"/>
              <a:gd name="f298" fmla="*/ f252 f118 1"/>
              <a:gd name="f299" fmla="*/ f253 f118 1"/>
              <a:gd name="f300" fmla="*/ f254 f118 1"/>
              <a:gd name="f301" fmla="*/ f255 f1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13">
                <a:pos x="f260" y="f261"/>
              </a:cxn>
              <a:cxn ang="f213">
                <a:pos x="f262" y="f263"/>
              </a:cxn>
              <a:cxn ang="f213">
                <a:pos x="f264" y="f265"/>
              </a:cxn>
              <a:cxn ang="f213">
                <a:pos x="f266" y="f267"/>
              </a:cxn>
              <a:cxn ang="f213">
                <a:pos x="f268" y="f269"/>
              </a:cxn>
              <a:cxn ang="f213">
                <a:pos x="f270" y="f271"/>
              </a:cxn>
              <a:cxn ang="f213">
                <a:pos x="f272" y="f273"/>
              </a:cxn>
              <a:cxn ang="f213">
                <a:pos x="f274" y="f275"/>
              </a:cxn>
              <a:cxn ang="f213">
                <a:pos x="f276" y="f277"/>
              </a:cxn>
              <a:cxn ang="f213">
                <a:pos x="f278" y="f279"/>
              </a:cxn>
              <a:cxn ang="f213">
                <a:pos x="f280" y="f281"/>
              </a:cxn>
              <a:cxn ang="f213">
                <a:pos x="f282" y="f283"/>
              </a:cxn>
              <a:cxn ang="f213">
                <a:pos x="f284" y="f285"/>
              </a:cxn>
              <a:cxn ang="f213">
                <a:pos x="f286" y="f287"/>
              </a:cxn>
              <a:cxn ang="f213">
                <a:pos x="f288" y="f289"/>
              </a:cxn>
              <a:cxn ang="f213">
                <a:pos x="f290" y="f291"/>
              </a:cxn>
              <a:cxn ang="f213">
                <a:pos x="f292" y="f293"/>
              </a:cxn>
              <a:cxn ang="f213">
                <a:pos x="f260" y="f261"/>
              </a:cxn>
              <a:cxn ang="f213">
                <a:pos x="f294" y="f295"/>
              </a:cxn>
              <a:cxn ang="f213">
                <a:pos x="f296" y="f295"/>
              </a:cxn>
              <a:cxn ang="f213">
                <a:pos x="f297" y="f298"/>
              </a:cxn>
              <a:cxn ang="f213">
                <a:pos x="f297" y="f299"/>
              </a:cxn>
              <a:cxn ang="f213">
                <a:pos x="f296" y="f300"/>
              </a:cxn>
              <a:cxn ang="f213">
                <a:pos x="f294" y="f300"/>
              </a:cxn>
              <a:cxn ang="f213">
                <a:pos x="f301" y="f299"/>
              </a:cxn>
              <a:cxn ang="f213">
                <a:pos x="f301" y="f298"/>
              </a:cxn>
              <a:cxn ang="f213">
                <a:pos x="f294" y="f295"/>
              </a:cxn>
            </a:cxnLst>
            <a:rect l="f256" t="f259" r="f257" b="f258"/>
            <a:pathLst>
              <a:path w="3960440" h="3960000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8" y="f49"/>
                  <a:pt x="f50" y="f51"/>
                </a:cubicBezTo>
                <a:cubicBezTo>
                  <a:pt x="f52" y="f53"/>
                  <a:pt x="f54" y="f55"/>
                  <a:pt x="f56" y="f57"/>
                </a:cubicBezTo>
                <a:cubicBezTo>
                  <a:pt x="f58" y="f59"/>
                  <a:pt x="f60" y="f61"/>
                  <a:pt x="f62" y="f63"/>
                </a:cubicBez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77"/>
                  <a:pt x="f78" y="f79"/>
                  <a:pt x="f80" y="f81"/>
                </a:cubicBezTo>
                <a:cubicBezTo>
                  <a:pt x="f82" y="f83"/>
                  <a:pt x="f84" y="f85"/>
                  <a:pt x="f86" y="f87"/>
                </a:cubicBezTo>
                <a:cubicBezTo>
                  <a:pt x="f88" y="f89"/>
                  <a:pt x="f90" y="f91"/>
                  <a:pt x="f92" y="f93"/>
                </a:cubicBezTo>
                <a:cubicBezTo>
                  <a:pt x="f94" y="f95"/>
                  <a:pt x="f96" y="f97"/>
                  <a:pt x="f98" y="f99"/>
                </a:cubicBezTo>
                <a:cubicBezTo>
                  <a:pt x="f100" y="f101"/>
                  <a:pt x="f102" y="f103"/>
                  <a:pt x="f104" y="f105"/>
                </a:cubicBezTo>
                <a:cubicBezTo>
                  <a:pt x="f106" y="f107"/>
                  <a:pt x="f108" y="f109"/>
                  <a:pt x="f8" y="f9"/>
                </a:cubicBezTo>
                <a:close/>
                <a:moveTo>
                  <a:pt x="f110" y="f5"/>
                </a:moveTo>
                <a:lnTo>
                  <a:pt x="f111" y="f5"/>
                </a:lnTo>
                <a:cubicBezTo>
                  <a:pt x="f112" y="f5"/>
                  <a:pt x="f6" y="f113"/>
                  <a:pt x="f6" y="f110"/>
                </a:cubicBezTo>
                <a:lnTo>
                  <a:pt x="f6" y="f114"/>
                </a:lnTo>
                <a:cubicBezTo>
                  <a:pt x="f6" y="f115"/>
                  <a:pt x="f112" y="f7"/>
                  <a:pt x="f111" y="f7"/>
                </a:cubicBezTo>
                <a:lnTo>
                  <a:pt x="f110" y="f7"/>
                </a:lnTo>
                <a:cubicBezTo>
                  <a:pt x="f113" y="f7"/>
                  <a:pt x="f5" y="f115"/>
                  <a:pt x="f5" y="f114"/>
                </a:cubicBezTo>
                <a:lnTo>
                  <a:pt x="f5" y="f110"/>
                </a:lnTo>
                <a:cubicBezTo>
                  <a:pt x="f5" y="f113"/>
                  <a:pt x="f113" y="f5"/>
                  <a:pt x="f110" y="f5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F882877B-73E7-4F8C-9302-848288455064}"/>
              </a:ext>
            </a:extLst>
          </p:cNvPr>
          <p:cNvSpPr/>
          <p:nvPr/>
        </p:nvSpPr>
        <p:spPr>
          <a:xfrm>
            <a:off x="4171821" y="5441804"/>
            <a:ext cx="573145" cy="61078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888432"/>
              <a:gd name="f7" fmla="val 3960440"/>
              <a:gd name="f8" fmla="val 554477"/>
              <a:gd name="f9" fmla="val 1512168"/>
              <a:gd name="f10" fmla="val 3312368"/>
              <a:gd name="f11" fmla="val 1201638"/>
              <a:gd name="f12" fmla="val 2840340"/>
              <a:gd name="f13" fmla="val 1479943"/>
              <a:gd name="f14" fmla="val 2293254"/>
              <a:gd name="f15" fmla="val 1484797"/>
              <a:gd name="f16" fmla="val 2254084"/>
              <a:gd name="f17" fmla="val 1780470"/>
              <a:gd name="f18" fmla="val 2136833"/>
              <a:gd name="f19" fmla="val 1785510"/>
              <a:gd name="f20" fmla="val 1510185"/>
              <a:gd name="f21" fmla="val 1489672"/>
              <a:gd name="f22" fmla="val 3310385"/>
              <a:gd name="f23" fmla="val 2140283"/>
              <a:gd name="f24" fmla="val 2925445"/>
              <a:gd name="f25" fmla="val 2133383"/>
              <a:gd name="f26" fmla="val 2560917"/>
              <a:gd name="f27" fmla="val 2147184"/>
              <a:gd name="f28" fmla="val 2155564"/>
              <a:gd name="f29" fmla="val 2187272"/>
              <a:gd name="f30" fmla="val 1842063"/>
              <a:gd name="f31" fmla="val 2668986"/>
              <a:gd name="f32" fmla="val 1938990"/>
              <a:gd name="f33" fmla="val 2673919"/>
              <a:gd name="f34" fmla="val 2138897"/>
              <a:gd name="f35" fmla="val 2679688"/>
              <a:gd name="f36" fmla="val 3312366"/>
              <a:gd name="f37" fmla="val 3326849"/>
              <a:gd name="f38" fmla="val 3329155"/>
              <a:gd name="f39" fmla="val 2917782"/>
              <a:gd name="f40" fmla="val 3331462"/>
              <a:gd name="f41" fmla="val 2523197"/>
              <a:gd name="f42" fmla="val 3333768"/>
              <a:gd name="f43" fmla="val 2128613"/>
              <a:gd name="f44" fmla="val 3339026"/>
              <a:gd name="f45" fmla="val 1942962"/>
              <a:gd name="f46" fmla="val 3184753"/>
              <a:gd name="f47" fmla="val 1475890"/>
              <a:gd name="f48" fmla="val 878058"/>
              <a:gd name="f49" fmla="val 648072"/>
              <a:gd name="f50" fmla="val 699349"/>
              <a:gd name="f51" fmla="val 792944"/>
              <a:gd name="f52" fmla="val 971653"/>
              <a:gd name="f53" fmla="val 1150362"/>
              <a:gd name="f54" fmla="val 1295234"/>
              <a:gd name="f55" fmla="val 1056767"/>
              <a:gd name="f56" fmla="val 1201639"/>
              <a:gd name="f57" fmla="val 333511"/>
              <a:gd name="f58" fmla="val 3554921"/>
              <a:gd name="f59" fmla="val 3739114"/>
              <a:gd name="f60" fmla="val 149318"/>
              <a:gd name="f61" fmla="val 3626929"/>
              <a:gd name="f62" fmla="val 3811122"/>
              <a:gd name="f63" fmla="+- 0 0 -90"/>
              <a:gd name="f64" fmla="*/ f3 1 3888432"/>
              <a:gd name="f65" fmla="*/ f4 1 3960440"/>
              <a:gd name="f66" fmla="+- f7 0 f5"/>
              <a:gd name="f67" fmla="+- f6 0 f5"/>
              <a:gd name="f68" fmla="*/ f63 f0 1"/>
              <a:gd name="f69" fmla="*/ f67 1 3888432"/>
              <a:gd name="f70" fmla="*/ f66 1 3960440"/>
              <a:gd name="f71" fmla="*/ 554477 f67 1"/>
              <a:gd name="f72" fmla="*/ 1512168 f66 1"/>
              <a:gd name="f73" fmla="*/ 3312368 f66 1"/>
              <a:gd name="f74" fmla="*/ 1201638 f67 1"/>
              <a:gd name="f75" fmla="*/ 2136833 f67 1"/>
              <a:gd name="f76" fmla="*/ 1785510 f66 1"/>
              <a:gd name="f77" fmla="*/ 1510185 f66 1"/>
              <a:gd name="f78" fmla="*/ 1489672 f67 1"/>
              <a:gd name="f79" fmla="*/ 3310385 f66 1"/>
              <a:gd name="f80" fmla="*/ 2673919 f67 1"/>
              <a:gd name="f81" fmla="*/ 2138897 f66 1"/>
              <a:gd name="f82" fmla="*/ 2679688 f67 1"/>
              <a:gd name="f83" fmla="*/ 3312366 f66 1"/>
              <a:gd name="f84" fmla="*/ 3326849 f67 1"/>
              <a:gd name="f85" fmla="*/ 3333768 f67 1"/>
              <a:gd name="f86" fmla="*/ 2128613 f66 1"/>
              <a:gd name="f87" fmla="*/ 2840340 f67 1"/>
              <a:gd name="f88" fmla="*/ 1479943 f66 1"/>
              <a:gd name="f89" fmla="*/ 878058 f67 1"/>
              <a:gd name="f90" fmla="*/ 648072 f66 1"/>
              <a:gd name="f91" fmla="*/ 971653 f66 1"/>
              <a:gd name="f92" fmla="*/ 1295234 f66 1"/>
              <a:gd name="f93" fmla="*/ 1201639 f67 1"/>
              <a:gd name="f94" fmla="*/ 333511 f67 1"/>
              <a:gd name="f95" fmla="*/ 0 f66 1"/>
              <a:gd name="f96" fmla="*/ 3554921 f67 1"/>
              <a:gd name="f97" fmla="*/ 3888432 f67 1"/>
              <a:gd name="f98" fmla="*/ 333511 f66 1"/>
              <a:gd name="f99" fmla="*/ 3626929 f66 1"/>
              <a:gd name="f100" fmla="*/ 3960440 f66 1"/>
              <a:gd name="f101" fmla="*/ 0 f67 1"/>
              <a:gd name="f102" fmla="*/ 2147184 f67 1"/>
              <a:gd name="f103" fmla="*/ 2155564 f66 1"/>
              <a:gd name="f104" fmla="*/ f68 1 f2"/>
              <a:gd name="f105" fmla="*/ f71 1 3888432"/>
              <a:gd name="f106" fmla="*/ f72 1 3960440"/>
              <a:gd name="f107" fmla="*/ f73 1 3960440"/>
              <a:gd name="f108" fmla="*/ f74 1 3888432"/>
              <a:gd name="f109" fmla="*/ f75 1 3888432"/>
              <a:gd name="f110" fmla="*/ f76 1 3960440"/>
              <a:gd name="f111" fmla="*/ f77 1 3960440"/>
              <a:gd name="f112" fmla="*/ f78 1 3888432"/>
              <a:gd name="f113" fmla="*/ f79 1 3960440"/>
              <a:gd name="f114" fmla="*/ f80 1 3888432"/>
              <a:gd name="f115" fmla="*/ f81 1 3960440"/>
              <a:gd name="f116" fmla="*/ f82 1 3888432"/>
              <a:gd name="f117" fmla="*/ f83 1 3960440"/>
              <a:gd name="f118" fmla="*/ f84 1 3888432"/>
              <a:gd name="f119" fmla="*/ f85 1 3888432"/>
              <a:gd name="f120" fmla="*/ f86 1 3960440"/>
              <a:gd name="f121" fmla="*/ f87 1 3888432"/>
              <a:gd name="f122" fmla="*/ f88 1 3960440"/>
              <a:gd name="f123" fmla="*/ f89 1 3888432"/>
              <a:gd name="f124" fmla="*/ f90 1 3960440"/>
              <a:gd name="f125" fmla="*/ f91 1 3960440"/>
              <a:gd name="f126" fmla="*/ f92 1 3960440"/>
              <a:gd name="f127" fmla="*/ f93 1 3888432"/>
              <a:gd name="f128" fmla="*/ f94 1 3888432"/>
              <a:gd name="f129" fmla="*/ f95 1 3960440"/>
              <a:gd name="f130" fmla="*/ f96 1 3888432"/>
              <a:gd name="f131" fmla="*/ f97 1 3888432"/>
              <a:gd name="f132" fmla="*/ f98 1 3960440"/>
              <a:gd name="f133" fmla="*/ f99 1 3960440"/>
              <a:gd name="f134" fmla="*/ f100 1 3960440"/>
              <a:gd name="f135" fmla="*/ f101 1 3888432"/>
              <a:gd name="f136" fmla="*/ f102 1 3888432"/>
              <a:gd name="f137" fmla="*/ f103 1 3960440"/>
              <a:gd name="f138" fmla="*/ f5 1 f69"/>
              <a:gd name="f139" fmla="*/ f6 1 f69"/>
              <a:gd name="f140" fmla="*/ f5 1 f70"/>
              <a:gd name="f141" fmla="*/ f7 1 f70"/>
              <a:gd name="f142" fmla="+- f104 0 f1"/>
              <a:gd name="f143" fmla="*/ f105 1 f69"/>
              <a:gd name="f144" fmla="*/ f106 1 f70"/>
              <a:gd name="f145" fmla="*/ f107 1 f70"/>
              <a:gd name="f146" fmla="*/ f108 1 f69"/>
              <a:gd name="f147" fmla="*/ f121 1 f69"/>
              <a:gd name="f148" fmla="*/ f122 1 f70"/>
              <a:gd name="f149" fmla="*/ f109 1 f69"/>
              <a:gd name="f150" fmla="*/ f110 1 f70"/>
              <a:gd name="f151" fmla="*/ f111 1 f70"/>
              <a:gd name="f152" fmla="*/ f112 1 f69"/>
              <a:gd name="f153" fmla="*/ f113 1 f70"/>
              <a:gd name="f154" fmla="*/ f136 1 f69"/>
              <a:gd name="f155" fmla="*/ f137 1 f70"/>
              <a:gd name="f156" fmla="*/ f114 1 f69"/>
              <a:gd name="f157" fmla="*/ f115 1 f70"/>
              <a:gd name="f158" fmla="*/ f116 1 f69"/>
              <a:gd name="f159" fmla="*/ f117 1 f70"/>
              <a:gd name="f160" fmla="*/ f118 1 f69"/>
              <a:gd name="f161" fmla="*/ f119 1 f69"/>
              <a:gd name="f162" fmla="*/ f120 1 f70"/>
              <a:gd name="f163" fmla="*/ f123 1 f69"/>
              <a:gd name="f164" fmla="*/ f124 1 f70"/>
              <a:gd name="f165" fmla="*/ f125 1 f70"/>
              <a:gd name="f166" fmla="*/ f126 1 f70"/>
              <a:gd name="f167" fmla="*/ f127 1 f69"/>
              <a:gd name="f168" fmla="*/ f128 1 f69"/>
              <a:gd name="f169" fmla="*/ f129 1 f70"/>
              <a:gd name="f170" fmla="*/ f130 1 f69"/>
              <a:gd name="f171" fmla="*/ f131 1 f69"/>
              <a:gd name="f172" fmla="*/ f132 1 f70"/>
              <a:gd name="f173" fmla="*/ f133 1 f70"/>
              <a:gd name="f174" fmla="*/ f134 1 f70"/>
              <a:gd name="f175" fmla="*/ f135 1 f69"/>
              <a:gd name="f176" fmla="*/ f138 f64 1"/>
              <a:gd name="f177" fmla="*/ f139 f64 1"/>
              <a:gd name="f178" fmla="*/ f141 f65 1"/>
              <a:gd name="f179" fmla="*/ f140 f65 1"/>
              <a:gd name="f180" fmla="*/ f143 f64 1"/>
              <a:gd name="f181" fmla="*/ f144 f65 1"/>
              <a:gd name="f182" fmla="*/ f145 f65 1"/>
              <a:gd name="f183" fmla="*/ f146 f64 1"/>
              <a:gd name="f184" fmla="*/ f147 f64 1"/>
              <a:gd name="f185" fmla="*/ f148 f65 1"/>
              <a:gd name="f186" fmla="*/ f149 f64 1"/>
              <a:gd name="f187" fmla="*/ f150 f65 1"/>
              <a:gd name="f188" fmla="*/ f151 f65 1"/>
              <a:gd name="f189" fmla="*/ f152 f64 1"/>
              <a:gd name="f190" fmla="*/ f153 f65 1"/>
              <a:gd name="f191" fmla="*/ f154 f64 1"/>
              <a:gd name="f192" fmla="*/ f155 f65 1"/>
              <a:gd name="f193" fmla="*/ f156 f64 1"/>
              <a:gd name="f194" fmla="*/ f157 f65 1"/>
              <a:gd name="f195" fmla="*/ f158 f64 1"/>
              <a:gd name="f196" fmla="*/ f159 f65 1"/>
              <a:gd name="f197" fmla="*/ f160 f64 1"/>
              <a:gd name="f198" fmla="*/ f161 f64 1"/>
              <a:gd name="f199" fmla="*/ f162 f65 1"/>
              <a:gd name="f200" fmla="*/ f163 f64 1"/>
              <a:gd name="f201" fmla="*/ f164 f65 1"/>
              <a:gd name="f202" fmla="*/ f165 f65 1"/>
              <a:gd name="f203" fmla="*/ f166 f65 1"/>
              <a:gd name="f204" fmla="*/ f167 f64 1"/>
              <a:gd name="f205" fmla="*/ f168 f64 1"/>
              <a:gd name="f206" fmla="*/ f169 f65 1"/>
              <a:gd name="f207" fmla="*/ f170 f64 1"/>
              <a:gd name="f208" fmla="*/ f171 f64 1"/>
              <a:gd name="f209" fmla="*/ f172 f65 1"/>
              <a:gd name="f210" fmla="*/ f173 f65 1"/>
              <a:gd name="f211" fmla="*/ f174 f65 1"/>
              <a:gd name="f212" fmla="*/ f175 f6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42">
                <a:pos x="f180" y="f181"/>
              </a:cxn>
              <a:cxn ang="f142">
                <a:pos x="f180" y="f182"/>
              </a:cxn>
              <a:cxn ang="f142">
                <a:pos x="f183" y="f182"/>
              </a:cxn>
              <a:cxn ang="f142">
                <a:pos x="f183" y="f181"/>
              </a:cxn>
              <a:cxn ang="f142">
                <a:pos x="f180" y="f181"/>
              </a:cxn>
              <a:cxn ang="f142">
                <a:pos x="f184" y="f185"/>
              </a:cxn>
              <a:cxn ang="f142">
                <a:pos x="f186" y="f187"/>
              </a:cxn>
              <a:cxn ang="f142">
                <a:pos x="f186" y="f188"/>
              </a:cxn>
              <a:cxn ang="f142">
                <a:pos x="f189" y="f188"/>
              </a:cxn>
              <a:cxn ang="f142">
                <a:pos x="f189" y="f190"/>
              </a:cxn>
              <a:cxn ang="f142">
                <a:pos x="f186" y="f190"/>
              </a:cxn>
              <a:cxn ang="f142">
                <a:pos x="f191" y="f192"/>
              </a:cxn>
              <a:cxn ang="f142">
                <a:pos x="f193" y="f194"/>
              </a:cxn>
              <a:cxn ang="f142">
                <a:pos x="f195" y="f196"/>
              </a:cxn>
              <a:cxn ang="f142">
                <a:pos x="f197" y="f196"/>
              </a:cxn>
              <a:cxn ang="f142">
                <a:pos x="f198" y="f199"/>
              </a:cxn>
              <a:cxn ang="f142">
                <a:pos x="f184" y="f185"/>
              </a:cxn>
              <a:cxn ang="f142">
                <a:pos x="f200" y="f201"/>
              </a:cxn>
              <a:cxn ang="f142">
                <a:pos x="f180" y="f202"/>
              </a:cxn>
              <a:cxn ang="f142">
                <a:pos x="f200" y="f203"/>
              </a:cxn>
              <a:cxn ang="f142">
                <a:pos x="f204" y="f202"/>
              </a:cxn>
              <a:cxn ang="f142">
                <a:pos x="f200" y="f201"/>
              </a:cxn>
              <a:cxn ang="f142">
                <a:pos x="f205" y="f206"/>
              </a:cxn>
              <a:cxn ang="f142">
                <a:pos x="f207" y="f206"/>
              </a:cxn>
              <a:cxn ang="f142">
                <a:pos x="f208" y="f209"/>
              </a:cxn>
              <a:cxn ang="f142">
                <a:pos x="f208" y="f210"/>
              </a:cxn>
              <a:cxn ang="f142">
                <a:pos x="f207" y="f211"/>
              </a:cxn>
              <a:cxn ang="f142">
                <a:pos x="f205" y="f211"/>
              </a:cxn>
              <a:cxn ang="f142">
                <a:pos x="f212" y="f210"/>
              </a:cxn>
              <a:cxn ang="f142">
                <a:pos x="f212" y="f209"/>
              </a:cxn>
              <a:cxn ang="f142">
                <a:pos x="f205" y="f206"/>
              </a:cxn>
            </a:cxnLst>
            <a:rect l="f176" t="f179" r="f177" b="f178"/>
            <a:pathLst>
              <a:path w="3888432" h="3960440">
                <a:moveTo>
                  <a:pt x="f8" y="f9"/>
                </a:moveTo>
                <a:lnTo>
                  <a:pt x="f8" y="f10"/>
                </a:lnTo>
                <a:lnTo>
                  <a:pt x="f11" y="f10"/>
                </a:lnTo>
                <a:lnTo>
                  <a:pt x="f11" y="f9"/>
                </a:lnTo>
                <a:lnTo>
                  <a:pt x="f8" y="f9"/>
                </a:lnTo>
                <a:close/>
                <a:moveTo>
                  <a:pt x="f12" y="f13"/>
                </a:moveTo>
                <a:cubicBezTo>
                  <a:pt x="f14" y="f15"/>
                  <a:pt x="f16" y="f17"/>
                  <a:pt x="f18" y="f19"/>
                </a:cubicBezTo>
                <a:lnTo>
                  <a:pt x="f18" y="f20"/>
                </a:lnTo>
                <a:lnTo>
                  <a:pt x="f21" y="f20"/>
                </a:lnTo>
                <a:lnTo>
                  <a:pt x="f21" y="f22"/>
                </a:lnTo>
                <a:lnTo>
                  <a:pt x="f18" y="f22"/>
                </a:ln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33" y="f34"/>
                </a:cubicBezTo>
                <a:lnTo>
                  <a:pt x="f35" y="f36"/>
                </a:lnTo>
                <a:lnTo>
                  <a:pt x="f37" y="f36"/>
                </a:ln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47"/>
                  <a:pt x="f12" y="f13"/>
                </a:cubicBezTo>
                <a:close/>
                <a:moveTo>
                  <a:pt x="f48" y="f49"/>
                </a:moveTo>
                <a:cubicBezTo>
                  <a:pt x="f50" y="f49"/>
                  <a:pt x="f8" y="f51"/>
                  <a:pt x="f8" y="f52"/>
                </a:cubicBezTo>
                <a:cubicBezTo>
                  <a:pt x="f8" y="f53"/>
                  <a:pt x="f50" y="f54"/>
                  <a:pt x="f48" y="f54"/>
                </a:cubicBezTo>
                <a:cubicBezTo>
                  <a:pt x="f55" y="f54"/>
                  <a:pt x="f56" y="f53"/>
                  <a:pt x="f56" y="f52"/>
                </a:cubicBezTo>
                <a:cubicBezTo>
                  <a:pt x="f56" y="f51"/>
                  <a:pt x="f55" y="f49"/>
                  <a:pt x="f48" y="f49"/>
                </a:cubicBezTo>
                <a:close/>
                <a:moveTo>
                  <a:pt x="f57" y="f5"/>
                </a:moveTo>
                <a:lnTo>
                  <a:pt x="f58" y="f5"/>
                </a:lnTo>
                <a:cubicBezTo>
                  <a:pt x="f59" y="f5"/>
                  <a:pt x="f6" y="f60"/>
                  <a:pt x="f6" y="f57"/>
                </a:cubicBezTo>
                <a:lnTo>
                  <a:pt x="f6" y="f61"/>
                </a:lnTo>
                <a:cubicBezTo>
                  <a:pt x="f6" y="f62"/>
                  <a:pt x="f59" y="f7"/>
                  <a:pt x="f58" y="f7"/>
                </a:cubicBezTo>
                <a:lnTo>
                  <a:pt x="f57" y="f7"/>
                </a:lnTo>
                <a:cubicBezTo>
                  <a:pt x="f60" y="f7"/>
                  <a:pt x="f5" y="f62"/>
                  <a:pt x="f5" y="f61"/>
                </a:cubicBezTo>
                <a:lnTo>
                  <a:pt x="f5" y="f57"/>
                </a:lnTo>
                <a:cubicBezTo>
                  <a:pt x="f5" y="f60"/>
                  <a:pt x="f60" y="f5"/>
                  <a:pt x="f57" y="f5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C59D2B77-FE50-46CA-AF1E-54BF97F72CA2}"/>
              </a:ext>
            </a:extLst>
          </p:cNvPr>
          <p:cNvSpPr/>
          <p:nvPr/>
        </p:nvSpPr>
        <p:spPr>
          <a:xfrm>
            <a:off x="6969556" y="5441804"/>
            <a:ext cx="573081" cy="61078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960000"/>
              <a:gd name="f7" fmla="val 3160999"/>
              <a:gd name="f8" fmla="val 1374274"/>
              <a:gd name="f9" fmla="val 3155132"/>
              <a:gd name="f10" fmla="val 1419362"/>
              <a:gd name="f11" fmla="val 2496208"/>
              <a:gd name="f12" fmla="val 770986"/>
              <a:gd name="f13" fmla="val 2113414"/>
              <a:gd name="f14" fmla="val 1929581"/>
              <a:gd name="f15" fmla="val 1106902"/>
              <a:gd name="f16" fmla="val 1921633"/>
              <a:gd name="f17" fmla="val 1292845"/>
              <a:gd name="f18" fmla="val 1914712"/>
              <a:gd name="f19" fmla="val 1454769"/>
              <a:gd name="f20" fmla="val 1928136"/>
              <a:gd name="f21" fmla="val 1522392"/>
              <a:gd name="f22" fmla="val 1942445"/>
              <a:gd name="f23" fmla="val 1570340"/>
              <a:gd name="f24" fmla="val 1547199"/>
              <a:gd name="f25" fmla="val 1510736"/>
              <a:gd name="f26" fmla="val 1237189"/>
              <a:gd name="f27" fmla="val 1330681"/>
              <a:gd name="f28" fmla="val 815277"/>
              <a:gd name="f29" fmla="val 836121"/>
              <a:gd name="f30" fmla="val 618819"/>
              <a:gd name="f31" fmla="val 1229038"/>
              <a:gd name="f32" fmla="val 733086"/>
              <a:gd name="f33" fmla="val 1558961"/>
              <a:gd name="f34" fmla="val 965659"/>
              <a:gd name="f35" fmla="val 1735195"/>
              <a:gd name="f36" fmla="val 864541"/>
              <a:gd name="f37" fmla="val 1716416"/>
              <a:gd name="f38" fmla="val 662904"/>
              <a:gd name="f39" fmla="val 1695759"/>
              <a:gd name="f40" fmla="val 570453"/>
              <a:gd name="f41" fmla="val 1629310"/>
              <a:gd name="f42" fmla="val 597898"/>
              <a:gd name="f43" fmla="val 2016450"/>
              <a:gd name="f44" fmla="val 990931"/>
              <a:gd name="f45" fmla="val 2177657"/>
              <a:gd name="f46" fmla="val 1196057"/>
              <a:gd name="f47" fmla="val 2257108"/>
              <a:gd name="f48" fmla="val 1113718"/>
              <a:gd name="f49" fmla="val 2275887"/>
              <a:gd name="f50" fmla="val 943857"/>
              <a:gd name="f51" fmla="val 2321380"/>
              <a:gd name="f52" fmla="val 813848"/>
              <a:gd name="f53" fmla="val 2296824"/>
              <a:gd name="f54" fmla="val 926523"/>
              <a:gd name="f55" fmla="val 2634848"/>
              <a:gd name="f56" fmla="val 1326064"/>
              <a:gd name="f57" fmla="val 2611755"/>
              <a:gd name="f58" fmla="val 1486410"/>
              <a:gd name="f59" fmla="val 2607420"/>
              <a:gd name="f60" fmla="val 1297174"/>
              <a:gd name="f61" fmla="val 2749708"/>
              <a:gd name="f62" fmla="val 1000058"/>
              <a:gd name="f63" fmla="val 2795794"/>
              <a:gd name="f64" fmla="val 489408"/>
              <a:gd name="f65" fmla="val 2829018"/>
              <a:gd name="f66" fmla="val 914827"/>
              <a:gd name="f67" fmla="val 3139596"/>
              <a:gd name="f68" fmla="val 1734874"/>
              <a:gd name="f69" fmla="val 3242281"/>
              <a:gd name="f70" fmla="val 2062787"/>
              <a:gd name="f71" fmla="val 3146219"/>
              <a:gd name="f72" fmla="val 2763394"/>
              <a:gd name="f73" fmla="val 2903535"/>
              <a:gd name="f74" fmla="val 2915370"/>
              <a:gd name="f75" fmla="val 2621267"/>
              <a:gd name="f76" fmla="val 3074271"/>
              <a:gd name="f77" fmla="val 2105563"/>
              <a:gd name="f78" fmla="val 3173740"/>
              <a:gd name="f79" fmla="val 1733406"/>
              <a:gd name="f80" fmla="val 3145310"/>
              <a:gd name="f81" fmla="val 1648999"/>
              <a:gd name="f82" fmla="val 3207849"/>
              <a:gd name="f83" fmla="val 1493166"/>
              <a:gd name="f84" fmla="val 3270388"/>
              <a:gd name="f85" fmla="val 1337333"/>
              <a:gd name="f86" fmla="val 3414210"/>
              <a:gd name="f87" fmla="val 1276468"/>
              <a:gd name="f88" fmla="val 3449507"/>
              <a:gd name="f89" fmla="val 1170564"/>
              <a:gd name="f90" fmla="val 3349883"/>
              <a:gd name="f91" fmla="val 1192977"/>
              <a:gd name="f92" fmla="val 3252716"/>
              <a:gd name="f93" fmla="val 1239516"/>
              <a:gd name="f94" fmla="val 3140091"/>
              <a:gd name="f95" fmla="val 1227260"/>
              <a:gd name="f96" fmla="val 3219995"/>
              <a:gd name="f97" fmla="val 1183499"/>
              <a:gd name="f98" fmla="val 3274317"/>
              <a:gd name="f99" fmla="val 996523"/>
              <a:gd name="f100" fmla="val 3324107"/>
              <a:gd name="f101" fmla="val 851504"/>
              <a:gd name="f102" fmla="val 3215037"/>
              <a:gd name="f103" fmla="val 921165"/>
              <a:gd name="f104" fmla="val 3152155"/>
              <a:gd name="f105" fmla="val 998691"/>
              <a:gd name="f106" fmla="val 2995677"/>
              <a:gd name="f107" fmla="val 1008938"/>
              <a:gd name="f108" fmla="val 2884471"/>
              <a:gd name="f109" fmla="val 881691"/>
              <a:gd name="f110" fmla="val 2678487"/>
              <a:gd name="f111" fmla="val 308009"/>
              <a:gd name="f112" fmla="val 3651991"/>
              <a:gd name="f113" fmla="val 3822100"/>
              <a:gd name="f114" fmla="val 137900"/>
              <a:gd name="f115" fmla="+- 0 0 -90"/>
              <a:gd name="f116" fmla="*/ f3 1 3960000"/>
              <a:gd name="f117" fmla="*/ f4 1 3960000"/>
              <a:gd name="f118" fmla="+- f6 0 f5"/>
              <a:gd name="f119" fmla="*/ f115 f0 1"/>
              <a:gd name="f120" fmla="*/ f118 1 3960000"/>
              <a:gd name="f121" fmla="*/ 3160999 f118 1"/>
              <a:gd name="f122" fmla="*/ 1374274 f118 1"/>
              <a:gd name="f123" fmla="*/ 3155132 f118 1"/>
              <a:gd name="f124" fmla="*/ 1419362 f118 1"/>
              <a:gd name="f125" fmla="*/ 1921633 f118 1"/>
              <a:gd name="f126" fmla="*/ 1942445 f118 1"/>
              <a:gd name="f127" fmla="*/ 1570340 f118 1"/>
              <a:gd name="f128" fmla="*/ 2257108 f118 1"/>
              <a:gd name="f129" fmla="*/ 3207849 f118 1"/>
              <a:gd name="f130" fmla="*/ 1493166 f118 1"/>
              <a:gd name="f131" fmla="*/ 2995677 f118 1"/>
              <a:gd name="f132" fmla="*/ 1008938 f118 1"/>
              <a:gd name="f133" fmla="*/ 308009 f118 1"/>
              <a:gd name="f134" fmla="*/ 0 f118 1"/>
              <a:gd name="f135" fmla="*/ 3651991 f118 1"/>
              <a:gd name="f136" fmla="*/ 3960000 f118 1"/>
              <a:gd name="f137" fmla="*/ 3140091 f118 1"/>
              <a:gd name="f138" fmla="*/ 1227260 f118 1"/>
              <a:gd name="f139" fmla="*/ 3449507 f118 1"/>
              <a:gd name="f140" fmla="*/ 1170564 f118 1"/>
              <a:gd name="f141" fmla="*/ 3324107 f118 1"/>
              <a:gd name="f142" fmla="*/ 851504 f118 1"/>
              <a:gd name="f143" fmla="*/ 1292845 f118 1"/>
              <a:gd name="f144" fmla="*/ 2496208 f118 1"/>
              <a:gd name="f145" fmla="*/ 770986 f118 1"/>
              <a:gd name="f146" fmla="*/ 815277 f118 1"/>
              <a:gd name="f147" fmla="*/ 836121 f118 1"/>
              <a:gd name="f148" fmla="*/ 965659 f118 1"/>
              <a:gd name="f149" fmla="*/ 1735195 f118 1"/>
              <a:gd name="f150" fmla="*/ 1196057 f118 1"/>
              <a:gd name="f151" fmla="*/ 1486410 f118 1"/>
              <a:gd name="f152" fmla="*/ 2607420 f118 1"/>
              <a:gd name="f153" fmla="*/ 813848 f118 1"/>
              <a:gd name="f154" fmla="*/ 2296824 f118 1"/>
              <a:gd name="f155" fmla="*/ 570453 f118 1"/>
              <a:gd name="f156" fmla="*/ 1629310 f118 1"/>
              <a:gd name="f157" fmla="*/ 489408 f118 1"/>
              <a:gd name="f158" fmla="*/ 2829018 f118 1"/>
              <a:gd name="f159" fmla="*/ 2062787 f118 1"/>
              <a:gd name="f160" fmla="*/ 3146219 f118 1"/>
              <a:gd name="f161" fmla="*/ 3074271 f118 1"/>
              <a:gd name="f162" fmla="*/ 2105563 f118 1"/>
              <a:gd name="f163" fmla="*/ f119 1 f2"/>
              <a:gd name="f164" fmla="*/ f121 1 3960000"/>
              <a:gd name="f165" fmla="*/ f122 1 3960000"/>
              <a:gd name="f166" fmla="*/ f123 1 3960000"/>
              <a:gd name="f167" fmla="*/ f124 1 3960000"/>
              <a:gd name="f168" fmla="*/ f125 1 3960000"/>
              <a:gd name="f169" fmla="*/ f126 1 3960000"/>
              <a:gd name="f170" fmla="*/ f127 1 3960000"/>
              <a:gd name="f171" fmla="*/ f128 1 3960000"/>
              <a:gd name="f172" fmla="*/ f129 1 3960000"/>
              <a:gd name="f173" fmla="*/ f130 1 3960000"/>
              <a:gd name="f174" fmla="*/ f131 1 3960000"/>
              <a:gd name="f175" fmla="*/ f132 1 3960000"/>
              <a:gd name="f176" fmla="*/ f133 1 3960000"/>
              <a:gd name="f177" fmla="*/ f134 1 3960000"/>
              <a:gd name="f178" fmla="*/ f135 1 3960000"/>
              <a:gd name="f179" fmla="*/ f136 1 3960000"/>
              <a:gd name="f180" fmla="*/ f137 1 3960000"/>
              <a:gd name="f181" fmla="*/ f138 1 3960000"/>
              <a:gd name="f182" fmla="*/ f139 1 3960000"/>
              <a:gd name="f183" fmla="*/ f140 1 3960000"/>
              <a:gd name="f184" fmla="*/ f141 1 3960000"/>
              <a:gd name="f185" fmla="*/ f142 1 3960000"/>
              <a:gd name="f186" fmla="*/ f143 1 3960000"/>
              <a:gd name="f187" fmla="*/ f144 1 3960000"/>
              <a:gd name="f188" fmla="*/ f145 1 3960000"/>
              <a:gd name="f189" fmla="*/ f146 1 3960000"/>
              <a:gd name="f190" fmla="*/ f147 1 3960000"/>
              <a:gd name="f191" fmla="*/ f148 1 3960000"/>
              <a:gd name="f192" fmla="*/ f149 1 3960000"/>
              <a:gd name="f193" fmla="*/ f150 1 3960000"/>
              <a:gd name="f194" fmla="*/ f151 1 3960000"/>
              <a:gd name="f195" fmla="*/ f152 1 3960000"/>
              <a:gd name="f196" fmla="*/ f153 1 3960000"/>
              <a:gd name="f197" fmla="*/ f154 1 3960000"/>
              <a:gd name="f198" fmla="*/ f155 1 3960000"/>
              <a:gd name="f199" fmla="*/ f156 1 3960000"/>
              <a:gd name="f200" fmla="*/ f157 1 3960000"/>
              <a:gd name="f201" fmla="*/ f158 1 3960000"/>
              <a:gd name="f202" fmla="*/ f159 1 3960000"/>
              <a:gd name="f203" fmla="*/ f160 1 3960000"/>
              <a:gd name="f204" fmla="*/ f161 1 3960000"/>
              <a:gd name="f205" fmla="*/ f162 1 3960000"/>
              <a:gd name="f206" fmla="*/ f5 1 f120"/>
              <a:gd name="f207" fmla="*/ f6 1 f120"/>
              <a:gd name="f208" fmla="+- f163 0 f1"/>
              <a:gd name="f209" fmla="*/ f164 1 f120"/>
              <a:gd name="f210" fmla="*/ f165 1 f120"/>
              <a:gd name="f211" fmla="*/ f166 1 f120"/>
              <a:gd name="f212" fmla="*/ f167 1 f120"/>
              <a:gd name="f213" fmla="*/ f187 1 f120"/>
              <a:gd name="f214" fmla="*/ f188 1 f120"/>
              <a:gd name="f215" fmla="*/ f168 1 f120"/>
              <a:gd name="f216" fmla="*/ f186 1 f120"/>
              <a:gd name="f217" fmla="*/ f169 1 f120"/>
              <a:gd name="f218" fmla="*/ f170 1 f120"/>
              <a:gd name="f219" fmla="*/ f189 1 f120"/>
              <a:gd name="f220" fmla="*/ f190 1 f120"/>
              <a:gd name="f221" fmla="*/ f191 1 f120"/>
              <a:gd name="f222" fmla="*/ f192 1 f120"/>
              <a:gd name="f223" fmla="*/ f198 1 f120"/>
              <a:gd name="f224" fmla="*/ f199 1 f120"/>
              <a:gd name="f225" fmla="*/ f193 1 f120"/>
              <a:gd name="f226" fmla="*/ f171 1 f120"/>
              <a:gd name="f227" fmla="*/ f196 1 f120"/>
              <a:gd name="f228" fmla="*/ f197 1 f120"/>
              <a:gd name="f229" fmla="*/ f194 1 f120"/>
              <a:gd name="f230" fmla="*/ f195 1 f120"/>
              <a:gd name="f231" fmla="*/ f200 1 f120"/>
              <a:gd name="f232" fmla="*/ f201 1 f120"/>
              <a:gd name="f233" fmla="*/ f202 1 f120"/>
              <a:gd name="f234" fmla="*/ f203 1 f120"/>
              <a:gd name="f235" fmla="*/ f204 1 f120"/>
              <a:gd name="f236" fmla="*/ f205 1 f120"/>
              <a:gd name="f237" fmla="*/ f172 1 f120"/>
              <a:gd name="f238" fmla="*/ f173 1 f120"/>
              <a:gd name="f239" fmla="*/ f182 1 f120"/>
              <a:gd name="f240" fmla="*/ f183 1 f120"/>
              <a:gd name="f241" fmla="*/ f180 1 f120"/>
              <a:gd name="f242" fmla="*/ f181 1 f120"/>
              <a:gd name="f243" fmla="*/ f184 1 f120"/>
              <a:gd name="f244" fmla="*/ f185 1 f120"/>
              <a:gd name="f245" fmla="*/ f174 1 f120"/>
              <a:gd name="f246" fmla="*/ f175 1 f120"/>
              <a:gd name="f247" fmla="*/ f176 1 f120"/>
              <a:gd name="f248" fmla="*/ f177 1 f120"/>
              <a:gd name="f249" fmla="*/ f178 1 f120"/>
              <a:gd name="f250" fmla="*/ f179 1 f120"/>
              <a:gd name="f251" fmla="*/ f206 f116 1"/>
              <a:gd name="f252" fmla="*/ f207 f116 1"/>
              <a:gd name="f253" fmla="*/ f207 f117 1"/>
              <a:gd name="f254" fmla="*/ f206 f117 1"/>
              <a:gd name="f255" fmla="*/ f209 f116 1"/>
              <a:gd name="f256" fmla="*/ f210 f117 1"/>
              <a:gd name="f257" fmla="*/ f211 f116 1"/>
              <a:gd name="f258" fmla="*/ f212 f117 1"/>
              <a:gd name="f259" fmla="*/ f213 f116 1"/>
              <a:gd name="f260" fmla="*/ f214 f117 1"/>
              <a:gd name="f261" fmla="*/ f215 f116 1"/>
              <a:gd name="f262" fmla="*/ f216 f117 1"/>
              <a:gd name="f263" fmla="*/ f217 f116 1"/>
              <a:gd name="f264" fmla="*/ f218 f117 1"/>
              <a:gd name="f265" fmla="*/ f219 f116 1"/>
              <a:gd name="f266" fmla="*/ f220 f117 1"/>
              <a:gd name="f267" fmla="*/ f221 f116 1"/>
              <a:gd name="f268" fmla="*/ f222 f117 1"/>
              <a:gd name="f269" fmla="*/ f223 f116 1"/>
              <a:gd name="f270" fmla="*/ f224 f117 1"/>
              <a:gd name="f271" fmla="*/ f225 f116 1"/>
              <a:gd name="f272" fmla="*/ f226 f117 1"/>
              <a:gd name="f273" fmla="*/ f227 f116 1"/>
              <a:gd name="f274" fmla="*/ f228 f117 1"/>
              <a:gd name="f275" fmla="*/ f229 f116 1"/>
              <a:gd name="f276" fmla="*/ f230 f117 1"/>
              <a:gd name="f277" fmla="*/ f231 f116 1"/>
              <a:gd name="f278" fmla="*/ f232 f117 1"/>
              <a:gd name="f279" fmla="*/ f233 f116 1"/>
              <a:gd name="f280" fmla="*/ f234 f117 1"/>
              <a:gd name="f281" fmla="*/ f235 f116 1"/>
              <a:gd name="f282" fmla="*/ f236 f117 1"/>
              <a:gd name="f283" fmla="*/ f237 f116 1"/>
              <a:gd name="f284" fmla="*/ f238 f117 1"/>
              <a:gd name="f285" fmla="*/ f239 f116 1"/>
              <a:gd name="f286" fmla="*/ f240 f117 1"/>
              <a:gd name="f287" fmla="*/ f241 f116 1"/>
              <a:gd name="f288" fmla="*/ f242 f117 1"/>
              <a:gd name="f289" fmla="*/ f243 f116 1"/>
              <a:gd name="f290" fmla="*/ f244 f117 1"/>
              <a:gd name="f291" fmla="*/ f245 f116 1"/>
              <a:gd name="f292" fmla="*/ f246 f117 1"/>
              <a:gd name="f293" fmla="*/ f247 f116 1"/>
              <a:gd name="f294" fmla="*/ f248 f117 1"/>
              <a:gd name="f295" fmla="*/ f249 f116 1"/>
              <a:gd name="f296" fmla="*/ f250 f116 1"/>
              <a:gd name="f297" fmla="*/ f247 f117 1"/>
              <a:gd name="f298" fmla="*/ f249 f117 1"/>
              <a:gd name="f299" fmla="*/ f250 f117 1"/>
              <a:gd name="f300" fmla="*/ f248 f1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8">
                <a:pos x="f255" y="f256"/>
              </a:cxn>
              <a:cxn ang="f208">
                <a:pos x="f257" y="f258"/>
              </a:cxn>
              <a:cxn ang="f208">
                <a:pos x="f255" y="f256"/>
              </a:cxn>
              <a:cxn ang="f208">
                <a:pos x="f259" y="f260"/>
              </a:cxn>
              <a:cxn ang="f208">
                <a:pos x="f261" y="f262"/>
              </a:cxn>
              <a:cxn ang="f208">
                <a:pos x="f263" y="f264"/>
              </a:cxn>
              <a:cxn ang="f208">
                <a:pos x="f265" y="f266"/>
              </a:cxn>
              <a:cxn ang="f208">
                <a:pos x="f267" y="f268"/>
              </a:cxn>
              <a:cxn ang="f208">
                <a:pos x="f269" y="f270"/>
              </a:cxn>
              <a:cxn ang="f208">
                <a:pos x="f271" y="f272"/>
              </a:cxn>
              <a:cxn ang="f208">
                <a:pos x="f273" y="f274"/>
              </a:cxn>
              <a:cxn ang="f208">
                <a:pos x="f275" y="f276"/>
              </a:cxn>
              <a:cxn ang="f208">
                <a:pos x="f277" y="f278"/>
              </a:cxn>
              <a:cxn ang="f208">
                <a:pos x="f279" y="f280"/>
              </a:cxn>
              <a:cxn ang="f208">
                <a:pos x="f281" y="f282"/>
              </a:cxn>
              <a:cxn ang="f208">
                <a:pos x="f283" y="f284"/>
              </a:cxn>
              <a:cxn ang="f208">
                <a:pos x="f285" y="f286"/>
              </a:cxn>
              <a:cxn ang="f208">
                <a:pos x="f287" y="f288"/>
              </a:cxn>
              <a:cxn ang="f208">
                <a:pos x="f289" y="f290"/>
              </a:cxn>
              <a:cxn ang="f208">
                <a:pos x="f291" y="f292"/>
              </a:cxn>
              <a:cxn ang="f208">
                <a:pos x="f259" y="f260"/>
              </a:cxn>
              <a:cxn ang="f208">
                <a:pos x="f293" y="f294"/>
              </a:cxn>
              <a:cxn ang="f208">
                <a:pos x="f295" y="f294"/>
              </a:cxn>
              <a:cxn ang="f208">
                <a:pos x="f296" y="f297"/>
              </a:cxn>
              <a:cxn ang="f208">
                <a:pos x="f296" y="f298"/>
              </a:cxn>
              <a:cxn ang="f208">
                <a:pos x="f295" y="f299"/>
              </a:cxn>
              <a:cxn ang="f208">
                <a:pos x="f293" y="f299"/>
              </a:cxn>
              <a:cxn ang="f208">
                <a:pos x="f300" y="f298"/>
              </a:cxn>
              <a:cxn ang="f208">
                <a:pos x="f300" y="f297"/>
              </a:cxn>
              <a:cxn ang="f208">
                <a:pos x="f293" y="f294"/>
              </a:cxn>
            </a:cxnLst>
            <a:rect l="f251" t="f254" r="f252" b="f253"/>
            <a:pathLst>
              <a:path w="3960000" h="3960000">
                <a:moveTo>
                  <a:pt x="f7" y="f8"/>
                </a:moveTo>
                <a:lnTo>
                  <a:pt x="f9" y="f10"/>
                </a:lnTo>
                <a:lnTo>
                  <a:pt x="f7" y="f8"/>
                </a:lnTo>
                <a:close/>
                <a:moveTo>
                  <a:pt x="f11" y="f12"/>
                </a:moveTo>
                <a:cubicBezTo>
                  <a:pt x="f13" y="f12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62" y="f63"/>
                  <a:pt x="f64" y="f65"/>
                </a:cubicBezTo>
                <a:cubicBezTo>
                  <a:pt x="f66" y="f67"/>
                  <a:pt x="f68" y="f69"/>
                  <a:pt x="f70" y="f71"/>
                </a:cubicBezTo>
                <a:cubicBezTo>
                  <a:pt x="f72" y="f73"/>
                  <a:pt x="f74" y="f75"/>
                  <a:pt x="f76" y="f77"/>
                </a:cubicBezTo>
                <a:cubicBezTo>
                  <a:pt x="f78" y="f79"/>
                  <a:pt x="f80" y="f81"/>
                  <a:pt x="f82" y="f83"/>
                </a:cubicBezTo>
                <a:cubicBezTo>
                  <a:pt x="f84" y="f85"/>
                  <a:pt x="f86" y="f87"/>
                  <a:pt x="f88" y="f89"/>
                </a:cubicBez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98" y="f99"/>
                  <a:pt x="f100" y="f101"/>
                </a:cubicBezTo>
                <a:cubicBezTo>
                  <a:pt x="f102" y="f103"/>
                  <a:pt x="f104" y="f105"/>
                  <a:pt x="f106" y="f107"/>
                </a:cubicBezTo>
                <a:cubicBezTo>
                  <a:pt x="f108" y="f109"/>
                  <a:pt x="f110" y="f12"/>
                  <a:pt x="f11" y="f12"/>
                </a:cubicBezTo>
                <a:close/>
                <a:moveTo>
                  <a:pt x="f111" y="f5"/>
                </a:moveTo>
                <a:lnTo>
                  <a:pt x="f112" y="f5"/>
                </a:lnTo>
                <a:cubicBezTo>
                  <a:pt x="f113" y="f5"/>
                  <a:pt x="f6" y="f114"/>
                  <a:pt x="f6" y="f111"/>
                </a:cubicBezTo>
                <a:lnTo>
                  <a:pt x="f6" y="f112"/>
                </a:lnTo>
                <a:cubicBezTo>
                  <a:pt x="f6" y="f113"/>
                  <a:pt x="f113" y="f6"/>
                  <a:pt x="f112" y="f6"/>
                </a:cubicBezTo>
                <a:lnTo>
                  <a:pt x="f111" y="f6"/>
                </a:lnTo>
                <a:cubicBezTo>
                  <a:pt x="f114" y="f6"/>
                  <a:pt x="f5" y="f113"/>
                  <a:pt x="f5" y="f112"/>
                </a:cubicBezTo>
                <a:lnTo>
                  <a:pt x="f5" y="f111"/>
                </a:lnTo>
                <a:cubicBezTo>
                  <a:pt x="f5" y="f114"/>
                  <a:pt x="f114" y="f5"/>
                  <a:pt x="f111" y="f5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EEE0896D-6311-479A-B02B-EEA48D04133D}"/>
              </a:ext>
            </a:extLst>
          </p:cNvPr>
          <p:cNvSpPr/>
          <p:nvPr/>
        </p:nvSpPr>
        <p:spPr>
          <a:xfrm>
            <a:off x="6031464" y="5441804"/>
            <a:ext cx="573081" cy="61078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960000"/>
              <a:gd name="f7" fmla="val 2841893"/>
              <a:gd name="f8" fmla="val 181064"/>
              <a:gd name="f9" fmla="val 2485731"/>
              <a:gd name="f10" fmla="val 190239"/>
              <a:gd name="f11" fmla="val 2106781"/>
              <a:gd name="f12" fmla="val 339266"/>
              <a:gd name="f13" fmla="val 2105790"/>
              <a:gd name="f14" fmla="val 859562"/>
              <a:gd name="f15" fmla="val 2106860"/>
              <a:gd name="f16" fmla="val 863292"/>
              <a:gd name="f17" fmla="val 1248172"/>
              <a:gd name="f18" fmla="val 1691968"/>
              <a:gd name="f19" fmla="val 1824236"/>
              <a:gd name="f20" fmla="val 3779396"/>
              <a:gd name="f21" fmla="val 2754932"/>
              <a:gd name="f22" fmla="val 3305869"/>
              <a:gd name="f23" fmla="val 1813665"/>
              <a:gd name="f24" fmla="val 3348152"/>
              <a:gd name="f25" fmla="val 907124"/>
              <a:gd name="f26" fmla="val 2746287"/>
              <a:gd name="f27" fmla="val 682909"/>
              <a:gd name="f28" fmla="val 3126764"/>
              <a:gd name="f29" fmla="val 685506"/>
              <a:gd name="f30" fmla="val 3369037"/>
              <a:gd name="f31" fmla="val 704441"/>
              <a:gd name="f32" fmla="val 3391941"/>
              <a:gd name="f33" fmla="val 556446"/>
              <a:gd name="f34" fmla="val 3409927"/>
              <a:gd name="f35" fmla="val 381656"/>
              <a:gd name="f36" fmla="val 3410216"/>
              <a:gd name="f37" fmla="val 195189"/>
              <a:gd name="f38" fmla="val 3239930"/>
              <a:gd name="f39" fmla="val 163882"/>
              <a:gd name="f40" fmla="val 3118909"/>
              <a:gd name="f41" fmla="val 173928"/>
              <a:gd name="f42" fmla="val 308009"/>
              <a:gd name="f43" fmla="val 3651991"/>
              <a:gd name="f44" fmla="val 3822100"/>
              <a:gd name="f45" fmla="val 137900"/>
              <a:gd name="f46" fmla="+- 0 0 -90"/>
              <a:gd name="f47" fmla="*/ f3 1 3960000"/>
              <a:gd name="f48" fmla="*/ f4 1 3960000"/>
              <a:gd name="f49" fmla="+- f6 0 f5"/>
              <a:gd name="f50" fmla="*/ f46 f0 1"/>
              <a:gd name="f51" fmla="*/ f49 1 3960000"/>
              <a:gd name="f52" fmla="*/ 2841893 f49 1"/>
              <a:gd name="f53" fmla="*/ 181064 f49 1"/>
              <a:gd name="f54" fmla="*/ 2105790 f49 1"/>
              <a:gd name="f55" fmla="*/ 859562 f49 1"/>
              <a:gd name="f56" fmla="*/ 2106860 f49 1"/>
              <a:gd name="f57" fmla="*/ 863292 f49 1"/>
              <a:gd name="f58" fmla="*/ 1248172 f49 1"/>
              <a:gd name="f59" fmla="*/ 1691968 f49 1"/>
              <a:gd name="f60" fmla="*/ 1824236 f49 1"/>
              <a:gd name="f61" fmla="*/ 3779396 f49 1"/>
              <a:gd name="f62" fmla="*/ 2754932 f49 1"/>
              <a:gd name="f63" fmla="*/ 3305869 f49 1"/>
              <a:gd name="f64" fmla="*/ 1813665 f49 1"/>
              <a:gd name="f65" fmla="*/ 3348152 f49 1"/>
              <a:gd name="f66" fmla="*/ 907124 f49 1"/>
              <a:gd name="f67" fmla="*/ 3369037 f49 1"/>
              <a:gd name="f68" fmla="*/ 308009 f49 1"/>
              <a:gd name="f69" fmla="*/ 0 f49 1"/>
              <a:gd name="f70" fmla="*/ 3651991 f49 1"/>
              <a:gd name="f71" fmla="*/ 3960000 f49 1"/>
              <a:gd name="f72" fmla="*/ 704441 f49 1"/>
              <a:gd name="f73" fmla="*/ 3410216 f49 1"/>
              <a:gd name="f74" fmla="*/ 195189 f49 1"/>
              <a:gd name="f75" fmla="*/ f50 1 f2"/>
              <a:gd name="f76" fmla="*/ f52 1 3960000"/>
              <a:gd name="f77" fmla="*/ f53 1 3960000"/>
              <a:gd name="f78" fmla="*/ f54 1 3960000"/>
              <a:gd name="f79" fmla="*/ f55 1 3960000"/>
              <a:gd name="f80" fmla="*/ f56 1 3960000"/>
              <a:gd name="f81" fmla="*/ f57 1 3960000"/>
              <a:gd name="f82" fmla="*/ f58 1 3960000"/>
              <a:gd name="f83" fmla="*/ f59 1 3960000"/>
              <a:gd name="f84" fmla="*/ f60 1 3960000"/>
              <a:gd name="f85" fmla="*/ f61 1 3960000"/>
              <a:gd name="f86" fmla="*/ f62 1 3960000"/>
              <a:gd name="f87" fmla="*/ f63 1 3960000"/>
              <a:gd name="f88" fmla="*/ f64 1 3960000"/>
              <a:gd name="f89" fmla="*/ f65 1 3960000"/>
              <a:gd name="f90" fmla="*/ f66 1 3960000"/>
              <a:gd name="f91" fmla="*/ f67 1 3960000"/>
              <a:gd name="f92" fmla="*/ f68 1 3960000"/>
              <a:gd name="f93" fmla="*/ f69 1 3960000"/>
              <a:gd name="f94" fmla="*/ f70 1 3960000"/>
              <a:gd name="f95" fmla="*/ f71 1 3960000"/>
              <a:gd name="f96" fmla="*/ f72 1 3960000"/>
              <a:gd name="f97" fmla="*/ f73 1 3960000"/>
              <a:gd name="f98" fmla="*/ f74 1 3960000"/>
              <a:gd name="f99" fmla="*/ f5 1 f51"/>
              <a:gd name="f100" fmla="*/ f6 1 f51"/>
              <a:gd name="f101" fmla="+- f75 0 f1"/>
              <a:gd name="f102" fmla="*/ f76 1 f51"/>
              <a:gd name="f103" fmla="*/ f77 1 f51"/>
              <a:gd name="f104" fmla="*/ f78 1 f51"/>
              <a:gd name="f105" fmla="*/ f79 1 f51"/>
              <a:gd name="f106" fmla="*/ f80 1 f51"/>
              <a:gd name="f107" fmla="*/ f81 1 f51"/>
              <a:gd name="f108" fmla="*/ f82 1 f51"/>
              <a:gd name="f109" fmla="*/ f83 1 f51"/>
              <a:gd name="f110" fmla="*/ f84 1 f51"/>
              <a:gd name="f111" fmla="*/ f85 1 f51"/>
              <a:gd name="f112" fmla="*/ f86 1 f51"/>
              <a:gd name="f113" fmla="*/ f87 1 f51"/>
              <a:gd name="f114" fmla="*/ f88 1 f51"/>
              <a:gd name="f115" fmla="*/ f89 1 f51"/>
              <a:gd name="f116" fmla="*/ f90 1 f51"/>
              <a:gd name="f117" fmla="*/ f91 1 f51"/>
              <a:gd name="f118" fmla="*/ f96 1 f51"/>
              <a:gd name="f119" fmla="*/ f97 1 f51"/>
              <a:gd name="f120" fmla="*/ f98 1 f51"/>
              <a:gd name="f121" fmla="*/ f92 1 f51"/>
              <a:gd name="f122" fmla="*/ f93 1 f51"/>
              <a:gd name="f123" fmla="*/ f94 1 f51"/>
              <a:gd name="f124" fmla="*/ f95 1 f51"/>
              <a:gd name="f125" fmla="*/ f99 f47 1"/>
              <a:gd name="f126" fmla="*/ f100 f47 1"/>
              <a:gd name="f127" fmla="*/ f100 f48 1"/>
              <a:gd name="f128" fmla="*/ f99 f48 1"/>
              <a:gd name="f129" fmla="*/ f102 f47 1"/>
              <a:gd name="f130" fmla="*/ f103 f48 1"/>
              <a:gd name="f131" fmla="*/ f104 f47 1"/>
              <a:gd name="f132" fmla="*/ f105 f48 1"/>
              <a:gd name="f133" fmla="*/ f106 f47 1"/>
              <a:gd name="f134" fmla="*/ f107 f48 1"/>
              <a:gd name="f135" fmla="*/ f108 f48 1"/>
              <a:gd name="f136" fmla="*/ f109 f47 1"/>
              <a:gd name="f137" fmla="*/ f110 f48 1"/>
              <a:gd name="f138" fmla="*/ f111 f48 1"/>
              <a:gd name="f139" fmla="*/ f112 f47 1"/>
              <a:gd name="f140" fmla="*/ f113 f47 1"/>
              <a:gd name="f141" fmla="*/ f114 f48 1"/>
              <a:gd name="f142" fmla="*/ f115 f47 1"/>
              <a:gd name="f143" fmla="*/ f116 f48 1"/>
              <a:gd name="f144" fmla="*/ f117 f47 1"/>
              <a:gd name="f145" fmla="*/ f118 f48 1"/>
              <a:gd name="f146" fmla="*/ f119 f47 1"/>
              <a:gd name="f147" fmla="*/ f120 f48 1"/>
              <a:gd name="f148" fmla="*/ f121 f47 1"/>
              <a:gd name="f149" fmla="*/ f122 f48 1"/>
              <a:gd name="f150" fmla="*/ f123 f47 1"/>
              <a:gd name="f151" fmla="*/ f124 f47 1"/>
              <a:gd name="f152" fmla="*/ f121 f48 1"/>
              <a:gd name="f153" fmla="*/ f123 f48 1"/>
              <a:gd name="f154" fmla="*/ f124 f48 1"/>
              <a:gd name="f155" fmla="*/ f122 f4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1">
                <a:pos x="f129" y="f130"/>
              </a:cxn>
              <a:cxn ang="f101">
                <a:pos x="f131" y="f132"/>
              </a:cxn>
              <a:cxn ang="f101">
                <a:pos x="f133" y="f134"/>
              </a:cxn>
              <a:cxn ang="f101">
                <a:pos x="f133" y="f135"/>
              </a:cxn>
              <a:cxn ang="f101">
                <a:pos x="f136" y="f135"/>
              </a:cxn>
              <a:cxn ang="f101">
                <a:pos x="f136" y="f137"/>
              </a:cxn>
              <a:cxn ang="f101">
                <a:pos x="f133" y="f137"/>
              </a:cxn>
              <a:cxn ang="f101">
                <a:pos x="f133" y="f138"/>
              </a:cxn>
              <a:cxn ang="f101">
                <a:pos x="f139" y="f138"/>
              </a:cxn>
              <a:cxn ang="f101">
                <a:pos x="f139" y="f137"/>
              </a:cxn>
              <a:cxn ang="f101">
                <a:pos x="f140" y="f141"/>
              </a:cxn>
              <a:cxn ang="f101">
                <a:pos x="f142" y="f135"/>
              </a:cxn>
              <a:cxn ang="f101">
                <a:pos x="f139" y="f135"/>
              </a:cxn>
              <a:cxn ang="f101">
                <a:pos x="f139" y="f143"/>
              </a:cxn>
              <a:cxn ang="f101">
                <a:pos x="f144" y="f145"/>
              </a:cxn>
              <a:cxn ang="f101">
                <a:pos x="f146" y="f147"/>
              </a:cxn>
              <a:cxn ang="f101">
                <a:pos x="f129" y="f130"/>
              </a:cxn>
              <a:cxn ang="f101">
                <a:pos x="f148" y="f149"/>
              </a:cxn>
              <a:cxn ang="f101">
                <a:pos x="f150" y="f149"/>
              </a:cxn>
              <a:cxn ang="f101">
                <a:pos x="f151" y="f152"/>
              </a:cxn>
              <a:cxn ang="f101">
                <a:pos x="f151" y="f153"/>
              </a:cxn>
              <a:cxn ang="f101">
                <a:pos x="f150" y="f154"/>
              </a:cxn>
              <a:cxn ang="f101">
                <a:pos x="f148" y="f154"/>
              </a:cxn>
              <a:cxn ang="f101">
                <a:pos x="f155" y="f153"/>
              </a:cxn>
              <a:cxn ang="f101">
                <a:pos x="f155" y="f152"/>
              </a:cxn>
              <a:cxn ang="f101">
                <a:pos x="f148" y="f149"/>
              </a:cxn>
            </a:cxnLst>
            <a:rect l="f125" t="f128" r="f126" b="f127"/>
            <a:pathLst>
              <a:path w="3960000" h="3960000">
                <a:moveTo>
                  <a:pt x="f7" y="f8"/>
                </a:moveTo>
                <a:cubicBezTo>
                  <a:pt x="f9" y="f10"/>
                  <a:pt x="f11" y="f12"/>
                  <a:pt x="f13" y="f14"/>
                </a:cubicBezTo>
                <a:lnTo>
                  <a:pt x="f15" y="f16"/>
                </a:lnTo>
                <a:lnTo>
                  <a:pt x="f15" y="f17"/>
                </a:lnTo>
                <a:lnTo>
                  <a:pt x="f18" y="f17"/>
                </a:lnTo>
                <a:lnTo>
                  <a:pt x="f18" y="f19"/>
                </a:lnTo>
                <a:lnTo>
                  <a:pt x="f15" y="f19"/>
                </a:lnTo>
                <a:lnTo>
                  <a:pt x="f15" y="f20"/>
                </a:lnTo>
                <a:lnTo>
                  <a:pt x="f21" y="f20"/>
                </a:lnTo>
                <a:lnTo>
                  <a:pt x="f21" y="f19"/>
                </a:lnTo>
                <a:lnTo>
                  <a:pt x="f22" y="f23"/>
                </a:lnTo>
                <a:lnTo>
                  <a:pt x="f24" y="f17"/>
                </a:lnTo>
                <a:lnTo>
                  <a:pt x="f21" y="f17"/>
                </a:lnTo>
                <a:lnTo>
                  <a:pt x="f21" y="f25"/>
                </a:ln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9"/>
                  <a:pt x="f40" y="f41"/>
                  <a:pt x="f7" y="f8"/>
                </a:cubicBezTo>
                <a:close/>
                <a:moveTo>
                  <a:pt x="f42" y="f5"/>
                </a:moveTo>
                <a:lnTo>
                  <a:pt x="f43" y="f5"/>
                </a:lnTo>
                <a:cubicBezTo>
                  <a:pt x="f44" y="f5"/>
                  <a:pt x="f6" y="f45"/>
                  <a:pt x="f6" y="f42"/>
                </a:cubicBezTo>
                <a:lnTo>
                  <a:pt x="f6" y="f43"/>
                </a:lnTo>
                <a:cubicBezTo>
                  <a:pt x="f6" y="f44"/>
                  <a:pt x="f44" y="f6"/>
                  <a:pt x="f43" y="f6"/>
                </a:cubicBezTo>
                <a:lnTo>
                  <a:pt x="f42" y="f6"/>
                </a:lnTo>
                <a:cubicBezTo>
                  <a:pt x="f45" y="f6"/>
                  <a:pt x="f5" y="f44"/>
                  <a:pt x="f5" y="f43"/>
                </a:cubicBezTo>
                <a:lnTo>
                  <a:pt x="f5" y="f42"/>
                </a:lnTo>
                <a:cubicBezTo>
                  <a:pt x="f5" y="f45"/>
                  <a:pt x="f45" y="f5"/>
                  <a:pt x="f42" y="f5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190724C8-272A-462E-8AFD-BA6B9DF424BE}"/>
              </a:ext>
            </a:extLst>
          </p:cNvPr>
          <p:cNvSpPr/>
          <p:nvPr/>
        </p:nvSpPr>
        <p:spPr>
          <a:xfrm>
            <a:off x="7924638" y="5429387"/>
            <a:ext cx="575130" cy="623191"/>
          </a:xfrm>
          <a:custGeom>
            <a:avLst/>
            <a:gdLst>
              <a:gd name="f0" fmla="val w"/>
              <a:gd name="f1" fmla="val h"/>
              <a:gd name="f2" fmla="val 0"/>
              <a:gd name="f3" fmla="val 3186824"/>
              <a:gd name="f4" fmla="val 3240000"/>
              <a:gd name="f5" fmla="val 2141174"/>
              <a:gd name="f6" fmla="val 1384899"/>
              <a:gd name="f7" fmla="val 1528887"/>
              <a:gd name="f8" fmla="val 1997174"/>
              <a:gd name="f9" fmla="val 1744911"/>
              <a:gd name="f10" fmla="val 1888899"/>
              <a:gd name="f11" fmla="val 2357174"/>
              <a:gd name="f12" fmla="val 2501174"/>
              <a:gd name="f13" fmla="val 1286582"/>
              <a:gd name="f14" fmla="val 1008157"/>
              <a:gd name="f15" fmla="val 1148208"/>
              <a:gd name="f16" fmla="val 1006486"/>
              <a:gd name="f17" fmla="val 1009270"/>
              <a:gd name="f18" fmla="val 1051569"/>
              <a:gd name="f19" fmla="val 894997"/>
              <a:gd name="f20" fmla="val 1143711"/>
              <a:gd name="f21" fmla="val 666451"/>
              <a:gd name="f22" fmla="val 1327995"/>
              <a:gd name="f23" fmla="val 600947"/>
              <a:gd name="f24" fmla="val 1648602"/>
              <a:gd name="f25" fmla="val 738892"/>
              <a:gd name="f26" fmla="val 1907765"/>
              <a:gd name="f27" fmla="val 876837"/>
              <a:gd name="f28" fmla="val 2166928"/>
              <a:gd name="f29" fmla="val 1179371"/>
              <a:gd name="f30" fmla="val 2291639"/>
              <a:gd name="f31" fmla="val 1459875"/>
              <a:gd name="f32" fmla="val 2204971"/>
              <a:gd name="f33" fmla="val 1676459"/>
              <a:gd name="f34" fmla="val 2138053"/>
              <a:gd name="f35" fmla="val 1832801"/>
              <a:gd name="f36" fmla="val 1959669"/>
              <a:gd name="f37" fmla="val 1876637"/>
              <a:gd name="f38" fmla="val 1747242"/>
              <a:gd name="f39" fmla="val 1879565"/>
              <a:gd name="f40" fmla="val 1728291"/>
              <a:gd name="f41" fmla="val 1891883"/>
              <a:gd name="f42" fmla="val 1671800"/>
              <a:gd name="f43" fmla="val 1894168"/>
              <a:gd name="f44" fmla="val 1612713"/>
              <a:gd name="f45" fmla="val 1887545"/>
              <a:gd name="f46" fmla="val 1552862"/>
              <a:gd name="f47" fmla="val 1553745"/>
              <a:gd name="f48" fmla="val 1531218"/>
              <a:gd name="f49" fmla="val 1231565"/>
              <a:gd name="f50" fmla="val 1565835"/>
              <a:gd name="f51" fmla="val 1530201"/>
              <a:gd name="f52" fmla="val 1827940"/>
              <a:gd name="f53" fmla="val 1460959"/>
              <a:gd name="f54" fmla="val 1892348"/>
              <a:gd name="f55" fmla="val 1371795"/>
              <a:gd name="f56" fmla="val 1919897"/>
              <a:gd name="f57" fmla="val 1228031"/>
              <a:gd name="f58" fmla="val 1964316"/>
              <a:gd name="f59" fmla="val 1072976"/>
              <a:gd name="f60" fmla="val 1900399"/>
              <a:gd name="f61" fmla="val 1002277"/>
              <a:gd name="f62" fmla="val 1767573"/>
              <a:gd name="f63" fmla="val 931578"/>
              <a:gd name="f64" fmla="val 1634747"/>
              <a:gd name="f65" fmla="val 965150"/>
              <a:gd name="f66" fmla="val 1470429"/>
              <a:gd name="f67" fmla="val 1082284"/>
              <a:gd name="f68" fmla="val 1375980"/>
              <a:gd name="f69" fmla="val 1199418"/>
              <a:gd name="f70" fmla="val 1281531"/>
              <a:gd name="f71" fmla="val 1367118"/>
              <a:gd name="f72" fmla="val 1283556"/>
              <a:gd name="f73" fmla="val 1481937"/>
              <a:gd name="f74" fmla="val 1380807"/>
              <a:gd name="f75" fmla="val 1674778"/>
              <a:gd name="f76" fmla="val 1153129"/>
              <a:gd name="f77" fmla="val 1562764"/>
              <a:gd name="f78" fmla="val 1058254"/>
              <a:gd name="f79" fmla="val 1424955"/>
              <a:gd name="f80" fmla="val 1009828"/>
              <a:gd name="f81" fmla="val 293028"/>
              <a:gd name="f82" fmla="val 2893796"/>
              <a:gd name="f83" fmla="val 3055631"/>
              <a:gd name="f84" fmla="val 131193"/>
              <a:gd name="f85" fmla="val 2946972"/>
              <a:gd name="f86" fmla="val 3108807"/>
              <a:gd name="f87" fmla="*/ f0 1 3186824"/>
              <a:gd name="f88" fmla="*/ f1 1 3240000"/>
              <a:gd name="f89" fmla="+- f4 0 f2"/>
              <a:gd name="f90" fmla="+- f3 0 f2"/>
              <a:gd name="f91" fmla="*/ f90 1 3186824"/>
              <a:gd name="f92" fmla="*/ f89 1 3240000"/>
              <a:gd name="f93" fmla="*/ f2 1 f91"/>
              <a:gd name="f94" fmla="*/ f3 1 f91"/>
              <a:gd name="f95" fmla="*/ f2 1 f92"/>
              <a:gd name="f96" fmla="*/ f4 1 f92"/>
              <a:gd name="f97" fmla="*/ f93 f87 1"/>
              <a:gd name="f98" fmla="*/ f94 f87 1"/>
              <a:gd name="f99" fmla="*/ f96 f88 1"/>
              <a:gd name="f100" fmla="*/ f95 f8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7" t="f100" r="f98" b="f99"/>
            <a:pathLst>
              <a:path w="3186824" h="3240000">
                <a:moveTo>
                  <a:pt x="f5" y="f6"/>
                </a:moveTo>
                <a:lnTo>
                  <a:pt x="f5" y="f7"/>
                </a:lnTo>
                <a:lnTo>
                  <a:pt x="f8" y="f7"/>
                </a:lnTo>
                <a:lnTo>
                  <a:pt x="f8" y="f9"/>
                </a:lnTo>
                <a:lnTo>
                  <a:pt x="f5" y="f9"/>
                </a:lnTo>
                <a:lnTo>
                  <a:pt x="f5" y="f10"/>
                </a:lnTo>
                <a:lnTo>
                  <a:pt x="f11" y="f10"/>
                </a:lnTo>
                <a:lnTo>
                  <a:pt x="f11" y="f9"/>
                </a:lnTo>
                <a:lnTo>
                  <a:pt x="f12" y="f9"/>
                </a:lnTo>
                <a:lnTo>
                  <a:pt x="f12" y="f7"/>
                </a:lnTo>
                <a:lnTo>
                  <a:pt x="f11" y="f7"/>
                </a:lnTo>
                <a:lnTo>
                  <a:pt x="f11" y="f6"/>
                </a:lnTo>
                <a:close/>
                <a:moveTo>
                  <a:pt x="f13" y="f14"/>
                </a:move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cubicBezTo>
                  <a:pt x="f33" y="f34"/>
                  <a:pt x="f35" y="f36"/>
                  <a:pt x="f37" y="f38"/>
                </a:cubicBezTo>
                <a:lnTo>
                  <a:pt x="f39" y="f38"/>
                </a:lnTo>
                <a:lnTo>
                  <a:pt x="f39" y="f40"/>
                </a:lnTo>
                <a:cubicBezTo>
                  <a:pt x="f41" y="f42"/>
                  <a:pt x="f43" y="f44"/>
                  <a:pt x="f45" y="f46"/>
                </a:cubicBezTo>
                <a:lnTo>
                  <a:pt x="f39" y="f47"/>
                </a:lnTo>
                <a:lnTo>
                  <a:pt x="f39" y="f48"/>
                </a:lnTo>
                <a:lnTo>
                  <a:pt x="f49" y="f48"/>
                </a:lnTo>
                <a:lnTo>
                  <a:pt x="f49" y="f38"/>
                </a:lnTo>
                <a:lnTo>
                  <a:pt x="f50" y="f38"/>
                </a:ln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59" y="f60"/>
                  <a:pt x="f61" y="f62"/>
                </a:cubicBezTo>
                <a:cubicBezTo>
                  <a:pt x="f63" y="f64"/>
                  <a:pt x="f65" y="f66"/>
                  <a:pt x="f67" y="f68"/>
                </a:cubicBezTo>
                <a:cubicBezTo>
                  <a:pt x="f69" y="f70"/>
                  <a:pt x="f71" y="f72"/>
                  <a:pt x="f73" y="f74"/>
                </a:cubicBezTo>
                <a:lnTo>
                  <a:pt x="f75" y="f76"/>
                </a:lnTo>
                <a:cubicBezTo>
                  <a:pt x="f77" y="f78"/>
                  <a:pt x="f79" y="f80"/>
                  <a:pt x="f13" y="f14"/>
                </a:cubicBezTo>
                <a:close/>
                <a:moveTo>
                  <a:pt x="f81" y="f2"/>
                </a:moveTo>
                <a:lnTo>
                  <a:pt x="f82" y="f2"/>
                </a:lnTo>
                <a:cubicBezTo>
                  <a:pt x="f83" y="f2"/>
                  <a:pt x="f3" y="f84"/>
                  <a:pt x="f3" y="f81"/>
                </a:cubicBezTo>
                <a:lnTo>
                  <a:pt x="f3" y="f85"/>
                </a:lnTo>
                <a:cubicBezTo>
                  <a:pt x="f3" y="f86"/>
                  <a:pt x="f83" y="f4"/>
                  <a:pt x="f82" y="f4"/>
                </a:cubicBezTo>
                <a:lnTo>
                  <a:pt x="f81" y="f4"/>
                </a:lnTo>
                <a:cubicBezTo>
                  <a:pt x="f84" y="f4"/>
                  <a:pt x="f2" y="f86"/>
                  <a:pt x="f2" y="f85"/>
                </a:cubicBezTo>
                <a:lnTo>
                  <a:pt x="f2" y="f81"/>
                </a:lnTo>
                <a:cubicBezTo>
                  <a:pt x="f2" y="f84"/>
                  <a:pt x="f84" y="f2"/>
                  <a:pt x="f81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5" name="Block Arc 6">
            <a:extLst>
              <a:ext uri="{FF2B5EF4-FFF2-40B4-BE49-F238E27FC236}">
                <a16:creationId xmlns:a16="http://schemas.microsoft.com/office/drawing/2014/main" id="{D1DDB464-AE8A-465E-B0E3-B590BFEADDC5}"/>
              </a:ext>
            </a:extLst>
          </p:cNvPr>
          <p:cNvSpPr/>
          <p:nvPr/>
        </p:nvSpPr>
        <p:spPr>
          <a:xfrm>
            <a:off x="8814587" y="5472318"/>
            <a:ext cx="539148" cy="58026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189723"/>
              <a:gd name="f7" fmla="val 3221116"/>
              <a:gd name="f8" fmla="val 2664630"/>
              <a:gd name="f9" fmla="val 2175617"/>
              <a:gd name="f10" fmla="val 2658205"/>
              <a:gd name="f11" fmla="val 2178566"/>
              <a:gd name="f12" fmla="val 2662222"/>
              <a:gd name="f13" fmla="val 2175972"/>
              <a:gd name="f14" fmla="val 2664284"/>
              <a:gd name="f15" fmla="val 2175096"/>
              <a:gd name="f16" fmla="val 1477043"/>
              <a:gd name="f17" fmla="val 1144372"/>
              <a:gd name="f18" fmla="val 1409070"/>
              <a:gd name="f19" fmla="val 1159393"/>
              <a:gd name="f20" fmla="val 1167974"/>
              <a:gd name="f21" fmla="val 1216277"/>
              <a:gd name="f22" fmla="val 1134894"/>
              <a:gd name="f23" fmla="val 1538245"/>
              <a:gd name="f24" fmla="val 1152384"/>
              <a:gd name="f25" fmla="val 1703728"/>
              <a:gd name="f26" fmla="val 1169874"/>
              <a:gd name="f27" fmla="val 1869211"/>
              <a:gd name="f28" fmla="val 1272747"/>
              <a:gd name="f29" fmla="val 2156947"/>
              <a:gd name="f30" fmla="val 1514013"/>
              <a:gd name="f31" fmla="val 2152290"/>
              <a:gd name="f32" fmla="val 1680659"/>
              <a:gd name="f33" fmla="val 2149073"/>
              <a:gd name="f34" fmla="val 1865876"/>
              <a:gd name="f35" fmla="val 1940767"/>
              <a:gd name="f36" fmla="val 1850815"/>
              <a:gd name="f37" fmla="val 1654259"/>
              <a:gd name="f38" fmla="val 1844015"/>
              <a:gd name="f39" fmla="val 1608142"/>
              <a:gd name="f40" fmla="val 1837162"/>
              <a:gd name="f41" fmla="val 1561942"/>
              <a:gd name="f42" fmla="val 1830467"/>
              <a:gd name="f43" fmla="val 1515986"/>
              <a:gd name="f44" fmla="val 1779361"/>
              <a:gd name="f45" fmla="val 1292438"/>
              <a:gd name="f46" fmla="val 1635542"/>
              <a:gd name="f47" fmla="val 1134285"/>
              <a:gd name="f48" fmla="val 1651152"/>
              <a:gd name="f49" fmla="val 501"/>
              <a:gd name="f50" fmla="val 1977584"/>
              <a:gd name="f51" fmla="val 8635"/>
              <a:gd name="f52" fmla="val 2235425"/>
              <a:gd name="f53" fmla="val 52153"/>
              <a:gd name="f54" fmla="val 2580395"/>
              <a:gd name="f55" fmla="val 324821"/>
              <a:gd name="f56" fmla="val 3000061"/>
              <a:gd name="f57" fmla="val 656529"/>
              <a:gd name="f58" fmla="val 3430704"/>
              <a:gd name="f59" fmla="val 1549940"/>
              <a:gd name="f60" fmla="val 3030464"/>
              <a:gd name="f61" fmla="val 2249544"/>
              <a:gd name="f62" fmla="val 2882259"/>
              <a:gd name="f63" fmla="val 2451798"/>
              <a:gd name="f64" fmla="val 2785813"/>
              <a:gd name="f65" fmla="val 2507403"/>
              <a:gd name="f66" fmla="val 2585849"/>
              <a:gd name="f67" fmla="val 2588887"/>
              <a:gd name="f68" fmla="val 2194785"/>
              <a:gd name="f69" fmla="val 2615774"/>
              <a:gd name="f70" fmla="val 1984876"/>
              <a:gd name="f71" fmla="val 2478759"/>
              <a:gd name="f72" fmla="val 1973374"/>
              <a:gd name="f73" fmla="val 2195096"/>
              <a:gd name="f74" fmla="val 1841986"/>
              <a:gd name="f75" fmla="val 2496540"/>
              <a:gd name="f76" fmla="val 1610941"/>
              <a:gd name="f77" fmla="val 2555551"/>
              <a:gd name="f78" fmla="val 1390827"/>
              <a:gd name="f79" fmla="val 2527630"/>
              <a:gd name="f80" fmla="val 1131071"/>
              <a:gd name="f81" fmla="val 2494680"/>
              <a:gd name="f82" fmla="val 853863"/>
              <a:gd name="f83" fmla="val 2136270"/>
              <a:gd name="f84" fmla="val 783896"/>
              <a:gd name="f85" fmla="val 1665044"/>
              <a:gd name="f86" fmla="val 715204"/>
              <a:gd name="f87" fmla="val 1202409"/>
              <a:gd name="f88" fmla="val 991941"/>
              <a:gd name="f89" fmla="val 900416"/>
              <a:gd name="f90" fmla="val 1268509"/>
              <a:gd name="f91" fmla="val 819983"/>
              <a:gd name="f92" fmla="val 1288264"/>
              <a:gd name="f93" fmla="val 814237"/>
              <a:gd name="f94" fmla="val 1308391"/>
              <a:gd name="f95" fmla="val 810536"/>
              <a:gd name="f96" fmla="val 1328805"/>
              <a:gd name="f97" fmla="val 807930"/>
              <a:gd name="f98" fmla="val 1349219"/>
              <a:gd name="f99" fmla="val 805325"/>
              <a:gd name="f100" fmla="val 1369921"/>
              <a:gd name="f101" fmla="val 803817"/>
              <a:gd name="f102" fmla="val 802457"/>
              <a:gd name="f103" fmla="val 1416795"/>
              <a:gd name="f104" fmla="val 800769"/>
              <a:gd name="f105" fmla="val 1355770"/>
              <a:gd name="f106" fmla="val 788713"/>
              <a:gd name="f107" fmla="val 1462242"/>
              <a:gd name="f108" fmla="val 801708"/>
              <a:gd name="f109" fmla="val 1599590"/>
              <a:gd name="f110" fmla="val 818472"/>
              <a:gd name="f111" fmla="val 1776043"/>
              <a:gd name="f112" fmla="val 890774"/>
              <a:gd name="f113" fmla="val 1956122"/>
              <a:gd name="f114" fmla="val 1110076"/>
              <a:gd name="f115" fmla="val 875315"/>
              <a:gd name="f116" fmla="val 2333414"/>
              <a:gd name="f117" fmla="val 2330539"/>
              <a:gd name="f118" fmla="val 1325736"/>
              <a:gd name="f119" fmla="val 2327663"/>
              <a:gd name="f120" fmla="val 1603628"/>
              <a:gd name="f121" fmla="val 2324788"/>
              <a:gd name="f122" fmla="val 2054049"/>
              <a:gd name="f123" fmla="val 2290850"/>
              <a:gd name="f124" fmla="val 2479718"/>
              <a:gd name="f125" fmla="val 2627788"/>
              <a:gd name="f126" fmla="val 2217580"/>
              <a:gd name="f127" fmla="val 2661746"/>
              <a:gd name="f128" fmla="val 2179658"/>
              <a:gd name="f129" fmla="val 2691046"/>
              <a:gd name="f130" fmla="val 2188689"/>
              <a:gd name="f131" fmla="val 2667011"/>
              <a:gd name="f132" fmla="val 2175828"/>
              <a:gd name="f133" fmla="val 2945550"/>
              <a:gd name="f134" fmla="val 1655295"/>
              <a:gd name="f135" fmla="val 2803444"/>
              <a:gd name="f136" fmla="val 1009445"/>
              <a:gd name="f137" fmla="val 2332141"/>
              <a:gd name="f138" fmla="val 653899"/>
              <a:gd name="f139" fmla="val 1860838"/>
              <a:gd name="f140" fmla="val 298353"/>
              <a:gd name="f141" fmla="val 1200794"/>
              <a:gd name="f142" fmla="val 339069"/>
              <a:gd name="f143" fmla="val 776764"/>
              <a:gd name="f144" fmla="val 749845"/>
              <a:gd name="f145" fmla="val 352733"/>
              <a:gd name="f146" fmla="val 1160621"/>
              <a:gd name="f147" fmla="val 291083"/>
              <a:gd name="f148" fmla="val 1819040"/>
              <a:gd name="f149" fmla="val 631487"/>
              <a:gd name="f150" fmla="val 2301392"/>
              <a:gd name="f151" fmla="val 971891"/>
              <a:gd name="f152" fmla="val 2783745"/>
              <a:gd name="f153" fmla="val 1612904"/>
              <a:gd name="f154" fmla="val 2946283"/>
              <a:gd name="f155" fmla="val 2142017"/>
              <a:gd name="f156" fmla="val 2684410"/>
              <a:gd name="f157" fmla="val 2324866"/>
              <a:gd name="f158" fmla="val 3053856"/>
              <a:gd name="f159" fmla="val 1613730"/>
              <a:gd name="f160" fmla="val 3405817"/>
              <a:gd name="f161" fmla="val 752200"/>
              <a:gd name="f162" fmla="val 3187363"/>
              <a:gd name="f163" fmla="val 294693"/>
              <a:gd name="f164" fmla="val 2539075"/>
              <a:gd name="f165" fmla="+- 0 0 162814"/>
              <a:gd name="f166" fmla="val 1890787"/>
              <a:gd name="f167" fmla="+- 0 0 79956"/>
              <a:gd name="f168" fmla="val 1005863"/>
              <a:gd name="f169" fmla="val 489947"/>
              <a:gd name="f170" fmla="val 453774"/>
              <a:gd name="f171" fmla="val 810518"/>
              <a:gd name="f172" fmla="val 143225"/>
              <a:gd name="f173" fmla="val 1231454"/>
              <a:gd name="f174" fmla="+- 0 0 9956"/>
              <a:gd name="f175" fmla="+- 0 0 -90"/>
              <a:gd name="f176" fmla="*/ f3 1 3189723"/>
              <a:gd name="f177" fmla="*/ f4 1 3221116"/>
              <a:gd name="f178" fmla="+- f7 0 f5"/>
              <a:gd name="f179" fmla="+- f6 0 f5"/>
              <a:gd name="f180" fmla="*/ f175 f0 1"/>
              <a:gd name="f181" fmla="*/ f179 1 3189723"/>
              <a:gd name="f182" fmla="*/ f178 1 3221116"/>
              <a:gd name="f183" fmla="*/ 2175617 f178 1"/>
              <a:gd name="f184" fmla="*/ 2178566 f178 1"/>
              <a:gd name="f185" fmla="*/ 1144372 f178 1"/>
              <a:gd name="f186" fmla="*/ 1159393 f178 1"/>
              <a:gd name="f187" fmla="*/ 1703728 f178 1"/>
              <a:gd name="f188" fmla="*/ 2152290 f178 1"/>
              <a:gd name="f189" fmla="*/ 1654259 f178 1"/>
              <a:gd name="f190" fmla="*/ 1515986 f178 1"/>
              <a:gd name="f191" fmla="*/ 501 f178 1"/>
              <a:gd name="f192" fmla="*/ 324821 f178 1"/>
              <a:gd name="f193" fmla="*/ 2588887 f178 1"/>
              <a:gd name="f194" fmla="*/ 2195096 f178 1"/>
              <a:gd name="f195" fmla="*/ 2527630 f178 1"/>
              <a:gd name="f196" fmla="*/ 1665044 f178 1"/>
              <a:gd name="f197" fmla="*/ 819983 f178 1"/>
              <a:gd name="f198" fmla="*/ 807930 f178 1"/>
              <a:gd name="f199" fmla="*/ 802457 f178 1"/>
              <a:gd name="f200" fmla="*/ 801708 f178 1"/>
              <a:gd name="f201" fmla="*/ 1110076 f178 1"/>
              <a:gd name="f202" fmla="*/ 875315 f178 1"/>
              <a:gd name="f203" fmla="*/ 2054049 f178 1"/>
              <a:gd name="f204" fmla="*/ 2179658 f178 1"/>
              <a:gd name="f205" fmla="*/ 2188689 f178 1"/>
              <a:gd name="f206" fmla="*/ 2175828 f178 1"/>
              <a:gd name="f207" fmla="*/ 653899 f178 1"/>
              <a:gd name="f208" fmla="*/ 749845 f178 1"/>
              <a:gd name="f209" fmla="*/ 2301392 f178 1"/>
              <a:gd name="f210" fmla="*/ 2684410 f178 1"/>
              <a:gd name="f211" fmla="*/ 3053856 f178 1"/>
              <a:gd name="f212" fmla="*/ 2539075 f178 1"/>
              <a:gd name="f213" fmla="*/ 453774 f178 1"/>
              <a:gd name="f214" fmla="*/ 2249544 f178 1"/>
              <a:gd name="f215" fmla="*/ 2664630 f179 1"/>
              <a:gd name="f216" fmla="*/ 2658205 f179 1"/>
              <a:gd name="f217" fmla="*/ 1477043 f179 1"/>
              <a:gd name="f218" fmla="*/ 1409070 f179 1"/>
              <a:gd name="f219" fmla="*/ 1152384 f179 1"/>
              <a:gd name="f220" fmla="*/ 1514013 f179 1"/>
              <a:gd name="f221" fmla="*/ 1850815 f179 1"/>
              <a:gd name="f222" fmla="*/ 1830467 f179 1"/>
              <a:gd name="f223" fmla="*/ 1651152 f179 1"/>
              <a:gd name="f224" fmla="*/ 2580395 f179 1"/>
              <a:gd name="f225" fmla="*/ 3030464 f179 1"/>
              <a:gd name="f226" fmla="*/ 2585849 f179 1"/>
              <a:gd name="f227" fmla="*/ 1973374 f179 1"/>
              <a:gd name="f228" fmla="*/ 1390827 f179 1"/>
              <a:gd name="f229" fmla="*/ 783896 f179 1"/>
              <a:gd name="f230" fmla="*/ 1268509 f179 1"/>
              <a:gd name="f231" fmla="*/ 1328805 f179 1"/>
              <a:gd name="f232" fmla="*/ 1462242 f179 1"/>
              <a:gd name="f233" fmla="*/ 1956122 f179 1"/>
              <a:gd name="f234" fmla="*/ 2333414 f179 1"/>
              <a:gd name="f235" fmla="*/ 2324788 f179 1"/>
              <a:gd name="f236" fmla="*/ 2661746 f179 1"/>
              <a:gd name="f237" fmla="*/ 2691046 f179 1"/>
              <a:gd name="f238" fmla="*/ 2667011 f179 1"/>
              <a:gd name="f239" fmla="*/ 2332141 f179 1"/>
              <a:gd name="f240" fmla="*/ 776764 f179 1"/>
              <a:gd name="f241" fmla="*/ 631487 f179 1"/>
              <a:gd name="f242" fmla="*/ 2142017 f179 1"/>
              <a:gd name="f243" fmla="*/ 2324866 f179 1"/>
              <a:gd name="f244" fmla="*/ 294693 f179 1"/>
              <a:gd name="f245" fmla="*/ 489947 f179 1"/>
              <a:gd name="f246" fmla="*/ f180 1 f2"/>
              <a:gd name="f247" fmla="*/ f183 1 3221116"/>
              <a:gd name="f248" fmla="*/ f184 1 3221116"/>
              <a:gd name="f249" fmla="*/ f185 1 3221116"/>
              <a:gd name="f250" fmla="*/ f186 1 3221116"/>
              <a:gd name="f251" fmla="*/ f187 1 3221116"/>
              <a:gd name="f252" fmla="*/ f188 1 3221116"/>
              <a:gd name="f253" fmla="*/ f189 1 3221116"/>
              <a:gd name="f254" fmla="*/ f190 1 3221116"/>
              <a:gd name="f255" fmla="*/ f191 1 3221116"/>
              <a:gd name="f256" fmla="*/ f192 1 3221116"/>
              <a:gd name="f257" fmla="*/ f193 1 3221116"/>
              <a:gd name="f258" fmla="*/ f194 1 3221116"/>
              <a:gd name="f259" fmla="*/ f195 1 3221116"/>
              <a:gd name="f260" fmla="*/ f196 1 3221116"/>
              <a:gd name="f261" fmla="*/ f197 1 3221116"/>
              <a:gd name="f262" fmla="*/ f198 1 3221116"/>
              <a:gd name="f263" fmla="*/ f199 1 3221116"/>
              <a:gd name="f264" fmla="*/ f200 1 3221116"/>
              <a:gd name="f265" fmla="*/ f201 1 3221116"/>
              <a:gd name="f266" fmla="*/ f202 1 3221116"/>
              <a:gd name="f267" fmla="*/ f203 1 3221116"/>
              <a:gd name="f268" fmla="*/ f204 1 3221116"/>
              <a:gd name="f269" fmla="*/ f205 1 3221116"/>
              <a:gd name="f270" fmla="*/ f206 1 3221116"/>
              <a:gd name="f271" fmla="*/ f207 1 3221116"/>
              <a:gd name="f272" fmla="*/ f208 1 3221116"/>
              <a:gd name="f273" fmla="*/ f209 1 3221116"/>
              <a:gd name="f274" fmla="*/ f210 1 3221116"/>
              <a:gd name="f275" fmla="*/ f211 1 3221116"/>
              <a:gd name="f276" fmla="*/ f212 1 3221116"/>
              <a:gd name="f277" fmla="*/ f213 1 3221116"/>
              <a:gd name="f278" fmla="*/ f214 1 3221116"/>
              <a:gd name="f279" fmla="*/ f215 1 3189723"/>
              <a:gd name="f280" fmla="*/ f216 1 3189723"/>
              <a:gd name="f281" fmla="*/ f217 1 3189723"/>
              <a:gd name="f282" fmla="*/ f218 1 3189723"/>
              <a:gd name="f283" fmla="*/ f219 1 3189723"/>
              <a:gd name="f284" fmla="*/ f220 1 3189723"/>
              <a:gd name="f285" fmla="*/ f221 1 3189723"/>
              <a:gd name="f286" fmla="*/ f222 1 3189723"/>
              <a:gd name="f287" fmla="*/ f223 1 3189723"/>
              <a:gd name="f288" fmla="*/ f224 1 3189723"/>
              <a:gd name="f289" fmla="*/ f225 1 3189723"/>
              <a:gd name="f290" fmla="*/ f226 1 3189723"/>
              <a:gd name="f291" fmla="*/ f227 1 3189723"/>
              <a:gd name="f292" fmla="*/ f228 1 3189723"/>
              <a:gd name="f293" fmla="*/ f229 1 3189723"/>
              <a:gd name="f294" fmla="*/ f230 1 3189723"/>
              <a:gd name="f295" fmla="*/ f231 1 3189723"/>
              <a:gd name="f296" fmla="*/ f232 1 3189723"/>
              <a:gd name="f297" fmla="*/ f233 1 3189723"/>
              <a:gd name="f298" fmla="*/ f234 1 3189723"/>
              <a:gd name="f299" fmla="*/ f235 1 3189723"/>
              <a:gd name="f300" fmla="*/ f236 1 3189723"/>
              <a:gd name="f301" fmla="*/ f237 1 3189723"/>
              <a:gd name="f302" fmla="*/ f238 1 3189723"/>
              <a:gd name="f303" fmla="*/ f239 1 3189723"/>
              <a:gd name="f304" fmla="*/ f240 1 3189723"/>
              <a:gd name="f305" fmla="*/ f241 1 3189723"/>
              <a:gd name="f306" fmla="*/ f242 1 3189723"/>
              <a:gd name="f307" fmla="*/ f243 1 3189723"/>
              <a:gd name="f308" fmla="*/ f244 1 3189723"/>
              <a:gd name="f309" fmla="*/ f245 1 3189723"/>
              <a:gd name="f310" fmla="*/ f5 1 f181"/>
              <a:gd name="f311" fmla="*/ f6 1 f181"/>
              <a:gd name="f312" fmla="*/ f5 1 f182"/>
              <a:gd name="f313" fmla="*/ f7 1 f182"/>
              <a:gd name="f314" fmla="+- f246 0 f1"/>
              <a:gd name="f315" fmla="*/ f279 1 f181"/>
              <a:gd name="f316" fmla="*/ f247 1 f182"/>
              <a:gd name="f317" fmla="*/ f280 1 f181"/>
              <a:gd name="f318" fmla="*/ f248 1 f182"/>
              <a:gd name="f319" fmla="*/ f281 1 f181"/>
              <a:gd name="f320" fmla="*/ f249 1 f182"/>
              <a:gd name="f321" fmla="*/ f282 1 f181"/>
              <a:gd name="f322" fmla="*/ f250 1 f182"/>
              <a:gd name="f323" fmla="*/ f283 1 f181"/>
              <a:gd name="f324" fmla="*/ f251 1 f182"/>
              <a:gd name="f325" fmla="*/ f284 1 f181"/>
              <a:gd name="f326" fmla="*/ f252 1 f182"/>
              <a:gd name="f327" fmla="*/ f285 1 f181"/>
              <a:gd name="f328" fmla="*/ f253 1 f182"/>
              <a:gd name="f329" fmla="*/ f286 1 f181"/>
              <a:gd name="f330" fmla="*/ f254 1 f182"/>
              <a:gd name="f331" fmla="*/ f287 1 f181"/>
              <a:gd name="f332" fmla="*/ f255 1 f182"/>
              <a:gd name="f333" fmla="*/ f288 1 f181"/>
              <a:gd name="f334" fmla="*/ f256 1 f182"/>
              <a:gd name="f335" fmla="*/ f289 1 f181"/>
              <a:gd name="f336" fmla="*/ f278 1 f182"/>
              <a:gd name="f337" fmla="*/ f290 1 f181"/>
              <a:gd name="f338" fmla="*/ f257 1 f182"/>
              <a:gd name="f339" fmla="*/ f291 1 f181"/>
              <a:gd name="f340" fmla="*/ f258 1 f182"/>
              <a:gd name="f341" fmla="*/ f292 1 f181"/>
              <a:gd name="f342" fmla="*/ f259 1 f182"/>
              <a:gd name="f343" fmla="*/ f293 1 f181"/>
              <a:gd name="f344" fmla="*/ f260 1 f182"/>
              <a:gd name="f345" fmla="*/ f294 1 f181"/>
              <a:gd name="f346" fmla="*/ f261 1 f182"/>
              <a:gd name="f347" fmla="*/ f295 1 f181"/>
              <a:gd name="f348" fmla="*/ f262 1 f182"/>
              <a:gd name="f349" fmla="*/ f263 1 f182"/>
              <a:gd name="f350" fmla="*/ f296 1 f181"/>
              <a:gd name="f351" fmla="*/ f264 1 f182"/>
              <a:gd name="f352" fmla="*/ f297 1 f181"/>
              <a:gd name="f353" fmla="*/ f265 1 f182"/>
              <a:gd name="f354" fmla="*/ f266 1 f182"/>
              <a:gd name="f355" fmla="*/ f298 1 f181"/>
              <a:gd name="f356" fmla="*/ f299 1 f181"/>
              <a:gd name="f357" fmla="*/ f267 1 f182"/>
              <a:gd name="f358" fmla="*/ f300 1 f181"/>
              <a:gd name="f359" fmla="*/ f268 1 f182"/>
              <a:gd name="f360" fmla="*/ f301 1 f181"/>
              <a:gd name="f361" fmla="*/ f269 1 f182"/>
              <a:gd name="f362" fmla="*/ f302 1 f181"/>
              <a:gd name="f363" fmla="*/ f270 1 f182"/>
              <a:gd name="f364" fmla="*/ f303 1 f181"/>
              <a:gd name="f365" fmla="*/ f271 1 f182"/>
              <a:gd name="f366" fmla="*/ f304 1 f181"/>
              <a:gd name="f367" fmla="*/ f272 1 f182"/>
              <a:gd name="f368" fmla="*/ f305 1 f181"/>
              <a:gd name="f369" fmla="*/ f273 1 f182"/>
              <a:gd name="f370" fmla="*/ f306 1 f181"/>
              <a:gd name="f371" fmla="*/ f274 1 f182"/>
              <a:gd name="f372" fmla="*/ f307 1 f181"/>
              <a:gd name="f373" fmla="*/ f275 1 f182"/>
              <a:gd name="f374" fmla="*/ f308 1 f181"/>
              <a:gd name="f375" fmla="*/ f276 1 f182"/>
              <a:gd name="f376" fmla="*/ f309 1 f181"/>
              <a:gd name="f377" fmla="*/ f277 1 f182"/>
              <a:gd name="f378" fmla="*/ f310 f176 1"/>
              <a:gd name="f379" fmla="*/ f311 f176 1"/>
              <a:gd name="f380" fmla="*/ f313 f177 1"/>
              <a:gd name="f381" fmla="*/ f312 f177 1"/>
              <a:gd name="f382" fmla="*/ f315 f176 1"/>
              <a:gd name="f383" fmla="*/ f316 f177 1"/>
              <a:gd name="f384" fmla="*/ f317 f176 1"/>
              <a:gd name="f385" fmla="*/ f318 f177 1"/>
              <a:gd name="f386" fmla="*/ f319 f176 1"/>
              <a:gd name="f387" fmla="*/ f320 f177 1"/>
              <a:gd name="f388" fmla="*/ f321 f176 1"/>
              <a:gd name="f389" fmla="*/ f322 f177 1"/>
              <a:gd name="f390" fmla="*/ f323 f176 1"/>
              <a:gd name="f391" fmla="*/ f324 f177 1"/>
              <a:gd name="f392" fmla="*/ f325 f176 1"/>
              <a:gd name="f393" fmla="*/ f326 f177 1"/>
              <a:gd name="f394" fmla="*/ f327 f176 1"/>
              <a:gd name="f395" fmla="*/ f328 f177 1"/>
              <a:gd name="f396" fmla="*/ f329 f176 1"/>
              <a:gd name="f397" fmla="*/ f330 f177 1"/>
              <a:gd name="f398" fmla="*/ f331 f176 1"/>
              <a:gd name="f399" fmla="*/ f332 f177 1"/>
              <a:gd name="f400" fmla="*/ f333 f176 1"/>
              <a:gd name="f401" fmla="*/ f334 f177 1"/>
              <a:gd name="f402" fmla="*/ f335 f176 1"/>
              <a:gd name="f403" fmla="*/ f336 f177 1"/>
              <a:gd name="f404" fmla="*/ f337 f176 1"/>
              <a:gd name="f405" fmla="*/ f338 f177 1"/>
              <a:gd name="f406" fmla="*/ f339 f176 1"/>
              <a:gd name="f407" fmla="*/ f340 f177 1"/>
              <a:gd name="f408" fmla="*/ f341 f176 1"/>
              <a:gd name="f409" fmla="*/ f342 f177 1"/>
              <a:gd name="f410" fmla="*/ f343 f176 1"/>
              <a:gd name="f411" fmla="*/ f344 f177 1"/>
              <a:gd name="f412" fmla="*/ f345 f176 1"/>
              <a:gd name="f413" fmla="*/ f346 f177 1"/>
              <a:gd name="f414" fmla="*/ f347 f176 1"/>
              <a:gd name="f415" fmla="*/ f348 f177 1"/>
              <a:gd name="f416" fmla="*/ f349 f177 1"/>
              <a:gd name="f417" fmla="*/ f350 f176 1"/>
              <a:gd name="f418" fmla="*/ f351 f177 1"/>
              <a:gd name="f419" fmla="*/ f352 f176 1"/>
              <a:gd name="f420" fmla="*/ f353 f177 1"/>
              <a:gd name="f421" fmla="*/ f354 f177 1"/>
              <a:gd name="f422" fmla="*/ f355 f176 1"/>
              <a:gd name="f423" fmla="*/ f356 f176 1"/>
              <a:gd name="f424" fmla="*/ f357 f177 1"/>
              <a:gd name="f425" fmla="*/ f358 f176 1"/>
              <a:gd name="f426" fmla="*/ f359 f177 1"/>
              <a:gd name="f427" fmla="*/ f360 f176 1"/>
              <a:gd name="f428" fmla="*/ f361 f177 1"/>
              <a:gd name="f429" fmla="*/ f362 f176 1"/>
              <a:gd name="f430" fmla="*/ f363 f177 1"/>
              <a:gd name="f431" fmla="*/ f364 f176 1"/>
              <a:gd name="f432" fmla="*/ f365 f177 1"/>
              <a:gd name="f433" fmla="*/ f366 f176 1"/>
              <a:gd name="f434" fmla="*/ f367 f177 1"/>
              <a:gd name="f435" fmla="*/ f368 f176 1"/>
              <a:gd name="f436" fmla="*/ f369 f177 1"/>
              <a:gd name="f437" fmla="*/ f370 f176 1"/>
              <a:gd name="f438" fmla="*/ f371 f177 1"/>
              <a:gd name="f439" fmla="*/ f372 f176 1"/>
              <a:gd name="f440" fmla="*/ f373 f177 1"/>
              <a:gd name="f441" fmla="*/ f374 f176 1"/>
              <a:gd name="f442" fmla="*/ f375 f177 1"/>
              <a:gd name="f443" fmla="*/ f376 f176 1"/>
              <a:gd name="f444" fmla="*/ f377 f17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4">
                <a:pos x="f382" y="f383"/>
              </a:cxn>
              <a:cxn ang="f314">
                <a:pos x="f384" y="f385"/>
              </a:cxn>
              <a:cxn ang="f314">
                <a:pos x="f382" y="f383"/>
              </a:cxn>
              <a:cxn ang="f314">
                <a:pos x="f386" y="f387"/>
              </a:cxn>
              <a:cxn ang="f314">
                <a:pos x="f388" y="f389"/>
              </a:cxn>
              <a:cxn ang="f314">
                <a:pos x="f390" y="f391"/>
              </a:cxn>
              <a:cxn ang="f314">
                <a:pos x="f392" y="f393"/>
              </a:cxn>
              <a:cxn ang="f314">
                <a:pos x="f394" y="f395"/>
              </a:cxn>
              <a:cxn ang="f314">
                <a:pos x="f396" y="f397"/>
              </a:cxn>
              <a:cxn ang="f314">
                <a:pos x="f386" y="f387"/>
              </a:cxn>
              <a:cxn ang="f314">
                <a:pos x="f398" y="f399"/>
              </a:cxn>
              <a:cxn ang="f314">
                <a:pos x="f400" y="f401"/>
              </a:cxn>
              <a:cxn ang="f314">
                <a:pos x="f402" y="f403"/>
              </a:cxn>
              <a:cxn ang="f314">
                <a:pos x="f404" y="f405"/>
              </a:cxn>
              <a:cxn ang="f314">
                <a:pos x="f406" y="f407"/>
              </a:cxn>
              <a:cxn ang="f314">
                <a:pos x="f408" y="f409"/>
              </a:cxn>
              <a:cxn ang="f314">
                <a:pos x="f410" y="f411"/>
              </a:cxn>
              <a:cxn ang="f314">
                <a:pos x="f412" y="f413"/>
              </a:cxn>
              <a:cxn ang="f314">
                <a:pos x="f414" y="f415"/>
              </a:cxn>
              <a:cxn ang="f314">
                <a:pos x="f408" y="f416"/>
              </a:cxn>
              <a:cxn ang="f314">
                <a:pos x="f417" y="f418"/>
              </a:cxn>
              <a:cxn ang="f314">
                <a:pos x="f419" y="f420"/>
              </a:cxn>
              <a:cxn ang="f314">
                <a:pos x="f406" y="f421"/>
              </a:cxn>
              <a:cxn ang="f314">
                <a:pos x="f422" y="f421"/>
              </a:cxn>
              <a:cxn ang="f314">
                <a:pos x="f423" y="f424"/>
              </a:cxn>
              <a:cxn ang="f314">
                <a:pos x="f425" y="f426"/>
              </a:cxn>
              <a:cxn ang="f314">
                <a:pos x="f427" y="f428"/>
              </a:cxn>
              <a:cxn ang="f314">
                <a:pos x="f429" y="f430"/>
              </a:cxn>
              <a:cxn ang="f314">
                <a:pos x="f431" y="f432"/>
              </a:cxn>
              <a:cxn ang="f314">
                <a:pos x="f433" y="f434"/>
              </a:cxn>
              <a:cxn ang="f314">
                <a:pos x="f435" y="f436"/>
              </a:cxn>
              <a:cxn ang="f314">
                <a:pos x="f437" y="f438"/>
              </a:cxn>
              <a:cxn ang="f314">
                <a:pos x="f439" y="f440"/>
              </a:cxn>
              <a:cxn ang="f314">
                <a:pos x="f441" y="f442"/>
              </a:cxn>
              <a:cxn ang="f314">
                <a:pos x="f443" y="f444"/>
              </a:cxn>
              <a:cxn ang="f314">
                <a:pos x="f398" y="f399"/>
              </a:cxn>
            </a:cxnLst>
            <a:rect l="f378" t="f381" r="f379" b="f380"/>
            <a:pathLst>
              <a:path w="3189723" h="3221116">
                <a:moveTo>
                  <a:pt x="f8" y="f9"/>
                </a:moveTo>
                <a:lnTo>
                  <a:pt x="f10" y="f11"/>
                </a:lnTo>
                <a:cubicBezTo>
                  <a:pt x="f12" y="f13"/>
                  <a:pt x="f14" y="f15"/>
                  <a:pt x="f8" y="f9"/>
                </a:cubicBezTo>
                <a:close/>
                <a:moveTo>
                  <a:pt x="f16" y="f17"/>
                </a:moveTo>
                <a:lnTo>
                  <a:pt x="f18" y="f19"/>
                </a:ln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47"/>
                  <a:pt x="f16" y="f17"/>
                </a:cubicBezTo>
                <a:close/>
                <a:moveTo>
                  <a:pt x="f48" y="f49"/>
                </a:moveTo>
                <a:cubicBezTo>
                  <a:pt x="f50" y="f51"/>
                  <a:pt x="f52" y="f53"/>
                  <a:pt x="f54" y="f55"/>
                </a:cubicBez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64" y="f65"/>
                  <a:pt x="f66" y="f67"/>
                </a:cubicBezTo>
                <a:cubicBezTo>
                  <a:pt x="f68" y="f69"/>
                  <a:pt x="f70" y="f71"/>
                  <a:pt x="f72" y="f73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88" y="f89"/>
                  <a:pt x="f90" y="f91"/>
                </a:cubicBezTo>
                <a:cubicBezTo>
                  <a:pt x="f92" y="f93"/>
                  <a:pt x="f94" y="f95"/>
                  <a:pt x="f96" y="f97"/>
                </a:cubicBezTo>
                <a:cubicBezTo>
                  <a:pt x="f98" y="f99"/>
                  <a:pt x="f100" y="f101"/>
                  <a:pt x="f78" y="f102"/>
                </a:cubicBezTo>
                <a:cubicBezTo>
                  <a:pt x="f103" y="f104"/>
                  <a:pt x="f105" y="f106"/>
                  <a:pt x="f107" y="f108"/>
                </a:cubicBezTo>
                <a:cubicBezTo>
                  <a:pt x="f109" y="f110"/>
                  <a:pt x="f111" y="f112"/>
                  <a:pt x="f113" y="f114"/>
                </a:cubicBezTo>
                <a:lnTo>
                  <a:pt x="f72" y="f115"/>
                </a:lnTo>
                <a:lnTo>
                  <a:pt x="f116" y="f115"/>
                </a:lnTo>
                <a:cubicBezTo>
                  <a:pt x="f117" y="f118"/>
                  <a:pt x="f119" y="f120"/>
                  <a:pt x="f121" y="f122"/>
                </a:cubicBezTo>
                <a:cubicBezTo>
                  <a:pt x="f123" y="f124"/>
                  <a:pt x="f125" y="f126"/>
                  <a:pt x="f127" y="f128"/>
                </a:cubicBezTo>
                <a:lnTo>
                  <a:pt x="f129" y="f130"/>
                </a:lnTo>
                <a:lnTo>
                  <a:pt x="f131" y="f132"/>
                </a:lnTo>
                <a:cubicBezTo>
                  <a:pt x="f133" y="f134"/>
                  <a:pt x="f135" y="f136"/>
                  <a:pt x="f137" y="f138"/>
                </a:cubicBezTo>
                <a:cubicBezTo>
                  <a:pt x="f139" y="f140"/>
                  <a:pt x="f141" y="f142"/>
                  <a:pt x="f143" y="f144"/>
                </a:cubicBezTo>
                <a:cubicBezTo>
                  <a:pt x="f145" y="f146"/>
                  <a:pt x="f147" y="f148"/>
                  <a:pt x="f149" y="f150"/>
                </a:cubicBezTo>
                <a:cubicBezTo>
                  <a:pt x="f151" y="f152"/>
                  <a:pt x="f153" y="f154"/>
                  <a:pt x="f155" y="f156"/>
                </a:cubicBezTo>
                <a:lnTo>
                  <a:pt x="f157" y="f158"/>
                </a:lnTo>
                <a:cubicBezTo>
                  <a:pt x="f159" y="f160"/>
                  <a:pt x="f161" y="f162"/>
                  <a:pt x="f163" y="f164"/>
                </a:cubicBezTo>
                <a:cubicBezTo>
                  <a:pt x="f165" y="f166"/>
                  <a:pt x="f167" y="f168"/>
                  <a:pt x="f169" y="f170"/>
                </a:cubicBezTo>
                <a:cubicBezTo>
                  <a:pt x="f171" y="f172"/>
                  <a:pt x="f173" y="f174"/>
                  <a:pt x="f48" y="f49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al"/>
              <a:ea typeface="맑은 고딕" pitchFamily="34"/>
            </a:endParaRPr>
          </a:p>
        </p:txBody>
      </p:sp>
      <p:grpSp>
        <p:nvGrpSpPr>
          <p:cNvPr id="16" name="Google Shape;10001;p74">
            <a:extLst>
              <a:ext uri="{FF2B5EF4-FFF2-40B4-BE49-F238E27FC236}">
                <a16:creationId xmlns:a16="http://schemas.microsoft.com/office/drawing/2014/main" id="{5289F387-DAB1-4F36-B40C-9F59E1705156}"/>
              </a:ext>
            </a:extLst>
          </p:cNvPr>
          <p:cNvGrpSpPr/>
          <p:nvPr/>
        </p:nvGrpSpPr>
        <p:grpSpPr>
          <a:xfrm>
            <a:off x="10468700" y="5417609"/>
            <a:ext cx="547789" cy="583844"/>
            <a:chOff x="10468700" y="5417609"/>
            <a:chExt cx="547789" cy="583844"/>
          </a:xfrm>
        </p:grpSpPr>
        <p:sp>
          <p:nvSpPr>
            <p:cNvPr id="17" name="Google Shape;10002;p74">
              <a:extLst>
                <a:ext uri="{FF2B5EF4-FFF2-40B4-BE49-F238E27FC236}">
                  <a16:creationId xmlns:a16="http://schemas.microsoft.com/office/drawing/2014/main" id="{A945BAFF-42AA-4639-B6CF-89088E7742F1}"/>
                </a:ext>
              </a:extLst>
            </p:cNvPr>
            <p:cNvSpPr/>
            <p:nvPr/>
          </p:nvSpPr>
          <p:spPr>
            <a:xfrm>
              <a:off x="10468700" y="5494364"/>
              <a:ext cx="475744" cy="5070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7"/>
                <a:gd name="f4" fmla="val 11028"/>
                <a:gd name="f5" fmla="val 5514"/>
                <a:gd name="f6" fmla="val 1"/>
                <a:gd name="f7" fmla="val 2489"/>
                <a:gd name="f8" fmla="val 2458"/>
                <a:gd name="f9" fmla="val 8539"/>
                <a:gd name="f10" fmla="val 8538"/>
                <a:gd name="f11" fmla="val 5294"/>
                <a:gd name="f12" fmla="val 10869"/>
                <a:gd name="f13" fmla="val 5105"/>
                <a:gd name="f14" fmla="val 10649"/>
                <a:gd name="f15" fmla="val 5955"/>
                <a:gd name="f16" fmla="val 410"/>
                <a:gd name="f17" fmla="val 190"/>
                <a:gd name="f18" fmla="val 5766"/>
                <a:gd name="f19" fmla="*/ f0 1 11027"/>
                <a:gd name="f20" fmla="*/ f1 1 11028"/>
                <a:gd name="f21" fmla="+- f4 0 f2"/>
                <a:gd name="f22" fmla="+- f3 0 f2"/>
                <a:gd name="f23" fmla="*/ f22 1 11027"/>
                <a:gd name="f24" fmla="*/ f21 1 11028"/>
                <a:gd name="f25" fmla="*/ f2 1 f23"/>
                <a:gd name="f26" fmla="*/ f3 1 f23"/>
                <a:gd name="f27" fmla="*/ f2 1 f24"/>
                <a:gd name="f28" fmla="*/ f4 1 f24"/>
                <a:gd name="f29" fmla="*/ f25 f19 1"/>
                <a:gd name="f30" fmla="*/ f26 f19 1"/>
                <a:gd name="f31" fmla="*/ f28 f20 1"/>
                <a:gd name="f32" fmla="*/ f27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11027" h="11028">
                  <a:moveTo>
                    <a:pt x="f5" y="f6"/>
                  </a:moveTo>
                  <a:cubicBezTo>
                    <a:pt x="f7" y="f6"/>
                    <a:pt x="f2" y="f8"/>
                    <a:pt x="f2" y="f5"/>
                  </a:cubicBezTo>
                  <a:cubicBezTo>
                    <a:pt x="f2" y="f9"/>
                    <a:pt x="f7" y="f3"/>
                    <a:pt x="f5" y="f3"/>
                  </a:cubicBezTo>
                  <a:cubicBezTo>
                    <a:pt x="f10" y="f3"/>
                    <a:pt x="f3" y="f9"/>
                    <a:pt x="f3" y="f5"/>
                  </a:cubicBezTo>
                  <a:cubicBezTo>
                    <a:pt x="f3" y="f11"/>
                    <a:pt x="f12" y="f13"/>
                    <a:pt x="f14" y="f13"/>
                  </a:cubicBezTo>
                  <a:lnTo>
                    <a:pt x="f15" y="f13"/>
                  </a:lnTo>
                  <a:lnTo>
                    <a:pt x="f15" y="f16"/>
                  </a:lnTo>
                  <a:cubicBezTo>
                    <a:pt x="f15" y="f17"/>
                    <a:pt x="f18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10003;p74">
              <a:extLst>
                <a:ext uri="{FF2B5EF4-FFF2-40B4-BE49-F238E27FC236}">
                  <a16:creationId xmlns:a16="http://schemas.microsoft.com/office/drawing/2014/main" id="{3FEC386A-4B54-4CBD-89AB-8F73F05F5D4B}"/>
                </a:ext>
              </a:extLst>
            </p:cNvPr>
            <p:cNvSpPr/>
            <p:nvPr/>
          </p:nvSpPr>
          <p:spPr>
            <a:xfrm>
              <a:off x="10759571" y="5417609"/>
              <a:ext cx="256918" cy="27091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955"/>
                <a:gd name="f4" fmla="val 5892"/>
                <a:gd name="f5" fmla="val 441"/>
                <a:gd name="f6" fmla="val 189"/>
                <a:gd name="f7" fmla="val 158"/>
                <a:gd name="f8" fmla="val 378"/>
                <a:gd name="f9" fmla="val 5513"/>
                <a:gd name="f10" fmla="val 5702"/>
                <a:gd name="f11" fmla="val 5891"/>
                <a:gd name="f12" fmla="val 5514"/>
                <a:gd name="f13" fmla="val 5734"/>
                <a:gd name="f14" fmla="val 2489"/>
                <a:gd name="f15" fmla="val 3466"/>
                <a:gd name="f16" fmla="*/ f0 1 5955"/>
                <a:gd name="f17" fmla="*/ f1 1 5892"/>
                <a:gd name="f18" fmla="+- f4 0 f2"/>
                <a:gd name="f19" fmla="+- f3 0 f2"/>
                <a:gd name="f20" fmla="*/ f19 1 5955"/>
                <a:gd name="f21" fmla="*/ f18 1 5892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5955" h="5892">
                  <a:moveTo>
                    <a:pt x="f5" y="f2"/>
                  </a:moveTo>
                  <a:cubicBezTo>
                    <a:pt x="f6" y="f2"/>
                    <a:pt x="f2" y="f7"/>
                    <a:pt x="f2" y="f8"/>
                  </a:cubicBezTo>
                  <a:lnTo>
                    <a:pt x="f2" y="f9"/>
                  </a:lnTo>
                  <a:cubicBezTo>
                    <a:pt x="f2" y="f10"/>
                    <a:pt x="f6" y="f11"/>
                    <a:pt x="f5" y="f11"/>
                  </a:cubicBezTo>
                  <a:lnTo>
                    <a:pt x="f12" y="f11"/>
                  </a:lnTo>
                  <a:cubicBezTo>
                    <a:pt x="f13" y="f11"/>
                    <a:pt x="f3" y="f10"/>
                    <a:pt x="f3" y="f9"/>
                  </a:cubicBezTo>
                  <a:cubicBezTo>
                    <a:pt x="f3" y="f14"/>
                    <a:pt x="f15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9" name="Google Shape;10027;p74">
            <a:extLst>
              <a:ext uri="{FF2B5EF4-FFF2-40B4-BE49-F238E27FC236}">
                <a16:creationId xmlns:a16="http://schemas.microsoft.com/office/drawing/2014/main" id="{61C4F576-4814-4073-837D-235A6DF4EB53}"/>
              </a:ext>
            </a:extLst>
          </p:cNvPr>
          <p:cNvGrpSpPr/>
          <p:nvPr/>
        </p:nvGrpSpPr>
        <p:grpSpPr>
          <a:xfrm>
            <a:off x="5311456" y="3702817"/>
            <a:ext cx="523667" cy="508113"/>
            <a:chOff x="5311456" y="3702817"/>
            <a:chExt cx="523667" cy="508113"/>
          </a:xfrm>
        </p:grpSpPr>
        <p:sp>
          <p:nvSpPr>
            <p:cNvPr id="20" name="Google Shape;10028;p74">
              <a:extLst>
                <a:ext uri="{FF2B5EF4-FFF2-40B4-BE49-F238E27FC236}">
                  <a16:creationId xmlns:a16="http://schemas.microsoft.com/office/drawing/2014/main" id="{AD4CABD4-6559-41B1-B7B1-C520BE5D42C6}"/>
                </a:ext>
              </a:extLst>
            </p:cNvPr>
            <p:cNvSpPr/>
            <p:nvPr/>
          </p:nvSpPr>
          <p:spPr>
            <a:xfrm>
              <a:off x="5566757" y="3922126"/>
              <a:ext cx="69092" cy="7226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71"/>
                <a:gd name="f4" fmla="val 1640"/>
                <a:gd name="f5" fmla="val 820"/>
                <a:gd name="f6" fmla="val 1"/>
                <a:gd name="f7" fmla="val 379"/>
                <a:gd name="f8" fmla="val 348"/>
                <a:gd name="f9" fmla="val 1261"/>
                <a:gd name="f10" fmla="val 1639"/>
                <a:gd name="f11" fmla="val 1292"/>
                <a:gd name="f12" fmla="val 1670"/>
                <a:gd name="f13" fmla="*/ f0 1 1671"/>
                <a:gd name="f14" fmla="*/ f1 1 1640"/>
                <a:gd name="f15" fmla="+- f4 0 f2"/>
                <a:gd name="f16" fmla="+- f3 0 f2"/>
                <a:gd name="f17" fmla="*/ f16 1 1671"/>
                <a:gd name="f18" fmla="*/ f15 1 1640"/>
                <a:gd name="f19" fmla="*/ f2 1 f17"/>
                <a:gd name="f20" fmla="*/ f3 1 f17"/>
                <a:gd name="f21" fmla="*/ f2 1 f18"/>
                <a:gd name="f22" fmla="*/ f4 1 f18"/>
                <a:gd name="f23" fmla="*/ f19 f13 1"/>
                <a:gd name="f24" fmla="*/ f20 f13 1"/>
                <a:gd name="f25" fmla="*/ f22 f14 1"/>
                <a:gd name="f26" fmla="*/ f2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1671" h="1640">
                  <a:moveTo>
                    <a:pt x="f5" y="f6"/>
                  </a:moveTo>
                  <a:cubicBezTo>
                    <a:pt x="f7" y="f6"/>
                    <a:pt x="f6" y="f8"/>
                    <a:pt x="f6" y="f5"/>
                  </a:cubicBezTo>
                  <a:cubicBezTo>
                    <a:pt x="f6" y="f9"/>
                    <a:pt x="f7" y="f10"/>
                    <a:pt x="f5" y="f10"/>
                  </a:cubicBezTo>
                  <a:cubicBezTo>
                    <a:pt x="f11" y="f10"/>
                    <a:pt x="f12" y="f9"/>
                    <a:pt x="f12" y="f5"/>
                  </a:cubicBezTo>
                  <a:cubicBezTo>
                    <a:pt x="f12" y="f8"/>
                    <a:pt x="f11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10029;p74">
              <a:extLst>
                <a:ext uri="{FF2B5EF4-FFF2-40B4-BE49-F238E27FC236}">
                  <a16:creationId xmlns:a16="http://schemas.microsoft.com/office/drawing/2014/main" id="{B5DF42E4-8E54-4C04-AD1C-133C90B3E547}"/>
                </a:ext>
              </a:extLst>
            </p:cNvPr>
            <p:cNvSpPr/>
            <p:nvPr/>
          </p:nvSpPr>
          <p:spPr>
            <a:xfrm>
              <a:off x="5413074" y="3812499"/>
              <a:ext cx="319134" cy="29156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19"/>
                <a:gd name="f4" fmla="val 6617"/>
                <a:gd name="f5" fmla="val 6191"/>
                <a:gd name="f6" fmla="val 1260"/>
                <a:gd name="f7" fmla="val 6301"/>
                <a:gd name="f8" fmla="val 6411"/>
                <a:gd name="f9" fmla="val 1292"/>
                <a:gd name="f10" fmla="val 6490"/>
                <a:gd name="f11" fmla="val 1355"/>
                <a:gd name="f12" fmla="val 6648"/>
                <a:gd name="f13" fmla="val 1512"/>
                <a:gd name="f14" fmla="val 1796"/>
                <a:gd name="f15" fmla="val 1953"/>
                <a:gd name="f16" fmla="val 5954"/>
                <a:gd name="f17" fmla="val 2457"/>
                <a:gd name="f18" fmla="val 6112"/>
                <a:gd name="f19" fmla="val 2709"/>
                <a:gd name="f20" fmla="val 6207"/>
                <a:gd name="f21" fmla="val 3025"/>
                <a:gd name="f22" fmla="val 3308"/>
                <a:gd name="f23" fmla="val 3592"/>
                <a:gd name="f24" fmla="val 3907"/>
                <a:gd name="f25" fmla="val 4127"/>
                <a:gd name="f26" fmla="val 4631"/>
                <a:gd name="f27" fmla="val 4789"/>
                <a:gd name="f28" fmla="val 5072"/>
                <a:gd name="f29" fmla="val 5230"/>
                <a:gd name="f30" fmla="val 6396"/>
                <a:gd name="f31" fmla="val 5324"/>
                <a:gd name="f32" fmla="val 6270"/>
                <a:gd name="f33" fmla="val 5356"/>
                <a:gd name="f34" fmla="val 6080"/>
                <a:gd name="f35" fmla="val 6017"/>
                <a:gd name="f36" fmla="val 5923"/>
                <a:gd name="f37" fmla="val 5419"/>
                <a:gd name="f38" fmla="val 4726"/>
                <a:gd name="f39" fmla="val 5167"/>
                <a:gd name="f40" fmla="val 4883"/>
                <a:gd name="f41" fmla="val 4852"/>
                <a:gd name="f42" fmla="val 4946"/>
                <a:gd name="f43" fmla="val 4600"/>
                <a:gd name="f44" fmla="val 4316"/>
                <a:gd name="f45" fmla="val 4001"/>
                <a:gd name="f46" fmla="val 3749"/>
                <a:gd name="f47" fmla="val 3245"/>
                <a:gd name="f48" fmla="val 3182"/>
                <a:gd name="f49" fmla="val 3056"/>
                <a:gd name="f50" fmla="val 2961"/>
                <a:gd name="f51" fmla="val 2835"/>
                <a:gd name="f52" fmla="val 2772"/>
                <a:gd name="f53" fmla="val 2552"/>
                <a:gd name="f54" fmla="val 3214"/>
                <a:gd name="f55" fmla="val 2898"/>
                <a:gd name="f56" fmla="val 3623"/>
                <a:gd name="f57" fmla="val 2993"/>
                <a:gd name="f58" fmla="val 3119"/>
                <a:gd name="f59" fmla="val 2615"/>
                <a:gd name="f60" fmla="val 2694"/>
                <a:gd name="f61" fmla="val 2804"/>
                <a:gd name="f62" fmla="val 2914"/>
                <a:gd name="f63" fmla="val 3135"/>
                <a:gd name="f64" fmla="val 3718"/>
                <a:gd name="f65" fmla="val 1890"/>
                <a:gd name="f66" fmla="val 3970"/>
                <a:gd name="f67" fmla="val 1733"/>
                <a:gd name="f68" fmla="val 4253"/>
                <a:gd name="f69" fmla="val 1638"/>
                <a:gd name="f70" fmla="val 4537"/>
                <a:gd name="f71" fmla="val 4820"/>
                <a:gd name="f72" fmla="val 5135"/>
                <a:gd name="f73" fmla="val 5387"/>
                <a:gd name="f74" fmla="val 5891"/>
                <a:gd name="f75" fmla="val 5970"/>
                <a:gd name="f76" fmla="val 851"/>
                <a:gd name="f77" fmla="val 1071"/>
                <a:gd name="f78" fmla="val 1449"/>
                <a:gd name="f79" fmla="val 1859"/>
                <a:gd name="f80" fmla="val 2079"/>
                <a:gd name="f81" fmla="val 4568"/>
                <a:gd name="f82" fmla="val 4757"/>
                <a:gd name="f83" fmla="val 5198"/>
                <a:gd name="f84" fmla="val 6616"/>
                <a:gd name="f85" fmla="*/ f0 1 7719"/>
                <a:gd name="f86" fmla="*/ f1 1 6617"/>
                <a:gd name="f87" fmla="+- f4 0 f2"/>
                <a:gd name="f88" fmla="+- f3 0 f2"/>
                <a:gd name="f89" fmla="*/ f88 1 7719"/>
                <a:gd name="f90" fmla="*/ f87 1 6617"/>
                <a:gd name="f91" fmla="*/ f2 1 f89"/>
                <a:gd name="f92" fmla="*/ f3 1 f89"/>
                <a:gd name="f93" fmla="*/ f2 1 f90"/>
                <a:gd name="f94" fmla="*/ f4 1 f90"/>
                <a:gd name="f95" fmla="*/ f91 f85 1"/>
                <a:gd name="f96" fmla="*/ f92 f85 1"/>
                <a:gd name="f97" fmla="*/ f94 f86 1"/>
                <a:gd name="f98" fmla="*/ f93 f8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5" t="f98" r="f96" b="f97"/>
              <a:pathLst>
                <a:path w="7719" h="661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cubicBezTo>
                    <a:pt x="f18" y="f19"/>
                    <a:pt x="f20" y="f21"/>
                    <a:pt x="f20" y="f22"/>
                  </a:cubicBezTo>
                  <a:cubicBezTo>
                    <a:pt x="f20" y="f23"/>
                    <a:pt x="f18" y="f24"/>
                    <a:pt x="f16" y="f25"/>
                  </a:cubicBezTo>
                  <a:lnTo>
                    <a:pt x="f10" y="f26"/>
                  </a:lnTo>
                  <a:cubicBezTo>
                    <a:pt x="f12" y="f27"/>
                    <a:pt x="f12" y="f28"/>
                    <a:pt x="f10" y="f29"/>
                  </a:cubicBezTo>
                  <a:cubicBezTo>
                    <a:pt x="f30" y="f31"/>
                    <a:pt x="f32" y="f33"/>
                    <a:pt x="f20" y="f33"/>
                  </a:cubicBezTo>
                  <a:cubicBezTo>
                    <a:pt x="f34" y="f33"/>
                    <a:pt x="f35" y="f31"/>
                    <a:pt x="f36" y="f29"/>
                  </a:cubicBezTo>
                  <a:lnTo>
                    <a:pt x="f37" y="f38"/>
                  </a:lnTo>
                  <a:cubicBezTo>
                    <a:pt x="f39" y="f40"/>
                    <a:pt x="f41" y="f42"/>
                    <a:pt x="f43" y="f42"/>
                  </a:cubicBezTo>
                  <a:cubicBezTo>
                    <a:pt x="f44" y="f42"/>
                    <a:pt x="f45" y="f40"/>
                    <a:pt x="f46" y="f38"/>
                  </a:cubicBezTo>
                  <a:lnTo>
                    <a:pt x="f47" y="f29"/>
                  </a:lnTo>
                  <a:cubicBezTo>
                    <a:pt x="f48" y="f31"/>
                    <a:pt x="f49" y="f33"/>
                    <a:pt x="f50" y="f33"/>
                  </a:cubicBezTo>
                  <a:cubicBezTo>
                    <a:pt x="f51" y="f33"/>
                    <a:pt x="f52" y="f31"/>
                    <a:pt x="f19" y="f29"/>
                  </a:cubicBezTo>
                  <a:cubicBezTo>
                    <a:pt x="f53" y="f28"/>
                    <a:pt x="f53" y="f27"/>
                    <a:pt x="f19" y="f26"/>
                  </a:cubicBezTo>
                  <a:lnTo>
                    <a:pt x="f54" y="f25"/>
                  </a:lnTo>
                  <a:cubicBezTo>
                    <a:pt x="f50" y="f24"/>
                    <a:pt x="f55" y="f56"/>
                    <a:pt x="f55" y="f22"/>
                  </a:cubicBezTo>
                  <a:cubicBezTo>
                    <a:pt x="f55" y="f57"/>
                    <a:pt x="f50" y="f19"/>
                    <a:pt x="f58" y="f17"/>
                  </a:cubicBezTo>
                  <a:lnTo>
                    <a:pt x="f59" y="f15"/>
                  </a:lnTo>
                  <a:cubicBezTo>
                    <a:pt x="f17" y="f14"/>
                    <a:pt x="f17" y="f13"/>
                    <a:pt x="f59" y="f11"/>
                  </a:cubicBezTo>
                  <a:cubicBezTo>
                    <a:pt x="f60" y="f9"/>
                    <a:pt x="f61" y="f6"/>
                    <a:pt x="f62" y="f6"/>
                  </a:cubicBezTo>
                  <a:cubicBezTo>
                    <a:pt x="f21" y="f6"/>
                    <a:pt x="f63" y="f9"/>
                    <a:pt x="f54" y="f11"/>
                  </a:cubicBezTo>
                  <a:lnTo>
                    <a:pt x="f64" y="f65"/>
                  </a:lnTo>
                  <a:cubicBezTo>
                    <a:pt x="f66" y="f67"/>
                    <a:pt x="f68" y="f69"/>
                    <a:pt x="f70" y="f69"/>
                  </a:cubicBezTo>
                  <a:cubicBezTo>
                    <a:pt x="f71" y="f69"/>
                    <a:pt x="f72" y="f67"/>
                    <a:pt x="f73" y="f65"/>
                  </a:cubicBezTo>
                  <a:lnTo>
                    <a:pt x="f74" y="f11"/>
                  </a:lnTo>
                  <a:cubicBezTo>
                    <a:pt x="f75" y="f9"/>
                    <a:pt x="f34" y="f6"/>
                    <a:pt x="f5" y="f6"/>
                  </a:cubicBezTo>
                  <a:close/>
                  <a:moveTo>
                    <a:pt x="f2" y="f2"/>
                  </a:moveTo>
                  <a:lnTo>
                    <a:pt x="f2" y="f6"/>
                  </a:lnTo>
                  <a:lnTo>
                    <a:pt x="f76" y="f6"/>
                  </a:lnTo>
                  <a:cubicBezTo>
                    <a:pt x="f77" y="f6"/>
                    <a:pt x="f6" y="f78"/>
                    <a:pt x="f6" y="f69"/>
                  </a:cubicBezTo>
                  <a:cubicBezTo>
                    <a:pt x="f6" y="f79"/>
                    <a:pt x="f77" y="f80"/>
                    <a:pt x="f76" y="f80"/>
                  </a:cubicBezTo>
                  <a:lnTo>
                    <a:pt x="f2" y="f80"/>
                  </a:lnTo>
                  <a:lnTo>
                    <a:pt x="f2" y="f81"/>
                  </a:lnTo>
                  <a:lnTo>
                    <a:pt x="f76" y="f81"/>
                  </a:lnTo>
                  <a:cubicBezTo>
                    <a:pt x="f77" y="f81"/>
                    <a:pt x="f6" y="f82"/>
                    <a:pt x="f6" y="f42"/>
                  </a:cubicBezTo>
                  <a:cubicBezTo>
                    <a:pt x="f6" y="f83"/>
                    <a:pt x="f77" y="f73"/>
                    <a:pt x="f76" y="f73"/>
                  </a:cubicBezTo>
                  <a:lnTo>
                    <a:pt x="f2" y="f73"/>
                  </a:lnTo>
                  <a:lnTo>
                    <a:pt x="f2" y="f84"/>
                  </a:lnTo>
                  <a:lnTo>
                    <a:pt x="f3" y="f84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10030;p74">
              <a:extLst>
                <a:ext uri="{FF2B5EF4-FFF2-40B4-BE49-F238E27FC236}">
                  <a16:creationId xmlns:a16="http://schemas.microsoft.com/office/drawing/2014/main" id="{0A5FD68D-D5F8-4776-82B7-664F40A18907}"/>
                </a:ext>
              </a:extLst>
            </p:cNvPr>
            <p:cNvSpPr/>
            <p:nvPr/>
          </p:nvSpPr>
          <p:spPr>
            <a:xfrm>
              <a:off x="5311456" y="3702817"/>
              <a:ext cx="523667" cy="50811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666"/>
                <a:gd name="f4" fmla="val 11531"/>
                <a:gd name="f5" fmla="val 10618"/>
                <a:gd name="f6" fmla="val 1701"/>
                <a:gd name="f7" fmla="val 10870"/>
                <a:gd name="f8" fmla="val 11027"/>
                <a:gd name="f9" fmla="val 1890"/>
                <a:gd name="f10" fmla="val 2080"/>
                <a:gd name="f11" fmla="val 9546"/>
                <a:gd name="f12" fmla="val 9767"/>
                <a:gd name="f13" fmla="val 10807"/>
                <a:gd name="f14" fmla="val 9956"/>
                <a:gd name="f15" fmla="val 1828"/>
                <a:gd name="f16" fmla="val 1670"/>
                <a:gd name="f17" fmla="val 1859"/>
                <a:gd name="f18" fmla="val 1891"/>
                <a:gd name="f19" fmla="val 1198"/>
                <a:gd name="f20" fmla="val 536"/>
                <a:gd name="f21" fmla="val 1"/>
                <a:gd name="f22" fmla="val 567"/>
                <a:gd name="f23" fmla="val 1229"/>
                <a:gd name="f24" fmla="val 10334"/>
                <a:gd name="f25" fmla="val 10995"/>
                <a:gd name="f26" fmla="val 11405"/>
                <a:gd name="f27" fmla="val 12067"/>
                <a:gd name="f28" fmla="val 1260"/>
                <a:gd name="f29" fmla="val 12130"/>
                <a:gd name="f30" fmla="*/ f0 1 12666"/>
                <a:gd name="f31" fmla="*/ f1 1 11531"/>
                <a:gd name="f32" fmla="+- f4 0 f2"/>
                <a:gd name="f33" fmla="+- f3 0 f2"/>
                <a:gd name="f34" fmla="*/ f33 1 12666"/>
                <a:gd name="f35" fmla="*/ f32 1 11531"/>
                <a:gd name="f36" fmla="*/ f2 1 f34"/>
                <a:gd name="f37" fmla="*/ f3 1 f34"/>
                <a:gd name="f38" fmla="*/ f2 1 f35"/>
                <a:gd name="f39" fmla="*/ f4 1 f35"/>
                <a:gd name="f40" fmla="*/ f36 f30 1"/>
                <a:gd name="f41" fmla="*/ f37 f30 1"/>
                <a:gd name="f42" fmla="*/ f39 f31 1"/>
                <a:gd name="f43" fmla="*/ f38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12666" h="11531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14"/>
                    <a:pt x="f5" y="f14"/>
                  </a:cubicBezTo>
                  <a:lnTo>
                    <a:pt x="f10" y="f14"/>
                  </a:lnTo>
                  <a:cubicBezTo>
                    <a:pt x="f15" y="f14"/>
                    <a:pt x="f16" y="f12"/>
                    <a:pt x="f16" y="f11"/>
                  </a:cubicBezTo>
                  <a:lnTo>
                    <a:pt x="f16" y="f10"/>
                  </a:lnTo>
                  <a:cubicBezTo>
                    <a:pt x="f16" y="f17"/>
                    <a:pt x="f18" y="f6"/>
                    <a:pt x="f10" y="f6"/>
                  </a:cubicBezTo>
                  <a:close/>
                  <a:moveTo>
                    <a:pt x="f19" y="f2"/>
                  </a:moveTo>
                  <a:cubicBezTo>
                    <a:pt x="f20" y="f2"/>
                    <a:pt x="f21" y="f22"/>
                    <a:pt x="f21" y="f23"/>
                  </a:cubicBezTo>
                  <a:lnTo>
                    <a:pt x="f21" y="f24"/>
                  </a:lnTo>
                  <a:cubicBezTo>
                    <a:pt x="f21" y="f25"/>
                    <a:pt x="f20" y="f4"/>
                    <a:pt x="f19" y="f4"/>
                  </a:cubicBezTo>
                  <a:lnTo>
                    <a:pt x="f26" y="f4"/>
                  </a:lnTo>
                  <a:cubicBezTo>
                    <a:pt x="f27" y="f4"/>
                    <a:pt x="f3" y="f25"/>
                    <a:pt x="f3" y="f24"/>
                  </a:cubicBezTo>
                  <a:lnTo>
                    <a:pt x="f3" y="f28"/>
                  </a:lnTo>
                  <a:cubicBezTo>
                    <a:pt x="f3" y="f22"/>
                    <a:pt x="f29" y="f2"/>
                    <a:pt x="f26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3" name="Google Shape;10074;p74">
            <a:extLst>
              <a:ext uri="{FF2B5EF4-FFF2-40B4-BE49-F238E27FC236}">
                <a16:creationId xmlns:a16="http://schemas.microsoft.com/office/drawing/2014/main" id="{CFC3F373-A0D1-4C80-8E5B-07158DEA892F}"/>
              </a:ext>
            </a:extLst>
          </p:cNvPr>
          <p:cNvGrpSpPr/>
          <p:nvPr/>
        </p:nvGrpSpPr>
        <p:grpSpPr>
          <a:xfrm>
            <a:off x="6104278" y="3669075"/>
            <a:ext cx="523676" cy="547021"/>
            <a:chOff x="6104278" y="3669075"/>
            <a:chExt cx="523676" cy="547021"/>
          </a:xfrm>
        </p:grpSpPr>
        <p:sp>
          <p:nvSpPr>
            <p:cNvPr id="24" name="Google Shape;10075;p74">
              <a:extLst>
                <a:ext uri="{FF2B5EF4-FFF2-40B4-BE49-F238E27FC236}">
                  <a16:creationId xmlns:a16="http://schemas.microsoft.com/office/drawing/2014/main" id="{663F9E14-AC83-41A1-9F59-94E731508570}"/>
                </a:ext>
              </a:extLst>
            </p:cNvPr>
            <p:cNvSpPr/>
            <p:nvPr/>
          </p:nvSpPr>
          <p:spPr>
            <a:xfrm>
              <a:off x="6104278" y="3669075"/>
              <a:ext cx="514542" cy="5470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45"/>
                <a:gd name="f4" fmla="val 12414"/>
                <a:gd name="f5" fmla="val 7026"/>
                <a:gd name="f6" fmla="val 1670"/>
                <a:gd name="f7" fmla="val 7278"/>
                <a:gd name="f8" fmla="val 7467"/>
                <a:gd name="f9" fmla="val 1859"/>
                <a:gd name="f10" fmla="val 2111"/>
                <a:gd name="f11" fmla="val 2332"/>
                <a:gd name="f12" fmla="val 2490"/>
                <a:gd name="f13" fmla="val 2080"/>
                <a:gd name="f14" fmla="val 1828"/>
                <a:gd name="f15" fmla="val 1639"/>
                <a:gd name="f16" fmla="val 2300"/>
                <a:gd name="f17" fmla="val 4159"/>
                <a:gd name="f18" fmla="val 4348"/>
                <a:gd name="f19" fmla="val 4537"/>
                <a:gd name="f20" fmla="val 4789"/>
                <a:gd name="f21" fmla="val 4978"/>
                <a:gd name="f22" fmla="val 4317"/>
                <a:gd name="f23" fmla="val 6648"/>
                <a:gd name="f24" fmla="val 6837"/>
                <a:gd name="f25" fmla="val 7058"/>
                <a:gd name="f26" fmla="val 7310"/>
                <a:gd name="f27" fmla="val 6806"/>
                <a:gd name="f28" fmla="val 9106"/>
                <a:gd name="f29" fmla="val 9295"/>
                <a:gd name="f30" fmla="val 9515"/>
                <a:gd name="f31" fmla="val 9736"/>
                <a:gd name="f32" fmla="val 9893"/>
                <a:gd name="f33" fmla="val 9704"/>
                <a:gd name="f34" fmla="val 9263"/>
                <a:gd name="f35" fmla="val 11500"/>
                <a:gd name="f36" fmla="val 10775"/>
                <a:gd name="f37" fmla="val 11342"/>
                <a:gd name="f38" fmla="val 11248"/>
                <a:gd name="f39" fmla="val 10870"/>
                <a:gd name="f40" fmla="val 11594"/>
                <a:gd name="f41" fmla="val 10303"/>
                <a:gd name="f42" fmla="val 9767"/>
                <a:gd name="f43" fmla="val 9326"/>
                <a:gd name="f44" fmla="val 9137"/>
                <a:gd name="f45" fmla="val 1261"/>
                <a:gd name="f46" fmla="val 1"/>
                <a:gd name="f47" fmla="val 568"/>
                <a:gd name="f48" fmla="val 32"/>
                <a:gd name="f49" fmla="val 1229"/>
                <a:gd name="f50" fmla="val 10334"/>
                <a:gd name="f51" fmla="val 11468"/>
                <a:gd name="f52" fmla="val 946"/>
                <a:gd name="f53" fmla="val 10082"/>
                <a:gd name="f54" fmla="val 12224"/>
                <a:gd name="f55" fmla="val 12004"/>
                <a:gd name="f56" fmla="val 9074"/>
                <a:gd name="f57" fmla="val 8538"/>
                <a:gd name="f58" fmla="val 7877"/>
                <a:gd name="f59" fmla="*/ f0 1 12445"/>
                <a:gd name="f60" fmla="*/ f1 1 12414"/>
                <a:gd name="f61" fmla="+- f4 0 f2"/>
                <a:gd name="f62" fmla="+- f3 0 f2"/>
                <a:gd name="f63" fmla="*/ f62 1 12445"/>
                <a:gd name="f64" fmla="*/ f61 1 12414"/>
                <a:gd name="f65" fmla="*/ f2 1 f63"/>
                <a:gd name="f66" fmla="*/ f3 1 f63"/>
                <a:gd name="f67" fmla="*/ f2 1 f64"/>
                <a:gd name="f68" fmla="*/ f4 1 f64"/>
                <a:gd name="f69" fmla="*/ f65 f59 1"/>
                <a:gd name="f70" fmla="*/ f66 f59 1"/>
                <a:gd name="f71" fmla="*/ f68 f60 1"/>
                <a:gd name="f72" fmla="*/ f67 f6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9" t="f72" r="f70" b="f71"/>
              <a:pathLst>
                <a:path w="12445" h="12414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6"/>
                    <a:pt x="f15" y="f10"/>
                  </a:cubicBezTo>
                  <a:cubicBezTo>
                    <a:pt x="f15" y="f14"/>
                    <a:pt x="f14" y="f6"/>
                    <a:pt x="f13" y="f6"/>
                  </a:cubicBezTo>
                  <a:close/>
                  <a:moveTo>
                    <a:pt x="f5" y="f17"/>
                  </a:moveTo>
                  <a:cubicBezTo>
                    <a:pt x="f7" y="f17"/>
                    <a:pt x="f8" y="f18"/>
                    <a:pt x="f8" y="f19"/>
                  </a:cubicBezTo>
                  <a:cubicBezTo>
                    <a:pt x="f8" y="f20"/>
                    <a:pt x="f7" y="f21"/>
                    <a:pt x="f5" y="f21"/>
                  </a:cubicBezTo>
                  <a:lnTo>
                    <a:pt x="f13" y="f21"/>
                  </a:lnTo>
                  <a:cubicBezTo>
                    <a:pt x="f14" y="f21"/>
                    <a:pt x="f15" y="f20"/>
                    <a:pt x="f15" y="f19"/>
                  </a:cubicBezTo>
                  <a:cubicBezTo>
                    <a:pt x="f15" y="f22"/>
                    <a:pt x="f14" y="f17"/>
                    <a:pt x="f13" y="f17"/>
                  </a:cubicBezTo>
                  <a:close/>
                  <a:moveTo>
                    <a:pt x="f5" y="f23"/>
                  </a:moveTo>
                  <a:cubicBezTo>
                    <a:pt x="f7" y="f23"/>
                    <a:pt x="f8" y="f24"/>
                    <a:pt x="f8" y="f25"/>
                  </a:cubicBezTo>
                  <a:cubicBezTo>
                    <a:pt x="f8" y="f26"/>
                    <a:pt x="f7" y="f8"/>
                    <a:pt x="f5" y="f8"/>
                  </a:cubicBezTo>
                  <a:lnTo>
                    <a:pt x="f13" y="f8"/>
                  </a:lnTo>
                  <a:cubicBezTo>
                    <a:pt x="f14" y="f8"/>
                    <a:pt x="f15" y="f7"/>
                    <a:pt x="f15" y="f25"/>
                  </a:cubicBezTo>
                  <a:cubicBezTo>
                    <a:pt x="f15" y="f27"/>
                    <a:pt x="f14" y="f23"/>
                    <a:pt x="f13" y="f23"/>
                  </a:cubicBezTo>
                  <a:close/>
                  <a:moveTo>
                    <a:pt x="f5" y="f28"/>
                  </a:moveTo>
                  <a:cubicBezTo>
                    <a:pt x="f7" y="f28"/>
                    <a:pt x="f8" y="f29"/>
                    <a:pt x="f8" y="f30"/>
                  </a:cubicBezTo>
                  <a:cubicBezTo>
                    <a:pt x="f8" y="f31"/>
                    <a:pt x="f7" y="f32"/>
                    <a:pt x="f5" y="f32"/>
                  </a:cubicBezTo>
                  <a:lnTo>
                    <a:pt x="f13" y="f32"/>
                  </a:lnTo>
                  <a:cubicBezTo>
                    <a:pt x="f14" y="f32"/>
                    <a:pt x="f15" y="f33"/>
                    <a:pt x="f15" y="f30"/>
                  </a:cubicBezTo>
                  <a:cubicBezTo>
                    <a:pt x="f15" y="f34"/>
                    <a:pt x="f14" y="f28"/>
                    <a:pt x="f13" y="f28"/>
                  </a:cubicBezTo>
                  <a:close/>
                  <a:moveTo>
                    <a:pt x="f35" y="f36"/>
                  </a:move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38"/>
                    <a:pt x="f44" y="f36"/>
                  </a:cubicBezTo>
                  <a:close/>
                  <a:moveTo>
                    <a:pt x="f45" y="f46"/>
                  </a:moveTo>
                  <a:cubicBezTo>
                    <a:pt x="f47" y="f46"/>
                    <a:pt x="f48" y="f47"/>
                    <a:pt x="f48" y="f49"/>
                  </a:cubicBezTo>
                  <a:lnTo>
                    <a:pt x="f48" y="f50"/>
                  </a:lnTo>
                  <a:cubicBezTo>
                    <a:pt x="f2" y="f51"/>
                    <a:pt x="f52" y="f4"/>
                    <a:pt x="f13" y="f4"/>
                  </a:cubicBezTo>
                  <a:lnTo>
                    <a:pt x="f50" y="f4"/>
                  </a:lnTo>
                  <a:cubicBezTo>
                    <a:pt x="f35" y="f4"/>
                    <a:pt x="f3" y="f51"/>
                    <a:pt x="f3" y="f50"/>
                  </a:cubicBezTo>
                  <a:cubicBezTo>
                    <a:pt x="f3" y="f53"/>
                    <a:pt x="f54" y="f32"/>
                    <a:pt x="f55" y="f32"/>
                  </a:cubicBezTo>
                  <a:lnTo>
                    <a:pt x="f56" y="f32"/>
                  </a:lnTo>
                  <a:lnTo>
                    <a:pt x="f56" y="f49"/>
                  </a:lnTo>
                  <a:cubicBezTo>
                    <a:pt x="f56" y="f47"/>
                    <a:pt x="f57" y="f46"/>
                    <a:pt x="f58" y="f4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Google Shape;10076;p74">
              <a:extLst>
                <a:ext uri="{FF2B5EF4-FFF2-40B4-BE49-F238E27FC236}">
                  <a16:creationId xmlns:a16="http://schemas.microsoft.com/office/drawing/2014/main" id="{BC42BC1E-7056-4559-9DFB-6F11B6DE4D24}"/>
                </a:ext>
              </a:extLst>
            </p:cNvPr>
            <p:cNvSpPr/>
            <p:nvPr/>
          </p:nvSpPr>
          <p:spPr>
            <a:xfrm>
              <a:off x="6511981" y="3985586"/>
              <a:ext cx="113376" cy="9725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2"/>
                <a:gd name="f4" fmla="val 2207"/>
                <a:gd name="f5" fmla="val 1"/>
                <a:gd name="f6" fmla="val 32"/>
                <a:gd name="f7" fmla="val 1009"/>
                <a:gd name="f8" fmla="val 1986"/>
                <a:gd name="f9" fmla="val 1103"/>
                <a:gd name="f10" fmla="val 2080"/>
                <a:gd name="f11" fmla="val 1261"/>
                <a:gd name="f12" fmla="val 2206"/>
                <a:gd name="f13" fmla="val 1418"/>
                <a:gd name="f14" fmla="val 1576"/>
                <a:gd name="f15" fmla="val 1733"/>
                <a:gd name="f16" fmla="val 2143"/>
                <a:gd name="f17" fmla="val 1796"/>
                <a:gd name="f18" fmla="val 2741"/>
                <a:gd name="f19" fmla="*/ f0 1 2742"/>
                <a:gd name="f20" fmla="*/ f1 1 2207"/>
                <a:gd name="f21" fmla="+- f4 0 f2"/>
                <a:gd name="f22" fmla="+- f3 0 f2"/>
                <a:gd name="f23" fmla="*/ f22 1 2742"/>
                <a:gd name="f24" fmla="*/ f21 1 2207"/>
                <a:gd name="f25" fmla="*/ f2 1 f23"/>
                <a:gd name="f26" fmla="*/ f3 1 f23"/>
                <a:gd name="f27" fmla="*/ f2 1 f24"/>
                <a:gd name="f28" fmla="*/ f4 1 f24"/>
                <a:gd name="f29" fmla="*/ f25 f19 1"/>
                <a:gd name="f30" fmla="*/ f26 f19 1"/>
                <a:gd name="f31" fmla="*/ f28 f20 1"/>
                <a:gd name="f32" fmla="*/ f27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2742" h="2207">
                  <a:moveTo>
                    <a:pt x="f2" y="f5"/>
                  </a:moveTo>
                  <a:lnTo>
                    <a:pt x="f2" y="f6"/>
                  </a:lnTo>
                  <a:lnTo>
                    <a:pt x="f7" y="f8"/>
                  </a:lnTo>
                  <a:cubicBezTo>
                    <a:pt x="f9" y="f10"/>
                    <a:pt x="f11" y="f12"/>
                    <a:pt x="f13" y="f12"/>
                  </a:cubicBezTo>
                  <a:cubicBezTo>
                    <a:pt x="f14" y="f12"/>
                    <a:pt x="f15" y="f16"/>
                    <a:pt x="f17" y="f8"/>
                  </a:cubicBezTo>
                  <a:lnTo>
                    <a:pt x="f18" y="f6"/>
                  </a:lnTo>
                  <a:lnTo>
                    <a:pt x="f18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10077;p74">
              <a:extLst>
                <a:ext uri="{FF2B5EF4-FFF2-40B4-BE49-F238E27FC236}">
                  <a16:creationId xmlns:a16="http://schemas.microsoft.com/office/drawing/2014/main" id="{5BDA367A-EEFF-4E69-9CF4-24A148ED57B7}"/>
                </a:ext>
              </a:extLst>
            </p:cNvPr>
            <p:cNvSpPr/>
            <p:nvPr/>
          </p:nvSpPr>
          <p:spPr>
            <a:xfrm>
              <a:off x="6514578" y="3670474"/>
              <a:ext cx="113376" cy="27906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2"/>
                <a:gd name="f4" fmla="val 6333"/>
                <a:gd name="f5" fmla="val 1796"/>
                <a:gd name="f6" fmla="val 819"/>
                <a:gd name="f7" fmla="val 1891"/>
                <a:gd name="f8" fmla="val 1922"/>
                <a:gd name="f9" fmla="val 882"/>
                <a:gd name="f10" fmla="val 945"/>
                <a:gd name="f11" fmla="val 1638"/>
                <a:gd name="f12" fmla="val 820"/>
                <a:gd name="f13" fmla="val 851"/>
                <a:gd name="f14" fmla="val 883"/>
                <a:gd name="f15" fmla="val 977"/>
                <a:gd name="f16" fmla="val 410"/>
                <a:gd name="f17" fmla="val 1"/>
                <a:gd name="f18" fmla="val 2741"/>
                <a:gd name="f19" fmla="val 2300"/>
                <a:gd name="f20" fmla="*/ f0 1 2742"/>
                <a:gd name="f21" fmla="*/ f1 1 6333"/>
                <a:gd name="f22" fmla="+- f4 0 f2"/>
                <a:gd name="f23" fmla="+- f3 0 f2"/>
                <a:gd name="f24" fmla="*/ f23 1 2742"/>
                <a:gd name="f25" fmla="*/ f22 1 6333"/>
                <a:gd name="f26" fmla="*/ f2 1 f24"/>
                <a:gd name="f27" fmla="*/ f3 1 f24"/>
                <a:gd name="f28" fmla="*/ f2 1 f25"/>
                <a:gd name="f29" fmla="*/ f4 1 f25"/>
                <a:gd name="f30" fmla="*/ f26 f20 1"/>
                <a:gd name="f31" fmla="*/ f27 f20 1"/>
                <a:gd name="f32" fmla="*/ f29 f21 1"/>
                <a:gd name="f33" fmla="*/ f28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2742" h="6333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lnTo>
                    <a:pt x="f12" y="f10"/>
                  </a:lnTo>
                  <a:cubicBezTo>
                    <a:pt x="f12" y="f13"/>
                    <a:pt x="f14" y="f6"/>
                    <a:pt x="f15" y="f6"/>
                  </a:cubicBezTo>
                  <a:close/>
                  <a:moveTo>
                    <a:pt x="f15" y="f2"/>
                  </a:moveTo>
                  <a:cubicBezTo>
                    <a:pt x="f16" y="f2"/>
                    <a:pt x="f17" y="f16"/>
                    <a:pt x="f17" y="f10"/>
                  </a:cubicBezTo>
                  <a:lnTo>
                    <a:pt x="f17" y="f4"/>
                  </a:lnTo>
                  <a:lnTo>
                    <a:pt x="f18" y="f4"/>
                  </a:lnTo>
                  <a:lnTo>
                    <a:pt x="f18" y="f10"/>
                  </a:lnTo>
                  <a:cubicBezTo>
                    <a:pt x="f18" y="f16"/>
                    <a:pt x="f19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7" name="Google Shape;10084;p74">
            <a:extLst>
              <a:ext uri="{FF2B5EF4-FFF2-40B4-BE49-F238E27FC236}">
                <a16:creationId xmlns:a16="http://schemas.microsoft.com/office/drawing/2014/main" id="{0BCB98A0-1494-4BE0-92DB-2154539AED73}"/>
              </a:ext>
            </a:extLst>
          </p:cNvPr>
          <p:cNvGrpSpPr/>
          <p:nvPr/>
        </p:nvGrpSpPr>
        <p:grpSpPr>
          <a:xfrm>
            <a:off x="9506833" y="3681090"/>
            <a:ext cx="479547" cy="494717"/>
            <a:chOff x="9506833" y="3681090"/>
            <a:chExt cx="479547" cy="494717"/>
          </a:xfrm>
        </p:grpSpPr>
        <p:sp>
          <p:nvSpPr>
            <p:cNvPr id="28" name="Google Shape;10085;p74">
              <a:extLst>
                <a:ext uri="{FF2B5EF4-FFF2-40B4-BE49-F238E27FC236}">
                  <a16:creationId xmlns:a16="http://schemas.microsoft.com/office/drawing/2014/main" id="{F9A5E2CD-9106-4090-96BF-D69EE7A404D5}"/>
                </a:ext>
              </a:extLst>
            </p:cNvPr>
            <p:cNvSpPr/>
            <p:nvPr/>
          </p:nvSpPr>
          <p:spPr>
            <a:xfrm>
              <a:off x="9605113" y="4028124"/>
              <a:ext cx="119630" cy="4798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183"/>
                <a:gd name="f4" fmla="val 1198"/>
                <a:gd name="f5" fmla="val 1607"/>
                <a:gd name="f6" fmla="val 820"/>
                <a:gd name="f7" fmla="val 190"/>
                <a:gd name="f8" fmla="val 504"/>
                <a:gd name="f9" fmla="val 1"/>
                <a:gd name="f10" fmla="val 1197"/>
                <a:gd name="f11" fmla="val 3025"/>
                <a:gd name="f12" fmla="val 536"/>
                <a:gd name="f13" fmla="val 2363"/>
                <a:gd name="f14" fmla="*/ f0 1 3183"/>
                <a:gd name="f15" fmla="*/ f1 1 1198"/>
                <a:gd name="f16" fmla="+- f4 0 f2"/>
                <a:gd name="f17" fmla="+- f3 0 f2"/>
                <a:gd name="f18" fmla="*/ f17 1 3183"/>
                <a:gd name="f19" fmla="*/ f16 1 1198"/>
                <a:gd name="f20" fmla="*/ f2 1 f18"/>
                <a:gd name="f21" fmla="*/ f3 1 f18"/>
                <a:gd name="f22" fmla="*/ f2 1 f19"/>
                <a:gd name="f23" fmla="*/ f4 1 f19"/>
                <a:gd name="f24" fmla="*/ f20 f14 1"/>
                <a:gd name="f25" fmla="*/ f21 f14 1"/>
                <a:gd name="f26" fmla="*/ f23 f15 1"/>
                <a:gd name="f27" fmla="*/ f22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3183" h="1198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3" y="f10"/>
                  </a:lnTo>
                  <a:cubicBezTo>
                    <a:pt x="f11" y="f12"/>
                    <a:pt x="f13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10086;p74">
              <a:extLst>
                <a:ext uri="{FF2B5EF4-FFF2-40B4-BE49-F238E27FC236}">
                  <a16:creationId xmlns:a16="http://schemas.microsoft.com/office/drawing/2014/main" id="{74457CFC-F9DA-45BA-B0EF-30EBA78CEBB3}"/>
                </a:ext>
              </a:extLst>
            </p:cNvPr>
            <p:cNvSpPr/>
            <p:nvPr/>
          </p:nvSpPr>
          <p:spPr>
            <a:xfrm>
              <a:off x="9631155" y="3930027"/>
              <a:ext cx="65169" cy="655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34"/>
                <a:gd name="f4" fmla="val 1636"/>
                <a:gd name="f5" fmla="val 858"/>
                <a:gd name="f6" fmla="val 784"/>
                <a:gd name="f7" fmla="val 707"/>
                <a:gd name="f8" fmla="val 8"/>
                <a:gd name="f9" fmla="val 631"/>
                <a:gd name="f10" fmla="val 23"/>
                <a:gd name="f11" fmla="val 347"/>
                <a:gd name="f12" fmla="val 118"/>
                <a:gd name="f13" fmla="val 127"/>
                <a:gd name="f14" fmla="val 307"/>
                <a:gd name="f15" fmla="val 95"/>
                <a:gd name="f16" fmla="val 590"/>
                <a:gd name="f17" fmla="val 1"/>
                <a:gd name="f18" fmla="val 906"/>
                <a:gd name="f19" fmla="val 1189"/>
                <a:gd name="f20" fmla="val 284"/>
                <a:gd name="f21" fmla="val 1410"/>
                <a:gd name="f22" fmla="val 446"/>
                <a:gd name="f23" fmla="val 1548"/>
                <a:gd name="f24" fmla="val 658"/>
                <a:gd name="f25" fmla="val 871"/>
                <a:gd name="f26" fmla="val 949"/>
                <a:gd name="f27" fmla="val 1027"/>
                <a:gd name="f28" fmla="val 1624"/>
                <a:gd name="f29" fmla="val 1103"/>
                <a:gd name="f30" fmla="val 1599"/>
                <a:gd name="f31" fmla="val 1387"/>
                <a:gd name="f32" fmla="val 1536"/>
                <a:gd name="f33" fmla="val 1607"/>
                <a:gd name="f34" fmla="val 1347"/>
                <a:gd name="f35" fmla="val 1670"/>
                <a:gd name="f36" fmla="val 1063"/>
                <a:gd name="f37" fmla="val 1733"/>
                <a:gd name="f38" fmla="val 748"/>
                <a:gd name="f39" fmla="val 464"/>
                <a:gd name="f40" fmla="val 1450"/>
                <a:gd name="f41" fmla="val 244"/>
                <a:gd name="f42" fmla="val 1307"/>
                <a:gd name="f43" fmla="val 77"/>
                <a:gd name="f44" fmla="val 1091"/>
                <a:gd name="f45" fmla="*/ f0 1 1734"/>
                <a:gd name="f46" fmla="*/ f1 1 1636"/>
                <a:gd name="f47" fmla="+- f4 0 f2"/>
                <a:gd name="f48" fmla="+- f3 0 f2"/>
                <a:gd name="f49" fmla="*/ f48 1 1734"/>
                <a:gd name="f50" fmla="*/ f47 1 1636"/>
                <a:gd name="f51" fmla="*/ f2 1 f49"/>
                <a:gd name="f52" fmla="*/ f3 1 f49"/>
                <a:gd name="f53" fmla="*/ f2 1 f50"/>
                <a:gd name="f54" fmla="*/ f4 1 f50"/>
                <a:gd name="f55" fmla="*/ f51 f45 1"/>
                <a:gd name="f56" fmla="*/ f52 f45 1"/>
                <a:gd name="f57" fmla="*/ f54 f46 1"/>
                <a:gd name="f58" fmla="*/ f53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1734" h="1636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5" y="f19"/>
                    <a:pt x="f20" y="f21"/>
                  </a:cubicBezTo>
                  <a:cubicBezTo>
                    <a:pt x="f22" y="f23"/>
                    <a:pt x="f24" y="f4"/>
                    <a:pt x="f25" y="f4"/>
                  </a:cubicBezTo>
                  <a:cubicBezTo>
                    <a:pt x="f26" y="f4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5" y="f39"/>
                    <a:pt x="f40" y="f41"/>
                  </a:cubicBezTo>
                  <a:cubicBezTo>
                    <a:pt x="f42" y="f43"/>
                    <a:pt x="f44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10087;p74">
              <a:extLst>
                <a:ext uri="{FF2B5EF4-FFF2-40B4-BE49-F238E27FC236}">
                  <a16:creationId xmlns:a16="http://schemas.microsoft.com/office/drawing/2014/main" id="{AF94EB2D-1CE8-4EA0-8FEB-BDA300283514}"/>
                </a:ext>
              </a:extLst>
            </p:cNvPr>
            <p:cNvSpPr/>
            <p:nvPr/>
          </p:nvSpPr>
          <p:spPr>
            <a:xfrm>
              <a:off x="9506833" y="3681090"/>
              <a:ext cx="479547" cy="49471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760"/>
                <a:gd name="f4" fmla="val 12351"/>
                <a:gd name="f5" fmla="val 6428"/>
                <a:gd name="f6" fmla="val 820"/>
                <a:gd name="f7" fmla="val 6900"/>
                <a:gd name="f8" fmla="val 7247"/>
                <a:gd name="f9" fmla="val 1166"/>
                <a:gd name="f10" fmla="val 1639"/>
                <a:gd name="f11" fmla="val 4128"/>
                <a:gd name="f12" fmla="val 5609"/>
                <a:gd name="f13" fmla="val 5955"/>
                <a:gd name="f14" fmla="val 10681"/>
                <a:gd name="f15" fmla="val 6616"/>
                <a:gd name="f16" fmla="val 10901"/>
                <a:gd name="f17" fmla="val 11059"/>
                <a:gd name="f18" fmla="val 6805"/>
                <a:gd name="f19" fmla="val 6994"/>
                <a:gd name="f20" fmla="val 11122"/>
                <a:gd name="f21" fmla="val 7436"/>
                <a:gd name="f22" fmla="val 8192"/>
                <a:gd name="f23" fmla="val 7971"/>
                <a:gd name="f24" fmla="val 7751"/>
                <a:gd name="f25" fmla="val 6742"/>
                <a:gd name="f26" fmla="val 8255"/>
                <a:gd name="f27" fmla="val 8444"/>
                <a:gd name="f28" fmla="val 8696"/>
                <a:gd name="f29" fmla="val 8885"/>
                <a:gd name="f30" fmla="val 9074"/>
                <a:gd name="f31" fmla="val 4233"/>
                <a:gd name="f32" fmla="val 5360"/>
                <a:gd name="f33" fmla="val 4671"/>
                <a:gd name="f34" fmla="val 5082"/>
                <a:gd name="f35" fmla="val 5531"/>
                <a:gd name="f36" fmla="val 5388"/>
                <a:gd name="f37" fmla="val 5860"/>
                <a:gd name="f38" fmla="val 5829"/>
                <a:gd name="f39" fmla="val 6301"/>
                <a:gd name="f40" fmla="val 5987"/>
                <a:gd name="f41" fmla="val 6868"/>
                <a:gd name="f42" fmla="val 7467"/>
                <a:gd name="f43" fmla="val 5766"/>
                <a:gd name="f44" fmla="val 5640"/>
                <a:gd name="f45" fmla="val 5451"/>
                <a:gd name="f46" fmla="val 6176"/>
                <a:gd name="f47" fmla="val 8601"/>
                <a:gd name="f48" fmla="val 6711"/>
                <a:gd name="f49" fmla="val 9389"/>
                <a:gd name="f50" fmla="val 10334"/>
                <a:gd name="f51" fmla="val 10555"/>
                <a:gd name="f52" fmla="val 6491"/>
                <a:gd name="f53" fmla="val 10744"/>
                <a:gd name="f54" fmla="val 6270"/>
                <a:gd name="f55" fmla="val 2143"/>
                <a:gd name="f56" fmla="val 1891"/>
                <a:gd name="f57" fmla="val 1733"/>
                <a:gd name="f58" fmla="val 10303"/>
                <a:gd name="f59" fmla="val 9357"/>
                <a:gd name="f60" fmla="val 2238"/>
                <a:gd name="f61" fmla="val 8570"/>
                <a:gd name="f62" fmla="val 3025"/>
                <a:gd name="f63" fmla="val 8129"/>
                <a:gd name="f64" fmla="val 2647"/>
                <a:gd name="f65" fmla="val 7688"/>
                <a:gd name="f66" fmla="val 2490"/>
                <a:gd name="f67" fmla="val 7121"/>
                <a:gd name="f68" fmla="val 6553"/>
                <a:gd name="f69" fmla="val 2805"/>
                <a:gd name="f70" fmla="val 6018"/>
                <a:gd name="f71" fmla="val 3246"/>
                <a:gd name="f72" fmla="val 5577"/>
                <a:gd name="f73" fmla="val 3781"/>
                <a:gd name="f74" fmla="val 5419"/>
                <a:gd name="f75" fmla="val 3933"/>
                <a:gd name="f76" fmla="val 5379"/>
                <a:gd name="f77" fmla="val 4084"/>
                <a:gd name="f78" fmla="val 9893"/>
                <a:gd name="f79" fmla="val 10113"/>
                <a:gd name="f80" fmla="val 10050"/>
                <a:gd name="f81" fmla="val 6396"/>
                <a:gd name="f82" fmla="val 5483"/>
                <a:gd name="f83" fmla="val 4726"/>
                <a:gd name="f84" fmla="val 725"/>
                <a:gd name="f85" fmla="val 2458"/>
                <a:gd name="f86" fmla="val 1261"/>
                <a:gd name="f87" fmla="val 599"/>
                <a:gd name="f88" fmla="val 1"/>
                <a:gd name="f89" fmla="val 3686"/>
                <a:gd name="f90" fmla="val 11815"/>
                <a:gd name="f91" fmla="val 568"/>
                <a:gd name="f92" fmla="val 12350"/>
                <a:gd name="f93" fmla="val 11468"/>
                <a:gd name="f94" fmla="val 12130"/>
                <a:gd name="f95" fmla="val 12697"/>
                <a:gd name="f96" fmla="val 12162"/>
                <a:gd name="f97" fmla="val 11500"/>
                <a:gd name="f98" fmla="val 8034"/>
                <a:gd name="f99" fmla="val 7278"/>
                <a:gd name="f100" fmla="*/ f0 1 12760"/>
                <a:gd name="f101" fmla="*/ f1 1 12351"/>
                <a:gd name="f102" fmla="+- f4 0 f2"/>
                <a:gd name="f103" fmla="+- f3 0 f2"/>
                <a:gd name="f104" fmla="*/ f103 1 12760"/>
                <a:gd name="f105" fmla="*/ f102 1 12351"/>
                <a:gd name="f106" fmla="*/ f2 1 f104"/>
                <a:gd name="f107" fmla="*/ f3 1 f104"/>
                <a:gd name="f108" fmla="*/ f2 1 f105"/>
                <a:gd name="f109" fmla="*/ f4 1 f105"/>
                <a:gd name="f110" fmla="*/ f106 f100 1"/>
                <a:gd name="f111" fmla="*/ f107 f100 1"/>
                <a:gd name="f112" fmla="*/ f109 f101 1"/>
                <a:gd name="f113" fmla="*/ f108 f10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3" r="f111" b="f112"/>
              <a:pathLst>
                <a:path w="12760" h="12351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lnTo>
                    <a:pt x="f12" y="f10"/>
                  </a:lnTo>
                  <a:cubicBezTo>
                    <a:pt x="f12" y="f9"/>
                    <a:pt x="f13" y="f6"/>
                    <a:pt x="f5" y="f6"/>
                  </a:cubicBezTo>
                  <a:close/>
                  <a:moveTo>
                    <a:pt x="f14" y="f15"/>
                  </a:moveTo>
                  <a:cubicBezTo>
                    <a:pt x="f16" y="f15"/>
                    <a:pt x="f17" y="f18"/>
                    <a:pt x="f17" y="f19"/>
                  </a:cubicBezTo>
                  <a:cubicBezTo>
                    <a:pt x="f20" y="f8"/>
                    <a:pt x="f16" y="f21"/>
                    <a:pt x="f14" y="f21"/>
                  </a:cubicBezTo>
                  <a:lnTo>
                    <a:pt x="f22" y="f21"/>
                  </a:lnTo>
                  <a:cubicBezTo>
                    <a:pt x="f23" y="f21"/>
                    <a:pt x="f24" y="f8"/>
                    <a:pt x="f24" y="f19"/>
                  </a:cubicBezTo>
                  <a:cubicBezTo>
                    <a:pt x="f24" y="f25"/>
                    <a:pt x="f23" y="f15"/>
                    <a:pt x="f22" y="f15"/>
                  </a:cubicBezTo>
                  <a:close/>
                  <a:moveTo>
                    <a:pt x="f14" y="f26"/>
                  </a:moveTo>
                  <a:cubicBezTo>
                    <a:pt x="f16" y="f26"/>
                    <a:pt x="f17" y="f27"/>
                    <a:pt x="f17" y="f28"/>
                  </a:cubicBezTo>
                  <a:cubicBezTo>
                    <a:pt x="f20" y="f29"/>
                    <a:pt x="f16" y="f30"/>
                    <a:pt x="f14" y="f30"/>
                  </a:cubicBezTo>
                  <a:lnTo>
                    <a:pt x="f22" y="f30"/>
                  </a:lnTo>
                  <a:cubicBezTo>
                    <a:pt x="f23" y="f30"/>
                    <a:pt x="f24" y="f29"/>
                    <a:pt x="f24" y="f28"/>
                  </a:cubicBezTo>
                  <a:cubicBezTo>
                    <a:pt x="f24" y="f27"/>
                    <a:pt x="f23" y="f26"/>
                    <a:pt x="f22" y="f26"/>
                  </a:cubicBezTo>
                  <a:close/>
                  <a:moveTo>
                    <a:pt x="f31" y="f32"/>
                  </a:moveTo>
                  <a:cubicBezTo>
                    <a:pt x="f33" y="f32"/>
                    <a:pt x="f34" y="f35"/>
                    <a:pt x="f36" y="f37"/>
                  </a:cubicBezTo>
                  <a:cubicBezTo>
                    <a:pt x="f38" y="f39"/>
                    <a:pt x="f40" y="f41"/>
                    <a:pt x="f38" y="f42"/>
                  </a:cubicBezTo>
                  <a:cubicBezTo>
                    <a:pt x="f43" y="f24"/>
                    <a:pt x="f44" y="f23"/>
                    <a:pt x="f45" y="f22"/>
                  </a:cubicBezTo>
                  <a:cubicBezTo>
                    <a:pt x="f46" y="f47"/>
                    <a:pt x="f48" y="f49"/>
                    <a:pt x="f48" y="f50"/>
                  </a:cubicBezTo>
                  <a:cubicBezTo>
                    <a:pt x="f48" y="f51"/>
                    <a:pt x="f52" y="f53"/>
                    <a:pt x="f54" y="f53"/>
                  </a:cubicBezTo>
                  <a:lnTo>
                    <a:pt x="f55" y="f53"/>
                  </a:lnTo>
                  <a:cubicBezTo>
                    <a:pt x="f56" y="f53"/>
                    <a:pt x="f57" y="f51"/>
                    <a:pt x="f57" y="f58"/>
                  </a:cubicBezTo>
                  <a:cubicBezTo>
                    <a:pt x="f57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4" y="f68"/>
                  </a:cubicBez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77" y="f32"/>
                    <a:pt x="f31" y="f32"/>
                  </a:cubicBezTo>
                  <a:close/>
                  <a:moveTo>
                    <a:pt x="f14" y="f78"/>
                  </a:moveTo>
                  <a:cubicBezTo>
                    <a:pt x="f16" y="f78"/>
                    <a:pt x="f17" y="f79"/>
                    <a:pt x="f17" y="f58"/>
                  </a:cubicBezTo>
                  <a:cubicBezTo>
                    <a:pt x="f20" y="f51"/>
                    <a:pt x="f16" y="f53"/>
                    <a:pt x="f14" y="f53"/>
                  </a:cubicBezTo>
                  <a:lnTo>
                    <a:pt x="f22" y="f53"/>
                  </a:lnTo>
                  <a:cubicBezTo>
                    <a:pt x="f23" y="f53"/>
                    <a:pt x="f24" y="f51"/>
                    <a:pt x="f24" y="f58"/>
                  </a:cubicBezTo>
                  <a:cubicBezTo>
                    <a:pt x="f24" y="f80"/>
                    <a:pt x="f23" y="f78"/>
                    <a:pt x="f22" y="f78"/>
                  </a:cubicBezTo>
                  <a:close/>
                  <a:moveTo>
                    <a:pt x="f81" y="f2"/>
                  </a:moveTo>
                  <a:cubicBezTo>
                    <a:pt x="f82" y="f2"/>
                    <a:pt x="f83" y="f84"/>
                    <a:pt x="f83" y="f10"/>
                  </a:cubicBezTo>
                  <a:lnTo>
                    <a:pt x="f83" y="f85"/>
                  </a:lnTo>
                  <a:lnTo>
                    <a:pt x="f86" y="f85"/>
                  </a:lnTo>
                  <a:cubicBezTo>
                    <a:pt x="f87" y="f85"/>
                    <a:pt x="f88" y="f62"/>
                    <a:pt x="f88" y="f89"/>
                  </a:cubicBezTo>
                  <a:lnTo>
                    <a:pt x="f88" y="f20"/>
                  </a:lnTo>
                  <a:cubicBezTo>
                    <a:pt x="f88" y="f90"/>
                    <a:pt x="f91" y="f92"/>
                    <a:pt x="f86" y="f92"/>
                  </a:cubicBezTo>
                  <a:lnTo>
                    <a:pt x="f93" y="f92"/>
                  </a:lnTo>
                  <a:cubicBezTo>
                    <a:pt x="f94" y="f92"/>
                    <a:pt x="f95" y="f90"/>
                    <a:pt x="f95" y="f20"/>
                  </a:cubicBezTo>
                  <a:lnTo>
                    <a:pt x="f95" y="f89"/>
                  </a:lnTo>
                  <a:cubicBezTo>
                    <a:pt x="f3" y="f62"/>
                    <a:pt x="f96" y="f85"/>
                    <a:pt x="f97" y="f85"/>
                  </a:cubicBezTo>
                  <a:lnTo>
                    <a:pt x="f98" y="f85"/>
                  </a:lnTo>
                  <a:lnTo>
                    <a:pt x="f98" y="f10"/>
                  </a:lnTo>
                  <a:cubicBezTo>
                    <a:pt x="f98" y="f84"/>
                    <a:pt x="f99" y="f2"/>
                    <a:pt x="f81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Google Shape;10088;p74">
              <a:extLst>
                <a:ext uri="{FF2B5EF4-FFF2-40B4-BE49-F238E27FC236}">
                  <a16:creationId xmlns:a16="http://schemas.microsoft.com/office/drawing/2014/main" id="{83A5928D-A107-43C9-8BC4-8F6782FCEBE2}"/>
                </a:ext>
              </a:extLst>
            </p:cNvPr>
            <p:cNvSpPr/>
            <p:nvPr/>
          </p:nvSpPr>
          <p:spPr>
            <a:xfrm>
              <a:off x="9737738" y="3735360"/>
              <a:ext cx="21314" cy="2275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67"/>
                <a:gd name="f4" fmla="val 568"/>
                <a:gd name="f5" fmla="val 284"/>
                <a:gd name="f6" fmla="val 126"/>
                <a:gd name="f7" fmla="val 441"/>
                <a:gd name="f8" fmla="*/ f0 1 567"/>
                <a:gd name="f9" fmla="*/ f1 1 568"/>
                <a:gd name="f10" fmla="+- f4 0 f2"/>
                <a:gd name="f11" fmla="+- f3 0 f2"/>
                <a:gd name="f12" fmla="*/ f11 1 567"/>
                <a:gd name="f13" fmla="*/ f10 1 568"/>
                <a:gd name="f14" fmla="*/ f2 1 f12"/>
                <a:gd name="f15" fmla="*/ f3 1 f12"/>
                <a:gd name="f16" fmla="*/ f2 1 f13"/>
                <a:gd name="f17" fmla="*/ f4 1 f13"/>
                <a:gd name="f18" fmla="*/ f14 f8 1"/>
                <a:gd name="f19" fmla="*/ f15 f8 1"/>
                <a:gd name="f20" fmla="*/ f17 f9 1"/>
                <a:gd name="f21" fmla="*/ f16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567" h="568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cubicBezTo>
                    <a:pt x="f2" y="f7"/>
                    <a:pt x="f6" y="f3"/>
                    <a:pt x="f5" y="f3"/>
                  </a:cubicBezTo>
                  <a:cubicBezTo>
                    <a:pt x="f7" y="f3"/>
                    <a:pt x="f3" y="f7"/>
                    <a:pt x="f3" y="f5"/>
                  </a:cubicBezTo>
                  <a:cubicBezTo>
                    <a:pt x="f3" y="f6"/>
                    <a:pt x="f7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2" name="Google Shape;10089;p74">
            <a:extLst>
              <a:ext uri="{FF2B5EF4-FFF2-40B4-BE49-F238E27FC236}">
                <a16:creationId xmlns:a16="http://schemas.microsoft.com/office/drawing/2014/main" id="{95C8F4FF-932B-47DA-A82C-6FF845DB63C1}"/>
              </a:ext>
            </a:extLst>
          </p:cNvPr>
          <p:cNvGrpSpPr/>
          <p:nvPr/>
        </p:nvGrpSpPr>
        <p:grpSpPr>
          <a:xfrm>
            <a:off x="8538017" y="1572832"/>
            <a:ext cx="687345" cy="724661"/>
            <a:chOff x="8538017" y="1572832"/>
            <a:chExt cx="687345" cy="724661"/>
          </a:xfrm>
        </p:grpSpPr>
        <p:sp>
          <p:nvSpPr>
            <p:cNvPr id="33" name="Google Shape;10090;p74">
              <a:extLst>
                <a:ext uri="{FF2B5EF4-FFF2-40B4-BE49-F238E27FC236}">
                  <a16:creationId xmlns:a16="http://schemas.microsoft.com/office/drawing/2014/main" id="{4BAE0C38-C3D0-4170-ABB7-CE31A77420A3}"/>
                </a:ext>
              </a:extLst>
            </p:cNvPr>
            <p:cNvSpPr/>
            <p:nvPr/>
          </p:nvSpPr>
          <p:spPr>
            <a:xfrm>
              <a:off x="8697919" y="1572832"/>
              <a:ext cx="367515" cy="4581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06"/>
                <a:gd name="f4" fmla="val 7961"/>
                <a:gd name="f5" fmla="val 4506"/>
                <a:gd name="f6" fmla="val 3266"/>
                <a:gd name="f7" fmla="val 4569"/>
                <a:gd name="f8" fmla="val 4601"/>
                <a:gd name="f9" fmla="val 3298"/>
                <a:gd name="f10" fmla="val 4632"/>
                <a:gd name="f11" fmla="val 5577"/>
                <a:gd name="f12" fmla="val 4621"/>
                <a:gd name="f13" fmla="val 5420"/>
                <a:gd name="f14" fmla="val 5881"/>
                <a:gd name="f15" fmla="val 4664"/>
                <a:gd name="f16" fmla="val 7110"/>
                <a:gd name="f17" fmla="val 3403"/>
                <a:gd name="f18" fmla="val 2206"/>
                <a:gd name="f19" fmla="val 1419"/>
                <a:gd name="f20" fmla="val 5944"/>
                <a:gd name="f21" fmla="val 1261"/>
                <a:gd name="f22" fmla="val 2238"/>
                <a:gd name="f23" fmla="val 2269"/>
                <a:gd name="f24" fmla="val 2301"/>
                <a:gd name="f25" fmla="val 4055"/>
                <a:gd name="f26" fmla="val 1"/>
                <a:gd name="f27" fmla="val 3400"/>
                <a:gd name="f28" fmla="val 2703"/>
                <a:gd name="f29" fmla="val 167"/>
                <a:gd name="f30" fmla="val 2049"/>
                <a:gd name="f31" fmla="val 494"/>
                <a:gd name="f32" fmla="val 1957"/>
                <a:gd name="f33" fmla="val 483"/>
                <a:gd name="f34" fmla="val 1867"/>
                <a:gd name="f35" fmla="val 478"/>
                <a:gd name="f36" fmla="val 1779"/>
                <a:gd name="f37" fmla="val 1354"/>
                <a:gd name="f38" fmla="val 976"/>
                <a:gd name="f39" fmla="val 600"/>
                <a:gd name="f40" fmla="val 662"/>
                <a:gd name="f41" fmla="val 809"/>
                <a:gd name="f42" fmla="val 347"/>
                <a:gd name="f43" fmla="val 1061"/>
                <a:gd name="f44" fmla="val 1534"/>
                <a:gd name="f45" fmla="val 2384"/>
                <a:gd name="f46" fmla="val 2857"/>
                <a:gd name="f47" fmla="val 95"/>
                <a:gd name="f48" fmla="val 3613"/>
                <a:gd name="f49" fmla="val 473"/>
                <a:gd name="f50" fmla="val 4810"/>
                <a:gd name="f51" fmla="val 536"/>
                <a:gd name="f52" fmla="val 6070"/>
                <a:gd name="f53" fmla="val 1482"/>
                <a:gd name="f54" fmla="val 7078"/>
                <a:gd name="f55" fmla="val 7646"/>
                <a:gd name="f56" fmla="val 2710"/>
                <a:gd name="f57" fmla="val 5136"/>
                <a:gd name="f58" fmla="val 6207"/>
                <a:gd name="f59" fmla="val 6417"/>
                <a:gd name="f60" fmla="val 6396"/>
                <a:gd name="f61" fmla="val 6554"/>
                <a:gd name="f62" fmla="val 4085"/>
                <a:gd name="f63" fmla="val 6774"/>
                <a:gd name="f64" fmla="val 3046"/>
                <a:gd name="f65" fmla="val 2447"/>
                <a:gd name="f66" fmla="val 1565"/>
                <a:gd name="f67" fmla="val 6459"/>
                <a:gd name="f68" fmla="val 872"/>
                <a:gd name="f69" fmla="val 5703"/>
                <a:gd name="f70" fmla="val 431"/>
                <a:gd name="f71" fmla="val 5234"/>
                <a:gd name="f72" fmla="val 143"/>
                <a:gd name="f73" fmla="val 4662"/>
                <a:gd name="f74" fmla="*/ f0 1 6806"/>
                <a:gd name="f75" fmla="*/ f1 1 7961"/>
                <a:gd name="f76" fmla="+- f4 0 f2"/>
                <a:gd name="f77" fmla="+- f3 0 f2"/>
                <a:gd name="f78" fmla="*/ f77 1 6806"/>
                <a:gd name="f79" fmla="*/ f76 1 7961"/>
                <a:gd name="f80" fmla="*/ f2 1 f78"/>
                <a:gd name="f81" fmla="*/ f3 1 f78"/>
                <a:gd name="f82" fmla="*/ f2 1 f79"/>
                <a:gd name="f83" fmla="*/ f4 1 f79"/>
                <a:gd name="f84" fmla="*/ f80 f74 1"/>
                <a:gd name="f85" fmla="*/ f81 f74 1"/>
                <a:gd name="f86" fmla="*/ f83 f75 1"/>
                <a:gd name="f87" fmla="*/ f82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4" t="f87" r="f85" b="f86"/>
              <a:pathLst>
                <a:path w="6806" h="7961">
                  <a:moveTo>
                    <a:pt x="f5" y="f6"/>
                  </a:moveTo>
                  <a:cubicBezTo>
                    <a:pt x="f7" y="f6"/>
                    <a:pt x="f8" y="f9"/>
                    <a:pt x="f10" y="f9"/>
                  </a:cubicBezTo>
                  <a:lnTo>
                    <a:pt x="f11" y="f12"/>
                  </a:lnTo>
                  <a:cubicBezTo>
                    <a:pt x="f13" y="f14"/>
                    <a:pt x="f15" y="f16"/>
                    <a:pt x="f17" y="f16"/>
                  </a:cubicBezTo>
                  <a:cubicBezTo>
                    <a:pt x="f18" y="f16"/>
                    <a:pt x="f19" y="f20"/>
                    <a:pt x="f21" y="f12"/>
                  </a:cubicBezTo>
                  <a:lnTo>
                    <a:pt x="f18" y="f9"/>
                  </a:lnTo>
                  <a:cubicBezTo>
                    <a:pt x="f22" y="f6"/>
                    <a:pt x="f23" y="f6"/>
                    <a:pt x="f24" y="f6"/>
                  </a:cubicBezTo>
                  <a:close/>
                  <a:moveTo>
                    <a:pt x="f25" y="f26"/>
                  </a:moveTo>
                  <a:cubicBezTo>
                    <a:pt x="f27" y="f26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5"/>
                  </a:cubicBezTo>
                  <a:cubicBezTo>
                    <a:pt x="f37" y="f35"/>
                    <a:pt x="f38" y="f39"/>
                    <a:pt x="f40" y="f41"/>
                  </a:cubicBezTo>
                  <a:cubicBezTo>
                    <a:pt x="f42" y="f43"/>
                    <a:pt x="f26" y="f44"/>
                    <a:pt x="f26" y="f45"/>
                  </a:cubicBezTo>
                  <a:cubicBezTo>
                    <a:pt x="f26" y="f46"/>
                    <a:pt x="f47" y="f48"/>
                    <a:pt x="f42" y="f12"/>
                  </a:cubicBezTo>
                  <a:cubicBezTo>
                    <a:pt x="f49" y="f50"/>
                    <a:pt x="f51" y="f52"/>
                    <a:pt x="f53" y="f54"/>
                  </a:cubicBezTo>
                  <a:cubicBezTo>
                    <a:pt x="f30" y="f55"/>
                    <a:pt x="f56" y="f4"/>
                    <a:pt x="f17" y="f4"/>
                  </a:cubicBezTo>
                  <a:cubicBezTo>
                    <a:pt x="f57" y="f4"/>
                    <a:pt x="f58" y="f59"/>
                    <a:pt x="f60" y="f12"/>
                  </a:cubicBezTo>
                  <a:cubicBezTo>
                    <a:pt x="f61" y="f62"/>
                    <a:pt x="f63" y="f64"/>
                    <a:pt x="f3" y="f65"/>
                  </a:cubicBezTo>
                  <a:cubicBezTo>
                    <a:pt x="f3" y="f66"/>
                    <a:pt x="f67" y="f68"/>
                    <a:pt x="f69" y="f70"/>
                  </a:cubicBezTo>
                  <a:cubicBezTo>
                    <a:pt x="f71" y="f72"/>
                    <a:pt x="f73" y="f26"/>
                    <a:pt x="f25" y="f2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Google Shape;10091;p74">
              <a:extLst>
                <a:ext uri="{FF2B5EF4-FFF2-40B4-BE49-F238E27FC236}">
                  <a16:creationId xmlns:a16="http://schemas.microsoft.com/office/drawing/2014/main" id="{9A5C5BC9-BE65-4D24-8B47-D604CDD72387}"/>
                </a:ext>
              </a:extLst>
            </p:cNvPr>
            <p:cNvSpPr/>
            <p:nvPr/>
          </p:nvSpPr>
          <p:spPr>
            <a:xfrm>
              <a:off x="8538017" y="2025917"/>
              <a:ext cx="687345" cy="2715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729"/>
                <a:gd name="f4" fmla="val 4719"/>
                <a:gd name="f5" fmla="val 4474"/>
                <a:gd name="f6" fmla="val 1001"/>
                <a:gd name="f7" fmla="val 5797"/>
                <a:gd name="f8" fmla="val 2293"/>
                <a:gd name="f9" fmla="val 5199"/>
                <a:gd name="f10" fmla="val 2891"/>
                <a:gd name="f11" fmla="val 4002"/>
                <a:gd name="f12" fmla="val 1159"/>
                <a:gd name="f13" fmla="val 4159"/>
                <a:gd name="f14" fmla="val 1096"/>
                <a:gd name="f15" fmla="val 4380"/>
                <a:gd name="f16" fmla="val 1064"/>
                <a:gd name="f17" fmla="val 8318"/>
                <a:gd name="f18" fmla="val 8475"/>
                <a:gd name="f19" fmla="val 8633"/>
                <a:gd name="f20" fmla="val 8790"/>
                <a:gd name="f21" fmla="val 1190"/>
                <a:gd name="f22" fmla="val 7593"/>
                <a:gd name="f23" fmla="val 6995"/>
                <a:gd name="f24" fmla="val 10681"/>
                <a:gd name="f25" fmla="val 3112"/>
                <a:gd name="f26" fmla="val 10901"/>
                <a:gd name="f27" fmla="val 11059"/>
                <a:gd name="f28" fmla="val 3301"/>
                <a:gd name="f29" fmla="val 3553"/>
                <a:gd name="f30" fmla="val 3742"/>
                <a:gd name="f31" fmla="val 10870"/>
                <a:gd name="f32" fmla="val 3931"/>
                <a:gd name="f33" fmla="val 9578"/>
                <a:gd name="f34" fmla="val 9326"/>
                <a:gd name="f35" fmla="val 9137"/>
                <a:gd name="f36" fmla="val 4458"/>
                <a:gd name="f37" fmla="val 1"/>
                <a:gd name="f38" fmla="val 4348"/>
                <a:gd name="f39" fmla="val 4238"/>
                <a:gd name="f40" fmla="val 40"/>
                <a:gd name="f41" fmla="val 119"/>
                <a:gd name="f42" fmla="val 4065"/>
                <a:gd name="f43" fmla="val 245"/>
                <a:gd name="f44" fmla="val 3939"/>
                <a:gd name="f45" fmla="val 308"/>
                <a:gd name="f46" fmla="val 3781"/>
                <a:gd name="f47" fmla="val 2395"/>
                <a:gd name="f48" fmla="val 914"/>
                <a:gd name="f49" fmla="val 1442"/>
                <a:gd name="f50" fmla="val 2639"/>
                <a:gd name="f51" fmla="val 4341"/>
                <a:gd name="f52" fmla="val 4561"/>
                <a:gd name="f53" fmla="val 189"/>
                <a:gd name="f54" fmla="val 441"/>
                <a:gd name="f55" fmla="val 12287"/>
                <a:gd name="f56" fmla="val 12508"/>
                <a:gd name="f57" fmla="val 12665"/>
                <a:gd name="f58" fmla="val 4530"/>
                <a:gd name="f59" fmla="val 12728"/>
                <a:gd name="f60" fmla="val 1474"/>
                <a:gd name="f61" fmla="val 11783"/>
                <a:gd name="f62" fmla="val 371"/>
                <a:gd name="f63" fmla="val 10303"/>
                <a:gd name="f64" fmla="val 8948"/>
                <a:gd name="f65" fmla="val 8727"/>
                <a:gd name="f66" fmla="val 8664"/>
                <a:gd name="f67" fmla="val 277"/>
                <a:gd name="f68" fmla="val 8538"/>
                <a:gd name="f69" fmla="val 151"/>
                <a:gd name="f70" fmla="val 8456"/>
                <a:gd name="f71" fmla="val 52"/>
                <a:gd name="f72" fmla="val 8339"/>
                <a:gd name="f73" fmla="val 5"/>
                <a:gd name="f74" fmla="val 8219"/>
                <a:gd name="f75" fmla="val 8110"/>
                <a:gd name="f76" fmla="val 7998"/>
                <a:gd name="f77" fmla="val 44"/>
                <a:gd name="f78" fmla="val 7908"/>
                <a:gd name="f79" fmla="val 6333"/>
                <a:gd name="f80" fmla="val 1694"/>
                <a:gd name="f81" fmla="val 4758"/>
                <a:gd name="f82" fmla="val 4679"/>
                <a:gd name="f83" fmla="val 4569"/>
                <a:gd name="f84" fmla="*/ f0 1 12729"/>
                <a:gd name="f85" fmla="*/ f1 1 4719"/>
                <a:gd name="f86" fmla="+- f4 0 f2"/>
                <a:gd name="f87" fmla="+- f3 0 f2"/>
                <a:gd name="f88" fmla="*/ f87 1 12729"/>
                <a:gd name="f89" fmla="*/ f86 1 4719"/>
                <a:gd name="f90" fmla="*/ f2 1 f88"/>
                <a:gd name="f91" fmla="*/ f3 1 f88"/>
                <a:gd name="f92" fmla="*/ f2 1 f89"/>
                <a:gd name="f93" fmla="*/ f4 1 f89"/>
                <a:gd name="f94" fmla="*/ f90 f84 1"/>
                <a:gd name="f95" fmla="*/ f91 f84 1"/>
                <a:gd name="f96" fmla="*/ f93 f85 1"/>
                <a:gd name="f97" fmla="*/ f92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12729" h="4719">
                  <a:moveTo>
                    <a:pt x="f5" y="f6"/>
                  </a:move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cubicBezTo>
                    <a:pt x="f13" y="f14"/>
                    <a:pt x="f15" y="f16"/>
                    <a:pt x="f5" y="f6"/>
                  </a:cubicBezTo>
                  <a:close/>
                  <a:moveTo>
                    <a:pt x="f17" y="f6"/>
                  </a:moveTo>
                  <a:cubicBezTo>
                    <a:pt x="f18" y="f16"/>
                    <a:pt x="f19" y="f12"/>
                    <a:pt x="f20" y="f21"/>
                  </a:cubicBezTo>
                  <a:lnTo>
                    <a:pt x="f22" y="f10"/>
                  </a:lnTo>
                  <a:lnTo>
                    <a:pt x="f23" y="f8"/>
                  </a:lnTo>
                  <a:lnTo>
                    <a:pt x="f17" y="f6"/>
                  </a:lnTo>
                  <a:close/>
                  <a:moveTo>
                    <a:pt x="f24" y="f25"/>
                  </a:moveTo>
                  <a:cubicBezTo>
                    <a:pt x="f26" y="f25"/>
                    <a:pt x="f27" y="f28"/>
                    <a:pt x="f27" y="f29"/>
                  </a:cubicBezTo>
                  <a:cubicBezTo>
                    <a:pt x="f27" y="f30"/>
                    <a:pt x="f31" y="f32"/>
                    <a:pt x="f24" y="f32"/>
                  </a:cubicBezTo>
                  <a:lnTo>
                    <a:pt x="f33" y="f32"/>
                  </a:lnTo>
                  <a:cubicBezTo>
                    <a:pt x="f34" y="f32"/>
                    <a:pt x="f35" y="f30"/>
                    <a:pt x="f35" y="f29"/>
                  </a:cubicBezTo>
                  <a:cubicBezTo>
                    <a:pt x="f35" y="f28"/>
                    <a:pt x="f34" y="f25"/>
                    <a:pt x="f33" y="f25"/>
                  </a:cubicBezTo>
                  <a:close/>
                  <a:moveTo>
                    <a:pt x="f36" y="f37"/>
                  </a:moveTo>
                  <a:cubicBezTo>
                    <a:pt x="f38" y="f37"/>
                    <a:pt x="f39" y="f40"/>
                    <a:pt x="f13" y="f41"/>
                  </a:cubicBezTo>
                  <a:cubicBezTo>
                    <a:pt x="f42" y="f43"/>
                    <a:pt x="f44" y="f45"/>
                    <a:pt x="f46" y="f45"/>
                  </a:cubicBezTo>
                  <a:lnTo>
                    <a:pt x="f47" y="f45"/>
                  </a:lnTo>
                  <a:cubicBezTo>
                    <a:pt x="f48" y="f45"/>
                    <a:pt x="f2" y="f49"/>
                    <a:pt x="f2" y="f50"/>
                  </a:cubicBezTo>
                  <a:lnTo>
                    <a:pt x="f2" y="f51"/>
                  </a:lnTo>
                  <a:cubicBezTo>
                    <a:pt x="f2" y="f52"/>
                    <a:pt x="f53" y="f4"/>
                    <a:pt x="f54" y="f4"/>
                  </a:cubicBezTo>
                  <a:lnTo>
                    <a:pt x="f55" y="f4"/>
                  </a:lnTo>
                  <a:cubicBezTo>
                    <a:pt x="f56" y="f4"/>
                    <a:pt x="f57" y="f58"/>
                    <a:pt x="f57" y="f51"/>
                  </a:cubicBezTo>
                  <a:lnTo>
                    <a:pt x="f57" y="f50"/>
                  </a:lnTo>
                  <a:cubicBezTo>
                    <a:pt x="f59" y="f60"/>
                    <a:pt x="f61" y="f62"/>
                    <a:pt x="f63" y="f62"/>
                  </a:cubicBezTo>
                  <a:lnTo>
                    <a:pt x="f64" y="f62"/>
                  </a:lnTo>
                  <a:cubicBezTo>
                    <a:pt x="f65" y="f62"/>
                    <a:pt x="f66" y="f67"/>
                    <a:pt x="f68" y="f69"/>
                  </a:cubicBezTo>
                  <a:cubicBezTo>
                    <a:pt x="f70" y="f71"/>
                    <a:pt x="f72" y="f73"/>
                    <a:pt x="f74" y="f73"/>
                  </a:cubicBezTo>
                  <a:cubicBezTo>
                    <a:pt x="f75" y="f73"/>
                    <a:pt x="f76" y="f77"/>
                    <a:pt x="f78" y="f41"/>
                  </a:cubicBezTo>
                  <a:lnTo>
                    <a:pt x="f79" y="f80"/>
                  </a:lnTo>
                  <a:lnTo>
                    <a:pt x="f81" y="f41"/>
                  </a:lnTo>
                  <a:cubicBezTo>
                    <a:pt x="f82" y="f40"/>
                    <a:pt x="f83" y="f37"/>
                    <a:pt x="f36" y="f37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5" name="Google Shape;10113;p74">
            <a:extLst>
              <a:ext uri="{FF2B5EF4-FFF2-40B4-BE49-F238E27FC236}">
                <a16:creationId xmlns:a16="http://schemas.microsoft.com/office/drawing/2014/main" id="{B75E8757-2DA6-482E-BC52-F532937259AE}"/>
              </a:ext>
            </a:extLst>
          </p:cNvPr>
          <p:cNvSpPr/>
          <p:nvPr/>
        </p:nvSpPr>
        <p:spPr>
          <a:xfrm>
            <a:off x="6972638" y="3640884"/>
            <a:ext cx="527563" cy="556055"/>
          </a:xfrm>
          <a:custGeom>
            <a:avLst/>
            <a:gdLst>
              <a:gd name="f0" fmla="val w"/>
              <a:gd name="f1" fmla="val h"/>
              <a:gd name="f2" fmla="val 0"/>
              <a:gd name="f3" fmla="val 12760"/>
              <a:gd name="f4" fmla="val 12619"/>
              <a:gd name="f5" fmla="val 10082"/>
              <a:gd name="f6" fmla="val 2190"/>
              <a:gd name="f7" fmla="val 11027"/>
              <a:gd name="f8" fmla="val 2726"/>
              <a:gd name="f9" fmla="val 8948"/>
              <a:gd name="f10" fmla="val 6317"/>
              <a:gd name="f11" fmla="val 8003"/>
              <a:gd name="f12" fmla="val 5781"/>
              <a:gd name="f13" fmla="val 8349"/>
              <a:gd name="f14" fmla="val 5151"/>
              <a:gd name="f15" fmla="val 9704"/>
              <a:gd name="f16" fmla="val 2820"/>
              <a:gd name="f17" fmla="val 7813"/>
              <a:gd name="f18" fmla="val 6601"/>
              <a:gd name="f19" fmla="val 8318"/>
              <a:gd name="f20" fmla="val 6916"/>
              <a:gd name="f21" fmla="val 7782"/>
              <a:gd name="f22" fmla="val 7262"/>
              <a:gd name="f23" fmla="val 10554"/>
              <a:gd name="f24" fmla="val 8522"/>
              <a:gd name="f25" fmla="val 10806"/>
              <a:gd name="f26" fmla="val 10964"/>
              <a:gd name="f27" fmla="val 8711"/>
              <a:gd name="f28" fmla="val 8900"/>
              <a:gd name="f29" fmla="val 9153"/>
              <a:gd name="f30" fmla="val 9342"/>
              <a:gd name="f31" fmla="val 5608"/>
              <a:gd name="f32" fmla="val 5356"/>
              <a:gd name="f33" fmla="val 5167"/>
              <a:gd name="f34" fmla="val 8680"/>
              <a:gd name="f35" fmla="val 3088"/>
              <a:gd name="f36" fmla="val 5592"/>
              <a:gd name="f37" fmla="val 3308"/>
              <a:gd name="f38" fmla="val 3497"/>
              <a:gd name="f39" fmla="val 5813"/>
              <a:gd name="f40" fmla="val 6002"/>
              <a:gd name="f41" fmla="val 6286"/>
              <a:gd name="f42" fmla="val 3970"/>
              <a:gd name="f43" fmla="val 6443"/>
              <a:gd name="f44" fmla="val 4348"/>
              <a:gd name="f45" fmla="val 7451"/>
              <a:gd name="f46" fmla="val 7703"/>
              <a:gd name="f47" fmla="val 4159"/>
              <a:gd name="f48" fmla="val 7861"/>
              <a:gd name="f49" fmla="val 3907"/>
              <a:gd name="f50" fmla="val 3655"/>
              <a:gd name="f51" fmla="val 7640"/>
              <a:gd name="f52" fmla="val 7231"/>
              <a:gd name="f53" fmla="val 7010"/>
              <a:gd name="f54" fmla="val 2836"/>
              <a:gd name="f55" fmla="val 2678"/>
              <a:gd name="f56" fmla="val 3025"/>
              <a:gd name="f57" fmla="val 7924"/>
              <a:gd name="f58" fmla="val 3340"/>
              <a:gd name="f59" fmla="val 8176"/>
              <a:gd name="f60" fmla="val 3781"/>
              <a:gd name="f61" fmla="val 8491"/>
              <a:gd name="f62" fmla="val 8869"/>
              <a:gd name="f63" fmla="val 9531"/>
              <a:gd name="f64" fmla="val 10098"/>
              <a:gd name="f65" fmla="val 10539"/>
              <a:gd name="f66" fmla="val 10728"/>
              <a:gd name="f67" fmla="val 11011"/>
              <a:gd name="f68" fmla="val 11232"/>
              <a:gd name="f69" fmla="val 11452"/>
              <a:gd name="f70" fmla="val 2206"/>
              <a:gd name="f71" fmla="val 10570"/>
              <a:gd name="f72" fmla="val 1859"/>
              <a:gd name="f73" fmla="val 9310"/>
              <a:gd name="f74" fmla="val 2048"/>
              <a:gd name="f75" fmla="val 9121"/>
              <a:gd name="f76" fmla="val 2300"/>
              <a:gd name="f77" fmla="val 2521"/>
              <a:gd name="f78" fmla="val 9783"/>
              <a:gd name="f79" fmla="val 2867"/>
              <a:gd name="f80" fmla="val 9940"/>
              <a:gd name="f81" fmla="val 9751"/>
              <a:gd name="f82" fmla="val 3182"/>
              <a:gd name="f83" fmla="val 9089"/>
              <a:gd name="f84" fmla="val 8837"/>
              <a:gd name="f85" fmla="val 2395"/>
              <a:gd name="f86" fmla="val 8113"/>
              <a:gd name="f87" fmla="val 6475"/>
              <a:gd name="f88" fmla="val 5750"/>
              <a:gd name="f89" fmla="val 11200"/>
              <a:gd name="f90" fmla="val 11641"/>
              <a:gd name="f91" fmla="val 11830"/>
              <a:gd name="f92" fmla="val 10933"/>
              <a:gd name="f93" fmla="val 1"/>
              <a:gd name="f94" fmla="val 10599"/>
              <a:gd name="f95" fmla="val 10280"/>
              <a:gd name="f96" fmla="val 176"/>
              <a:gd name="f97" fmla="val 10113"/>
              <a:gd name="f98" fmla="val 489"/>
              <a:gd name="f99" fmla="val 7877"/>
              <a:gd name="f100" fmla="val 4395"/>
              <a:gd name="f101" fmla="val 1229"/>
              <a:gd name="f102" fmla="val 567"/>
              <a:gd name="f103" fmla="val 4931"/>
              <a:gd name="f104" fmla="val 11389"/>
              <a:gd name="f105" fmla="val 12051"/>
              <a:gd name="f106" fmla="val 12618"/>
              <a:gd name="f107" fmla="val 11437"/>
              <a:gd name="f108" fmla="val 12098"/>
              <a:gd name="f109" fmla="val 12697"/>
              <a:gd name="f110" fmla="val 12082"/>
              <a:gd name="f111" fmla="val 12602"/>
              <a:gd name="f112" fmla="val 12067"/>
              <a:gd name="f113" fmla="val 11374"/>
              <a:gd name="f114" fmla="val 12476"/>
              <a:gd name="f115" fmla="val 1875"/>
              <a:gd name="f116" fmla="val 1402"/>
              <a:gd name="f117" fmla="val 804"/>
              <a:gd name="f118" fmla="val 12130"/>
              <a:gd name="f119" fmla="val 583"/>
              <a:gd name="f120" fmla="val 142"/>
              <a:gd name="f121" fmla="val 11277"/>
              <a:gd name="f122" fmla="val 46"/>
              <a:gd name="f123" fmla="val 11103"/>
              <a:gd name="f124" fmla="*/ f0 1 12760"/>
              <a:gd name="f125" fmla="*/ f1 1 12619"/>
              <a:gd name="f126" fmla="+- f4 0 f2"/>
              <a:gd name="f127" fmla="+- f3 0 f2"/>
              <a:gd name="f128" fmla="*/ f127 1 12760"/>
              <a:gd name="f129" fmla="*/ f126 1 12619"/>
              <a:gd name="f130" fmla="*/ f2 1 f128"/>
              <a:gd name="f131" fmla="*/ f3 1 f128"/>
              <a:gd name="f132" fmla="*/ f2 1 f129"/>
              <a:gd name="f133" fmla="*/ f4 1 f129"/>
              <a:gd name="f134" fmla="*/ f130 f124 1"/>
              <a:gd name="f135" fmla="*/ f131 f124 1"/>
              <a:gd name="f136" fmla="*/ f133 f125 1"/>
              <a:gd name="f137" fmla="*/ f132 f1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34" t="f137" r="f135" b="f136"/>
            <a:pathLst>
              <a:path w="12760" h="12619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lnTo>
                  <a:pt x="f11" y="f12"/>
                </a:lnTo>
                <a:cubicBezTo>
                  <a:pt x="f13" y="f14"/>
                  <a:pt x="f15" y="f16"/>
                  <a:pt x="f5" y="f6"/>
                </a:cubicBezTo>
                <a:close/>
                <a:moveTo>
                  <a:pt x="f17" y="f18"/>
                </a:moveTo>
                <a:lnTo>
                  <a:pt x="f19" y="f20"/>
                </a:lnTo>
                <a:lnTo>
                  <a:pt x="f21" y="f22"/>
                </a:lnTo>
                <a:lnTo>
                  <a:pt x="f17" y="f18"/>
                </a:lnTo>
                <a:close/>
                <a:moveTo>
                  <a:pt x="f23" y="f24"/>
                </a:moveTo>
                <a:cubicBezTo>
                  <a:pt x="f25" y="f24"/>
                  <a:pt x="f26" y="f27"/>
                  <a:pt x="f26" y="f28"/>
                </a:cubicBezTo>
                <a:cubicBezTo>
                  <a:pt x="f26" y="f29"/>
                  <a:pt x="f25" y="f30"/>
                  <a:pt x="f23" y="f30"/>
                </a:cubicBezTo>
                <a:lnTo>
                  <a:pt x="f31" y="f30"/>
                </a:lnTo>
                <a:cubicBezTo>
                  <a:pt x="f32" y="f30"/>
                  <a:pt x="f33" y="f29"/>
                  <a:pt x="f33" y="f28"/>
                </a:cubicBezTo>
                <a:cubicBezTo>
                  <a:pt x="f33" y="f34"/>
                  <a:pt x="f32" y="f24"/>
                  <a:pt x="f31" y="f24"/>
                </a:cubicBezTo>
                <a:close/>
                <a:moveTo>
                  <a:pt x="f35" y="f36"/>
                </a:moveTo>
                <a:cubicBezTo>
                  <a:pt x="f37" y="f36"/>
                  <a:pt x="f38" y="f39"/>
                  <a:pt x="f38" y="f40"/>
                </a:cubicBezTo>
                <a:lnTo>
                  <a:pt x="f38" y="f41"/>
                </a:lnTo>
                <a:cubicBezTo>
                  <a:pt x="f42" y="f43"/>
                  <a:pt x="f44" y="f20"/>
                  <a:pt x="f44" y="f45"/>
                </a:cubicBezTo>
                <a:cubicBezTo>
                  <a:pt x="f44" y="f46"/>
                  <a:pt x="f47" y="f48"/>
                  <a:pt x="f49" y="f48"/>
                </a:cubicBezTo>
                <a:cubicBezTo>
                  <a:pt x="f50" y="f48"/>
                  <a:pt x="f38" y="f51"/>
                  <a:pt x="f38" y="f45"/>
                </a:cubicBezTo>
                <a:cubicBezTo>
                  <a:pt x="f38" y="f52"/>
                  <a:pt x="f37" y="f53"/>
                  <a:pt x="f35" y="f53"/>
                </a:cubicBezTo>
                <a:cubicBezTo>
                  <a:pt x="f54" y="f53"/>
                  <a:pt x="f55" y="f52"/>
                  <a:pt x="f55" y="f45"/>
                </a:cubicBezTo>
                <a:cubicBezTo>
                  <a:pt x="f55" y="f46"/>
                  <a:pt x="f56" y="f57"/>
                  <a:pt x="f58" y="f59"/>
                </a:cubicBezTo>
                <a:cubicBezTo>
                  <a:pt x="f60" y="f61"/>
                  <a:pt x="f44" y="f62"/>
                  <a:pt x="f44" y="f63"/>
                </a:cubicBezTo>
                <a:cubicBezTo>
                  <a:pt x="f44" y="f64"/>
                  <a:pt x="f42" y="f65"/>
                  <a:pt x="f38" y="f66"/>
                </a:cubicBezTo>
                <a:lnTo>
                  <a:pt x="f38" y="f67"/>
                </a:lnTo>
                <a:cubicBezTo>
                  <a:pt x="f38" y="f68"/>
                  <a:pt x="f37" y="f69"/>
                  <a:pt x="f35" y="f69"/>
                </a:cubicBezTo>
                <a:cubicBezTo>
                  <a:pt x="f54" y="f69"/>
                  <a:pt x="f55" y="f68"/>
                  <a:pt x="f55" y="f67"/>
                </a:cubicBezTo>
                <a:lnTo>
                  <a:pt x="f55" y="f66"/>
                </a:lnTo>
                <a:cubicBezTo>
                  <a:pt x="f70" y="f71"/>
                  <a:pt x="f72" y="f64"/>
                  <a:pt x="f72" y="f63"/>
                </a:cubicBezTo>
                <a:cubicBezTo>
                  <a:pt x="f72" y="f73"/>
                  <a:pt x="f74" y="f75"/>
                  <a:pt x="f76" y="f75"/>
                </a:cubicBezTo>
                <a:cubicBezTo>
                  <a:pt x="f77" y="f75"/>
                  <a:pt x="f55" y="f73"/>
                  <a:pt x="f55" y="f63"/>
                </a:cubicBezTo>
                <a:cubicBezTo>
                  <a:pt x="f55" y="f78"/>
                  <a:pt x="f79" y="f80"/>
                  <a:pt x="f35" y="f80"/>
                </a:cubicBezTo>
                <a:cubicBezTo>
                  <a:pt x="f37" y="f80"/>
                  <a:pt x="f38" y="f81"/>
                  <a:pt x="f38" y="f63"/>
                </a:cubicBezTo>
                <a:cubicBezTo>
                  <a:pt x="f38" y="f73"/>
                  <a:pt x="f82" y="f83"/>
                  <a:pt x="f54" y="f84"/>
                </a:cubicBezTo>
                <a:cubicBezTo>
                  <a:pt x="f85" y="f24"/>
                  <a:pt x="f72" y="f86"/>
                  <a:pt x="f72" y="f45"/>
                </a:cubicBezTo>
                <a:cubicBezTo>
                  <a:pt x="f72" y="f20"/>
                  <a:pt x="f70" y="f87"/>
                  <a:pt x="f55" y="f41"/>
                </a:cubicBezTo>
                <a:lnTo>
                  <a:pt x="f55" y="f40"/>
                </a:lnTo>
                <a:cubicBezTo>
                  <a:pt x="f55" y="f88"/>
                  <a:pt x="f79" y="f36"/>
                  <a:pt x="f35" y="f36"/>
                </a:cubicBezTo>
                <a:close/>
                <a:moveTo>
                  <a:pt x="f23" y="f67"/>
                </a:moveTo>
                <a:cubicBezTo>
                  <a:pt x="f25" y="f67"/>
                  <a:pt x="f26" y="f89"/>
                  <a:pt x="f26" y="f69"/>
                </a:cubicBezTo>
                <a:cubicBezTo>
                  <a:pt x="f26" y="f90"/>
                  <a:pt x="f25" y="f91"/>
                  <a:pt x="f23" y="f91"/>
                </a:cubicBezTo>
                <a:lnTo>
                  <a:pt x="f31" y="f91"/>
                </a:lnTo>
                <a:cubicBezTo>
                  <a:pt x="f32" y="f91"/>
                  <a:pt x="f33" y="f90"/>
                  <a:pt x="f33" y="f69"/>
                </a:cubicBezTo>
                <a:cubicBezTo>
                  <a:pt x="f33" y="f89"/>
                  <a:pt x="f32" y="f67"/>
                  <a:pt x="f31" y="f67"/>
                </a:cubicBezTo>
                <a:close/>
                <a:moveTo>
                  <a:pt x="f92" y="f93"/>
                </a:moveTo>
                <a:cubicBezTo>
                  <a:pt x="f94" y="f93"/>
                  <a:pt x="f95" y="f96"/>
                  <a:pt x="f97" y="f98"/>
                </a:cubicBezTo>
                <a:lnTo>
                  <a:pt x="f99" y="f100"/>
                </a:lnTo>
                <a:lnTo>
                  <a:pt x="f101" y="f100"/>
                </a:lnTo>
                <a:cubicBezTo>
                  <a:pt x="f102" y="f100"/>
                  <a:pt x="f2" y="f103"/>
                  <a:pt x="f2" y="f36"/>
                </a:cubicBezTo>
                <a:lnTo>
                  <a:pt x="f2" y="f104"/>
                </a:lnTo>
                <a:cubicBezTo>
                  <a:pt x="f2" y="f105"/>
                  <a:pt x="f102" y="f106"/>
                  <a:pt x="f101" y="f106"/>
                </a:cubicBezTo>
                <a:lnTo>
                  <a:pt x="f107" y="f106"/>
                </a:lnTo>
                <a:cubicBezTo>
                  <a:pt x="f108" y="f106"/>
                  <a:pt x="f109" y="f110"/>
                  <a:pt x="f109" y="f104"/>
                </a:cubicBezTo>
                <a:lnTo>
                  <a:pt x="f109" y="f36"/>
                </a:lnTo>
                <a:cubicBezTo>
                  <a:pt x="f111" y="f103"/>
                  <a:pt x="f112" y="f100"/>
                  <a:pt x="f113" y="f100"/>
                </a:cubicBezTo>
                <a:lnTo>
                  <a:pt x="f7" y="f100"/>
                </a:lnTo>
                <a:lnTo>
                  <a:pt x="f114" y="f115"/>
                </a:lnTo>
                <a:cubicBezTo>
                  <a:pt x="f3" y="f116"/>
                  <a:pt x="f111" y="f117"/>
                  <a:pt x="f118" y="f119"/>
                </a:cubicBezTo>
                <a:lnTo>
                  <a:pt x="f107" y="f120"/>
                </a:lnTo>
                <a:cubicBezTo>
                  <a:pt x="f121" y="f122"/>
                  <a:pt x="f123" y="f93"/>
                  <a:pt x="f92" y="f93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30" tIns="91430" rIns="91430" bIns="91430" anchor="ctr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36" name="Google Shape;10118;p74">
            <a:extLst>
              <a:ext uri="{FF2B5EF4-FFF2-40B4-BE49-F238E27FC236}">
                <a16:creationId xmlns:a16="http://schemas.microsoft.com/office/drawing/2014/main" id="{995FB0BD-C4DE-46B0-84C9-2BD3D61E1138}"/>
              </a:ext>
            </a:extLst>
          </p:cNvPr>
          <p:cNvGrpSpPr/>
          <p:nvPr/>
        </p:nvGrpSpPr>
        <p:grpSpPr>
          <a:xfrm>
            <a:off x="11299094" y="2764185"/>
            <a:ext cx="467524" cy="505891"/>
            <a:chOff x="11299094" y="2764185"/>
            <a:chExt cx="467524" cy="505891"/>
          </a:xfrm>
        </p:grpSpPr>
        <p:sp>
          <p:nvSpPr>
            <p:cNvPr id="37" name="Google Shape;10119;p74">
              <a:extLst>
                <a:ext uri="{FF2B5EF4-FFF2-40B4-BE49-F238E27FC236}">
                  <a16:creationId xmlns:a16="http://schemas.microsoft.com/office/drawing/2014/main" id="{7131F227-C90F-4A74-A5B4-A61EF8F0C86C}"/>
                </a:ext>
              </a:extLst>
            </p:cNvPr>
            <p:cNvSpPr/>
            <p:nvPr/>
          </p:nvSpPr>
          <p:spPr>
            <a:xfrm>
              <a:off x="11299094" y="3137589"/>
              <a:ext cx="134938" cy="13248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92"/>
                <a:gd name="f4" fmla="val 3309"/>
                <a:gd name="f5" fmla="val 1796"/>
                <a:gd name="f6" fmla="val 851"/>
                <a:gd name="f7" fmla="val 2048"/>
                <a:gd name="f8" fmla="val 2237"/>
                <a:gd name="f9" fmla="val 1071"/>
                <a:gd name="f10" fmla="val 1260"/>
                <a:gd name="f11" fmla="val 1449"/>
                <a:gd name="f12" fmla="val 1701"/>
                <a:gd name="f13" fmla="val 1576"/>
                <a:gd name="f14" fmla="val 1418"/>
                <a:gd name="f15" fmla="val 1481"/>
                <a:gd name="f16" fmla="val 1008"/>
                <a:gd name="f17" fmla="val 2079"/>
                <a:gd name="f18" fmla="val 2741"/>
                <a:gd name="f19" fmla="val 536"/>
                <a:gd name="f20" fmla="val 3308"/>
                <a:gd name="f21" fmla="val 1229"/>
                <a:gd name="f22" fmla="val 2332"/>
                <a:gd name="f23" fmla="val 2993"/>
                <a:gd name="f24" fmla="*/ f0 1 3592"/>
                <a:gd name="f25" fmla="*/ f1 1 3309"/>
                <a:gd name="f26" fmla="+- f4 0 f2"/>
                <a:gd name="f27" fmla="+- f3 0 f2"/>
                <a:gd name="f28" fmla="*/ f27 1 3592"/>
                <a:gd name="f29" fmla="*/ f26 1 3309"/>
                <a:gd name="f30" fmla="*/ f2 1 f28"/>
                <a:gd name="f31" fmla="*/ f3 1 f28"/>
                <a:gd name="f32" fmla="*/ f2 1 f29"/>
                <a:gd name="f33" fmla="*/ f4 1 f29"/>
                <a:gd name="f34" fmla="*/ f30 f24 1"/>
                <a:gd name="f35" fmla="*/ f31 f24 1"/>
                <a:gd name="f36" fmla="*/ f33 f25 1"/>
                <a:gd name="f37" fmla="*/ f32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3592" h="3309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5"/>
                    <a:pt x="f14" y="f10"/>
                  </a:cubicBezTo>
                  <a:cubicBezTo>
                    <a:pt x="f14" y="f16"/>
                    <a:pt x="f13" y="f6"/>
                    <a:pt x="f5" y="f6"/>
                  </a:cubicBezTo>
                  <a:close/>
                  <a:moveTo>
                    <a:pt x="f2" y="f2"/>
                  </a:moveTo>
                  <a:lnTo>
                    <a:pt x="f2" y="f17"/>
                  </a:lnTo>
                  <a:cubicBezTo>
                    <a:pt x="f2" y="f18"/>
                    <a:pt x="f19" y="f20"/>
                    <a:pt x="f21" y="f20"/>
                  </a:cubicBezTo>
                  <a:lnTo>
                    <a:pt x="f22" y="f20"/>
                  </a:lnTo>
                  <a:cubicBezTo>
                    <a:pt x="f23" y="f20"/>
                    <a:pt x="f3" y="f18"/>
                    <a:pt x="f3" y="f17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Google Shape;10120;p74">
              <a:extLst>
                <a:ext uri="{FF2B5EF4-FFF2-40B4-BE49-F238E27FC236}">
                  <a16:creationId xmlns:a16="http://schemas.microsoft.com/office/drawing/2014/main" id="{F274F495-B393-46FC-817C-E9802C0D3673}"/>
                </a:ext>
              </a:extLst>
            </p:cNvPr>
            <p:cNvSpPr/>
            <p:nvPr/>
          </p:nvSpPr>
          <p:spPr>
            <a:xfrm>
              <a:off x="11300255" y="2764185"/>
              <a:ext cx="134974" cy="3406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93"/>
                <a:gd name="f4" fmla="val 8508"/>
                <a:gd name="f5" fmla="val 1734"/>
                <a:gd name="f6" fmla="val 1607"/>
                <a:gd name="f7" fmla="val 1923"/>
                <a:gd name="f8" fmla="val 2175"/>
                <a:gd name="f9" fmla="val 1797"/>
                <a:gd name="f10" fmla="val 2049"/>
                <a:gd name="f11" fmla="val 7278"/>
                <a:gd name="f12" fmla="val 7499"/>
                <a:gd name="f13" fmla="val 1986"/>
                <a:gd name="f14" fmla="val 7656"/>
                <a:gd name="f15" fmla="val 1513"/>
                <a:gd name="f16" fmla="val 1356"/>
                <a:gd name="f17" fmla="val 7467"/>
                <a:gd name="f18" fmla="val 1545"/>
                <a:gd name="f19" fmla="val 1230"/>
                <a:gd name="f20" fmla="val 1"/>
                <a:gd name="f21" fmla="val 568"/>
                <a:gd name="f22" fmla="val 536"/>
                <a:gd name="f23" fmla="val 1198"/>
                <a:gd name="f24" fmla="val 8507"/>
                <a:gd name="f25" fmla="val 3561"/>
                <a:gd name="f26" fmla="val 2994"/>
                <a:gd name="f27" fmla="val 2332"/>
                <a:gd name="f28" fmla="*/ f0 1 3593"/>
                <a:gd name="f29" fmla="*/ f1 1 8508"/>
                <a:gd name="f30" fmla="+- f4 0 f2"/>
                <a:gd name="f31" fmla="+- f3 0 f2"/>
                <a:gd name="f32" fmla="*/ f31 1 3593"/>
                <a:gd name="f33" fmla="*/ f30 1 8508"/>
                <a:gd name="f34" fmla="*/ f2 1 f32"/>
                <a:gd name="f35" fmla="*/ f3 1 f32"/>
                <a:gd name="f36" fmla="*/ f2 1 f33"/>
                <a:gd name="f37" fmla="*/ f4 1 f33"/>
                <a:gd name="f38" fmla="*/ f34 f28 1"/>
                <a:gd name="f39" fmla="*/ f35 f28 1"/>
                <a:gd name="f40" fmla="*/ f37 f29 1"/>
                <a:gd name="f41" fmla="*/ f36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3593" h="850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14"/>
                    <a:pt x="f5" y="f14"/>
                  </a:cubicBezTo>
                  <a:cubicBezTo>
                    <a:pt x="f15" y="f14"/>
                    <a:pt x="f16" y="f17"/>
                    <a:pt x="f16" y="f11"/>
                  </a:cubicBezTo>
                  <a:lnTo>
                    <a:pt x="f16" y="f10"/>
                  </a:lnTo>
                  <a:cubicBezTo>
                    <a:pt x="f16" y="f9"/>
                    <a:pt x="f18" y="f6"/>
                    <a:pt x="f5" y="f6"/>
                  </a:cubicBezTo>
                  <a:close/>
                  <a:moveTo>
                    <a:pt x="f19" y="f20"/>
                  </a:moveTo>
                  <a:cubicBezTo>
                    <a:pt x="f21" y="f20"/>
                    <a:pt x="f20" y="f22"/>
                    <a:pt x="f20" y="f23"/>
                  </a:cubicBezTo>
                  <a:lnTo>
                    <a:pt x="f20" y="f24"/>
                  </a:lnTo>
                  <a:lnTo>
                    <a:pt x="f3" y="f24"/>
                  </a:lnTo>
                  <a:lnTo>
                    <a:pt x="f3" y="f23"/>
                  </a:lnTo>
                  <a:cubicBezTo>
                    <a:pt x="f25" y="f22"/>
                    <a:pt x="f26" y="f20"/>
                    <a:pt x="f27" y="f20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Google Shape;10121;p74">
              <a:extLst>
                <a:ext uri="{FF2B5EF4-FFF2-40B4-BE49-F238E27FC236}">
                  <a16:creationId xmlns:a16="http://schemas.microsoft.com/office/drawing/2014/main" id="{C95CC98A-000D-4C4F-A4F8-FFA85E1A6B8C}"/>
                </a:ext>
              </a:extLst>
            </p:cNvPr>
            <p:cNvSpPr/>
            <p:nvPr/>
          </p:nvSpPr>
          <p:spPr>
            <a:xfrm>
              <a:off x="11464792" y="3137589"/>
              <a:ext cx="134938" cy="13248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92"/>
                <a:gd name="f4" fmla="val 3309"/>
                <a:gd name="f5" fmla="val 1796"/>
                <a:gd name="f6" fmla="val 851"/>
                <a:gd name="f7" fmla="val 2048"/>
                <a:gd name="f8" fmla="val 2205"/>
                <a:gd name="f9" fmla="val 1071"/>
                <a:gd name="f10" fmla="val 1260"/>
                <a:gd name="f11" fmla="val 1449"/>
                <a:gd name="f12" fmla="val 2016"/>
                <a:gd name="f13" fmla="val 1701"/>
                <a:gd name="f14" fmla="val 1575"/>
                <a:gd name="f15" fmla="val 1386"/>
                <a:gd name="f16" fmla="val 1481"/>
                <a:gd name="f17" fmla="val 1008"/>
                <a:gd name="f18" fmla="val 2079"/>
                <a:gd name="f19" fmla="val 2741"/>
                <a:gd name="f20" fmla="val 536"/>
                <a:gd name="f21" fmla="val 3308"/>
                <a:gd name="f22" fmla="val 2363"/>
                <a:gd name="f23" fmla="val 3025"/>
                <a:gd name="f24" fmla="*/ f0 1 3592"/>
                <a:gd name="f25" fmla="*/ f1 1 3309"/>
                <a:gd name="f26" fmla="+- f4 0 f2"/>
                <a:gd name="f27" fmla="+- f3 0 f2"/>
                <a:gd name="f28" fmla="*/ f27 1 3592"/>
                <a:gd name="f29" fmla="*/ f26 1 3309"/>
                <a:gd name="f30" fmla="*/ f2 1 f28"/>
                <a:gd name="f31" fmla="*/ f3 1 f28"/>
                <a:gd name="f32" fmla="*/ f2 1 f29"/>
                <a:gd name="f33" fmla="*/ f4 1 f29"/>
                <a:gd name="f34" fmla="*/ f30 f24 1"/>
                <a:gd name="f35" fmla="*/ f31 f24 1"/>
                <a:gd name="f36" fmla="*/ f33 f25 1"/>
                <a:gd name="f37" fmla="*/ f32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3592" h="3309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5" y="f13"/>
                  </a:cubicBezTo>
                  <a:cubicBezTo>
                    <a:pt x="f14" y="f13"/>
                    <a:pt x="f15" y="f16"/>
                    <a:pt x="f15" y="f10"/>
                  </a:cubicBezTo>
                  <a:cubicBezTo>
                    <a:pt x="f15" y="f17"/>
                    <a:pt x="f14" y="f6"/>
                    <a:pt x="f5" y="f6"/>
                  </a:cubicBezTo>
                  <a:close/>
                  <a:moveTo>
                    <a:pt x="f2" y="f2"/>
                  </a:moveTo>
                  <a:lnTo>
                    <a:pt x="f2" y="f18"/>
                  </a:lnTo>
                  <a:cubicBezTo>
                    <a:pt x="f2" y="f19"/>
                    <a:pt x="f20" y="f21"/>
                    <a:pt x="f10" y="f21"/>
                  </a:cubicBezTo>
                  <a:lnTo>
                    <a:pt x="f22" y="f21"/>
                  </a:lnTo>
                  <a:cubicBezTo>
                    <a:pt x="f23" y="f21"/>
                    <a:pt x="f3" y="f19"/>
                    <a:pt x="f3" y="f18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Google Shape;10122;p74">
              <a:extLst>
                <a:ext uri="{FF2B5EF4-FFF2-40B4-BE49-F238E27FC236}">
                  <a16:creationId xmlns:a16="http://schemas.microsoft.com/office/drawing/2014/main" id="{3B5DCAF4-EF04-4DE9-A12C-FC22E46C23C3}"/>
                </a:ext>
              </a:extLst>
            </p:cNvPr>
            <p:cNvSpPr/>
            <p:nvPr/>
          </p:nvSpPr>
          <p:spPr>
            <a:xfrm>
              <a:off x="11464792" y="2764185"/>
              <a:ext cx="134938" cy="3406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92"/>
                <a:gd name="f4" fmla="val 8508"/>
                <a:gd name="f5" fmla="val 1796"/>
                <a:gd name="f6" fmla="val 1607"/>
                <a:gd name="f7" fmla="val 2048"/>
                <a:gd name="f8" fmla="val 2205"/>
                <a:gd name="f9" fmla="val 1797"/>
                <a:gd name="f10" fmla="val 2049"/>
                <a:gd name="f11" fmla="val 7278"/>
                <a:gd name="f12" fmla="val 7499"/>
                <a:gd name="f13" fmla="val 2016"/>
                <a:gd name="f14" fmla="val 7656"/>
                <a:gd name="f15" fmla="val 1386"/>
                <a:gd name="f16" fmla="val 7467"/>
                <a:gd name="f17" fmla="val 1575"/>
                <a:gd name="f18" fmla="val 1260"/>
                <a:gd name="f19" fmla="val 1"/>
                <a:gd name="f20" fmla="val 599"/>
                <a:gd name="f21" fmla="val 536"/>
                <a:gd name="f22" fmla="val 1198"/>
                <a:gd name="f23" fmla="val 8507"/>
                <a:gd name="f24" fmla="val 3025"/>
                <a:gd name="f25" fmla="val 2363"/>
                <a:gd name="f26" fmla="*/ f0 1 3592"/>
                <a:gd name="f27" fmla="*/ f1 1 8508"/>
                <a:gd name="f28" fmla="+- f4 0 f2"/>
                <a:gd name="f29" fmla="+- f3 0 f2"/>
                <a:gd name="f30" fmla="*/ f29 1 3592"/>
                <a:gd name="f31" fmla="*/ f28 1 8508"/>
                <a:gd name="f32" fmla="*/ f2 1 f30"/>
                <a:gd name="f33" fmla="*/ f3 1 f30"/>
                <a:gd name="f34" fmla="*/ f2 1 f31"/>
                <a:gd name="f35" fmla="*/ f4 1 f31"/>
                <a:gd name="f36" fmla="*/ f32 f26 1"/>
                <a:gd name="f37" fmla="*/ f33 f26 1"/>
                <a:gd name="f38" fmla="*/ f35 f27 1"/>
                <a:gd name="f39" fmla="*/ f34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3592" h="850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14"/>
                    <a:pt x="f5" y="f14"/>
                  </a:cubicBezTo>
                  <a:cubicBezTo>
                    <a:pt x="f6" y="f14"/>
                    <a:pt x="f15" y="f16"/>
                    <a:pt x="f15" y="f11"/>
                  </a:cubicBezTo>
                  <a:lnTo>
                    <a:pt x="f15" y="f10"/>
                  </a:lnTo>
                  <a:cubicBezTo>
                    <a:pt x="f15" y="f9"/>
                    <a:pt x="f17" y="f6"/>
                    <a:pt x="f5" y="f6"/>
                  </a:cubicBezTo>
                  <a:close/>
                  <a:moveTo>
                    <a:pt x="f18" y="f19"/>
                  </a:moveTo>
                  <a:cubicBezTo>
                    <a:pt x="f20" y="f19"/>
                    <a:pt x="f2" y="f21"/>
                    <a:pt x="f2" y="f22"/>
                  </a:cubicBezTo>
                  <a:lnTo>
                    <a:pt x="f2" y="f23"/>
                  </a:lnTo>
                  <a:lnTo>
                    <a:pt x="f3" y="f23"/>
                  </a:lnTo>
                  <a:lnTo>
                    <a:pt x="f3" y="f22"/>
                  </a:lnTo>
                  <a:cubicBezTo>
                    <a:pt x="f3" y="f21"/>
                    <a:pt x="f24" y="f19"/>
                    <a:pt x="f25" y="f19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10123;p74">
              <a:extLst>
                <a:ext uri="{FF2B5EF4-FFF2-40B4-BE49-F238E27FC236}">
                  <a16:creationId xmlns:a16="http://schemas.microsoft.com/office/drawing/2014/main" id="{56E1317A-69F4-4044-8C26-687091B5DE29}"/>
                </a:ext>
              </a:extLst>
            </p:cNvPr>
            <p:cNvSpPr/>
            <p:nvPr/>
          </p:nvSpPr>
          <p:spPr>
            <a:xfrm>
              <a:off x="11629311" y="3137589"/>
              <a:ext cx="134938" cy="13248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92"/>
                <a:gd name="f4" fmla="val 3309"/>
                <a:gd name="f5" fmla="val 1828"/>
                <a:gd name="f6" fmla="val 851"/>
                <a:gd name="f7" fmla="val 2080"/>
                <a:gd name="f8" fmla="val 2269"/>
                <a:gd name="f9" fmla="val 1071"/>
                <a:gd name="f10" fmla="val 1260"/>
                <a:gd name="f11" fmla="val 1449"/>
                <a:gd name="f12" fmla="val 1701"/>
                <a:gd name="f13" fmla="val 1607"/>
                <a:gd name="f14" fmla="val 1450"/>
                <a:gd name="f15" fmla="val 1481"/>
                <a:gd name="f16" fmla="val 1008"/>
                <a:gd name="f17" fmla="val 2079"/>
                <a:gd name="f18" fmla="val 32"/>
                <a:gd name="f19" fmla="val 2741"/>
                <a:gd name="f20" fmla="val 567"/>
                <a:gd name="f21" fmla="val 3308"/>
                <a:gd name="f22" fmla="val 1261"/>
                <a:gd name="f23" fmla="val 2363"/>
                <a:gd name="f24" fmla="val 3025"/>
                <a:gd name="f25" fmla="*/ f0 1 3592"/>
                <a:gd name="f26" fmla="*/ f1 1 3309"/>
                <a:gd name="f27" fmla="+- f4 0 f2"/>
                <a:gd name="f28" fmla="+- f3 0 f2"/>
                <a:gd name="f29" fmla="*/ f28 1 3592"/>
                <a:gd name="f30" fmla="*/ f27 1 3309"/>
                <a:gd name="f31" fmla="*/ f2 1 f29"/>
                <a:gd name="f32" fmla="*/ f3 1 f29"/>
                <a:gd name="f33" fmla="*/ f2 1 f30"/>
                <a:gd name="f34" fmla="*/ f4 1 f30"/>
                <a:gd name="f35" fmla="*/ f31 f25 1"/>
                <a:gd name="f36" fmla="*/ f32 f25 1"/>
                <a:gd name="f37" fmla="*/ f34 f26 1"/>
                <a:gd name="f38" fmla="*/ f33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3592" h="3309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5"/>
                    <a:pt x="f14" y="f10"/>
                  </a:cubicBezTo>
                  <a:cubicBezTo>
                    <a:pt x="f14" y="f16"/>
                    <a:pt x="f13" y="f6"/>
                    <a:pt x="f5" y="f6"/>
                  </a:cubicBezTo>
                  <a:close/>
                  <a:moveTo>
                    <a:pt x="f2" y="f2"/>
                  </a:moveTo>
                  <a:lnTo>
                    <a:pt x="f2" y="f17"/>
                  </a:lnTo>
                  <a:lnTo>
                    <a:pt x="f18" y="f17"/>
                  </a:lnTo>
                  <a:cubicBezTo>
                    <a:pt x="f18" y="f19"/>
                    <a:pt x="f20" y="f21"/>
                    <a:pt x="f22" y="f21"/>
                  </a:cubicBezTo>
                  <a:lnTo>
                    <a:pt x="f23" y="f21"/>
                  </a:lnTo>
                  <a:cubicBezTo>
                    <a:pt x="f24" y="f21"/>
                    <a:pt x="f3" y="f19"/>
                    <a:pt x="f3" y="f17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Google Shape;10124;p74">
              <a:extLst>
                <a:ext uri="{FF2B5EF4-FFF2-40B4-BE49-F238E27FC236}">
                  <a16:creationId xmlns:a16="http://schemas.microsoft.com/office/drawing/2014/main" id="{AA27AC01-D7D5-4611-8298-9D8D44DB9F86}"/>
                </a:ext>
              </a:extLst>
            </p:cNvPr>
            <p:cNvSpPr/>
            <p:nvPr/>
          </p:nvSpPr>
          <p:spPr>
            <a:xfrm>
              <a:off x="11631680" y="2764185"/>
              <a:ext cx="134938" cy="3406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92"/>
                <a:gd name="f4" fmla="val 8508"/>
                <a:gd name="f5" fmla="val 1733"/>
                <a:gd name="f6" fmla="val 1607"/>
                <a:gd name="f7" fmla="val 1922"/>
                <a:gd name="f8" fmla="val 2174"/>
                <a:gd name="f9" fmla="val 1797"/>
                <a:gd name="f10" fmla="val 2049"/>
                <a:gd name="f11" fmla="val 7278"/>
                <a:gd name="f12" fmla="val 7499"/>
                <a:gd name="f13" fmla="val 1985"/>
                <a:gd name="f14" fmla="val 7656"/>
                <a:gd name="f15" fmla="val 1513"/>
                <a:gd name="f16" fmla="val 1355"/>
                <a:gd name="f17" fmla="val 7467"/>
                <a:gd name="f18" fmla="val 1544"/>
                <a:gd name="f19" fmla="val 1229"/>
                <a:gd name="f20" fmla="val 1"/>
                <a:gd name="f21" fmla="val 567"/>
                <a:gd name="f22" fmla="val 536"/>
                <a:gd name="f23" fmla="val 1198"/>
                <a:gd name="f24" fmla="val 8507"/>
                <a:gd name="f25" fmla="val 3560"/>
                <a:gd name="f26" fmla="val 2993"/>
                <a:gd name="f27" fmla="val 2332"/>
                <a:gd name="f28" fmla="*/ f0 1 3592"/>
                <a:gd name="f29" fmla="*/ f1 1 8508"/>
                <a:gd name="f30" fmla="+- f4 0 f2"/>
                <a:gd name="f31" fmla="+- f3 0 f2"/>
                <a:gd name="f32" fmla="*/ f31 1 3592"/>
                <a:gd name="f33" fmla="*/ f30 1 8508"/>
                <a:gd name="f34" fmla="*/ f2 1 f32"/>
                <a:gd name="f35" fmla="*/ f3 1 f32"/>
                <a:gd name="f36" fmla="*/ f2 1 f33"/>
                <a:gd name="f37" fmla="*/ f4 1 f33"/>
                <a:gd name="f38" fmla="*/ f34 f28 1"/>
                <a:gd name="f39" fmla="*/ f35 f28 1"/>
                <a:gd name="f40" fmla="*/ f37 f29 1"/>
                <a:gd name="f41" fmla="*/ f36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3592" h="850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14"/>
                    <a:pt x="f5" y="f14"/>
                  </a:cubicBezTo>
                  <a:cubicBezTo>
                    <a:pt x="f15" y="f14"/>
                    <a:pt x="f16" y="f17"/>
                    <a:pt x="f16" y="f11"/>
                  </a:cubicBezTo>
                  <a:lnTo>
                    <a:pt x="f16" y="f10"/>
                  </a:lnTo>
                  <a:cubicBezTo>
                    <a:pt x="f16" y="f9"/>
                    <a:pt x="f18" y="f6"/>
                    <a:pt x="f5" y="f6"/>
                  </a:cubicBezTo>
                  <a:close/>
                  <a:moveTo>
                    <a:pt x="f19" y="f20"/>
                  </a:moveTo>
                  <a:cubicBezTo>
                    <a:pt x="f21" y="f20"/>
                    <a:pt x="f2" y="f22"/>
                    <a:pt x="f2" y="f23"/>
                  </a:cubicBezTo>
                  <a:lnTo>
                    <a:pt x="f2" y="f24"/>
                  </a:lnTo>
                  <a:lnTo>
                    <a:pt x="f3" y="f24"/>
                  </a:lnTo>
                  <a:lnTo>
                    <a:pt x="f3" y="f23"/>
                  </a:lnTo>
                  <a:cubicBezTo>
                    <a:pt x="f25" y="f22"/>
                    <a:pt x="f26" y="f20"/>
                    <a:pt x="f27" y="f20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3" name="Google Shape;10129;p74">
            <a:extLst>
              <a:ext uri="{FF2B5EF4-FFF2-40B4-BE49-F238E27FC236}">
                <a16:creationId xmlns:a16="http://schemas.microsoft.com/office/drawing/2014/main" id="{1559A118-BEE3-4037-8C34-3716519714A2}"/>
              </a:ext>
            </a:extLst>
          </p:cNvPr>
          <p:cNvGrpSpPr/>
          <p:nvPr/>
        </p:nvGrpSpPr>
        <p:grpSpPr>
          <a:xfrm>
            <a:off x="7821713" y="1613797"/>
            <a:ext cx="570256" cy="714054"/>
            <a:chOff x="7821713" y="1613797"/>
            <a:chExt cx="570256" cy="714054"/>
          </a:xfrm>
        </p:grpSpPr>
        <p:sp>
          <p:nvSpPr>
            <p:cNvPr id="44" name="Google Shape;10130;p74">
              <a:extLst>
                <a:ext uri="{FF2B5EF4-FFF2-40B4-BE49-F238E27FC236}">
                  <a16:creationId xmlns:a16="http://schemas.microsoft.com/office/drawing/2014/main" id="{353FBF85-1B70-4DD2-9D91-32B421AC9060}"/>
                </a:ext>
              </a:extLst>
            </p:cNvPr>
            <p:cNvSpPr/>
            <p:nvPr/>
          </p:nvSpPr>
          <p:spPr>
            <a:xfrm>
              <a:off x="7821713" y="2030123"/>
              <a:ext cx="570256" cy="2038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807"/>
                <a:gd name="f4" fmla="val 3624"/>
                <a:gd name="f5" fmla="val 2111"/>
                <a:gd name="f6" fmla="val 1"/>
                <a:gd name="f7" fmla="val 945"/>
                <a:gd name="f8" fmla="val 946"/>
                <a:gd name="f9" fmla="val 2080"/>
                <a:gd name="f10" fmla="val 3183"/>
                <a:gd name="f11" fmla="val 3435"/>
                <a:gd name="f12" fmla="val 221"/>
                <a:gd name="f13" fmla="val 441"/>
                <a:gd name="f14" fmla="val 10365"/>
                <a:gd name="f15" fmla="val 10618"/>
                <a:gd name="f16" fmla="val 9861"/>
                <a:gd name="f17" fmla="val 8727"/>
                <a:gd name="f18" fmla="*/ f0 1 10807"/>
                <a:gd name="f19" fmla="*/ f1 1 3624"/>
                <a:gd name="f20" fmla="+- f4 0 f2"/>
                <a:gd name="f21" fmla="+- f3 0 f2"/>
                <a:gd name="f22" fmla="*/ f21 1 10807"/>
                <a:gd name="f23" fmla="*/ f20 1 3624"/>
                <a:gd name="f24" fmla="*/ f2 1 f22"/>
                <a:gd name="f25" fmla="*/ f3 1 f22"/>
                <a:gd name="f26" fmla="*/ f2 1 f23"/>
                <a:gd name="f27" fmla="*/ f4 1 f23"/>
                <a:gd name="f28" fmla="*/ f24 f18 1"/>
                <a:gd name="f29" fmla="*/ f25 f18 1"/>
                <a:gd name="f30" fmla="*/ f27 f19 1"/>
                <a:gd name="f31" fmla="*/ f26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10807" h="3624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12" y="f4"/>
                    <a:pt x="f13" y="f4"/>
                  </a:cubicBezTo>
                  <a:lnTo>
                    <a:pt x="f14" y="f4"/>
                  </a:lnTo>
                  <a:cubicBezTo>
                    <a:pt x="f15" y="f4"/>
                    <a:pt x="f3" y="f11"/>
                    <a:pt x="f3" y="f10"/>
                  </a:cubicBezTo>
                  <a:lnTo>
                    <a:pt x="f3" y="f9"/>
                  </a:lnTo>
                  <a:cubicBezTo>
                    <a:pt x="f3" y="f8"/>
                    <a:pt x="f16" y="f6"/>
                    <a:pt x="f17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Google Shape;10131;p74">
              <a:extLst>
                <a:ext uri="{FF2B5EF4-FFF2-40B4-BE49-F238E27FC236}">
                  <a16:creationId xmlns:a16="http://schemas.microsoft.com/office/drawing/2014/main" id="{12B7325E-DAFD-4F4E-B59C-9F79BB03286F}"/>
                </a:ext>
              </a:extLst>
            </p:cNvPr>
            <p:cNvSpPr/>
            <p:nvPr/>
          </p:nvSpPr>
          <p:spPr>
            <a:xfrm>
              <a:off x="7868256" y="2279937"/>
              <a:ext cx="480498" cy="479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106"/>
                <a:gd name="f4" fmla="val 852"/>
                <a:gd name="f5" fmla="val 1"/>
                <a:gd name="f6" fmla="val 442"/>
                <a:gd name="f7" fmla="val 694"/>
                <a:gd name="f8" fmla="val 190"/>
                <a:gd name="f9" fmla="val 851"/>
                <a:gd name="f10" fmla="val 8696"/>
                <a:gd name="f11" fmla="val 8948"/>
                <a:gd name="f12" fmla="val 9105"/>
                <a:gd name="f13" fmla="val 631"/>
                <a:gd name="f14" fmla="*/ f0 1 9106"/>
                <a:gd name="f15" fmla="*/ f1 1 852"/>
                <a:gd name="f16" fmla="+- f4 0 f2"/>
                <a:gd name="f17" fmla="+- f3 0 f2"/>
                <a:gd name="f18" fmla="*/ f17 1 9106"/>
                <a:gd name="f19" fmla="*/ f16 1 852"/>
                <a:gd name="f20" fmla="*/ f2 1 f18"/>
                <a:gd name="f21" fmla="*/ f3 1 f18"/>
                <a:gd name="f22" fmla="*/ f2 1 f19"/>
                <a:gd name="f23" fmla="*/ f4 1 f19"/>
                <a:gd name="f24" fmla="*/ f20 f14 1"/>
                <a:gd name="f25" fmla="*/ f21 f14 1"/>
                <a:gd name="f26" fmla="*/ f23 f15 1"/>
                <a:gd name="f27" fmla="*/ f22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9106" h="852">
                  <a:moveTo>
                    <a:pt x="f2" y="f5"/>
                  </a:moveTo>
                  <a:lnTo>
                    <a:pt x="f2" y="f6"/>
                  </a:lnTo>
                  <a:cubicBezTo>
                    <a:pt x="f2" y="f7"/>
                    <a:pt x="f8" y="f9"/>
                    <a:pt x="f6" y="f9"/>
                  </a:cubicBezTo>
                  <a:lnTo>
                    <a:pt x="f10" y="f9"/>
                  </a:lnTo>
                  <a:cubicBezTo>
                    <a:pt x="f11" y="f9"/>
                    <a:pt x="f12" y="f13"/>
                    <a:pt x="f12" y="f6"/>
                  </a:cubicBezTo>
                  <a:lnTo>
                    <a:pt x="f12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6" name="Google Shape;10132;p74">
              <a:extLst>
                <a:ext uri="{FF2B5EF4-FFF2-40B4-BE49-F238E27FC236}">
                  <a16:creationId xmlns:a16="http://schemas.microsoft.com/office/drawing/2014/main" id="{0C0F68F7-85D7-4BE6-B7B2-8EAF3C0BF007}"/>
                </a:ext>
              </a:extLst>
            </p:cNvPr>
            <p:cNvSpPr/>
            <p:nvPr/>
          </p:nvSpPr>
          <p:spPr>
            <a:xfrm>
              <a:off x="7953048" y="1613797"/>
              <a:ext cx="305894" cy="3721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797"/>
                <a:gd name="f4" fmla="val 6617"/>
                <a:gd name="f5" fmla="val 2930"/>
                <a:gd name="f6" fmla="val 1292"/>
                <a:gd name="f7" fmla="val 2867"/>
                <a:gd name="f8" fmla="val 32"/>
                <a:gd name="f9" fmla="val 3812"/>
                <a:gd name="f10" fmla="val 504"/>
                <a:gd name="f11" fmla="val 4694"/>
                <a:gd name="f12" fmla="val 1260"/>
                <a:gd name="f13" fmla="val 5230"/>
                <a:gd name="f14" fmla="val 6616"/>
                <a:gd name="f15" fmla="val 4568"/>
                <a:gd name="f16" fmla="val 5356"/>
                <a:gd name="f17" fmla="val 4505"/>
                <a:gd name="f18" fmla="*/ f0 1 5797"/>
                <a:gd name="f19" fmla="*/ f1 1 6617"/>
                <a:gd name="f20" fmla="+- f4 0 f2"/>
                <a:gd name="f21" fmla="+- f3 0 f2"/>
                <a:gd name="f22" fmla="*/ f21 1 5797"/>
                <a:gd name="f23" fmla="*/ f20 1 6617"/>
                <a:gd name="f24" fmla="*/ f2 1 f22"/>
                <a:gd name="f25" fmla="*/ f3 1 f22"/>
                <a:gd name="f26" fmla="*/ f2 1 f23"/>
                <a:gd name="f27" fmla="*/ f4 1 f23"/>
                <a:gd name="f28" fmla="*/ f24 f18 1"/>
                <a:gd name="f29" fmla="*/ f25 f18 1"/>
                <a:gd name="f30" fmla="*/ f27 f19 1"/>
                <a:gd name="f31" fmla="*/ f26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5797" h="6617">
                  <a:moveTo>
                    <a:pt x="f5" y="f2"/>
                  </a:moveTo>
                  <a:cubicBezTo>
                    <a:pt x="f6" y="f2"/>
                    <a:pt x="f2" y="f6"/>
                    <a:pt x="f2" y="f7"/>
                  </a:cubicBezTo>
                  <a:cubicBezTo>
                    <a:pt x="f8" y="f9"/>
                    <a:pt x="f10" y="f11"/>
                    <a:pt x="f12" y="f13"/>
                  </a:cubicBezTo>
                  <a:lnTo>
                    <a:pt x="f12" y="f14"/>
                  </a:lnTo>
                  <a:lnTo>
                    <a:pt x="f15" y="f14"/>
                  </a:lnTo>
                  <a:lnTo>
                    <a:pt x="f15" y="f13"/>
                  </a:lnTo>
                  <a:cubicBezTo>
                    <a:pt x="f16" y="f11"/>
                    <a:pt x="f3" y="f9"/>
                    <a:pt x="f3" y="f7"/>
                  </a:cubicBezTo>
                  <a:cubicBezTo>
                    <a:pt x="f3" y="f12"/>
                    <a:pt x="f17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7" name="Google Shape;10154;p74">
            <a:extLst>
              <a:ext uri="{FF2B5EF4-FFF2-40B4-BE49-F238E27FC236}">
                <a16:creationId xmlns:a16="http://schemas.microsoft.com/office/drawing/2014/main" id="{77982217-6A35-44C1-96DB-DD40E2981AEE}"/>
              </a:ext>
            </a:extLst>
          </p:cNvPr>
          <p:cNvGrpSpPr/>
          <p:nvPr/>
        </p:nvGrpSpPr>
        <p:grpSpPr>
          <a:xfrm>
            <a:off x="7924638" y="3640454"/>
            <a:ext cx="523676" cy="557939"/>
            <a:chOff x="7924638" y="3640454"/>
            <a:chExt cx="523676" cy="557939"/>
          </a:xfrm>
        </p:grpSpPr>
        <p:sp>
          <p:nvSpPr>
            <p:cNvPr id="48" name="Google Shape;10155;p74">
              <a:extLst>
                <a:ext uri="{FF2B5EF4-FFF2-40B4-BE49-F238E27FC236}">
                  <a16:creationId xmlns:a16="http://schemas.microsoft.com/office/drawing/2014/main" id="{14FA7D8D-00D2-4FDF-9FD0-12187B98C964}"/>
                </a:ext>
              </a:extLst>
            </p:cNvPr>
            <p:cNvSpPr/>
            <p:nvPr/>
          </p:nvSpPr>
          <p:spPr>
            <a:xfrm>
              <a:off x="7985866" y="3640454"/>
              <a:ext cx="389506" cy="5579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421"/>
                <a:gd name="f4" fmla="val 12662"/>
                <a:gd name="f5" fmla="val 4821"/>
                <a:gd name="f6" fmla="val 1666"/>
                <a:gd name="f7" fmla="val 5073"/>
                <a:gd name="f8" fmla="val 5262"/>
                <a:gd name="f9" fmla="val 1886"/>
                <a:gd name="f10" fmla="val 2075"/>
                <a:gd name="f11" fmla="val 2359"/>
                <a:gd name="f12" fmla="val 5734"/>
                <a:gd name="f13" fmla="val 2485"/>
                <a:gd name="f14" fmla="val 6081"/>
                <a:gd name="f15" fmla="val 2989"/>
                <a:gd name="f16" fmla="val 3525"/>
                <a:gd name="f17" fmla="val 3777"/>
                <a:gd name="f18" fmla="val 5892"/>
                <a:gd name="f19" fmla="val 3934"/>
                <a:gd name="f20" fmla="val 5640"/>
                <a:gd name="f21" fmla="val 5419"/>
                <a:gd name="f22" fmla="val 3714"/>
                <a:gd name="f23" fmla="val 3273"/>
                <a:gd name="f24" fmla="val 3084"/>
                <a:gd name="f25" fmla="val 4569"/>
                <a:gd name="f26" fmla="val 4411"/>
                <a:gd name="f27" fmla="val 4789"/>
                <a:gd name="f28" fmla="val 3997"/>
                <a:gd name="f29" fmla="val 5104"/>
                <a:gd name="f30" fmla="val 4249"/>
                <a:gd name="f31" fmla="val 5514"/>
                <a:gd name="f32" fmla="val 4564"/>
                <a:gd name="f33" fmla="val 4942"/>
                <a:gd name="f34" fmla="val 5604"/>
                <a:gd name="f35" fmla="val 6171"/>
                <a:gd name="f36" fmla="val 6612"/>
                <a:gd name="f37" fmla="val 6801"/>
                <a:gd name="f38" fmla="val 7085"/>
                <a:gd name="f39" fmla="val 7305"/>
                <a:gd name="f40" fmla="val 5041"/>
                <a:gd name="f41" fmla="val 7463"/>
                <a:gd name="f42" fmla="val 7274"/>
                <a:gd name="f43" fmla="val 3938"/>
                <a:gd name="f44" fmla="val 6644"/>
                <a:gd name="f45" fmla="val 3592"/>
                <a:gd name="f46" fmla="val 5383"/>
                <a:gd name="f47" fmla="val 3781"/>
                <a:gd name="f48" fmla="val 5194"/>
                <a:gd name="f49" fmla="val 4033"/>
                <a:gd name="f50" fmla="val 4253"/>
                <a:gd name="f51" fmla="val 5856"/>
                <a:gd name="f52" fmla="val 4632"/>
                <a:gd name="f53" fmla="val 6014"/>
                <a:gd name="f54" fmla="val 5824"/>
                <a:gd name="f55" fmla="val 4947"/>
                <a:gd name="f56" fmla="val 5131"/>
                <a:gd name="f57" fmla="val 4911"/>
                <a:gd name="f58" fmla="val 4159"/>
                <a:gd name="f59" fmla="val 4596"/>
                <a:gd name="f60" fmla="val 4186"/>
                <a:gd name="f61" fmla="val 2548"/>
                <a:gd name="f62" fmla="val 1823"/>
                <a:gd name="f63" fmla="val 9385"/>
                <a:gd name="f64" fmla="val 10235"/>
                <a:gd name="f65" fmla="val 4801"/>
                <a:gd name="f66" fmla="val 4498"/>
                <a:gd name="f67" fmla="val 4188"/>
                <a:gd name="f68" fmla="val 29"/>
                <a:gd name="f69" fmla="val 3875"/>
                <a:gd name="f70" fmla="val 91"/>
                <a:gd name="f71" fmla="val 2111"/>
                <a:gd name="f72" fmla="val 500"/>
                <a:gd name="f73" fmla="val 693"/>
                <a:gd name="f74" fmla="val 1949"/>
                <a:gd name="f75" fmla="val 378"/>
                <a:gd name="f76" fmla="val 5698"/>
                <a:gd name="f77" fmla="val 1008"/>
                <a:gd name="f78" fmla="val 7652"/>
                <a:gd name="f79" fmla="val 2773"/>
                <a:gd name="f80" fmla="val 8565"/>
                <a:gd name="f81" fmla="val 10582"/>
                <a:gd name="f82" fmla="val 11716"/>
                <a:gd name="f83" fmla="val 3718"/>
                <a:gd name="f84" fmla="val 12661"/>
                <a:gd name="f85" fmla="val 4852"/>
                <a:gd name="f86" fmla="val 5986"/>
                <a:gd name="f87" fmla="val 6963"/>
                <a:gd name="f88" fmla="val 8444"/>
                <a:gd name="f89" fmla="val 7778"/>
                <a:gd name="f90" fmla="val 9420"/>
                <a:gd name="f91" fmla="val 6234"/>
                <a:gd name="f92" fmla="val 4501"/>
                <a:gd name="f93" fmla="val 9392"/>
                <a:gd name="f94" fmla="val 2000"/>
                <a:gd name="f95" fmla="val 7308"/>
                <a:gd name="f96" fmla="*/ f0 1 9421"/>
                <a:gd name="f97" fmla="*/ f1 1 12662"/>
                <a:gd name="f98" fmla="+- f4 0 f2"/>
                <a:gd name="f99" fmla="+- f3 0 f2"/>
                <a:gd name="f100" fmla="*/ f99 1 9421"/>
                <a:gd name="f101" fmla="*/ f98 1 12662"/>
                <a:gd name="f102" fmla="*/ f2 1 f100"/>
                <a:gd name="f103" fmla="*/ f3 1 f100"/>
                <a:gd name="f104" fmla="*/ f2 1 f101"/>
                <a:gd name="f105" fmla="*/ f4 1 f101"/>
                <a:gd name="f106" fmla="*/ f102 f96 1"/>
                <a:gd name="f107" fmla="*/ f103 f96 1"/>
                <a:gd name="f108" fmla="*/ f105 f97 1"/>
                <a:gd name="f109" fmla="*/ f104 f9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6" t="f109" r="f107" b="f108"/>
              <a:pathLst>
                <a:path w="9421" h="1266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12" y="f13"/>
                    <a:pt x="f14" y="f15"/>
                    <a:pt x="f14" y="f16"/>
                  </a:cubicBezTo>
                  <a:cubicBezTo>
                    <a:pt x="f14" y="f17"/>
                    <a:pt x="f18" y="f19"/>
                    <a:pt x="f20" y="f19"/>
                  </a:cubicBezTo>
                  <a:cubicBezTo>
                    <a:pt x="f21" y="f19"/>
                    <a:pt x="f8" y="f22"/>
                    <a:pt x="f8" y="f16"/>
                  </a:cubicBezTo>
                  <a:cubicBezTo>
                    <a:pt x="f8" y="f23"/>
                    <a:pt x="f7" y="f24"/>
                    <a:pt x="f5" y="f24"/>
                  </a:cubicBezTo>
                  <a:cubicBezTo>
                    <a:pt x="f25" y="f24"/>
                    <a:pt x="f26" y="f23"/>
                    <a:pt x="f26" y="f16"/>
                  </a:cubicBezTo>
                  <a:cubicBezTo>
                    <a:pt x="f26" y="f17"/>
                    <a:pt x="f27" y="f28"/>
                    <a:pt x="f29" y="f30"/>
                  </a:cubicBezTo>
                  <a:cubicBezTo>
                    <a:pt x="f31" y="f32"/>
                    <a:pt x="f14" y="f33"/>
                    <a:pt x="f14" y="f34"/>
                  </a:cubicBezTo>
                  <a:cubicBezTo>
                    <a:pt x="f14" y="f35"/>
                    <a:pt x="f12" y="f36"/>
                    <a:pt x="f8" y="f37"/>
                  </a:cubicBezTo>
                  <a:lnTo>
                    <a:pt x="f8" y="f38"/>
                  </a:lnTo>
                  <a:cubicBezTo>
                    <a:pt x="f8" y="f39"/>
                    <a:pt x="f40" y="f41"/>
                    <a:pt x="f5" y="f41"/>
                  </a:cubicBezTo>
                  <a:cubicBezTo>
                    <a:pt x="f25" y="f41"/>
                    <a:pt x="f26" y="f42"/>
                    <a:pt x="f26" y="f38"/>
                  </a:cubicBezTo>
                  <a:lnTo>
                    <a:pt x="f26" y="f37"/>
                  </a:lnTo>
                  <a:cubicBezTo>
                    <a:pt x="f43" y="f44"/>
                    <a:pt x="f45" y="f35"/>
                    <a:pt x="f45" y="f34"/>
                  </a:cubicBezTo>
                  <a:cubicBezTo>
                    <a:pt x="f45" y="f46"/>
                    <a:pt x="f47" y="f48"/>
                    <a:pt x="f49" y="f48"/>
                  </a:cubicBezTo>
                  <a:cubicBezTo>
                    <a:pt x="f50" y="f48"/>
                    <a:pt x="f26" y="f46"/>
                    <a:pt x="f26" y="f34"/>
                  </a:cubicBezTo>
                  <a:cubicBezTo>
                    <a:pt x="f26" y="f51"/>
                    <a:pt x="f52" y="f53"/>
                    <a:pt x="f5" y="f53"/>
                  </a:cubicBezTo>
                  <a:cubicBezTo>
                    <a:pt x="f40" y="f53"/>
                    <a:pt x="f8" y="f54"/>
                    <a:pt x="f8" y="f34"/>
                  </a:cubicBezTo>
                  <a:cubicBezTo>
                    <a:pt x="f8" y="f46"/>
                    <a:pt x="f55" y="f56"/>
                    <a:pt x="f25" y="f57"/>
                  </a:cubicBezTo>
                  <a:cubicBezTo>
                    <a:pt x="f58" y="f59"/>
                    <a:pt x="f45" y="f60"/>
                    <a:pt x="f45" y="f16"/>
                  </a:cubicBezTo>
                  <a:cubicBezTo>
                    <a:pt x="f45" y="f15"/>
                    <a:pt x="f43" y="f61"/>
                    <a:pt x="f26" y="f11"/>
                  </a:cubicBezTo>
                  <a:lnTo>
                    <a:pt x="f26" y="f10"/>
                  </a:lnTo>
                  <a:cubicBezTo>
                    <a:pt x="f26" y="f62"/>
                    <a:pt x="f52" y="f6"/>
                    <a:pt x="f5" y="f6"/>
                  </a:cubicBezTo>
                  <a:close/>
                  <a:moveTo>
                    <a:pt x="f14" y="f63"/>
                  </a:moveTo>
                  <a:lnTo>
                    <a:pt x="f14" y="f64"/>
                  </a:lnTo>
                  <a:lnTo>
                    <a:pt x="f45" y="f64"/>
                  </a:lnTo>
                  <a:lnTo>
                    <a:pt x="f45" y="f63"/>
                  </a:lnTo>
                  <a:close/>
                  <a:moveTo>
                    <a:pt x="f65" y="f2"/>
                  </a:moveTo>
                  <a:cubicBezTo>
                    <a:pt x="f66" y="f2"/>
                    <a:pt x="f67" y="f68"/>
                    <a:pt x="f69" y="f70"/>
                  </a:cubicBezTo>
                  <a:cubicBezTo>
                    <a:pt x="f71" y="f72"/>
                    <a:pt x="f73" y="f74"/>
                    <a:pt x="f75" y="f22"/>
                  </a:cubicBezTo>
                  <a:cubicBezTo>
                    <a:pt x="f2" y="f76"/>
                    <a:pt x="f77" y="f78"/>
                    <a:pt x="f79" y="f80"/>
                  </a:cubicBezTo>
                  <a:lnTo>
                    <a:pt x="f79" y="f81"/>
                  </a:lnTo>
                  <a:cubicBezTo>
                    <a:pt x="f79" y="f82"/>
                    <a:pt x="f83" y="f84"/>
                    <a:pt x="f85" y="f84"/>
                  </a:cubicBezTo>
                  <a:cubicBezTo>
                    <a:pt x="f86" y="f84"/>
                    <a:pt x="f87" y="f82"/>
                    <a:pt x="f87" y="f81"/>
                  </a:cubicBezTo>
                  <a:lnTo>
                    <a:pt x="f87" y="f80"/>
                  </a:lnTo>
                  <a:cubicBezTo>
                    <a:pt x="f88" y="f89"/>
                    <a:pt x="f90" y="f91"/>
                    <a:pt x="f90" y="f92"/>
                  </a:cubicBezTo>
                  <a:cubicBezTo>
                    <a:pt x="f93" y="f94"/>
                    <a:pt x="f95" y="f2"/>
                    <a:pt x="f6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10156;p74">
              <a:extLst>
                <a:ext uri="{FF2B5EF4-FFF2-40B4-BE49-F238E27FC236}">
                  <a16:creationId xmlns:a16="http://schemas.microsoft.com/office/drawing/2014/main" id="{AA2E86C0-5047-473D-B45E-32E664D3FA88}"/>
                </a:ext>
              </a:extLst>
            </p:cNvPr>
            <p:cNvSpPr/>
            <p:nvPr/>
          </p:nvSpPr>
          <p:spPr>
            <a:xfrm>
              <a:off x="7924638" y="3836017"/>
              <a:ext cx="57351" cy="3613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820"/>
                <a:gd name="f5" fmla="val 379"/>
                <a:gd name="f6" fmla="val 158"/>
                <a:gd name="f7" fmla="val 1"/>
                <a:gd name="f8" fmla="val 189"/>
                <a:gd name="f9" fmla="val 378"/>
                <a:gd name="f10" fmla="val 630"/>
                <a:gd name="f11" fmla="val 190"/>
                <a:gd name="f12" fmla="val 819"/>
                <a:gd name="f13" fmla="val 946"/>
                <a:gd name="f14" fmla="val 1166"/>
                <a:gd name="f15" fmla="*/ f0 1 1387"/>
                <a:gd name="f16" fmla="*/ f1 1 820"/>
                <a:gd name="f17" fmla="+- f4 0 f2"/>
                <a:gd name="f18" fmla="+- f3 0 f2"/>
                <a:gd name="f19" fmla="*/ f18 1 1387"/>
                <a:gd name="f20" fmla="*/ f17 1 820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387" h="820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3" y="f10"/>
                    <a:pt x="f3" y="f9"/>
                  </a:cubicBezTo>
                  <a:cubicBezTo>
                    <a:pt x="f3" y="f6"/>
                    <a:pt x="f14" y="f2"/>
                    <a:pt x="f13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10157;p74">
              <a:extLst>
                <a:ext uri="{FF2B5EF4-FFF2-40B4-BE49-F238E27FC236}">
                  <a16:creationId xmlns:a16="http://schemas.microsoft.com/office/drawing/2014/main" id="{82CB51D3-FEEE-4601-A2FF-07B8D9A5DA4F}"/>
                </a:ext>
              </a:extLst>
            </p:cNvPr>
            <p:cNvSpPr/>
            <p:nvPr/>
          </p:nvSpPr>
          <p:spPr>
            <a:xfrm>
              <a:off x="8389647" y="3836017"/>
              <a:ext cx="58667" cy="3613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820"/>
                <a:gd name="f5" fmla="val 442"/>
                <a:gd name="f6" fmla="val 221"/>
                <a:gd name="f7" fmla="val 1"/>
                <a:gd name="f8" fmla="val 189"/>
                <a:gd name="f9" fmla="val 378"/>
                <a:gd name="f10" fmla="val 630"/>
                <a:gd name="f11" fmla="val 819"/>
                <a:gd name="f12" fmla="val 1009"/>
                <a:gd name="f13" fmla="val 1230"/>
                <a:gd name="f14" fmla="val 1387"/>
                <a:gd name="f15" fmla="val 158"/>
                <a:gd name="f16" fmla="*/ f0 1 1419"/>
                <a:gd name="f17" fmla="*/ f1 1 820"/>
                <a:gd name="f18" fmla="+- f4 0 f2"/>
                <a:gd name="f19" fmla="+- f3 0 f2"/>
                <a:gd name="f20" fmla="*/ f19 1 1419"/>
                <a:gd name="f21" fmla="*/ f18 1 820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1419" h="820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6" y="f11"/>
                    <a:pt x="f5" y="f11"/>
                  </a:cubicBezTo>
                  <a:lnTo>
                    <a:pt x="f12" y="f11"/>
                  </a:lnTo>
                  <a:cubicBezTo>
                    <a:pt x="f13" y="f11"/>
                    <a:pt x="f14" y="f10"/>
                    <a:pt x="f14" y="f9"/>
                  </a:cubicBezTo>
                  <a:cubicBezTo>
                    <a:pt x="f3" y="f15"/>
                    <a:pt x="f13" y="f2"/>
                    <a:pt x="f12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1" name="Google Shape;10158;p74">
              <a:extLst>
                <a:ext uri="{FF2B5EF4-FFF2-40B4-BE49-F238E27FC236}">
                  <a16:creationId xmlns:a16="http://schemas.microsoft.com/office/drawing/2014/main" id="{C18CDA34-5C7A-4238-858B-A8B5163849D3}"/>
                </a:ext>
              </a:extLst>
            </p:cNvPr>
            <p:cNvSpPr/>
            <p:nvPr/>
          </p:nvSpPr>
          <p:spPr>
            <a:xfrm>
              <a:off x="7994964" y="4002923"/>
              <a:ext cx="53464" cy="535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3"/>
                <a:gd name="f4" fmla="val 1214"/>
                <a:gd name="f5" fmla="val 836"/>
                <a:gd name="f6" fmla="val 1"/>
                <a:gd name="f7" fmla="val 725"/>
                <a:gd name="f8" fmla="val 615"/>
                <a:gd name="f9" fmla="val 40"/>
                <a:gd name="f10" fmla="val 536"/>
                <a:gd name="f11" fmla="val 119"/>
                <a:gd name="f12" fmla="val 158"/>
                <a:gd name="f13" fmla="val 497"/>
                <a:gd name="f14" fmla="val 654"/>
                <a:gd name="f15" fmla="val 938"/>
                <a:gd name="f16" fmla="val 1096"/>
                <a:gd name="f17" fmla="val 237"/>
                <a:gd name="f18" fmla="val 1174"/>
                <a:gd name="f19" fmla="val 340"/>
                <a:gd name="f20" fmla="val 442"/>
                <a:gd name="f21" fmla="val 544"/>
                <a:gd name="f22" fmla="val 647"/>
                <a:gd name="f23" fmla="val 1135"/>
                <a:gd name="f24" fmla="val 686"/>
                <a:gd name="f25" fmla="val 528"/>
                <a:gd name="f26" fmla="val 245"/>
                <a:gd name="f27" fmla="val 1056"/>
                <a:gd name="f28" fmla="val 946"/>
                <a:gd name="f29" fmla="*/ f0 1 1293"/>
                <a:gd name="f30" fmla="*/ f1 1 1214"/>
                <a:gd name="f31" fmla="+- f4 0 f2"/>
                <a:gd name="f32" fmla="+- f3 0 f2"/>
                <a:gd name="f33" fmla="*/ f32 1 1293"/>
                <a:gd name="f34" fmla="*/ f31 1 1214"/>
                <a:gd name="f35" fmla="*/ f2 1 f33"/>
                <a:gd name="f36" fmla="*/ f3 1 f33"/>
                <a:gd name="f37" fmla="*/ f2 1 f34"/>
                <a:gd name="f38" fmla="*/ f4 1 f34"/>
                <a:gd name="f39" fmla="*/ f35 f29 1"/>
                <a:gd name="f40" fmla="*/ f36 f29 1"/>
                <a:gd name="f41" fmla="*/ f38 f30 1"/>
                <a:gd name="f42" fmla="*/ f37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1293" h="121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6" y="f14"/>
                    <a:pt x="f6" y="f15"/>
                    <a:pt x="f12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18"/>
                    <a:pt x="f7" y="f16"/>
                  </a:cubicBezTo>
                  <a:lnTo>
                    <a:pt x="f23" y="f24"/>
                  </a:lnTo>
                  <a:cubicBezTo>
                    <a:pt x="f3" y="f25"/>
                    <a:pt x="f3" y="f26"/>
                    <a:pt x="f23" y="f11"/>
                  </a:cubicBezTo>
                  <a:cubicBezTo>
                    <a:pt x="f27" y="f9"/>
                    <a:pt x="f28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Google Shape;10159;p74">
              <a:extLst>
                <a:ext uri="{FF2B5EF4-FFF2-40B4-BE49-F238E27FC236}">
                  <a16:creationId xmlns:a16="http://schemas.microsoft.com/office/drawing/2014/main" id="{2C727DD4-2D46-42B7-BDAE-3E17ED683469}"/>
                </a:ext>
              </a:extLst>
            </p:cNvPr>
            <p:cNvSpPr/>
            <p:nvPr/>
          </p:nvSpPr>
          <p:spPr>
            <a:xfrm>
              <a:off x="8325840" y="3650321"/>
              <a:ext cx="53410" cy="535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2"/>
                <a:gd name="f4" fmla="val 1214"/>
                <a:gd name="f5" fmla="val 835"/>
                <a:gd name="f6" fmla="val 1"/>
                <a:gd name="f7" fmla="val 725"/>
                <a:gd name="f8" fmla="val 614"/>
                <a:gd name="f9" fmla="val 40"/>
                <a:gd name="f10" fmla="val 536"/>
                <a:gd name="f11" fmla="val 119"/>
                <a:gd name="f12" fmla="val 126"/>
                <a:gd name="f13" fmla="val 497"/>
                <a:gd name="f14" fmla="val 654"/>
                <a:gd name="f15" fmla="val 938"/>
                <a:gd name="f16" fmla="val 1095"/>
                <a:gd name="f17" fmla="val 205"/>
                <a:gd name="f18" fmla="val 1174"/>
                <a:gd name="f19" fmla="val 315"/>
                <a:gd name="f20" fmla="val 1213"/>
                <a:gd name="f21" fmla="val 425"/>
                <a:gd name="f22" fmla="val 646"/>
                <a:gd name="f23" fmla="val 1134"/>
                <a:gd name="f24" fmla="val 686"/>
                <a:gd name="f25" fmla="val 560"/>
                <a:gd name="f26" fmla="val 276"/>
                <a:gd name="f27" fmla="val 1056"/>
                <a:gd name="f28" fmla="val 945"/>
                <a:gd name="f29" fmla="*/ f0 1 1292"/>
                <a:gd name="f30" fmla="*/ f1 1 1214"/>
                <a:gd name="f31" fmla="+- f4 0 f2"/>
                <a:gd name="f32" fmla="+- f3 0 f2"/>
                <a:gd name="f33" fmla="*/ f32 1 1292"/>
                <a:gd name="f34" fmla="*/ f31 1 1214"/>
                <a:gd name="f35" fmla="*/ f2 1 f33"/>
                <a:gd name="f36" fmla="*/ f3 1 f33"/>
                <a:gd name="f37" fmla="*/ f2 1 f34"/>
                <a:gd name="f38" fmla="*/ f4 1 f34"/>
                <a:gd name="f39" fmla="*/ f35 f29 1"/>
                <a:gd name="f40" fmla="*/ f36 f29 1"/>
                <a:gd name="f41" fmla="*/ f38 f30 1"/>
                <a:gd name="f42" fmla="*/ f37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1292" h="121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2" y="f14"/>
                    <a:pt x="f2" y="f15"/>
                    <a:pt x="f12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10" y="f20"/>
                    <a:pt x="f22" y="f18"/>
                    <a:pt x="f7" y="f16"/>
                  </a:cubicBezTo>
                  <a:lnTo>
                    <a:pt x="f23" y="f24"/>
                  </a:lnTo>
                  <a:cubicBezTo>
                    <a:pt x="f3" y="f25"/>
                    <a:pt x="f3" y="f26"/>
                    <a:pt x="f23" y="f11"/>
                  </a:cubicBezTo>
                  <a:cubicBezTo>
                    <a:pt x="f27" y="f9"/>
                    <a:pt x="f28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Google Shape;10160;p74">
              <a:extLst>
                <a:ext uri="{FF2B5EF4-FFF2-40B4-BE49-F238E27FC236}">
                  <a16:creationId xmlns:a16="http://schemas.microsoft.com/office/drawing/2014/main" id="{10A19769-9D1A-4306-9C9F-54E7BB20E511}"/>
                </a:ext>
              </a:extLst>
            </p:cNvPr>
            <p:cNvSpPr/>
            <p:nvPr/>
          </p:nvSpPr>
          <p:spPr>
            <a:xfrm>
              <a:off x="8325840" y="4002923"/>
              <a:ext cx="53410" cy="535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2"/>
                <a:gd name="f4" fmla="val 1214"/>
                <a:gd name="f5" fmla="val 425"/>
                <a:gd name="f6" fmla="val 1"/>
                <a:gd name="f7" fmla="val 315"/>
                <a:gd name="f8" fmla="val 205"/>
                <a:gd name="f9" fmla="val 40"/>
                <a:gd name="f10" fmla="val 126"/>
                <a:gd name="f11" fmla="val 119"/>
                <a:gd name="f12" fmla="val 245"/>
                <a:gd name="f13" fmla="val 528"/>
                <a:gd name="f14" fmla="val 686"/>
                <a:gd name="f15" fmla="val 536"/>
                <a:gd name="f16" fmla="val 1096"/>
                <a:gd name="f17" fmla="val 614"/>
                <a:gd name="f18" fmla="val 1174"/>
                <a:gd name="f19" fmla="val 725"/>
                <a:gd name="f20" fmla="val 835"/>
                <a:gd name="f21" fmla="val 945"/>
                <a:gd name="f22" fmla="val 1056"/>
                <a:gd name="f23" fmla="val 1134"/>
                <a:gd name="f24" fmla="val 938"/>
                <a:gd name="f25" fmla="val 654"/>
                <a:gd name="f26" fmla="val 497"/>
                <a:gd name="f27" fmla="val 646"/>
                <a:gd name="f28" fmla="*/ f0 1 1292"/>
                <a:gd name="f29" fmla="*/ f1 1 1214"/>
                <a:gd name="f30" fmla="+- f4 0 f2"/>
                <a:gd name="f31" fmla="+- f3 0 f2"/>
                <a:gd name="f32" fmla="*/ f31 1 1292"/>
                <a:gd name="f33" fmla="*/ f30 1 1214"/>
                <a:gd name="f34" fmla="*/ f2 1 f32"/>
                <a:gd name="f35" fmla="*/ f3 1 f32"/>
                <a:gd name="f36" fmla="*/ f2 1 f33"/>
                <a:gd name="f37" fmla="*/ f4 1 f33"/>
                <a:gd name="f38" fmla="*/ f34 f28 1"/>
                <a:gd name="f39" fmla="*/ f35 f28 1"/>
                <a:gd name="f40" fmla="*/ f37 f29 1"/>
                <a:gd name="f41" fmla="*/ f36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1292" h="121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2" y="f13"/>
                    <a:pt x="f10" y="f14"/>
                  </a:cubicBezTo>
                  <a:lnTo>
                    <a:pt x="f15" y="f16"/>
                  </a:ln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18"/>
                    <a:pt x="f23" y="f16"/>
                  </a:cubicBezTo>
                  <a:cubicBezTo>
                    <a:pt x="f3" y="f24"/>
                    <a:pt x="f3" y="f25"/>
                    <a:pt x="f23" y="f26"/>
                  </a:cubicBezTo>
                  <a:lnTo>
                    <a:pt x="f19" y="f11"/>
                  </a:lnTo>
                  <a:cubicBezTo>
                    <a:pt x="f27" y="f9"/>
                    <a:pt x="f15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4" name="Google Shape;10161;p74">
              <a:extLst>
                <a:ext uri="{FF2B5EF4-FFF2-40B4-BE49-F238E27FC236}">
                  <a16:creationId xmlns:a16="http://schemas.microsoft.com/office/drawing/2014/main" id="{D373108E-D2F8-47B2-9298-3835ED7C69D5}"/>
                </a:ext>
              </a:extLst>
            </p:cNvPr>
            <p:cNvSpPr/>
            <p:nvPr/>
          </p:nvSpPr>
          <p:spPr>
            <a:xfrm>
              <a:off x="7994964" y="3650321"/>
              <a:ext cx="53464" cy="535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3"/>
                <a:gd name="f4" fmla="val 1214"/>
                <a:gd name="f5" fmla="val 442"/>
                <a:gd name="f6" fmla="val 1"/>
                <a:gd name="f7" fmla="val 340"/>
                <a:gd name="f8" fmla="val 237"/>
                <a:gd name="f9" fmla="val 40"/>
                <a:gd name="f10" fmla="val 158"/>
                <a:gd name="f11" fmla="val 119"/>
                <a:gd name="f12" fmla="val 276"/>
                <a:gd name="f13" fmla="val 560"/>
                <a:gd name="f14" fmla="val 686"/>
                <a:gd name="f15" fmla="val 536"/>
                <a:gd name="f16" fmla="val 1095"/>
                <a:gd name="f17" fmla="val 615"/>
                <a:gd name="f18" fmla="val 1174"/>
                <a:gd name="f19" fmla="val 725"/>
                <a:gd name="f20" fmla="val 1213"/>
                <a:gd name="f21" fmla="val 836"/>
                <a:gd name="f22" fmla="val 946"/>
                <a:gd name="f23" fmla="val 1056"/>
                <a:gd name="f24" fmla="val 1135"/>
                <a:gd name="f25" fmla="val 938"/>
                <a:gd name="f26" fmla="val 654"/>
                <a:gd name="f27" fmla="val 497"/>
                <a:gd name="f28" fmla="val 647"/>
                <a:gd name="f29" fmla="val 544"/>
                <a:gd name="f30" fmla="*/ f0 1 1293"/>
                <a:gd name="f31" fmla="*/ f1 1 1214"/>
                <a:gd name="f32" fmla="+- f4 0 f2"/>
                <a:gd name="f33" fmla="+- f3 0 f2"/>
                <a:gd name="f34" fmla="*/ f33 1 1293"/>
                <a:gd name="f35" fmla="*/ f32 1 1214"/>
                <a:gd name="f36" fmla="*/ f2 1 f34"/>
                <a:gd name="f37" fmla="*/ f3 1 f34"/>
                <a:gd name="f38" fmla="*/ f2 1 f35"/>
                <a:gd name="f39" fmla="*/ f4 1 f35"/>
                <a:gd name="f40" fmla="*/ f36 f30 1"/>
                <a:gd name="f41" fmla="*/ f37 f30 1"/>
                <a:gd name="f42" fmla="*/ f39 f31 1"/>
                <a:gd name="f43" fmla="*/ f38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1293" h="121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6" y="f12"/>
                    <a:pt x="f6" y="f13"/>
                    <a:pt x="f10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cubicBezTo>
                    <a:pt x="f3" y="f25"/>
                    <a:pt x="f3" y="f26"/>
                    <a:pt x="f24" y="f27"/>
                  </a:cubicBezTo>
                  <a:lnTo>
                    <a:pt x="f19" y="f11"/>
                  </a:lnTo>
                  <a:cubicBezTo>
                    <a:pt x="f28" y="f9"/>
                    <a:pt x="f29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5" name="Google Shape;10172;p74">
            <a:extLst>
              <a:ext uri="{FF2B5EF4-FFF2-40B4-BE49-F238E27FC236}">
                <a16:creationId xmlns:a16="http://schemas.microsoft.com/office/drawing/2014/main" id="{00E6E2E4-1708-47B4-81DF-82035FFB453B}"/>
              </a:ext>
            </a:extLst>
          </p:cNvPr>
          <p:cNvGrpSpPr/>
          <p:nvPr/>
        </p:nvGrpSpPr>
        <p:grpSpPr>
          <a:xfrm>
            <a:off x="9424967" y="1631801"/>
            <a:ext cx="683990" cy="722275"/>
            <a:chOff x="9424967" y="1631801"/>
            <a:chExt cx="683990" cy="722275"/>
          </a:xfrm>
        </p:grpSpPr>
        <p:sp>
          <p:nvSpPr>
            <p:cNvPr id="56" name="Google Shape;10173;p74">
              <a:extLst>
                <a:ext uri="{FF2B5EF4-FFF2-40B4-BE49-F238E27FC236}">
                  <a16:creationId xmlns:a16="http://schemas.microsoft.com/office/drawing/2014/main" id="{E53B5FE7-972C-4EF4-8A36-8E5285643C00}"/>
                </a:ext>
              </a:extLst>
            </p:cNvPr>
            <p:cNvSpPr/>
            <p:nvPr/>
          </p:nvSpPr>
          <p:spPr>
            <a:xfrm>
              <a:off x="9604821" y="1631801"/>
              <a:ext cx="504136" cy="523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452"/>
                <a:gd name="f4" fmla="val 9217"/>
                <a:gd name="f5" fmla="val 3387"/>
                <a:gd name="f6" fmla="val 836"/>
                <a:gd name="f7" fmla="val 3497"/>
                <a:gd name="f8" fmla="val 3607"/>
                <a:gd name="f9" fmla="val 875"/>
                <a:gd name="f10" fmla="val 3686"/>
                <a:gd name="f11" fmla="val 954"/>
                <a:gd name="f12" fmla="val 3844"/>
                <a:gd name="f13" fmla="val 1111"/>
                <a:gd name="f14" fmla="val 1395"/>
                <a:gd name="f15" fmla="val 1553"/>
                <a:gd name="f16" fmla="val 1638"/>
                <a:gd name="f17" fmla="val 3600"/>
                <a:gd name="f18" fmla="val 1560"/>
                <a:gd name="f19" fmla="val 3679"/>
                <a:gd name="f20" fmla="val 1449"/>
                <a:gd name="f21" fmla="val 3718"/>
                <a:gd name="f22" fmla="val 1339"/>
                <a:gd name="f23" fmla="val 1229"/>
                <a:gd name="f24" fmla="val 1118"/>
                <a:gd name="f25" fmla="val 1040"/>
                <a:gd name="f26" fmla="val 882"/>
                <a:gd name="f27" fmla="val 3443"/>
                <a:gd name="f28" fmla="val 3159"/>
                <a:gd name="f29" fmla="val 3002"/>
                <a:gd name="f30" fmla="val 3088"/>
                <a:gd name="f31" fmla="val 3166"/>
                <a:gd name="f32" fmla="val 3277"/>
                <a:gd name="f33" fmla="val 8081"/>
                <a:gd name="f34" fmla="val 5530"/>
                <a:gd name="f35" fmla="val 8191"/>
                <a:gd name="f36" fmla="val 8302"/>
                <a:gd name="f37" fmla="val 5569"/>
                <a:gd name="f38" fmla="val 8380"/>
                <a:gd name="f39" fmla="val 5648"/>
                <a:gd name="f40" fmla="val 8538"/>
                <a:gd name="f41" fmla="val 5806"/>
                <a:gd name="f42" fmla="val 6089"/>
                <a:gd name="f43" fmla="val 6247"/>
                <a:gd name="f44" fmla="val 6333"/>
                <a:gd name="f45" fmla="val 8295"/>
                <a:gd name="f46" fmla="val 6254"/>
                <a:gd name="f47" fmla="val 8358"/>
                <a:gd name="f48" fmla="val 6143"/>
                <a:gd name="f49" fmla="val 8389"/>
                <a:gd name="f50" fmla="val 6033"/>
                <a:gd name="f51" fmla="val 5923"/>
                <a:gd name="f52" fmla="val 5813"/>
                <a:gd name="f53" fmla="val 5734"/>
                <a:gd name="f54" fmla="val 5576"/>
                <a:gd name="f55" fmla="val 8137"/>
                <a:gd name="f56" fmla="val 7853"/>
                <a:gd name="f57" fmla="val 7696"/>
                <a:gd name="f58" fmla="val 7782"/>
                <a:gd name="f59" fmla="val 7861"/>
                <a:gd name="f60" fmla="val 7971"/>
                <a:gd name="f61" fmla="val 3414"/>
                <a:gd name="f62" fmla="val 1"/>
                <a:gd name="f63" fmla="val 3095"/>
                <a:gd name="f64" fmla="val 2772"/>
                <a:gd name="f65" fmla="val 119"/>
                <a:gd name="f66" fmla="val 2520"/>
                <a:gd name="f67" fmla="val 355"/>
                <a:gd name="f68" fmla="val 473"/>
                <a:gd name="f69" fmla="val 2403"/>
                <a:gd name="f70" fmla="val 2876"/>
                <a:gd name="f71" fmla="val 3663"/>
                <a:gd name="f72" fmla="val 4199"/>
                <a:gd name="f73" fmla="val 700"/>
                <a:gd name="f74" fmla="val 4406"/>
                <a:gd name="f75" fmla="val 1008"/>
                <a:gd name="f76" fmla="val 4544"/>
                <a:gd name="f77" fmla="val 1345"/>
                <a:gd name="f78" fmla="val 1522"/>
                <a:gd name="f79" fmla="val 1706"/>
                <a:gd name="f80" fmla="val 4506"/>
                <a:gd name="f81" fmla="val 1890"/>
                <a:gd name="f82" fmla="val 4419"/>
                <a:gd name="f83" fmla="val 4915"/>
                <a:gd name="f84" fmla="val 7444"/>
                <a:gd name="f85" fmla="val 4663"/>
                <a:gd name="f86" fmla="val 7980"/>
                <a:gd name="f87" fmla="val 4789"/>
                <a:gd name="f88" fmla="val 8515"/>
                <a:gd name="f89" fmla="val 5135"/>
                <a:gd name="f90" fmla="val 8862"/>
                <a:gd name="f91" fmla="val 5372"/>
                <a:gd name="f92" fmla="val 9098"/>
                <a:gd name="f93" fmla="val 5687"/>
                <a:gd name="f94" fmla="val 9216"/>
                <a:gd name="f95" fmla="val 6010"/>
                <a:gd name="f96" fmla="val 6663"/>
                <a:gd name="f97" fmla="val 6931"/>
                <a:gd name="f98" fmla="val 8979"/>
                <a:gd name="f99" fmla="val 6814"/>
                <a:gd name="f100" fmla="val 6341"/>
                <a:gd name="f101" fmla="val 5554"/>
                <a:gd name="f102" fmla="val 5050"/>
                <a:gd name="f103" fmla="val 8757"/>
                <a:gd name="f104" fmla="val 4828"/>
                <a:gd name="f105" fmla="val 8445"/>
                <a:gd name="f106" fmla="val 4696"/>
                <a:gd name="f107" fmla="val 8117"/>
                <a:gd name="f108" fmla="val 7933"/>
                <a:gd name="f109" fmla="val 7743"/>
                <a:gd name="f110" fmla="val 4738"/>
                <a:gd name="f111" fmla="val 7561"/>
                <a:gd name="f112" fmla="val 4829"/>
                <a:gd name="f113" fmla="val 4505"/>
                <a:gd name="f114" fmla="val 1773"/>
                <a:gd name="f115" fmla="val 4757"/>
                <a:gd name="f116" fmla="val 1269"/>
                <a:gd name="f117" fmla="val 4631"/>
                <a:gd name="f118" fmla="val 733"/>
                <a:gd name="f119" fmla="val 4285"/>
                <a:gd name="f120" fmla="val 4048"/>
                <a:gd name="f121" fmla="val 3733"/>
                <a:gd name="f122" fmla="*/ f0 1 9452"/>
                <a:gd name="f123" fmla="*/ f1 1 9217"/>
                <a:gd name="f124" fmla="+- f4 0 f2"/>
                <a:gd name="f125" fmla="+- f3 0 f2"/>
                <a:gd name="f126" fmla="*/ f125 1 9452"/>
                <a:gd name="f127" fmla="*/ f124 1 9217"/>
                <a:gd name="f128" fmla="*/ f2 1 f126"/>
                <a:gd name="f129" fmla="*/ f3 1 f126"/>
                <a:gd name="f130" fmla="*/ f2 1 f127"/>
                <a:gd name="f131" fmla="*/ f4 1 f127"/>
                <a:gd name="f132" fmla="*/ f128 f122 1"/>
                <a:gd name="f133" fmla="*/ f129 f122 1"/>
                <a:gd name="f134" fmla="*/ f131 f123 1"/>
                <a:gd name="f135" fmla="*/ f130 f1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2" t="f135" r="f133" b="f134"/>
              <a:pathLst>
                <a:path w="9452" h="921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19"/>
                    <a:pt x="f25" y="f17"/>
                  </a:cubicBezTo>
                  <a:cubicBezTo>
                    <a:pt x="f26" y="f27"/>
                    <a:pt x="f26" y="f28"/>
                    <a:pt x="f25" y="f29"/>
                  </a:cubicBezTo>
                  <a:lnTo>
                    <a:pt x="f30" y="f11"/>
                  </a:lnTo>
                  <a:cubicBezTo>
                    <a:pt x="f31" y="f9"/>
                    <a:pt x="f32" y="f6"/>
                    <a:pt x="f5" y="f6"/>
                  </a:cubicBezTo>
                  <a:close/>
                  <a:moveTo>
                    <a:pt x="f33" y="f34"/>
                  </a:moveTo>
                  <a:cubicBezTo>
                    <a:pt x="f35" y="f34"/>
                    <a:pt x="f36" y="f37"/>
                    <a:pt x="f38" y="f39"/>
                  </a:cubicBezTo>
                  <a:cubicBezTo>
                    <a:pt x="f40" y="f41"/>
                    <a:pt x="f40" y="f42"/>
                    <a:pt x="f38" y="f43"/>
                  </a:cubicBezTo>
                  <a:lnTo>
                    <a:pt x="f44" y="f45"/>
                  </a:lnTo>
                  <a:cubicBezTo>
                    <a:pt x="f46" y="f47"/>
                    <a:pt x="f48" y="f49"/>
                    <a:pt x="f50" y="f49"/>
                  </a:cubicBezTo>
                  <a:cubicBezTo>
                    <a:pt x="f51" y="f49"/>
                    <a:pt x="f52" y="f47"/>
                    <a:pt x="f53" y="f45"/>
                  </a:cubicBezTo>
                  <a:cubicBezTo>
                    <a:pt x="f54" y="f55"/>
                    <a:pt x="f54" y="f56"/>
                    <a:pt x="f53" y="f57"/>
                  </a:cubicBezTo>
                  <a:lnTo>
                    <a:pt x="f58" y="f39"/>
                  </a:lnTo>
                  <a:cubicBezTo>
                    <a:pt x="f59" y="f37"/>
                    <a:pt x="f60" y="f34"/>
                    <a:pt x="f33" y="f34"/>
                  </a:cubicBezTo>
                  <a:close/>
                  <a:moveTo>
                    <a:pt x="f61" y="f62"/>
                  </a:moveTo>
                  <a:cubicBezTo>
                    <a:pt x="f63" y="f62"/>
                    <a:pt x="f64" y="f65"/>
                    <a:pt x="f66" y="f67"/>
                  </a:cubicBezTo>
                  <a:lnTo>
                    <a:pt x="f68" y="f69"/>
                  </a:lnTo>
                  <a:cubicBezTo>
                    <a:pt x="f2" y="f70"/>
                    <a:pt x="f2" y="f71"/>
                    <a:pt x="f68" y="f72"/>
                  </a:cubicBezTo>
                  <a:cubicBezTo>
                    <a:pt x="f73" y="f74"/>
                    <a:pt x="f75" y="f76"/>
                    <a:pt x="f77" y="f76"/>
                  </a:cubicBezTo>
                  <a:cubicBezTo>
                    <a:pt x="f78" y="f76"/>
                    <a:pt x="f79" y="f80"/>
                    <a:pt x="f81" y="f82"/>
                  </a:cubicBezTo>
                  <a:lnTo>
                    <a:pt x="f83" y="f84"/>
                  </a:lnTo>
                  <a:cubicBezTo>
                    <a:pt x="f85" y="f86"/>
                    <a:pt x="f87" y="f88"/>
                    <a:pt x="f89" y="f90"/>
                  </a:cubicBezTo>
                  <a:cubicBezTo>
                    <a:pt x="f91" y="f92"/>
                    <a:pt x="f93" y="f94"/>
                    <a:pt x="f95" y="f94"/>
                  </a:cubicBezTo>
                  <a:cubicBezTo>
                    <a:pt x="f44" y="f94"/>
                    <a:pt x="f96" y="f92"/>
                    <a:pt x="f97" y="f90"/>
                  </a:cubicBezTo>
                  <a:lnTo>
                    <a:pt x="f98" y="f99"/>
                  </a:lnTo>
                  <a:cubicBezTo>
                    <a:pt x="f3" y="f100"/>
                    <a:pt x="f3" y="f101"/>
                    <a:pt x="f98" y="f102"/>
                  </a:cubicBezTo>
                  <a:cubicBezTo>
                    <a:pt x="f103" y="f104"/>
                    <a:pt x="f105" y="f106"/>
                    <a:pt x="f107" y="f106"/>
                  </a:cubicBezTo>
                  <a:cubicBezTo>
                    <a:pt x="f108" y="f106"/>
                    <a:pt x="f109" y="f110"/>
                    <a:pt x="f111" y="f112"/>
                  </a:cubicBezTo>
                  <a:lnTo>
                    <a:pt x="f113" y="f114"/>
                  </a:lnTo>
                  <a:cubicBezTo>
                    <a:pt x="f115" y="f116"/>
                    <a:pt x="f117" y="f118"/>
                    <a:pt x="f119" y="f67"/>
                  </a:cubicBezTo>
                  <a:cubicBezTo>
                    <a:pt x="f120" y="f65"/>
                    <a:pt x="f121" y="f62"/>
                    <a:pt x="f61" y="f6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10174;p74">
              <a:extLst>
                <a:ext uri="{FF2B5EF4-FFF2-40B4-BE49-F238E27FC236}">
                  <a16:creationId xmlns:a16="http://schemas.microsoft.com/office/drawing/2014/main" id="{1A4C5715-783A-4517-A66C-03C6BD1775AE}"/>
                </a:ext>
              </a:extLst>
            </p:cNvPr>
            <p:cNvSpPr/>
            <p:nvPr/>
          </p:nvSpPr>
          <p:spPr>
            <a:xfrm>
              <a:off x="9424967" y="1951036"/>
              <a:ext cx="378159" cy="4030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090"/>
                <a:gd name="f4" fmla="val 5325"/>
                <a:gd name="f5" fmla="val 1"/>
                <a:gd name="f6" fmla="val 4160"/>
                <a:gd name="f7" fmla="val 1166"/>
                <a:gd name="f8" fmla="val 4081"/>
                <a:gd name="f9" fmla="val 1088"/>
                <a:gd name="f10" fmla="val 3971"/>
                <a:gd name="f11" fmla="val 1048"/>
                <a:gd name="f12" fmla="val 3860"/>
                <a:gd name="f13" fmla="val 3750"/>
                <a:gd name="f14" fmla="val 3640"/>
                <a:gd name="f15" fmla="val 3561"/>
                <a:gd name="f16" fmla="val 474"/>
                <a:gd name="f17" fmla="val 4254"/>
                <a:gd name="f18" fmla="val 159"/>
                <a:gd name="f19" fmla="val 4569"/>
                <a:gd name="f20" fmla="val 4947"/>
                <a:gd name="f21" fmla="val 5419"/>
                <a:gd name="f22" fmla="val 5861"/>
                <a:gd name="f23" fmla="val 6302"/>
                <a:gd name="f24" fmla="val 6617"/>
                <a:gd name="f25" fmla="val 789"/>
                <a:gd name="f26" fmla="val 6932"/>
                <a:gd name="f27" fmla="val 1214"/>
                <a:gd name="f28" fmla="val 7089"/>
                <a:gd name="f29" fmla="val 1639"/>
                <a:gd name="f30" fmla="val 2065"/>
                <a:gd name="f31" fmla="val 2490"/>
                <a:gd name="f32" fmla="val 2805"/>
                <a:gd name="f33" fmla="val 5892"/>
                <a:gd name="f34" fmla="val 3529"/>
                <a:gd name="f35" fmla="val 6081"/>
                <a:gd name="f36" fmla="val 3372"/>
                <a:gd name="f37" fmla="val 3088"/>
                <a:gd name="f38" fmla="val 5924"/>
                <a:gd name="f39" fmla="val 2931"/>
                <a:gd name="f40" fmla="val 1765"/>
                <a:gd name="f41" fmla="*/ f0 1 7090"/>
                <a:gd name="f42" fmla="*/ f1 1 7090"/>
                <a:gd name="f43" fmla="+- f3 0 f2"/>
                <a:gd name="f44" fmla="*/ f43 1 7090"/>
                <a:gd name="f45" fmla="*/ f2 1 f44"/>
                <a:gd name="f46" fmla="*/ f3 1 f44"/>
                <a:gd name="f47" fmla="*/ f45 f41 1"/>
                <a:gd name="f48" fmla="*/ f46 f41 1"/>
                <a:gd name="f49" fmla="*/ f46 f42 1"/>
                <a:gd name="f50" fmla="*/ f45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50" r="f48" b="f49"/>
              <a:pathLst>
                <a:path w="7090" h="7090">
                  <a:moveTo>
                    <a:pt x="f4" y="f5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2" y="f11"/>
                  </a:cubicBezTo>
                  <a:cubicBezTo>
                    <a:pt x="f13" y="f11"/>
                    <a:pt x="f14" y="f9"/>
                    <a:pt x="f15" y="f7"/>
                  </a:cubicBezTo>
                  <a:lnTo>
                    <a:pt x="f16" y="f17"/>
                  </a:lnTo>
                  <a:cubicBezTo>
                    <a:pt x="f18" y="f19"/>
                    <a:pt x="f5" y="f20"/>
                    <a:pt x="f5" y="f21"/>
                  </a:cubicBezTo>
                  <a:cubicBezTo>
                    <a:pt x="f5" y="f22"/>
                    <a:pt x="f18" y="f23"/>
                    <a:pt x="f16" y="f24"/>
                  </a:cubicBez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31" y="f26"/>
                    <a:pt x="f32" y="f24"/>
                  </a:cubicBezTo>
                  <a:lnTo>
                    <a:pt x="f33" y="f34"/>
                  </a:lnTo>
                  <a:cubicBezTo>
                    <a:pt x="f35" y="f36"/>
                    <a:pt x="f35" y="f37"/>
                    <a:pt x="f38" y="f39"/>
                  </a:cubicBezTo>
                  <a:lnTo>
                    <a:pt x="f3" y="f40"/>
                  </a:lnTo>
                  <a:lnTo>
                    <a:pt x="f4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8" name="Google Shape;10175;p74">
              <a:extLst>
                <a:ext uri="{FF2B5EF4-FFF2-40B4-BE49-F238E27FC236}">
                  <a16:creationId xmlns:a16="http://schemas.microsoft.com/office/drawing/2014/main" id="{76AE2C50-F348-471C-977A-4626360CAAF8}"/>
                </a:ext>
              </a:extLst>
            </p:cNvPr>
            <p:cNvSpPr/>
            <p:nvPr/>
          </p:nvSpPr>
          <p:spPr>
            <a:xfrm>
              <a:off x="9705624" y="2212527"/>
              <a:ext cx="396621" cy="1415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36"/>
                <a:gd name="f4" fmla="val 2490"/>
                <a:gd name="f5" fmla="val 2048"/>
                <a:gd name="f6" fmla="val 1355"/>
                <a:gd name="f7" fmla="val 819"/>
                <a:gd name="f8" fmla="val 536"/>
                <a:gd name="f9" fmla="val 1229"/>
                <a:gd name="f10" fmla="val 1639"/>
                <a:gd name="f11" fmla="val 410"/>
                <a:gd name="f12" fmla="val 189"/>
                <a:gd name="f13" fmla="val 1859"/>
                <a:gd name="f14" fmla="val 2269"/>
                <a:gd name="f15" fmla="val 2489"/>
                <a:gd name="f16" fmla="val 7026"/>
                <a:gd name="f17" fmla="val 7278"/>
                <a:gd name="f18" fmla="val 7435"/>
                <a:gd name="f19" fmla="val 7246"/>
                <a:gd name="f20" fmla="val 6994"/>
                <a:gd name="f21" fmla="val 6616"/>
                <a:gd name="f22" fmla="val 6049"/>
                <a:gd name="f23" fmla="val 5356"/>
                <a:gd name="f24" fmla="*/ f0 1 7436"/>
                <a:gd name="f25" fmla="*/ f1 1 2490"/>
                <a:gd name="f26" fmla="+- f4 0 f2"/>
                <a:gd name="f27" fmla="+- f3 0 f2"/>
                <a:gd name="f28" fmla="*/ f27 1 7436"/>
                <a:gd name="f29" fmla="*/ f26 1 2490"/>
                <a:gd name="f30" fmla="*/ f2 1 f28"/>
                <a:gd name="f31" fmla="*/ f3 1 f28"/>
                <a:gd name="f32" fmla="*/ f2 1 f29"/>
                <a:gd name="f33" fmla="*/ f4 1 f29"/>
                <a:gd name="f34" fmla="*/ f30 f24 1"/>
                <a:gd name="f35" fmla="*/ f31 f24 1"/>
                <a:gd name="f36" fmla="*/ f33 f25 1"/>
                <a:gd name="f37" fmla="*/ f32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7436" h="2490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lnTo>
                    <a:pt x="f11" y="f10"/>
                  </a:lnTo>
                  <a:cubicBezTo>
                    <a:pt x="f12" y="f10"/>
                    <a:pt x="f2" y="f13"/>
                    <a:pt x="f2" y="f5"/>
                  </a:cubicBezTo>
                  <a:cubicBezTo>
                    <a:pt x="f2" y="f14"/>
                    <a:pt x="f12" y="f15"/>
                    <a:pt x="f11" y="f15"/>
                  </a:cubicBezTo>
                  <a:lnTo>
                    <a:pt x="f16" y="f15"/>
                  </a:lnTo>
                  <a:cubicBezTo>
                    <a:pt x="f17" y="f15"/>
                    <a:pt x="f18" y="f14"/>
                    <a:pt x="f18" y="f5"/>
                  </a:cubicBezTo>
                  <a:cubicBezTo>
                    <a:pt x="f18" y="f13"/>
                    <a:pt x="f19" y="f10"/>
                    <a:pt x="f20" y="f10"/>
                  </a:cubicBezTo>
                  <a:lnTo>
                    <a:pt x="f21" y="f10"/>
                  </a:lnTo>
                  <a:lnTo>
                    <a:pt x="f21" y="f9"/>
                  </a:lnTo>
                  <a:cubicBezTo>
                    <a:pt x="f21" y="f8"/>
                    <a:pt x="f22" y="f2"/>
                    <a:pt x="f23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9" name="Google Shape;10184;p74">
            <a:extLst>
              <a:ext uri="{FF2B5EF4-FFF2-40B4-BE49-F238E27FC236}">
                <a16:creationId xmlns:a16="http://schemas.microsoft.com/office/drawing/2014/main" id="{724342A8-5784-40E0-A843-05EE418860C8}"/>
              </a:ext>
            </a:extLst>
          </p:cNvPr>
          <p:cNvGrpSpPr/>
          <p:nvPr/>
        </p:nvGrpSpPr>
        <p:grpSpPr>
          <a:xfrm>
            <a:off x="4275844" y="3638754"/>
            <a:ext cx="523667" cy="559530"/>
            <a:chOff x="4275844" y="3638754"/>
            <a:chExt cx="523667" cy="559530"/>
          </a:xfrm>
        </p:grpSpPr>
        <p:sp>
          <p:nvSpPr>
            <p:cNvPr id="60" name="Google Shape;10185;p74">
              <a:extLst>
                <a:ext uri="{FF2B5EF4-FFF2-40B4-BE49-F238E27FC236}">
                  <a16:creationId xmlns:a16="http://schemas.microsoft.com/office/drawing/2014/main" id="{FAEE0091-5D66-40B0-BD9E-85302583E2FD}"/>
                </a:ext>
              </a:extLst>
            </p:cNvPr>
            <p:cNvSpPr/>
            <p:nvPr/>
          </p:nvSpPr>
          <p:spPr>
            <a:xfrm>
              <a:off x="4275844" y="3638754"/>
              <a:ext cx="523667" cy="5595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666"/>
                <a:gd name="f4" fmla="val 12698"/>
                <a:gd name="f5" fmla="val 379"/>
                <a:gd name="f6" fmla="val 1"/>
                <a:gd name="f7" fmla="val 158"/>
                <a:gd name="f8" fmla="val 190"/>
                <a:gd name="f9" fmla="val 410"/>
                <a:gd name="f10" fmla="val 12256"/>
                <a:gd name="f11" fmla="val 12508"/>
                <a:gd name="f12" fmla="val 12697"/>
                <a:gd name="f13" fmla="val 12477"/>
                <a:gd name="f14" fmla="val 12634"/>
                <a:gd name="f15" fmla="val 12067"/>
                <a:gd name="f16" fmla="val 11878"/>
                <a:gd name="f17" fmla="val 820"/>
                <a:gd name="f18" fmla="val 631"/>
                <a:gd name="f19" fmla="*/ f0 1 12666"/>
                <a:gd name="f20" fmla="*/ f1 1 12698"/>
                <a:gd name="f21" fmla="+- f4 0 f2"/>
                <a:gd name="f22" fmla="+- f3 0 f2"/>
                <a:gd name="f23" fmla="*/ f22 1 12666"/>
                <a:gd name="f24" fmla="*/ f21 1 12698"/>
                <a:gd name="f25" fmla="*/ f2 1 f23"/>
                <a:gd name="f26" fmla="*/ f3 1 f23"/>
                <a:gd name="f27" fmla="*/ f2 1 f24"/>
                <a:gd name="f28" fmla="*/ f4 1 f24"/>
                <a:gd name="f29" fmla="*/ f25 f19 1"/>
                <a:gd name="f30" fmla="*/ f26 f19 1"/>
                <a:gd name="f31" fmla="*/ f28 f20 1"/>
                <a:gd name="f32" fmla="*/ f27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12666" h="12698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cubicBezTo>
                    <a:pt x="f6" y="f11"/>
                    <a:pt x="f8" y="f12"/>
                    <a:pt x="f5" y="f12"/>
                  </a:cubicBezTo>
                  <a:lnTo>
                    <a:pt x="f10" y="f12"/>
                  </a:lnTo>
                  <a:cubicBezTo>
                    <a:pt x="f13" y="f12"/>
                    <a:pt x="f3" y="f11"/>
                    <a:pt x="f3" y="f10"/>
                  </a:cubicBezTo>
                  <a:cubicBezTo>
                    <a:pt x="f14" y="f15"/>
                    <a:pt x="f13" y="f16"/>
                    <a:pt x="f10" y="f16"/>
                  </a:cubicBezTo>
                  <a:lnTo>
                    <a:pt x="f17" y="f16"/>
                  </a:lnTo>
                  <a:lnTo>
                    <a:pt x="f17" y="f9"/>
                  </a:lnTo>
                  <a:cubicBezTo>
                    <a:pt x="f17" y="f7"/>
                    <a:pt x="f18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10186;p74">
              <a:extLst>
                <a:ext uri="{FF2B5EF4-FFF2-40B4-BE49-F238E27FC236}">
                  <a16:creationId xmlns:a16="http://schemas.microsoft.com/office/drawing/2014/main" id="{E99CD9A9-E639-4938-B461-A6A1D3AD85DA}"/>
                </a:ext>
              </a:extLst>
            </p:cNvPr>
            <p:cNvSpPr/>
            <p:nvPr/>
          </p:nvSpPr>
          <p:spPr>
            <a:xfrm>
              <a:off x="4348813" y="3797027"/>
              <a:ext cx="450698" cy="26381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901"/>
                <a:gd name="f4" fmla="val 5987"/>
                <a:gd name="f5" fmla="val 9641"/>
                <a:gd name="f6" fmla="val 8979"/>
                <a:gd name="f7" fmla="val 8444"/>
                <a:gd name="f8" fmla="val 536"/>
                <a:gd name="f9" fmla="val 1229"/>
                <a:gd name="f10" fmla="val 1418"/>
                <a:gd name="f11" fmla="val 8475"/>
                <a:gd name="f12" fmla="val 1575"/>
                <a:gd name="f13" fmla="val 8538"/>
                <a:gd name="f14" fmla="val 1733"/>
                <a:gd name="f15" fmla="val 6900"/>
                <a:gd name="f16" fmla="val 3403"/>
                <a:gd name="f17" fmla="val 6742"/>
                <a:gd name="f18" fmla="val 3308"/>
                <a:gd name="f19" fmla="val 6553"/>
                <a:gd name="f20" fmla="val 3277"/>
                <a:gd name="f21" fmla="val 6396"/>
                <a:gd name="f22" fmla="val 6238"/>
                <a:gd name="f23" fmla="val 6018"/>
                <a:gd name="f24" fmla="val 5860"/>
                <a:gd name="f25" fmla="val 5041"/>
                <a:gd name="f26" fmla="val 2552"/>
                <a:gd name="f27" fmla="val 5136"/>
                <a:gd name="f28" fmla="val 2395"/>
                <a:gd name="f29" fmla="val 5167"/>
                <a:gd name="f30" fmla="val 2206"/>
                <a:gd name="f31" fmla="val 2048"/>
                <a:gd name="f32" fmla="val 1386"/>
                <a:gd name="f33" fmla="val 4600"/>
                <a:gd name="f34" fmla="val 819"/>
                <a:gd name="f35" fmla="val 3938"/>
                <a:gd name="f36" fmla="val 2710"/>
                <a:gd name="f37" fmla="val 2237"/>
                <a:gd name="f38" fmla="val 2773"/>
                <a:gd name="f39" fmla="val 2836"/>
                <a:gd name="f40" fmla="val 3655"/>
                <a:gd name="f41" fmla="val 3592"/>
                <a:gd name="f42" fmla="val 3560"/>
                <a:gd name="f43" fmla="val 567"/>
                <a:gd name="f44" fmla="val 4096"/>
                <a:gd name="f45" fmla="val 4757"/>
                <a:gd name="f46" fmla="val 5451"/>
                <a:gd name="f47" fmla="val 5986"/>
                <a:gd name="f48" fmla="val 1891"/>
                <a:gd name="f49" fmla="val 2458"/>
                <a:gd name="f50" fmla="val 4568"/>
                <a:gd name="f51" fmla="val 4411"/>
                <a:gd name="f52" fmla="val 2332"/>
                <a:gd name="f53" fmla="val 4253"/>
                <a:gd name="f54" fmla="val 3434"/>
                <a:gd name="f55" fmla="val 3151"/>
                <a:gd name="f56" fmla="val 3214"/>
                <a:gd name="f57" fmla="val 3781"/>
                <a:gd name="f58" fmla="val 4285"/>
                <a:gd name="f59" fmla="val 4442"/>
                <a:gd name="f60" fmla="val 5293"/>
                <a:gd name="f61" fmla="val 3970"/>
                <a:gd name="f62" fmla="val 5199"/>
                <a:gd name="f63" fmla="val 4127"/>
                <a:gd name="f64" fmla="val 4348"/>
                <a:gd name="f65" fmla="val 4505"/>
                <a:gd name="f66" fmla="val 5703"/>
                <a:gd name="f67" fmla="val 7057"/>
                <a:gd name="f68" fmla="val 7593"/>
                <a:gd name="f69" fmla="val 7561"/>
                <a:gd name="f70" fmla="val 7498"/>
                <a:gd name="f71" fmla="val 9137"/>
                <a:gd name="f72" fmla="val 9294"/>
                <a:gd name="f73" fmla="val 9483"/>
                <a:gd name="f74" fmla="val 10334"/>
                <a:gd name="f75" fmla="val 1890"/>
                <a:gd name="f76" fmla="*/ f0 1 10901"/>
                <a:gd name="f77" fmla="*/ f1 1 5987"/>
                <a:gd name="f78" fmla="+- f4 0 f2"/>
                <a:gd name="f79" fmla="+- f3 0 f2"/>
                <a:gd name="f80" fmla="*/ f79 1 10901"/>
                <a:gd name="f81" fmla="*/ f78 1 5987"/>
                <a:gd name="f82" fmla="*/ f2 1 f80"/>
                <a:gd name="f83" fmla="*/ f3 1 f80"/>
                <a:gd name="f84" fmla="*/ f2 1 f81"/>
                <a:gd name="f85" fmla="*/ f4 1 f81"/>
                <a:gd name="f86" fmla="*/ f82 f76 1"/>
                <a:gd name="f87" fmla="*/ f83 f76 1"/>
                <a:gd name="f88" fmla="*/ f85 f77 1"/>
                <a:gd name="f89" fmla="*/ f84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6" t="f89" r="f87" b="f88"/>
              <a:pathLst>
                <a:path w="10901" h="598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lnTo>
                    <a:pt x="f25" y="f26"/>
                  </a:lnTo>
                  <a:cubicBezTo>
                    <a:pt x="f27" y="f28"/>
                    <a:pt x="f29" y="f30"/>
                    <a:pt x="f29" y="f31"/>
                  </a:cubicBezTo>
                  <a:cubicBezTo>
                    <a:pt x="f29" y="f32"/>
                    <a:pt x="f33" y="f34"/>
                    <a:pt x="f35" y="f34"/>
                  </a:cubicBezTo>
                  <a:cubicBezTo>
                    <a:pt x="f20" y="f34"/>
                    <a:pt x="f36" y="f32"/>
                    <a:pt x="f36" y="f31"/>
                  </a:cubicBezTo>
                  <a:cubicBezTo>
                    <a:pt x="f36" y="f37"/>
                    <a:pt x="f38" y="f28"/>
                    <a:pt x="f39" y="f26"/>
                  </a:cubicBezTo>
                  <a:lnTo>
                    <a:pt x="f14" y="f40"/>
                  </a:lnTo>
                  <a:cubicBezTo>
                    <a:pt x="f12" y="f41"/>
                    <a:pt x="f32" y="f42"/>
                    <a:pt x="f9" y="f42"/>
                  </a:cubicBezTo>
                  <a:cubicBezTo>
                    <a:pt x="f43" y="f42"/>
                    <a:pt x="f2" y="f44"/>
                    <a:pt x="f2" y="f45"/>
                  </a:cubicBezTo>
                  <a:cubicBezTo>
                    <a:pt x="f2" y="f46"/>
                    <a:pt x="f43" y="f47"/>
                    <a:pt x="f9" y="f47"/>
                  </a:cubicBezTo>
                  <a:cubicBezTo>
                    <a:pt x="f48" y="f47"/>
                    <a:pt x="f49" y="f46"/>
                    <a:pt x="f49" y="f45"/>
                  </a:cubicBezTo>
                  <a:cubicBezTo>
                    <a:pt x="f49" y="f50"/>
                    <a:pt x="f28" y="f51"/>
                    <a:pt x="f52" y="f53"/>
                  </a:cubicBezTo>
                  <a:lnTo>
                    <a:pt x="f54" y="f55"/>
                  </a:lnTo>
                  <a:cubicBezTo>
                    <a:pt x="f41" y="f56"/>
                    <a:pt x="f57" y="f20"/>
                    <a:pt x="f35" y="f20"/>
                  </a:cubicBezTo>
                  <a:cubicBezTo>
                    <a:pt x="f44" y="f20"/>
                    <a:pt x="f58" y="f56"/>
                    <a:pt x="f59" y="f55"/>
                  </a:cubicBezTo>
                  <a:lnTo>
                    <a:pt x="f60" y="f61"/>
                  </a:lnTo>
                  <a:cubicBezTo>
                    <a:pt x="f62" y="f63"/>
                    <a:pt x="f29" y="f64"/>
                    <a:pt x="f29" y="f65"/>
                  </a:cubicBezTo>
                  <a:cubicBezTo>
                    <a:pt x="f29" y="f29"/>
                    <a:pt x="f66" y="f66"/>
                    <a:pt x="f21" y="f66"/>
                  </a:cubicBezTo>
                  <a:cubicBezTo>
                    <a:pt x="f67" y="f66"/>
                    <a:pt x="f68" y="f29"/>
                    <a:pt x="f68" y="f65"/>
                  </a:cubicBezTo>
                  <a:cubicBezTo>
                    <a:pt x="f68" y="f58"/>
                    <a:pt x="f69" y="f63"/>
                    <a:pt x="f70" y="f61"/>
                  </a:cubicBezTo>
                  <a:lnTo>
                    <a:pt x="f71" y="f52"/>
                  </a:lnTo>
                  <a:cubicBezTo>
                    <a:pt x="f72" y="f28"/>
                    <a:pt x="f73" y="f49"/>
                    <a:pt x="f5" y="f49"/>
                  </a:cubicBezTo>
                  <a:cubicBezTo>
                    <a:pt x="f74" y="f49"/>
                    <a:pt x="f3" y="f75"/>
                    <a:pt x="f3" y="f9"/>
                  </a:cubicBezTo>
                  <a:cubicBezTo>
                    <a:pt x="f3" y="f8"/>
                    <a:pt x="f74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2" name="Google Shape;10189;p74">
            <a:extLst>
              <a:ext uri="{FF2B5EF4-FFF2-40B4-BE49-F238E27FC236}">
                <a16:creationId xmlns:a16="http://schemas.microsoft.com/office/drawing/2014/main" id="{C896984D-795D-448C-8AB5-B653DC227F5F}"/>
              </a:ext>
            </a:extLst>
          </p:cNvPr>
          <p:cNvSpPr/>
          <p:nvPr/>
        </p:nvSpPr>
        <p:spPr>
          <a:xfrm>
            <a:off x="8747955" y="3717612"/>
            <a:ext cx="526282" cy="437339"/>
          </a:xfrm>
          <a:custGeom>
            <a:avLst/>
            <a:gdLst>
              <a:gd name="f0" fmla="val w"/>
              <a:gd name="f1" fmla="val h"/>
              <a:gd name="f2" fmla="val 0"/>
              <a:gd name="f3" fmla="val 12729"/>
              <a:gd name="f4" fmla="val 9925"/>
              <a:gd name="f5" fmla="val 925"/>
              <a:gd name="f6" fmla="val 3644"/>
              <a:gd name="f7" fmla="val 944"/>
              <a:gd name="f8" fmla="val 963"/>
              <a:gd name="f9" fmla="val 3648"/>
              <a:gd name="f10" fmla="val 978"/>
              <a:gd name="f11" fmla="val 3655"/>
              <a:gd name="f12" fmla="val 1608"/>
              <a:gd name="f13" fmla="val 3970"/>
              <a:gd name="f14" fmla="val 5924"/>
              <a:gd name="f15" fmla="val 6239"/>
              <a:gd name="f16" fmla="val 960"/>
              <a:gd name="f17" fmla="val 6256"/>
              <a:gd name="f18" fmla="val 937"/>
              <a:gd name="f19" fmla="val 6264"/>
              <a:gd name="f20" fmla="val 914"/>
              <a:gd name="f21" fmla="val 854"/>
              <a:gd name="f22" fmla="val 788"/>
              <a:gd name="f23" fmla="val 6212"/>
              <a:gd name="f24" fmla="val 6144"/>
              <a:gd name="f25" fmla="val 3781"/>
              <a:gd name="f26" fmla="val 3685"/>
              <a:gd name="f27" fmla="val 862"/>
              <a:gd name="f28" fmla="val 4128"/>
              <a:gd name="f29" fmla="val 7184"/>
              <a:gd name="f30" fmla="val 6963"/>
              <a:gd name="f31" fmla="val 8035"/>
              <a:gd name="f32" fmla="val 6648"/>
              <a:gd name="f33" fmla="val 8507"/>
              <a:gd name="f34" fmla="val 6176"/>
              <a:gd name="f35" fmla="val 8759"/>
              <a:gd name="f36" fmla="val 5640"/>
              <a:gd name="f37" fmla="val 4821"/>
              <a:gd name="f38" fmla="val 4097"/>
              <a:gd name="f39" fmla="val 8066"/>
              <a:gd name="f40" fmla="val 11374"/>
              <a:gd name="f41" fmla="val 820"/>
              <a:gd name="f42" fmla="val 11626"/>
              <a:gd name="f43" fmla="val 11815"/>
              <a:gd name="f44" fmla="val 1009"/>
              <a:gd name="f45" fmla="val 1198"/>
              <a:gd name="f46" fmla="val 8665"/>
              <a:gd name="f47" fmla="val 8885"/>
              <a:gd name="f48" fmla="val 9043"/>
              <a:gd name="f49" fmla="val 11154"/>
              <a:gd name="f50" fmla="val 10996"/>
              <a:gd name="f51" fmla="val 8854"/>
              <a:gd name="f52" fmla="val 977"/>
              <a:gd name="f53" fmla="val 11185"/>
              <a:gd name="f54" fmla="val 11437"/>
              <a:gd name="f55" fmla="val 1"/>
              <a:gd name="f56" fmla="val 10870"/>
              <a:gd name="f57" fmla="val 10366"/>
              <a:gd name="f58" fmla="val 379"/>
              <a:gd name="f59" fmla="val 10240"/>
              <a:gd name="f60" fmla="val 883"/>
              <a:gd name="f61" fmla="val 2080"/>
              <a:gd name="f62" fmla="val 3246"/>
              <a:gd name="f63" fmla="val 1387"/>
              <a:gd name="f64" fmla="val 2899"/>
              <a:gd name="f65" fmla="val 1251"/>
              <a:gd name="f66" fmla="val 2831"/>
              <a:gd name="f67" fmla="val 1109"/>
              <a:gd name="f68" fmla="val 2800"/>
              <a:gd name="f69" fmla="val 970"/>
              <a:gd name="f70" fmla="val 466"/>
              <a:gd name="f71" fmla="val 3213"/>
              <a:gd name="f72" fmla="val 6687"/>
              <a:gd name="f73" fmla="val 465"/>
              <a:gd name="f74" fmla="val 7095"/>
              <a:gd name="f75" fmla="val 983"/>
              <a:gd name="f76" fmla="val 1127"/>
              <a:gd name="f77" fmla="val 1275"/>
              <a:gd name="f78" fmla="val 7063"/>
              <a:gd name="f79" fmla="val 1419"/>
              <a:gd name="f80" fmla="val 6995"/>
              <a:gd name="f81" fmla="val 2143"/>
              <a:gd name="f82" fmla="val 3340"/>
              <a:gd name="f83" fmla="val 3151"/>
              <a:gd name="f84" fmla="val 8444"/>
              <a:gd name="f85" fmla="val 4286"/>
              <a:gd name="f86" fmla="val 9641"/>
              <a:gd name="f87" fmla="val 5672"/>
              <a:gd name="f88" fmla="val 6585"/>
              <a:gd name="f89" fmla="val 7405"/>
              <a:gd name="f90" fmla="val 9074"/>
              <a:gd name="f91" fmla="val 7814"/>
              <a:gd name="f92" fmla="val 8287"/>
              <a:gd name="f93" fmla="val 10271"/>
              <a:gd name="f94" fmla="val 9011"/>
              <a:gd name="f95" fmla="val 10429"/>
              <a:gd name="f96" fmla="val 9515"/>
              <a:gd name="f97" fmla="val 10902"/>
              <a:gd name="f98" fmla="val 11469"/>
              <a:gd name="f99" fmla="val 12130"/>
              <a:gd name="f100" fmla="val 9358"/>
              <a:gd name="f101" fmla="val 8696"/>
              <a:gd name="f102" fmla="val 1261"/>
              <a:gd name="f103" fmla="val 12634"/>
              <a:gd name="f104" fmla="val 536"/>
              <a:gd name="f105" fmla="val 12099"/>
              <a:gd name="f106" fmla="*/ f0 1 12729"/>
              <a:gd name="f107" fmla="*/ f1 1 9925"/>
              <a:gd name="f108" fmla="+- f4 0 f2"/>
              <a:gd name="f109" fmla="+- f3 0 f2"/>
              <a:gd name="f110" fmla="*/ f109 1 12729"/>
              <a:gd name="f111" fmla="*/ f108 1 9925"/>
              <a:gd name="f112" fmla="*/ f2 1 f110"/>
              <a:gd name="f113" fmla="*/ f3 1 f110"/>
              <a:gd name="f114" fmla="*/ f2 1 f111"/>
              <a:gd name="f115" fmla="*/ f4 1 f111"/>
              <a:gd name="f116" fmla="*/ f112 f106 1"/>
              <a:gd name="f117" fmla="*/ f113 f106 1"/>
              <a:gd name="f118" fmla="*/ f115 f107 1"/>
              <a:gd name="f119" fmla="*/ f114 f10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6" t="f119" r="f117" b="f118"/>
            <a:pathLst>
              <a:path w="12729" h="9925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lnTo>
                  <a:pt x="f12" y="f13"/>
                </a:lnTo>
                <a:lnTo>
                  <a:pt x="f12" y="f14"/>
                </a:lnTo>
                <a:lnTo>
                  <a:pt x="f10" y="f15"/>
                </a:lnTo>
                <a:cubicBezTo>
                  <a:pt x="f16" y="f17"/>
                  <a:pt x="f18" y="f19"/>
                  <a:pt x="f20" y="f19"/>
                </a:cubicBezTo>
                <a:cubicBezTo>
                  <a:pt x="f21" y="f19"/>
                  <a:pt x="f22" y="f23"/>
                  <a:pt x="f22" y="f24"/>
                </a:cubicBezTo>
                <a:lnTo>
                  <a:pt x="f22" y="f25"/>
                </a:lnTo>
                <a:cubicBezTo>
                  <a:pt x="f22" y="f26"/>
                  <a:pt x="f27" y="f6"/>
                  <a:pt x="f5" y="f6"/>
                </a:cubicBezTo>
                <a:close/>
                <a:moveTo>
                  <a:pt x="f28" y="f29"/>
                </a:moveTo>
                <a:lnTo>
                  <a:pt x="f30" y="f31"/>
                </a:lnTo>
                <a:cubicBezTo>
                  <a:pt x="f32" y="f33"/>
                  <a:pt x="f34" y="f35"/>
                  <a:pt x="f36" y="f35"/>
                </a:cubicBezTo>
                <a:cubicBezTo>
                  <a:pt x="f37" y="f35"/>
                  <a:pt x="f38" y="f39"/>
                  <a:pt x="f28" y="f29"/>
                </a:cubicBezTo>
                <a:close/>
                <a:moveTo>
                  <a:pt x="f40" y="f41"/>
                </a:moveTo>
                <a:cubicBezTo>
                  <a:pt x="f42" y="f41"/>
                  <a:pt x="f43" y="f44"/>
                  <a:pt x="f43" y="f45"/>
                </a:cubicBezTo>
                <a:lnTo>
                  <a:pt x="f43" y="f46"/>
                </a:lnTo>
                <a:cubicBezTo>
                  <a:pt x="f43" y="f47"/>
                  <a:pt x="f42" y="f48"/>
                  <a:pt x="f40" y="f48"/>
                </a:cubicBezTo>
                <a:cubicBezTo>
                  <a:pt x="f49" y="f48"/>
                  <a:pt x="f50" y="f51"/>
                  <a:pt x="f50" y="f46"/>
                </a:cubicBezTo>
                <a:lnTo>
                  <a:pt x="f50" y="f45"/>
                </a:lnTo>
                <a:cubicBezTo>
                  <a:pt x="f50" y="f52"/>
                  <a:pt x="f53" y="f41"/>
                  <a:pt x="f40" y="f41"/>
                </a:cubicBezTo>
                <a:close/>
                <a:moveTo>
                  <a:pt x="f54" y="f55"/>
                </a:moveTo>
                <a:cubicBezTo>
                  <a:pt x="f56" y="f55"/>
                  <a:pt x="f57" y="f58"/>
                  <a:pt x="f59" y="f60"/>
                </a:cubicBezTo>
                <a:lnTo>
                  <a:pt x="f61" y="f62"/>
                </a:lnTo>
                <a:lnTo>
                  <a:pt x="f63" y="f64"/>
                </a:lnTo>
                <a:cubicBezTo>
                  <a:pt x="f65" y="f66"/>
                  <a:pt x="f67" y="f68"/>
                  <a:pt x="f69" y="f68"/>
                </a:cubicBezTo>
                <a:cubicBezTo>
                  <a:pt x="f70" y="f68"/>
                  <a:pt x="f55" y="f71"/>
                  <a:pt x="f55" y="f25"/>
                </a:cubicBezTo>
                <a:lnTo>
                  <a:pt x="f55" y="f24"/>
                </a:lnTo>
                <a:cubicBezTo>
                  <a:pt x="f55" y="f72"/>
                  <a:pt x="f73" y="f74"/>
                  <a:pt x="f75" y="f74"/>
                </a:cubicBezTo>
                <a:cubicBezTo>
                  <a:pt x="f76" y="f74"/>
                  <a:pt x="f77" y="f78"/>
                  <a:pt x="f79" y="f80"/>
                </a:cubicBezTo>
                <a:lnTo>
                  <a:pt x="f81" y="f32"/>
                </a:lnTo>
                <a:lnTo>
                  <a:pt x="f82" y="f80"/>
                </a:lnTo>
                <a:cubicBezTo>
                  <a:pt x="f83" y="f84"/>
                  <a:pt x="f85" y="f86"/>
                  <a:pt x="f87" y="f86"/>
                </a:cubicBezTo>
                <a:cubicBezTo>
                  <a:pt x="f88" y="f86"/>
                  <a:pt x="f89" y="f90"/>
                  <a:pt x="f91" y="f92"/>
                </a:cubicBezTo>
                <a:lnTo>
                  <a:pt x="f93" y="f94"/>
                </a:lnTo>
                <a:cubicBezTo>
                  <a:pt x="f95" y="f96"/>
                  <a:pt x="f97" y="f4"/>
                  <a:pt x="f98" y="f4"/>
                </a:cubicBezTo>
                <a:cubicBezTo>
                  <a:pt x="f99" y="f4"/>
                  <a:pt x="f3" y="f100"/>
                  <a:pt x="f3" y="f101"/>
                </a:cubicBezTo>
                <a:lnTo>
                  <a:pt x="f3" y="f102"/>
                </a:lnTo>
                <a:cubicBezTo>
                  <a:pt x="f103" y="f104"/>
                  <a:pt x="f105" y="f55"/>
                  <a:pt x="f54" y="f55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30" tIns="91430" rIns="91430" bIns="91430" anchor="ctr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63" name="Google Shape;10190;p74">
            <a:extLst>
              <a:ext uri="{FF2B5EF4-FFF2-40B4-BE49-F238E27FC236}">
                <a16:creationId xmlns:a16="http://schemas.microsoft.com/office/drawing/2014/main" id="{03C96426-2C7D-4640-BE66-878DBBF058F0}"/>
              </a:ext>
            </a:extLst>
          </p:cNvPr>
          <p:cNvGrpSpPr/>
          <p:nvPr/>
        </p:nvGrpSpPr>
        <p:grpSpPr>
          <a:xfrm>
            <a:off x="10482873" y="3656978"/>
            <a:ext cx="479593" cy="504986"/>
            <a:chOff x="10482873" y="3656978"/>
            <a:chExt cx="479593" cy="504986"/>
          </a:xfrm>
        </p:grpSpPr>
        <p:sp>
          <p:nvSpPr>
            <p:cNvPr id="64" name="Google Shape;10191;p74">
              <a:extLst>
                <a:ext uri="{FF2B5EF4-FFF2-40B4-BE49-F238E27FC236}">
                  <a16:creationId xmlns:a16="http://schemas.microsoft.com/office/drawing/2014/main" id="{0ACAE413-6860-46F1-8F81-A83501F8D0CC}"/>
                </a:ext>
              </a:extLst>
            </p:cNvPr>
            <p:cNvSpPr/>
            <p:nvPr/>
          </p:nvSpPr>
          <p:spPr>
            <a:xfrm>
              <a:off x="10482873" y="3656978"/>
              <a:ext cx="225006" cy="411480"/>
            </a:xfrm>
            <a:custGeom>
              <a:avLst/>
              <a:gdLst>
                <a:gd name="f0" fmla="val 180"/>
                <a:gd name="f1" fmla="val w"/>
                <a:gd name="f2" fmla="val h"/>
                <a:gd name="f3" fmla="val 0"/>
                <a:gd name="f4" fmla="val 5987"/>
                <a:gd name="f5" fmla="val 10273"/>
                <a:gd name="f6" fmla="val 5532"/>
                <a:gd name="f7" fmla="val 1"/>
                <a:gd name="f8" fmla="val 5515"/>
                <a:gd name="f9" fmla="val 5499"/>
                <a:gd name="f10" fmla="val 2"/>
                <a:gd name="f11" fmla="val 5483"/>
                <a:gd name="f12" fmla="val 4"/>
                <a:gd name="f13" fmla="val 2364"/>
                <a:gd name="f14" fmla="val 445"/>
                <a:gd name="f15" fmla="val 3123"/>
                <a:gd name="f16" fmla="val 6274"/>
                <a:gd name="f17" fmla="val 7692"/>
                <a:gd name="f18" fmla="val 442"/>
                <a:gd name="f19" fmla="val 8983"/>
                <a:gd name="f20" fmla="val 1293"/>
                <a:gd name="f21" fmla="val 10086"/>
                <a:gd name="f22" fmla="val 1381"/>
                <a:gd name="f23" fmla="val 10209"/>
                <a:gd name="f24" fmla="val 1507"/>
                <a:gd name="f25" fmla="val 1635"/>
                <a:gd name="f26" fmla="val 1737"/>
                <a:gd name="f27" fmla="val 1839"/>
                <a:gd name="f28" fmla="val 10233"/>
                <a:gd name="f29" fmla="val 1923"/>
                <a:gd name="f30" fmla="val 10149"/>
                <a:gd name="f31" fmla="val 3719"/>
                <a:gd name="f32" fmla="val 8353"/>
                <a:gd name="f33" fmla="val 3813"/>
                <a:gd name="f34" fmla="val 8259"/>
                <a:gd name="f35" fmla="val 3845"/>
                <a:gd name="f36" fmla="val 8007"/>
                <a:gd name="f37" fmla="val 3782"/>
                <a:gd name="f38" fmla="val 7849"/>
                <a:gd name="f39" fmla="val 3498"/>
                <a:gd name="f40" fmla="val 7376"/>
                <a:gd name="f41" fmla="val 3341"/>
                <a:gd name="f42" fmla="val 6809"/>
                <a:gd name="f43" fmla="val 4888"/>
                <a:gd name="f44" fmla="val 4286"/>
                <a:gd name="f45" fmla="val 3659"/>
                <a:gd name="f46" fmla="val 5672"/>
                <a:gd name="f47" fmla="val 3312"/>
                <a:gd name="f48" fmla="val 5861"/>
                <a:gd name="f49" fmla="val 3281"/>
                <a:gd name="f50" fmla="val 2934"/>
                <a:gd name="f51" fmla="val 414"/>
                <a:gd name="f52" fmla="val 5958"/>
                <a:gd name="f53" fmla="val 5739"/>
                <a:gd name="f54" fmla="*/ f1 1 5987"/>
                <a:gd name="f55" fmla="*/ f2 1 10273"/>
                <a:gd name="f56" fmla="+- f5 0 f3"/>
                <a:gd name="f57" fmla="+- f4 0 f3"/>
                <a:gd name="f58" fmla="*/ f57 1 5987"/>
                <a:gd name="f59" fmla="*/ f56 1 10273"/>
                <a:gd name="f60" fmla="*/ f3 1 f58"/>
                <a:gd name="f61" fmla="*/ f4 1 f58"/>
                <a:gd name="f62" fmla="*/ f3 1 f59"/>
                <a:gd name="f63" fmla="*/ f5 1 f59"/>
                <a:gd name="f64" fmla="*/ f60 f54 1"/>
                <a:gd name="f65" fmla="*/ f61 f54 1"/>
                <a:gd name="f66" fmla="*/ f63 f55 1"/>
                <a:gd name="f67" fmla="*/ f62 f5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4" t="f67" r="f65" b="f66"/>
              <a:pathLst>
                <a:path w="5987" h="10273">
                  <a:moveTo>
                    <a:pt x="f6" y="f7"/>
                  </a:moveTo>
                  <a:cubicBezTo>
                    <a:pt x="f8" y="f7"/>
                    <a:pt x="f9" y="f10"/>
                    <a:pt x="f11" y="f12"/>
                  </a:cubicBezTo>
                  <a:cubicBezTo>
                    <a:pt x="f13" y="f14"/>
                    <a:pt x="f7" y="f15"/>
                    <a:pt x="f7" y="f16"/>
                  </a:cubicBezTo>
                  <a:cubicBezTo>
                    <a:pt x="f7" y="f17"/>
                    <a:pt x="f18" y="f19"/>
                    <a:pt x="f20" y="f21"/>
                  </a:cubicBezTo>
                  <a:cubicBezTo>
                    <a:pt x="f22" y="f23"/>
                    <a:pt x="f24" y="f5"/>
                    <a:pt x="f25" y="f5"/>
                  </a:cubicBezTo>
                  <a:cubicBezTo>
                    <a:pt x="f26" y="f5"/>
                    <a:pt x="f27" y="f28"/>
                    <a:pt x="f29" y="f30"/>
                  </a:cubicBezTo>
                  <a:lnTo>
                    <a:pt x="f31" y="f32"/>
                  </a:ln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1" y="f16"/>
                  </a:cubicBezTo>
                  <a:cubicBezTo>
                    <a:pt x="f41" y="f43"/>
                    <a:pt x="f44" y="f45"/>
                    <a:pt x="f46" y="f47"/>
                  </a:cubicBezTo>
                  <a:cubicBezTo>
                    <a:pt x="f48" y="f49"/>
                    <a:pt x="f4" y="f15"/>
                    <a:pt x="f4" y="f50"/>
                  </a:cubicBezTo>
                  <a:lnTo>
                    <a:pt x="f4" y="f51"/>
                  </a:lnTo>
                  <a:cubicBezTo>
                    <a:pt x="f52" y="f0"/>
                    <a:pt x="f53" y="f7"/>
                    <a:pt x="f6" y="f7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10192;p74">
              <a:extLst>
                <a:ext uri="{FF2B5EF4-FFF2-40B4-BE49-F238E27FC236}">
                  <a16:creationId xmlns:a16="http://schemas.microsoft.com/office/drawing/2014/main" id="{1B5EB5B7-3878-4621-B1B6-CEDCC48CA899}"/>
                </a:ext>
              </a:extLst>
            </p:cNvPr>
            <p:cNvSpPr/>
            <p:nvPr/>
          </p:nvSpPr>
          <p:spPr>
            <a:xfrm>
              <a:off x="10570509" y="4009232"/>
              <a:ext cx="303141" cy="1527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066"/>
                <a:gd name="f4" fmla="val 3813"/>
                <a:gd name="f5" fmla="val 5758"/>
                <a:gd name="f6" fmla="val 5692"/>
                <a:gd name="f7" fmla="val 5629"/>
                <a:gd name="f8" fmla="val 11"/>
                <a:gd name="f9" fmla="val 5577"/>
                <a:gd name="f10" fmla="val 32"/>
                <a:gd name="f11" fmla="val 5091"/>
                <a:gd name="f12" fmla="val 339"/>
                <a:gd name="f13" fmla="val 4530"/>
                <a:gd name="f14" fmla="val 489"/>
                <a:gd name="f15" fmla="val 3972"/>
                <a:gd name="f16" fmla="val 3444"/>
                <a:gd name="f17" fmla="val 2917"/>
                <a:gd name="f18" fmla="val 355"/>
                <a:gd name="f19" fmla="val 2458"/>
                <a:gd name="f20" fmla="val 95"/>
                <a:gd name="f21" fmla="val 2389"/>
                <a:gd name="f22" fmla="val 53"/>
                <a:gd name="f23" fmla="val 2314"/>
                <a:gd name="f24" fmla="val 30"/>
                <a:gd name="f25" fmla="val 2239"/>
                <a:gd name="f26" fmla="val 2141"/>
                <a:gd name="f27" fmla="val 2042"/>
                <a:gd name="f28" fmla="val 69"/>
                <a:gd name="f29" fmla="val 1954"/>
                <a:gd name="f30" fmla="val 158"/>
                <a:gd name="f31" fmla="val 189"/>
                <a:gd name="f32" fmla="val 1922"/>
                <a:gd name="f33" fmla="val 2143"/>
                <a:gd name="f34" fmla="val 2395"/>
                <a:gd name="f35" fmla="val 221"/>
                <a:gd name="f36" fmla="val 2552"/>
                <a:gd name="f37" fmla="val 1324"/>
                <a:gd name="f38" fmla="val 3403"/>
                <a:gd name="f39" fmla="val 2615"/>
                <a:gd name="f40" fmla="val 3812"/>
                <a:gd name="f41" fmla="val 4001"/>
                <a:gd name="f42" fmla="val 5388"/>
                <a:gd name="f43" fmla="val 6711"/>
                <a:gd name="f44" fmla="val 7814"/>
                <a:gd name="f45" fmla="val 2521"/>
                <a:gd name="f46" fmla="val 8034"/>
                <a:gd name="f47" fmla="val 2363"/>
                <a:gd name="f48" fmla="val 2080"/>
                <a:gd name="f49" fmla="val 7877"/>
                <a:gd name="f50" fmla="val 1890"/>
                <a:gd name="f51" fmla="val 6112"/>
                <a:gd name="f52" fmla="val 126"/>
                <a:gd name="f53" fmla="val 6028"/>
                <a:gd name="f54" fmla="val 42"/>
                <a:gd name="f55" fmla="val 5888"/>
                <a:gd name="f56" fmla="*/ f0 1 8066"/>
                <a:gd name="f57" fmla="*/ f1 1 3813"/>
                <a:gd name="f58" fmla="+- f4 0 f2"/>
                <a:gd name="f59" fmla="+- f3 0 f2"/>
                <a:gd name="f60" fmla="*/ f59 1 8066"/>
                <a:gd name="f61" fmla="*/ f58 1 3813"/>
                <a:gd name="f62" fmla="*/ f2 1 f60"/>
                <a:gd name="f63" fmla="*/ f3 1 f60"/>
                <a:gd name="f64" fmla="*/ f2 1 f61"/>
                <a:gd name="f65" fmla="*/ f4 1 f61"/>
                <a:gd name="f66" fmla="*/ f62 f56 1"/>
                <a:gd name="f67" fmla="*/ f63 f56 1"/>
                <a:gd name="f68" fmla="*/ f65 f57 1"/>
                <a:gd name="f69" fmla="*/ f64 f5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6" t="f69" r="f67" b="f68"/>
              <a:pathLst>
                <a:path w="8066" h="3813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4"/>
                  </a:cubicBezTo>
                  <a:cubicBezTo>
                    <a:pt x="f16" y="f14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4"/>
                  </a:cubicBezTo>
                  <a:cubicBezTo>
                    <a:pt x="f26" y="f24"/>
                    <a:pt x="f27" y="f28"/>
                    <a:pt x="f29" y="f30"/>
                  </a:cubicBezTo>
                  <a:lnTo>
                    <a:pt x="f31" y="f32"/>
                  </a:lnTo>
                  <a:cubicBezTo>
                    <a:pt x="f2" y="f33"/>
                    <a:pt x="f10" y="f34"/>
                    <a:pt x="f35" y="f36"/>
                  </a:cubicBez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38"/>
                    <a:pt x="f44" y="f45"/>
                  </a:cubicBezTo>
                  <a:cubicBezTo>
                    <a:pt x="f46" y="f47"/>
                    <a:pt x="f3" y="f48"/>
                    <a:pt x="f49" y="f50"/>
                  </a:cubicBezTo>
                  <a:lnTo>
                    <a:pt x="f51" y="f52"/>
                  </a:lnTo>
                  <a:cubicBezTo>
                    <a:pt x="f53" y="f54"/>
                    <a:pt x="f55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6" name="Google Shape;10193;p74">
              <a:extLst>
                <a:ext uri="{FF2B5EF4-FFF2-40B4-BE49-F238E27FC236}">
                  <a16:creationId xmlns:a16="http://schemas.microsoft.com/office/drawing/2014/main" id="{7319725D-278A-4778-A82F-3FF20CA78831}"/>
                </a:ext>
              </a:extLst>
            </p:cNvPr>
            <p:cNvSpPr/>
            <p:nvPr/>
          </p:nvSpPr>
          <p:spPr>
            <a:xfrm>
              <a:off x="10737460" y="3656978"/>
              <a:ext cx="225006" cy="411004"/>
            </a:xfrm>
            <a:custGeom>
              <a:avLst/>
              <a:gdLst>
                <a:gd name="f0" fmla="val 180"/>
                <a:gd name="f1" fmla="val w"/>
                <a:gd name="f2" fmla="val h"/>
                <a:gd name="f3" fmla="val 0"/>
                <a:gd name="f4" fmla="val 5987"/>
                <a:gd name="f5" fmla="val 10261"/>
                <a:gd name="f6" fmla="val 418"/>
                <a:gd name="f7" fmla="val 1"/>
                <a:gd name="f8" fmla="val 190"/>
                <a:gd name="f9" fmla="val 414"/>
                <a:gd name="f10" fmla="val 2934"/>
                <a:gd name="f11" fmla="val 3123"/>
                <a:gd name="f12" fmla="val 127"/>
                <a:gd name="f13" fmla="val 3281"/>
                <a:gd name="f14" fmla="val 316"/>
                <a:gd name="f15" fmla="val 3312"/>
                <a:gd name="f16" fmla="val 1639"/>
                <a:gd name="f17" fmla="val 3659"/>
                <a:gd name="f18" fmla="val 2647"/>
                <a:gd name="f19" fmla="val 4856"/>
                <a:gd name="f20" fmla="val 6274"/>
                <a:gd name="f21" fmla="val 6809"/>
                <a:gd name="f22" fmla="val 2489"/>
                <a:gd name="f23" fmla="val 7376"/>
                <a:gd name="f24" fmla="val 2206"/>
                <a:gd name="f25" fmla="val 7849"/>
                <a:gd name="f26" fmla="val 2080"/>
                <a:gd name="f27" fmla="val 8007"/>
                <a:gd name="f28" fmla="val 2111"/>
                <a:gd name="f29" fmla="val 8196"/>
                <a:gd name="f30" fmla="val 2269"/>
                <a:gd name="f31" fmla="val 8353"/>
                <a:gd name="f32" fmla="val 4065"/>
                <a:gd name="f33" fmla="val 10149"/>
                <a:gd name="f34" fmla="val 4137"/>
                <a:gd name="f35" fmla="val 10221"/>
                <a:gd name="f36" fmla="val 4242"/>
                <a:gd name="f37" fmla="val 10260"/>
                <a:gd name="f38" fmla="val 4350"/>
                <a:gd name="f39" fmla="val 4478"/>
                <a:gd name="f40" fmla="val 4609"/>
                <a:gd name="f41" fmla="val 10205"/>
                <a:gd name="f42" fmla="val 4695"/>
                <a:gd name="f43" fmla="val 10086"/>
                <a:gd name="f44" fmla="val 5514"/>
                <a:gd name="f45" fmla="val 8983"/>
                <a:gd name="f46" fmla="val 7660"/>
                <a:gd name="f47" fmla="val 5892"/>
                <a:gd name="f48" fmla="val 3592"/>
                <a:gd name="f49" fmla="val 445"/>
                <a:gd name="f50" fmla="val 473"/>
                <a:gd name="f51" fmla="val 4"/>
                <a:gd name="f52" fmla="val 455"/>
                <a:gd name="f53" fmla="val 2"/>
                <a:gd name="f54" fmla="val 436"/>
                <a:gd name="f55" fmla="*/ f1 1 5987"/>
                <a:gd name="f56" fmla="*/ f2 1 10261"/>
                <a:gd name="f57" fmla="+- f5 0 f3"/>
                <a:gd name="f58" fmla="+- f4 0 f3"/>
                <a:gd name="f59" fmla="*/ f58 1 5987"/>
                <a:gd name="f60" fmla="*/ f57 1 10261"/>
                <a:gd name="f61" fmla="*/ f3 1 f59"/>
                <a:gd name="f62" fmla="*/ f4 1 f59"/>
                <a:gd name="f63" fmla="*/ f3 1 f60"/>
                <a:gd name="f64" fmla="*/ f5 1 f60"/>
                <a:gd name="f65" fmla="*/ f61 f55 1"/>
                <a:gd name="f66" fmla="*/ f62 f55 1"/>
                <a:gd name="f67" fmla="*/ f64 f56 1"/>
                <a:gd name="f68" fmla="*/ f63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5" t="f68" r="f66" b="f67"/>
              <a:pathLst>
                <a:path w="5987" h="10261">
                  <a:moveTo>
                    <a:pt x="f6" y="f7"/>
                  </a:moveTo>
                  <a:cubicBezTo>
                    <a:pt x="f8" y="f7"/>
                    <a:pt x="f7" y="f0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20"/>
                  </a:cubicBezTo>
                  <a:cubicBezTo>
                    <a:pt x="f18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lnTo>
                    <a:pt x="f32" y="f33"/>
                  </a:lnTo>
                  <a:cubicBezTo>
                    <a:pt x="f34" y="f35"/>
                    <a:pt x="f36" y="f37"/>
                    <a:pt x="f38" y="f37"/>
                  </a:cubicBezTo>
                  <a:cubicBezTo>
                    <a:pt x="f39" y="f37"/>
                    <a:pt x="f40" y="f41"/>
                    <a:pt x="f42" y="f43"/>
                  </a:cubicBezTo>
                  <a:cubicBezTo>
                    <a:pt x="f44" y="f45"/>
                    <a:pt x="f4" y="f46"/>
                    <a:pt x="f4" y="f20"/>
                  </a:cubicBezTo>
                  <a:cubicBezTo>
                    <a:pt x="f47" y="f11"/>
                    <a:pt x="f48" y="f49"/>
                    <a:pt x="f50" y="f51"/>
                  </a:cubicBezTo>
                  <a:cubicBezTo>
                    <a:pt x="f52" y="f53"/>
                    <a:pt x="f54" y="f7"/>
                    <a:pt x="f6" y="f7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10194;p74">
              <a:extLst>
                <a:ext uri="{FF2B5EF4-FFF2-40B4-BE49-F238E27FC236}">
                  <a16:creationId xmlns:a16="http://schemas.microsoft.com/office/drawing/2014/main" id="{49EEC39E-6146-4DC5-9A34-69D0F40D3A89}"/>
                </a:ext>
              </a:extLst>
            </p:cNvPr>
            <p:cNvSpPr/>
            <p:nvPr/>
          </p:nvSpPr>
          <p:spPr>
            <a:xfrm>
              <a:off x="10673526" y="3793406"/>
              <a:ext cx="94740" cy="2322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21"/>
                <a:gd name="f4" fmla="val 5798"/>
                <a:gd name="f5" fmla="val 1260"/>
                <a:gd name="f6" fmla="val 1"/>
                <a:gd name="f7" fmla="val 1040"/>
                <a:gd name="f8" fmla="val 819"/>
                <a:gd name="f9" fmla="val 190"/>
                <a:gd name="f10" fmla="val 379"/>
                <a:gd name="f11" fmla="val 662"/>
                <a:gd name="f12" fmla="val 347"/>
                <a:gd name="f13" fmla="val 820"/>
                <a:gd name="f14" fmla="val 1293"/>
                <a:gd name="f15" fmla="val 1860"/>
                <a:gd name="f16" fmla="val 567"/>
                <a:gd name="f17" fmla="val 2899"/>
                <a:gd name="f18" fmla="val 977"/>
                <a:gd name="f19" fmla="val 3214"/>
                <a:gd name="f20" fmla="val 1292"/>
                <a:gd name="f21" fmla="val 3466"/>
                <a:gd name="f22" fmla="val 1670"/>
                <a:gd name="f23" fmla="val 3687"/>
                <a:gd name="f24" fmla="val 3939"/>
                <a:gd name="f25" fmla="val 4160"/>
                <a:gd name="f26" fmla="val 1450"/>
                <a:gd name="f27" fmla="val 4380"/>
                <a:gd name="f28" fmla="val 1071"/>
                <a:gd name="f29" fmla="val 630"/>
                <a:gd name="f30" fmla="val 3529"/>
                <a:gd name="f31" fmla="val 441"/>
                <a:gd name="f32" fmla="val 252"/>
                <a:gd name="f33" fmla="val 32"/>
                <a:gd name="f34" fmla="val 3750"/>
                <a:gd name="f35" fmla="val 4475"/>
                <a:gd name="f36" fmla="val 410"/>
                <a:gd name="f37" fmla="val 4916"/>
                <a:gd name="f38" fmla="val 882"/>
                <a:gd name="f39" fmla="val 5105"/>
                <a:gd name="f40" fmla="val 5388"/>
                <a:gd name="f41" fmla="val 5640"/>
                <a:gd name="f42" fmla="val 1544"/>
                <a:gd name="f43" fmla="val 1702"/>
                <a:gd name="f44" fmla="val 5577"/>
                <a:gd name="f45" fmla="val 5073"/>
                <a:gd name="f46" fmla="val 2174"/>
                <a:gd name="f47" fmla="val 4443"/>
                <a:gd name="f48" fmla="val 3907"/>
                <a:gd name="f49" fmla="val 1985"/>
                <a:gd name="f50" fmla="val 2836"/>
                <a:gd name="f51" fmla="val 1229"/>
                <a:gd name="f52" fmla="val 2269"/>
                <a:gd name="f53" fmla="val 2049"/>
                <a:gd name="f54" fmla="val 1797"/>
                <a:gd name="f55" fmla="val 1576"/>
                <a:gd name="f56" fmla="val 1419"/>
                <a:gd name="f57" fmla="val 1608"/>
                <a:gd name="f58" fmla="val 1891"/>
                <a:gd name="f59" fmla="val 2238"/>
                <a:gd name="f60" fmla="val 2143"/>
                <a:gd name="f61" fmla="val 2363"/>
                <a:gd name="f62" fmla="val 1261"/>
                <a:gd name="f63" fmla="val 631"/>
                <a:gd name="f64" fmla="val 158"/>
                <a:gd name="f65" fmla="val 1513"/>
                <a:gd name="f66" fmla="*/ f0 1 2521"/>
                <a:gd name="f67" fmla="*/ f1 1 5798"/>
                <a:gd name="f68" fmla="+- f4 0 f2"/>
                <a:gd name="f69" fmla="+- f3 0 f2"/>
                <a:gd name="f70" fmla="*/ f69 1 2521"/>
                <a:gd name="f71" fmla="*/ f68 1 5798"/>
                <a:gd name="f72" fmla="*/ f2 1 f70"/>
                <a:gd name="f73" fmla="*/ f3 1 f70"/>
                <a:gd name="f74" fmla="*/ f2 1 f71"/>
                <a:gd name="f75" fmla="*/ f4 1 f71"/>
                <a:gd name="f76" fmla="*/ f72 f66 1"/>
                <a:gd name="f77" fmla="*/ f73 f66 1"/>
                <a:gd name="f78" fmla="*/ f75 f67 1"/>
                <a:gd name="f79" fmla="*/ f74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6" t="f79" r="f77" b="f78"/>
              <a:pathLst>
                <a:path w="2521" h="579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12" y="f13"/>
                    <a:pt x="f2" y="f14"/>
                    <a:pt x="f2" y="f15"/>
                  </a:cubicBezTo>
                  <a:cubicBezTo>
                    <a:pt x="f2" y="f3"/>
                    <a:pt x="f16" y="f17"/>
                    <a:pt x="f18" y="f19"/>
                  </a:cubicBezTo>
                  <a:cubicBezTo>
                    <a:pt x="f20" y="f21"/>
                    <a:pt x="f22" y="f23"/>
                    <a:pt x="f22" y="f24"/>
                  </a:cubicBezTo>
                  <a:cubicBezTo>
                    <a:pt x="f22" y="f25"/>
                    <a:pt x="f26" y="f27"/>
                    <a:pt x="f5" y="f27"/>
                  </a:cubicBezTo>
                  <a:cubicBezTo>
                    <a:pt x="f28" y="f27"/>
                    <a:pt x="f8" y="f25"/>
                    <a:pt x="f8" y="f24"/>
                  </a:cubicBezTo>
                  <a:cubicBezTo>
                    <a:pt x="f8" y="f23"/>
                    <a:pt x="f29" y="f30"/>
                    <a:pt x="f31" y="f30"/>
                  </a:cubicBezTo>
                  <a:cubicBezTo>
                    <a:pt x="f32" y="f30"/>
                    <a:pt x="f33" y="f34"/>
                    <a:pt x="f33" y="f24"/>
                  </a:cubicBezTo>
                  <a:cubicBezTo>
                    <a:pt x="f33" y="f35"/>
                    <a:pt x="f36" y="f37"/>
                    <a:pt x="f38" y="f39"/>
                  </a:cubicBezTo>
                  <a:lnTo>
                    <a:pt x="f38" y="f40"/>
                  </a:lnTo>
                  <a:cubicBezTo>
                    <a:pt x="f38" y="f41"/>
                    <a:pt x="f28" y="f4"/>
                    <a:pt x="f20" y="f4"/>
                  </a:cubicBezTo>
                  <a:cubicBezTo>
                    <a:pt x="f42" y="f4"/>
                    <a:pt x="f43" y="f44"/>
                    <a:pt x="f43" y="f40"/>
                  </a:cubicBezTo>
                  <a:lnTo>
                    <a:pt x="f43" y="f45"/>
                  </a:lnTo>
                  <a:cubicBezTo>
                    <a:pt x="f46" y="f37"/>
                    <a:pt x="f3" y="f47"/>
                    <a:pt x="f3" y="f48"/>
                  </a:cubicBezTo>
                  <a:cubicBezTo>
                    <a:pt x="f3" y="f19"/>
                    <a:pt x="f49" y="f50"/>
                    <a:pt x="f42" y="f3"/>
                  </a:cubicBezTo>
                  <a:cubicBezTo>
                    <a:pt x="f51" y="f52"/>
                    <a:pt x="f38" y="f53"/>
                    <a:pt x="f38" y="f54"/>
                  </a:cubicBezTo>
                  <a:cubicBezTo>
                    <a:pt x="f38" y="f55"/>
                    <a:pt x="f28" y="f56"/>
                    <a:pt x="f20" y="f56"/>
                  </a:cubicBezTo>
                  <a:cubicBezTo>
                    <a:pt x="f42" y="f56"/>
                    <a:pt x="f43" y="f57"/>
                    <a:pt x="f43" y="f54"/>
                  </a:cubicBezTo>
                  <a:cubicBezTo>
                    <a:pt x="f43" y="f53"/>
                    <a:pt x="f58" y="f59"/>
                    <a:pt x="f60" y="f59"/>
                  </a:cubicBezTo>
                  <a:cubicBezTo>
                    <a:pt x="f61" y="f59"/>
                    <a:pt x="f3" y="f53"/>
                    <a:pt x="f3" y="f54"/>
                  </a:cubicBezTo>
                  <a:cubicBezTo>
                    <a:pt x="f3" y="f62"/>
                    <a:pt x="f46" y="f13"/>
                    <a:pt x="f43" y="f63"/>
                  </a:cubicBezTo>
                  <a:lnTo>
                    <a:pt x="f43" y="f12"/>
                  </a:lnTo>
                  <a:cubicBezTo>
                    <a:pt x="f43" y="f64"/>
                    <a:pt x="f65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8" name="Google Shape;10221;p74">
            <a:extLst>
              <a:ext uri="{FF2B5EF4-FFF2-40B4-BE49-F238E27FC236}">
                <a16:creationId xmlns:a16="http://schemas.microsoft.com/office/drawing/2014/main" id="{F0D80EDA-1ABF-4D3A-B804-9A14F493B610}"/>
              </a:ext>
            </a:extLst>
          </p:cNvPr>
          <p:cNvGrpSpPr/>
          <p:nvPr/>
        </p:nvGrpSpPr>
        <p:grpSpPr>
          <a:xfrm>
            <a:off x="5113955" y="4622593"/>
            <a:ext cx="422626" cy="511204"/>
            <a:chOff x="5113955" y="4622593"/>
            <a:chExt cx="422626" cy="511204"/>
          </a:xfrm>
        </p:grpSpPr>
        <p:sp>
          <p:nvSpPr>
            <p:cNvPr id="69" name="Google Shape;10222;p74">
              <a:extLst>
                <a:ext uri="{FF2B5EF4-FFF2-40B4-BE49-F238E27FC236}">
                  <a16:creationId xmlns:a16="http://schemas.microsoft.com/office/drawing/2014/main" id="{C840D047-9518-41D8-AC01-106481E45765}"/>
                </a:ext>
              </a:extLst>
            </p:cNvPr>
            <p:cNvSpPr/>
            <p:nvPr/>
          </p:nvSpPr>
          <p:spPr>
            <a:xfrm>
              <a:off x="5253548" y="4863519"/>
              <a:ext cx="140890" cy="901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6"/>
                <a:gd name="f4" fmla="val 2080"/>
                <a:gd name="f5" fmla="val 1733"/>
                <a:gd name="f6" fmla="val 788"/>
                <a:gd name="f7" fmla="val 2678"/>
                <a:gd name="f8" fmla="*/ f0 1 3466"/>
                <a:gd name="f9" fmla="*/ f1 1 2080"/>
                <a:gd name="f10" fmla="+- f4 0 f2"/>
                <a:gd name="f11" fmla="+- f3 0 f2"/>
                <a:gd name="f12" fmla="*/ f11 1 3466"/>
                <a:gd name="f13" fmla="*/ f10 1 2080"/>
                <a:gd name="f14" fmla="*/ f2 1 f12"/>
                <a:gd name="f15" fmla="*/ f3 1 f12"/>
                <a:gd name="f16" fmla="*/ f2 1 f13"/>
                <a:gd name="f17" fmla="*/ f4 1 f13"/>
                <a:gd name="f18" fmla="*/ f14 f8 1"/>
                <a:gd name="f19" fmla="*/ f15 f8 1"/>
                <a:gd name="f20" fmla="*/ f17 f9 1"/>
                <a:gd name="f21" fmla="*/ f16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3466" h="2080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lnTo>
                    <a:pt x="f2" y="f4"/>
                  </a:lnTo>
                  <a:lnTo>
                    <a:pt x="f3" y="f4"/>
                  </a:lnTo>
                  <a:lnTo>
                    <a:pt x="f3" y="f5"/>
                  </a:lnTo>
                  <a:cubicBezTo>
                    <a:pt x="f3" y="f6"/>
                    <a:pt x="f7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0" name="Google Shape;10223;p74">
              <a:extLst>
                <a:ext uri="{FF2B5EF4-FFF2-40B4-BE49-F238E27FC236}">
                  <a16:creationId xmlns:a16="http://schemas.microsoft.com/office/drawing/2014/main" id="{7CE8781C-24CB-48D2-B86F-3F2349D374B7}"/>
                </a:ext>
              </a:extLst>
            </p:cNvPr>
            <p:cNvSpPr/>
            <p:nvPr/>
          </p:nvSpPr>
          <p:spPr>
            <a:xfrm>
              <a:off x="5294522" y="4773451"/>
              <a:ext cx="57680" cy="6143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1418"/>
                <a:gd name="f5" fmla="val 725"/>
                <a:gd name="f6" fmla="val 316"/>
                <a:gd name="f7" fmla="val 315"/>
                <a:gd name="f8" fmla="val 1103"/>
                <a:gd name="f9" fmla="*/ f0 1 1419"/>
                <a:gd name="f10" fmla="*/ f1 1 1418"/>
                <a:gd name="f11" fmla="+- f4 0 f2"/>
                <a:gd name="f12" fmla="+- f3 0 f2"/>
                <a:gd name="f13" fmla="*/ f12 1 1419"/>
                <a:gd name="f14" fmla="*/ f11 1 1418"/>
                <a:gd name="f15" fmla="*/ f2 1 f13"/>
                <a:gd name="f16" fmla="*/ f3 1 f13"/>
                <a:gd name="f17" fmla="*/ f2 1 f14"/>
                <a:gd name="f18" fmla="*/ f4 1 f14"/>
                <a:gd name="f19" fmla="*/ f15 f9 1"/>
                <a:gd name="f20" fmla="*/ f16 f9 1"/>
                <a:gd name="f21" fmla="*/ f18 f10 1"/>
                <a:gd name="f22" fmla="*/ f17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1419" h="1418">
                  <a:moveTo>
                    <a:pt x="f5" y="f2"/>
                  </a:moveTo>
                  <a:cubicBezTo>
                    <a:pt x="f6" y="f2"/>
                    <a:pt x="f2" y="f7"/>
                    <a:pt x="f2" y="f5"/>
                  </a:cubicBezTo>
                  <a:cubicBezTo>
                    <a:pt x="f2" y="f8"/>
                    <a:pt x="f6" y="f4"/>
                    <a:pt x="f5" y="f4"/>
                  </a:cubicBezTo>
                  <a:cubicBezTo>
                    <a:pt x="f8" y="f4"/>
                    <a:pt x="f4" y="f8"/>
                    <a:pt x="f4" y="f5"/>
                  </a:cubicBezTo>
                  <a:cubicBezTo>
                    <a:pt x="f4" y="f7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10224;p74">
              <a:extLst>
                <a:ext uri="{FF2B5EF4-FFF2-40B4-BE49-F238E27FC236}">
                  <a16:creationId xmlns:a16="http://schemas.microsoft.com/office/drawing/2014/main" id="{28381977-6674-426A-A178-503FF70A0A8B}"/>
                </a:ext>
              </a:extLst>
            </p:cNvPr>
            <p:cNvSpPr/>
            <p:nvPr/>
          </p:nvSpPr>
          <p:spPr>
            <a:xfrm>
              <a:off x="5113955" y="4622593"/>
              <a:ext cx="422626" cy="5112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397"/>
                <a:gd name="f4" fmla="val 11800"/>
                <a:gd name="f5" fmla="val 5167"/>
                <a:gd name="f6" fmla="val 2757"/>
                <a:gd name="f7" fmla="val 5923"/>
                <a:gd name="f8" fmla="val 6553"/>
                <a:gd name="f9" fmla="val 3388"/>
                <a:gd name="f10" fmla="val 4144"/>
                <a:gd name="f11" fmla="val 4490"/>
                <a:gd name="f12" fmla="val 6396"/>
                <a:gd name="f13" fmla="val 4805"/>
                <a:gd name="f14" fmla="val 6175"/>
                <a:gd name="f15" fmla="val 5089"/>
                <a:gd name="f16" fmla="val 7026"/>
                <a:gd name="f17" fmla="val 5498"/>
                <a:gd name="f18" fmla="val 7593"/>
                <a:gd name="f19" fmla="val 6317"/>
                <a:gd name="f20" fmla="val 7294"/>
                <a:gd name="f21" fmla="val 8019"/>
                <a:gd name="f22" fmla="val 8208"/>
                <a:gd name="f23" fmla="val 7435"/>
                <a:gd name="f24" fmla="val 8365"/>
                <a:gd name="f25" fmla="val 7246"/>
                <a:gd name="f26" fmla="val 3088"/>
                <a:gd name="f27" fmla="val 2867"/>
                <a:gd name="f28" fmla="val 2710"/>
                <a:gd name="f29" fmla="val 3308"/>
                <a:gd name="f30" fmla="val 4127"/>
                <a:gd name="f31" fmla="val 3907"/>
                <a:gd name="f32" fmla="val 4868"/>
                <a:gd name="f33" fmla="val 3781"/>
                <a:gd name="f34" fmla="val 4553"/>
                <a:gd name="f35" fmla="val 4411"/>
                <a:gd name="f36" fmla="val 5183"/>
                <a:gd name="f37" fmla="val 1"/>
                <a:gd name="f38" fmla="val 5128"/>
                <a:gd name="f39" fmla="val 5073"/>
                <a:gd name="f40" fmla="val 17"/>
                <a:gd name="f41" fmla="val 5010"/>
                <a:gd name="f42" fmla="val 48"/>
                <a:gd name="f43" fmla="val 3964"/>
                <a:gd name="f44" fmla="val 646"/>
                <a:gd name="f45" fmla="val 2946"/>
                <a:gd name="f46" fmla="val 940"/>
                <a:gd name="f47" fmla="val 1919"/>
                <a:gd name="f48" fmla="val 1430"/>
                <a:gd name="f49" fmla="val 939"/>
                <a:gd name="f50" fmla="val 873"/>
                <a:gd name="f51" fmla="val 441"/>
                <a:gd name="f52" fmla="val 741"/>
                <a:gd name="f53" fmla="val 402"/>
                <a:gd name="f54" fmla="val 722"/>
                <a:gd name="f55" fmla="val 363"/>
                <a:gd name="f56" fmla="val 714"/>
                <a:gd name="f57" fmla="val 326"/>
                <a:gd name="f58" fmla="val 243"/>
                <a:gd name="f59" fmla="val 170"/>
                <a:gd name="f60" fmla="val 751"/>
                <a:gd name="f61" fmla="val 126"/>
                <a:gd name="f62" fmla="val 773"/>
                <a:gd name="f63" fmla="val 32"/>
                <a:gd name="f64" fmla="val 836"/>
                <a:gd name="f65" fmla="val 930"/>
                <a:gd name="f66" fmla="val 1056"/>
                <a:gd name="f67" fmla="val 5026"/>
                <a:gd name="f68" fmla="val 8145"/>
                <a:gd name="f69" fmla="val 2080"/>
                <a:gd name="f70" fmla="val 10949"/>
                <a:gd name="f71" fmla="val 5104"/>
                <a:gd name="f72" fmla="val 11799"/>
                <a:gd name="f73" fmla="val 5262"/>
                <a:gd name="f74" fmla="val 8255"/>
                <a:gd name="f75" fmla="val 10917"/>
                <a:gd name="f76" fmla="val 10365"/>
                <a:gd name="f77" fmla="val 10271"/>
                <a:gd name="f78" fmla="val 10162"/>
                <a:gd name="f79" fmla="val 10084"/>
                <a:gd name="f80" fmla="val 10014"/>
                <a:gd name="f81" fmla="val 9983"/>
                <a:gd name="f82" fmla="val 9954"/>
                <a:gd name="f83" fmla="val 9924"/>
                <a:gd name="f84" fmla="val 9414"/>
                <a:gd name="f85" fmla="val 877"/>
                <a:gd name="f86" fmla="val 8910"/>
                <a:gd name="f87" fmla="val 946"/>
                <a:gd name="f88" fmla="val 8409"/>
                <a:gd name="f89" fmla="val 7395"/>
                <a:gd name="f90" fmla="val 6389"/>
                <a:gd name="f91" fmla="val 660"/>
                <a:gd name="f92" fmla="val 5356"/>
                <a:gd name="f93" fmla="val 5293"/>
                <a:gd name="f94" fmla="val 5238"/>
                <a:gd name="f95" fmla="*/ f0 1 10397"/>
                <a:gd name="f96" fmla="*/ f1 1 11800"/>
                <a:gd name="f97" fmla="+- f4 0 f2"/>
                <a:gd name="f98" fmla="+- f3 0 f2"/>
                <a:gd name="f99" fmla="*/ f98 1 10397"/>
                <a:gd name="f100" fmla="*/ f97 1 11800"/>
                <a:gd name="f101" fmla="*/ f2 1 f99"/>
                <a:gd name="f102" fmla="*/ f3 1 f99"/>
                <a:gd name="f103" fmla="*/ f2 1 f100"/>
                <a:gd name="f104" fmla="*/ f4 1 f100"/>
                <a:gd name="f105" fmla="*/ f101 f95 1"/>
                <a:gd name="f106" fmla="*/ f102 f95 1"/>
                <a:gd name="f107" fmla="*/ f104 f96 1"/>
                <a:gd name="f108" fmla="*/ f103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5" t="f108" r="f106" b="f107"/>
              <a:pathLst>
                <a:path w="10397" h="1180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20"/>
                  </a:cubicBezTo>
                  <a:lnTo>
                    <a:pt x="f18" y="f21"/>
                  </a:lnTo>
                  <a:cubicBezTo>
                    <a:pt x="f18" y="f22"/>
                    <a:pt x="f23" y="f24"/>
                    <a:pt x="f25" y="f24"/>
                  </a:cubicBezTo>
                  <a:lnTo>
                    <a:pt x="f26" y="f24"/>
                  </a:lnTo>
                  <a:cubicBezTo>
                    <a:pt x="f27" y="f24"/>
                    <a:pt x="f28" y="f22"/>
                    <a:pt x="f28" y="f21"/>
                  </a:cubicBezTo>
                  <a:lnTo>
                    <a:pt x="f28" y="f20"/>
                  </a:lnTo>
                  <a:cubicBezTo>
                    <a:pt x="f28" y="f19"/>
                    <a:pt x="f29" y="f17"/>
                    <a:pt x="f30" y="f15"/>
                  </a:cubicBezTo>
                  <a:cubicBezTo>
                    <a:pt x="f31" y="f32"/>
                    <a:pt x="f33" y="f34"/>
                    <a:pt x="f33" y="f10"/>
                  </a:cubicBezTo>
                  <a:cubicBezTo>
                    <a:pt x="f33" y="f9"/>
                    <a:pt x="f35" y="f6"/>
                    <a:pt x="f5" y="f6"/>
                  </a:cubicBezTo>
                  <a:close/>
                  <a:moveTo>
                    <a:pt x="f36" y="f37"/>
                  </a:moveTo>
                  <a:cubicBezTo>
                    <a:pt x="f38" y="f37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6"/>
                  </a:cubicBezTo>
                  <a:cubicBezTo>
                    <a:pt x="f48" y="f46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6"/>
                  </a:cubicBezTo>
                  <a:cubicBezTo>
                    <a:pt x="f58" y="f56"/>
                    <a:pt x="f59" y="f60"/>
                    <a:pt x="f61" y="f62"/>
                  </a:cubicBezTo>
                  <a:cubicBezTo>
                    <a:pt x="f63" y="f64"/>
                    <a:pt x="f2" y="f65"/>
                    <a:pt x="f2" y="f66"/>
                  </a:cubicBezTo>
                  <a:lnTo>
                    <a:pt x="f2" y="f67"/>
                  </a:lnTo>
                  <a:cubicBezTo>
                    <a:pt x="f2" y="f68"/>
                    <a:pt x="f69" y="f70"/>
                    <a:pt x="f71" y="f72"/>
                  </a:cubicBezTo>
                  <a:lnTo>
                    <a:pt x="f73" y="f72"/>
                  </a:lnTo>
                  <a:cubicBezTo>
                    <a:pt x="f74" y="f75"/>
                    <a:pt x="f3" y="f68"/>
                    <a:pt x="f3" y="f67"/>
                  </a:cubicBezTo>
                  <a:lnTo>
                    <a:pt x="f3" y="f66"/>
                  </a:lnTo>
                  <a:cubicBezTo>
                    <a:pt x="f3" y="f65"/>
                    <a:pt x="f76" y="f64"/>
                    <a:pt x="f77" y="f62"/>
                  </a:cubicBezTo>
                  <a:cubicBezTo>
                    <a:pt x="f78" y="f60"/>
                    <a:pt x="f79" y="f56"/>
                    <a:pt x="f80" y="f56"/>
                  </a:cubicBezTo>
                  <a:cubicBezTo>
                    <a:pt x="f81" y="f56"/>
                    <a:pt x="f82" y="f54"/>
                    <a:pt x="f83" y="f52"/>
                  </a:cubicBezTo>
                  <a:cubicBezTo>
                    <a:pt x="f84" y="f85"/>
                    <a:pt x="f86" y="f87"/>
                    <a:pt x="f88" y="f87"/>
                  </a:cubicBezTo>
                  <a:cubicBezTo>
                    <a:pt x="f89" y="f87"/>
                    <a:pt x="f90" y="f91"/>
                    <a:pt x="f92" y="f42"/>
                  </a:cubicBezTo>
                  <a:cubicBezTo>
                    <a:pt x="f93" y="f40"/>
                    <a:pt x="f94" y="f37"/>
                    <a:pt x="f36" y="f37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2" name="Google Shape;10240;p74">
            <a:extLst>
              <a:ext uri="{FF2B5EF4-FFF2-40B4-BE49-F238E27FC236}">
                <a16:creationId xmlns:a16="http://schemas.microsoft.com/office/drawing/2014/main" id="{97B7E7C1-1E6D-4DD0-A33E-FF13DCA5BB2F}"/>
              </a:ext>
            </a:extLst>
          </p:cNvPr>
          <p:cNvGrpSpPr/>
          <p:nvPr/>
        </p:nvGrpSpPr>
        <p:grpSpPr>
          <a:xfrm>
            <a:off x="6965533" y="4627485"/>
            <a:ext cx="486689" cy="480489"/>
            <a:chOff x="6965533" y="4627485"/>
            <a:chExt cx="486689" cy="480489"/>
          </a:xfrm>
        </p:grpSpPr>
        <p:sp>
          <p:nvSpPr>
            <p:cNvPr id="73" name="Google Shape;10241;p74">
              <a:extLst>
                <a:ext uri="{FF2B5EF4-FFF2-40B4-BE49-F238E27FC236}">
                  <a16:creationId xmlns:a16="http://schemas.microsoft.com/office/drawing/2014/main" id="{6B82F8C3-ABCB-4960-9A7F-B579472A11AD}"/>
                </a:ext>
              </a:extLst>
            </p:cNvPr>
            <p:cNvSpPr/>
            <p:nvPr/>
          </p:nvSpPr>
          <p:spPr>
            <a:xfrm>
              <a:off x="6965533" y="4627485"/>
              <a:ext cx="486689" cy="3890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973"/>
                <a:gd name="f4" fmla="val 8980"/>
                <a:gd name="f5" fmla="val 2017"/>
                <a:gd name="f6" fmla="val 3749"/>
                <a:gd name="f7" fmla="val 3119"/>
                <a:gd name="f8" fmla="val 5514"/>
                <a:gd name="f9" fmla="val 914"/>
                <a:gd name="f10" fmla="val 9641"/>
                <a:gd name="f11" fmla="val 10744"/>
                <a:gd name="f12" fmla="val 8538"/>
                <a:gd name="f13" fmla="val 5892"/>
                <a:gd name="f14" fmla="val 5325"/>
                <a:gd name="f15" fmla="val 4852"/>
                <a:gd name="f16" fmla="val 473"/>
                <a:gd name="f17" fmla="val 1040"/>
                <a:gd name="f18" fmla="val 1166"/>
                <a:gd name="f19" fmla="val 4537"/>
                <a:gd name="f20" fmla="val 1324"/>
                <a:gd name="f21" fmla="val 3812"/>
                <a:gd name="f22" fmla="val 1733"/>
                <a:gd name="f23" fmla="val 3529"/>
                <a:gd name="f24" fmla="val 1891"/>
                <a:gd name="f25" fmla="val 3025"/>
                <a:gd name="f26" fmla="val 1954"/>
                <a:gd name="f27" fmla="val 2867"/>
                <a:gd name="f28" fmla="val 1607"/>
                <a:gd name="f29" fmla="val 2521"/>
                <a:gd name="f30" fmla="val 2080"/>
                <a:gd name="f31" fmla="val 1702"/>
                <a:gd name="f32" fmla="val 1576"/>
                <a:gd name="f33" fmla="val 1922"/>
                <a:gd name="f34" fmla="val 946"/>
                <a:gd name="f35" fmla="val 693"/>
                <a:gd name="f36" fmla="val 1796"/>
                <a:gd name="f37" fmla="val 504"/>
                <a:gd name="f38" fmla="val 454"/>
                <a:gd name="f39" fmla="val 1708"/>
                <a:gd name="f40" fmla="val 403"/>
                <a:gd name="f41" fmla="val 1696"/>
                <a:gd name="f42" fmla="val 355"/>
                <a:gd name="f43" fmla="val 223"/>
                <a:gd name="f44" fmla="val 110"/>
                <a:gd name="f45" fmla="val 1784"/>
                <a:gd name="f46" fmla="val 63"/>
                <a:gd name="f47" fmla="val 2111"/>
                <a:gd name="f48" fmla="val 2332"/>
                <a:gd name="f49" fmla="val 252"/>
                <a:gd name="f50" fmla="val 2363"/>
                <a:gd name="f51" fmla="val 536"/>
                <a:gd name="f52" fmla="val 2489"/>
                <a:gd name="f53" fmla="val 820"/>
                <a:gd name="f54" fmla="val 2552"/>
                <a:gd name="f55" fmla="val 1135"/>
                <a:gd name="f56" fmla="val 2615"/>
                <a:gd name="f57" fmla="val 1198"/>
                <a:gd name="f58" fmla="val 1387"/>
                <a:gd name="f59" fmla="val 3277"/>
                <a:gd name="f60" fmla="val 95"/>
                <a:gd name="f61" fmla="val 5671"/>
                <a:gd name="f62" fmla="val 5703"/>
                <a:gd name="f63" fmla="val 5829"/>
                <a:gd name="f64" fmla="val 5860"/>
                <a:gd name="f65" fmla="val 6238"/>
                <a:gd name="f66" fmla="val 7372"/>
                <a:gd name="f67" fmla="val 1009"/>
                <a:gd name="f68" fmla="val 8318"/>
                <a:gd name="f69" fmla="val 2143"/>
                <a:gd name="f70" fmla="val 3308"/>
                <a:gd name="f71" fmla="val 4254"/>
                <a:gd name="f72" fmla="val 4191"/>
                <a:gd name="f73" fmla="val 2710"/>
                <a:gd name="f74" fmla="val 2930"/>
                <a:gd name="f75" fmla="val 3151"/>
                <a:gd name="f76" fmla="val 3088"/>
                <a:gd name="f77" fmla="val 3182"/>
                <a:gd name="f78" fmla="val 2647"/>
                <a:gd name="f79" fmla="val 3844"/>
                <a:gd name="f80" fmla="val 4947"/>
                <a:gd name="f81" fmla="val 8979"/>
                <a:gd name="f82" fmla="val 7089"/>
                <a:gd name="f83" fmla="val 7814"/>
                <a:gd name="f84" fmla="val 8192"/>
                <a:gd name="f85" fmla="val 8853"/>
                <a:gd name="f86" fmla="val 8916"/>
                <a:gd name="f87" fmla="val 2899"/>
                <a:gd name="f88" fmla="val 9074"/>
                <a:gd name="f89" fmla="val 9326"/>
                <a:gd name="f90" fmla="val 7782"/>
                <a:gd name="f91" fmla="val 8727"/>
                <a:gd name="f92" fmla="val 9861"/>
                <a:gd name="f93" fmla="val 11027"/>
                <a:gd name="f94" fmla="val 11972"/>
                <a:gd name="f95" fmla="val 11909"/>
                <a:gd name="f96" fmla="val 10429"/>
                <a:gd name="f97" fmla="val 10618"/>
                <a:gd name="f98" fmla="val 10681"/>
                <a:gd name="f99" fmla="val 10933"/>
                <a:gd name="f100" fmla="val 11248"/>
                <a:gd name="f101" fmla="val 2458"/>
                <a:gd name="f102" fmla="val 11531"/>
                <a:gd name="f103" fmla="val 11720"/>
                <a:gd name="f104" fmla="val 2300"/>
                <a:gd name="f105" fmla="val 11815"/>
                <a:gd name="f106" fmla="val 11674"/>
                <a:gd name="f107" fmla="val 11560"/>
                <a:gd name="f108" fmla="val 11429"/>
                <a:gd name="f109" fmla="val 11380"/>
                <a:gd name="f110" fmla="val 11330"/>
                <a:gd name="f111" fmla="val 11279"/>
                <a:gd name="f112" fmla="val 11059"/>
                <a:gd name="f113" fmla="val 10870"/>
                <a:gd name="f114" fmla="val 10460"/>
                <a:gd name="f115" fmla="val 10113"/>
                <a:gd name="f116" fmla="val 9704"/>
                <a:gd name="f117" fmla="val 9294"/>
                <a:gd name="f118" fmla="val 8790"/>
                <a:gd name="f119" fmla="val 8255"/>
                <a:gd name="f120" fmla="val 8003"/>
                <a:gd name="f121" fmla="val 7278"/>
                <a:gd name="f122" fmla="val 6963"/>
                <a:gd name="f123" fmla="val 441"/>
                <a:gd name="f124" fmla="val 6490"/>
                <a:gd name="f125" fmla="*/ f0 1 11973"/>
                <a:gd name="f126" fmla="*/ f1 1 8980"/>
                <a:gd name="f127" fmla="+- f4 0 f2"/>
                <a:gd name="f128" fmla="+- f3 0 f2"/>
                <a:gd name="f129" fmla="*/ f128 1 11973"/>
                <a:gd name="f130" fmla="*/ f127 1 8980"/>
                <a:gd name="f131" fmla="*/ f2 1 f129"/>
                <a:gd name="f132" fmla="*/ f3 1 f129"/>
                <a:gd name="f133" fmla="*/ f2 1 f130"/>
                <a:gd name="f134" fmla="*/ f4 1 f130"/>
                <a:gd name="f135" fmla="*/ f131 f125 1"/>
                <a:gd name="f136" fmla="*/ f132 f125 1"/>
                <a:gd name="f137" fmla="*/ f134 f126 1"/>
                <a:gd name="f138" fmla="*/ f133 f1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5" t="f138" r="f136" b="f137"/>
              <a:pathLst>
                <a:path w="11973" h="8980">
                  <a:moveTo>
                    <a:pt x="f5" y="f6"/>
                  </a:moveTo>
                  <a:lnTo>
                    <a:pt x="f7" y="f8"/>
                  </a:lnTo>
                  <a:lnTo>
                    <a:pt x="f9" y="f8"/>
                  </a:lnTo>
                  <a:lnTo>
                    <a:pt x="f5" y="f6"/>
                  </a:lnTo>
                  <a:close/>
                  <a:moveTo>
                    <a:pt x="f10" y="f6"/>
                  </a:moveTo>
                  <a:lnTo>
                    <a:pt x="f11" y="f8"/>
                  </a:lnTo>
                  <a:lnTo>
                    <a:pt x="f12" y="f8"/>
                  </a:lnTo>
                  <a:lnTo>
                    <a:pt x="f10" y="f6"/>
                  </a:lnTo>
                  <a:close/>
                  <a:moveTo>
                    <a:pt x="f13" y="f2"/>
                  </a:moveTo>
                  <a:cubicBezTo>
                    <a:pt x="f14" y="f2"/>
                    <a:pt x="f15" y="f16"/>
                    <a:pt x="f15" y="f17"/>
                  </a:cubicBezTo>
                  <a:lnTo>
                    <a:pt x="f15" y="f18"/>
                  </a:lnTo>
                  <a:lnTo>
                    <a:pt x="f19" y="f20"/>
                  </a:ln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20"/>
                    <a:pt x="f30" y="f20"/>
                  </a:cubicBezTo>
                  <a:cubicBezTo>
                    <a:pt x="f31" y="f20"/>
                    <a:pt x="f20" y="f32"/>
                    <a:pt x="f18" y="f33"/>
                  </a:cubicBezTo>
                  <a:cubicBezTo>
                    <a:pt x="f34" y="f24"/>
                    <a:pt x="f35" y="f36"/>
                    <a:pt x="f37" y="f22"/>
                  </a:cubicBezTo>
                  <a:cubicBezTo>
                    <a:pt x="f38" y="f39"/>
                    <a:pt x="f40" y="f41"/>
                    <a:pt x="f42" y="f41"/>
                  </a:cubicBezTo>
                  <a:cubicBezTo>
                    <a:pt x="f43" y="f41"/>
                    <a:pt x="f44" y="f45"/>
                    <a:pt x="f46" y="f33"/>
                  </a:cubicBezTo>
                  <a:cubicBezTo>
                    <a:pt x="f2" y="f47"/>
                    <a:pt x="f46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27"/>
                    <a:pt x="f58" y="f7"/>
                    <a:pt x="f28" y="f59"/>
                  </a:cubicBezTo>
                  <a:lnTo>
                    <a:pt x="f60" y="f61"/>
                  </a:lnTo>
                  <a:cubicBezTo>
                    <a:pt x="f60" y="f62"/>
                    <a:pt x="f46" y="f63"/>
                    <a:pt x="f46" y="f64"/>
                  </a:cubicBezTo>
                  <a:lnTo>
                    <a:pt x="f46" y="f65"/>
                  </a:lnTo>
                  <a:cubicBezTo>
                    <a:pt x="f46" y="f66"/>
                    <a:pt x="f67" y="f68"/>
                    <a:pt x="f69" y="f68"/>
                  </a:cubicBezTo>
                  <a:cubicBezTo>
                    <a:pt x="f70" y="f68"/>
                    <a:pt x="f71" y="f66"/>
                    <a:pt x="f71" y="f65"/>
                  </a:cubicBezTo>
                  <a:lnTo>
                    <a:pt x="f71" y="f64"/>
                  </a:lnTo>
                  <a:cubicBezTo>
                    <a:pt x="f71" y="f63"/>
                    <a:pt x="f72" y="f62"/>
                    <a:pt x="f72" y="f61"/>
                  </a:cubicBezTo>
                  <a:lnTo>
                    <a:pt x="f73" y="f59"/>
                  </a:lnTo>
                  <a:cubicBezTo>
                    <a:pt x="f74" y="f75"/>
                    <a:pt x="f76" y="f74"/>
                    <a:pt x="f77" y="f78"/>
                  </a:cubicBezTo>
                  <a:cubicBezTo>
                    <a:pt x="f79" y="f29"/>
                    <a:pt x="f72" y="f50"/>
                    <a:pt x="f80" y="f33"/>
                  </a:cubicBezTo>
                  <a:lnTo>
                    <a:pt x="f80" y="f81"/>
                  </a:lnTo>
                  <a:lnTo>
                    <a:pt x="f82" y="f81"/>
                  </a:lnTo>
                  <a:lnTo>
                    <a:pt x="f82" y="f33"/>
                  </a:lnTo>
                  <a:cubicBezTo>
                    <a:pt x="f83" y="f48"/>
                    <a:pt x="f84" y="f29"/>
                    <a:pt x="f85" y="f78"/>
                  </a:cubicBezTo>
                  <a:cubicBezTo>
                    <a:pt x="f86" y="f87"/>
                    <a:pt x="f88" y="f7"/>
                    <a:pt x="f89" y="f59"/>
                  </a:cubicBezTo>
                  <a:lnTo>
                    <a:pt x="f83" y="f61"/>
                  </a:lnTo>
                  <a:cubicBezTo>
                    <a:pt x="f83" y="f62"/>
                    <a:pt x="f90" y="f63"/>
                    <a:pt x="f90" y="f64"/>
                  </a:cubicBezTo>
                  <a:lnTo>
                    <a:pt x="f90" y="f65"/>
                  </a:lnTo>
                  <a:cubicBezTo>
                    <a:pt x="f90" y="f66"/>
                    <a:pt x="f91" y="f68"/>
                    <a:pt x="f92" y="f68"/>
                  </a:cubicBezTo>
                  <a:cubicBezTo>
                    <a:pt x="f93" y="f68"/>
                    <a:pt x="f94" y="f66"/>
                    <a:pt x="f94" y="f65"/>
                  </a:cubicBezTo>
                  <a:lnTo>
                    <a:pt x="f94" y="f64"/>
                  </a:lnTo>
                  <a:cubicBezTo>
                    <a:pt x="f94" y="f63"/>
                    <a:pt x="f95" y="f62"/>
                    <a:pt x="f95" y="f61"/>
                  </a:cubicBezTo>
                  <a:lnTo>
                    <a:pt x="f96" y="f59"/>
                  </a:lnTo>
                  <a:cubicBezTo>
                    <a:pt x="f96" y="f75"/>
                    <a:pt x="f97" y="f74"/>
                    <a:pt x="f98" y="f56"/>
                  </a:cubicBezTo>
                  <a:cubicBezTo>
                    <a:pt x="f99" y="f29"/>
                    <a:pt x="f100" y="f101"/>
                    <a:pt x="f102" y="f50"/>
                  </a:cubicBezTo>
                  <a:cubicBezTo>
                    <a:pt x="f103" y="f104"/>
                    <a:pt x="f105" y="f30"/>
                    <a:pt x="f103" y="f33"/>
                  </a:cubicBezTo>
                  <a:cubicBezTo>
                    <a:pt x="f106" y="f45"/>
                    <a:pt x="f107" y="f41"/>
                    <a:pt x="f108" y="f41"/>
                  </a:cubicBezTo>
                  <a:cubicBezTo>
                    <a:pt x="f109" y="f41"/>
                    <a:pt x="f110" y="f39"/>
                    <a:pt x="f111" y="f22"/>
                  </a:cubicBezTo>
                  <a:cubicBezTo>
                    <a:pt x="f112" y="f36"/>
                    <a:pt x="f113" y="f24"/>
                    <a:pt x="f97" y="f33"/>
                  </a:cubicBezTo>
                  <a:cubicBezTo>
                    <a:pt x="f114" y="f32"/>
                    <a:pt x="f115" y="f20"/>
                    <a:pt x="f116" y="f20"/>
                  </a:cubicBezTo>
                  <a:cubicBezTo>
                    <a:pt x="f117" y="f20"/>
                    <a:pt x="f86" y="f32"/>
                    <a:pt x="f118" y="f26"/>
                  </a:cubicBezTo>
                  <a:cubicBezTo>
                    <a:pt x="f119" y="f24"/>
                    <a:pt x="f120" y="f22"/>
                    <a:pt x="f121" y="f20"/>
                  </a:cubicBezTo>
                  <a:lnTo>
                    <a:pt x="f122" y="f18"/>
                  </a:lnTo>
                  <a:lnTo>
                    <a:pt x="f122" y="f17"/>
                  </a:lnTo>
                  <a:cubicBezTo>
                    <a:pt x="f122" y="f123"/>
                    <a:pt x="f124" y="f2"/>
                    <a:pt x="f13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4" name="Google Shape;10242;p74">
              <a:extLst>
                <a:ext uri="{FF2B5EF4-FFF2-40B4-BE49-F238E27FC236}">
                  <a16:creationId xmlns:a16="http://schemas.microsoft.com/office/drawing/2014/main" id="{2FD51831-6E92-4BE7-AF4C-E4C86A6484E3}"/>
                </a:ext>
              </a:extLst>
            </p:cNvPr>
            <p:cNvSpPr/>
            <p:nvPr/>
          </p:nvSpPr>
          <p:spPr>
            <a:xfrm>
              <a:off x="7074383" y="5047844"/>
              <a:ext cx="256169" cy="601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02"/>
                <a:gd name="f4" fmla="val 1388"/>
                <a:gd name="f5" fmla="val 693"/>
                <a:gd name="f6" fmla="val 1"/>
                <a:gd name="f7" fmla="val 315"/>
                <a:gd name="f8" fmla="val 316"/>
                <a:gd name="f9" fmla="val 694"/>
                <a:gd name="f10" fmla="val 1040"/>
                <a:gd name="f11" fmla="val 1261"/>
                <a:gd name="f12" fmla="val 158"/>
                <a:gd name="f13" fmla="val 1387"/>
                <a:gd name="f14" fmla="val 347"/>
                <a:gd name="f15" fmla="val 5955"/>
                <a:gd name="f16" fmla="val 6144"/>
                <a:gd name="f17" fmla="val 1356"/>
                <a:gd name="f18" fmla="val 6301"/>
                <a:gd name="f19" fmla="val 1198"/>
                <a:gd name="f20" fmla="val 5986"/>
                <a:gd name="f21" fmla="val 5577"/>
                <a:gd name="f22" fmla="*/ f0 1 6302"/>
                <a:gd name="f23" fmla="*/ f1 1 1388"/>
                <a:gd name="f24" fmla="+- f4 0 f2"/>
                <a:gd name="f25" fmla="+- f3 0 f2"/>
                <a:gd name="f26" fmla="*/ f25 1 6302"/>
                <a:gd name="f27" fmla="*/ f24 1 1388"/>
                <a:gd name="f28" fmla="*/ f2 1 f26"/>
                <a:gd name="f29" fmla="*/ f3 1 f26"/>
                <a:gd name="f30" fmla="*/ f2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6302" h="1388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12" y="f13"/>
                    <a:pt x="f14" y="f13"/>
                  </a:cubicBezTo>
                  <a:lnTo>
                    <a:pt x="f15" y="f13"/>
                  </a:lnTo>
                  <a:cubicBezTo>
                    <a:pt x="f16" y="f17"/>
                    <a:pt x="f18" y="f19"/>
                    <a:pt x="f18" y="f10"/>
                  </a:cubicBezTo>
                  <a:lnTo>
                    <a:pt x="f18" y="f9"/>
                  </a:lnTo>
                  <a:cubicBezTo>
                    <a:pt x="f18" y="f8"/>
                    <a:pt x="f20" y="f6"/>
                    <a:pt x="f21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5" name="Google Shape;10303;p74">
            <a:extLst>
              <a:ext uri="{FF2B5EF4-FFF2-40B4-BE49-F238E27FC236}">
                <a16:creationId xmlns:a16="http://schemas.microsoft.com/office/drawing/2014/main" id="{5E9CB162-531B-4F94-901D-CEF4E1A320AE}"/>
              </a:ext>
            </a:extLst>
          </p:cNvPr>
          <p:cNvGrpSpPr/>
          <p:nvPr/>
        </p:nvGrpSpPr>
        <p:grpSpPr>
          <a:xfrm>
            <a:off x="7899455" y="4585633"/>
            <a:ext cx="480316" cy="511854"/>
            <a:chOff x="7899455" y="4585633"/>
            <a:chExt cx="480316" cy="511854"/>
          </a:xfrm>
        </p:grpSpPr>
        <p:sp>
          <p:nvSpPr>
            <p:cNvPr id="76" name="Google Shape;10304;p74">
              <a:extLst>
                <a:ext uri="{FF2B5EF4-FFF2-40B4-BE49-F238E27FC236}">
                  <a16:creationId xmlns:a16="http://schemas.microsoft.com/office/drawing/2014/main" id="{F1766031-3AFA-4F60-B78C-A02DBE038E4D}"/>
                </a:ext>
              </a:extLst>
            </p:cNvPr>
            <p:cNvSpPr/>
            <p:nvPr/>
          </p:nvSpPr>
          <p:spPr>
            <a:xfrm>
              <a:off x="7982702" y="4735741"/>
              <a:ext cx="28209" cy="15020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3467"/>
                <a:gd name="f5" fmla="val 1"/>
                <a:gd name="f6" fmla="val 3466"/>
                <a:gd name="f7" fmla="*/ f0 1 694"/>
                <a:gd name="f8" fmla="*/ f1 1 3467"/>
                <a:gd name="f9" fmla="+- f4 0 f2"/>
                <a:gd name="f10" fmla="+- f3 0 f2"/>
                <a:gd name="f11" fmla="*/ f10 1 694"/>
                <a:gd name="f12" fmla="*/ f9 1 3467"/>
                <a:gd name="f13" fmla="*/ f2 1 f11"/>
                <a:gd name="f14" fmla="*/ f3 1 f11"/>
                <a:gd name="f15" fmla="*/ f2 1 f12"/>
                <a:gd name="f16" fmla="*/ f4 1 f12"/>
                <a:gd name="f17" fmla="*/ f13 f7 1"/>
                <a:gd name="f18" fmla="*/ f14 f7 1"/>
                <a:gd name="f19" fmla="*/ f16 f8 1"/>
                <a:gd name="f20" fmla="*/ f15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" t="f20" r="f18" b="f19"/>
              <a:pathLst>
                <a:path w="694" h="3467">
                  <a:moveTo>
                    <a:pt x="f2" y="f5"/>
                  </a:moveTo>
                  <a:lnTo>
                    <a:pt x="f2" y="f6"/>
                  </a:lnTo>
                  <a:lnTo>
                    <a:pt x="f3" y="f6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10305;p74">
              <a:extLst>
                <a:ext uri="{FF2B5EF4-FFF2-40B4-BE49-F238E27FC236}">
                  <a16:creationId xmlns:a16="http://schemas.microsoft.com/office/drawing/2014/main" id="{451DC311-9337-4BBD-A173-68E30698B844}"/>
                </a:ext>
              </a:extLst>
            </p:cNvPr>
            <p:cNvSpPr/>
            <p:nvPr/>
          </p:nvSpPr>
          <p:spPr>
            <a:xfrm>
              <a:off x="8267008" y="4735741"/>
              <a:ext cx="29507" cy="15020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26"/>
                <a:gd name="f4" fmla="val 3467"/>
                <a:gd name="f5" fmla="val 1"/>
                <a:gd name="f6" fmla="val 3466"/>
                <a:gd name="f7" fmla="val 725"/>
                <a:gd name="f8" fmla="*/ f0 1 726"/>
                <a:gd name="f9" fmla="*/ f1 1 3467"/>
                <a:gd name="f10" fmla="+- f4 0 f2"/>
                <a:gd name="f11" fmla="+- f3 0 f2"/>
                <a:gd name="f12" fmla="*/ f11 1 726"/>
                <a:gd name="f13" fmla="*/ f10 1 3467"/>
                <a:gd name="f14" fmla="*/ f2 1 f12"/>
                <a:gd name="f15" fmla="*/ f3 1 f12"/>
                <a:gd name="f16" fmla="*/ f2 1 f13"/>
                <a:gd name="f17" fmla="*/ f4 1 f13"/>
                <a:gd name="f18" fmla="*/ f14 f8 1"/>
                <a:gd name="f19" fmla="*/ f15 f8 1"/>
                <a:gd name="f20" fmla="*/ f17 f9 1"/>
                <a:gd name="f21" fmla="*/ f16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726" h="3467">
                  <a:moveTo>
                    <a:pt x="f5" y="f5"/>
                  </a:moveTo>
                  <a:lnTo>
                    <a:pt x="f5" y="f6"/>
                  </a:lnTo>
                  <a:lnTo>
                    <a:pt x="f7" y="f6"/>
                  </a:lnTo>
                  <a:lnTo>
                    <a:pt x="f7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8" name="Google Shape;10306;p74">
              <a:extLst>
                <a:ext uri="{FF2B5EF4-FFF2-40B4-BE49-F238E27FC236}">
                  <a16:creationId xmlns:a16="http://schemas.microsoft.com/office/drawing/2014/main" id="{6DAE4EE9-4931-4B5C-AA72-118D14399C09}"/>
                </a:ext>
              </a:extLst>
            </p:cNvPr>
            <p:cNvSpPr/>
            <p:nvPr/>
          </p:nvSpPr>
          <p:spPr>
            <a:xfrm>
              <a:off x="7982702" y="4915924"/>
              <a:ext cx="28209" cy="18021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4160"/>
                <a:gd name="f5" fmla="val 4159"/>
                <a:gd name="f6" fmla="*/ f0 1 694"/>
                <a:gd name="f7" fmla="*/ f1 1 4160"/>
                <a:gd name="f8" fmla="+- f4 0 f2"/>
                <a:gd name="f9" fmla="+- f3 0 f2"/>
                <a:gd name="f10" fmla="*/ f9 1 694"/>
                <a:gd name="f11" fmla="*/ f8 1 4160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694" h="4160">
                  <a:moveTo>
                    <a:pt x="f2" y="f2"/>
                  </a:moveTo>
                  <a:lnTo>
                    <a:pt x="f2" y="f5"/>
                  </a:lnTo>
                  <a:lnTo>
                    <a:pt x="f3" y="f5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10307;p74">
              <a:extLst>
                <a:ext uri="{FF2B5EF4-FFF2-40B4-BE49-F238E27FC236}">
                  <a16:creationId xmlns:a16="http://schemas.microsoft.com/office/drawing/2014/main" id="{462CBA11-C4E8-4926-9F9F-8896BF2610D6}"/>
                </a:ext>
              </a:extLst>
            </p:cNvPr>
            <p:cNvSpPr/>
            <p:nvPr/>
          </p:nvSpPr>
          <p:spPr>
            <a:xfrm>
              <a:off x="8267008" y="4915924"/>
              <a:ext cx="29507" cy="18021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26"/>
                <a:gd name="f4" fmla="val 4160"/>
                <a:gd name="f5" fmla="val 1"/>
                <a:gd name="f6" fmla="val 4159"/>
                <a:gd name="f7" fmla="val 725"/>
                <a:gd name="f8" fmla="*/ f0 1 726"/>
                <a:gd name="f9" fmla="*/ f1 1 4160"/>
                <a:gd name="f10" fmla="+- f4 0 f2"/>
                <a:gd name="f11" fmla="+- f3 0 f2"/>
                <a:gd name="f12" fmla="*/ f11 1 726"/>
                <a:gd name="f13" fmla="*/ f10 1 4160"/>
                <a:gd name="f14" fmla="*/ f2 1 f12"/>
                <a:gd name="f15" fmla="*/ f3 1 f12"/>
                <a:gd name="f16" fmla="*/ f2 1 f13"/>
                <a:gd name="f17" fmla="*/ f4 1 f13"/>
                <a:gd name="f18" fmla="*/ f14 f8 1"/>
                <a:gd name="f19" fmla="*/ f15 f8 1"/>
                <a:gd name="f20" fmla="*/ f17 f9 1"/>
                <a:gd name="f21" fmla="*/ f16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726" h="4160">
                  <a:moveTo>
                    <a:pt x="f5" y="f2"/>
                  </a:moveTo>
                  <a:lnTo>
                    <a:pt x="f5" y="f6"/>
                  </a:lnTo>
                  <a:lnTo>
                    <a:pt x="f7" y="f6"/>
                  </a:lnTo>
                  <a:lnTo>
                    <a:pt x="f7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0" name="Google Shape;10308;p74">
              <a:extLst>
                <a:ext uri="{FF2B5EF4-FFF2-40B4-BE49-F238E27FC236}">
                  <a16:creationId xmlns:a16="http://schemas.microsoft.com/office/drawing/2014/main" id="{02D05F92-F1B6-4280-A22E-5263D035A769}"/>
                </a:ext>
              </a:extLst>
            </p:cNvPr>
            <p:cNvSpPr/>
            <p:nvPr/>
          </p:nvSpPr>
          <p:spPr>
            <a:xfrm>
              <a:off x="7899455" y="4735741"/>
              <a:ext cx="56372" cy="15020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3467"/>
                <a:gd name="f5" fmla="val 1009"/>
                <a:gd name="f6" fmla="val 1"/>
                <a:gd name="f7" fmla="val 442"/>
                <a:gd name="f8" fmla="val 2049"/>
                <a:gd name="f9" fmla="val 2427"/>
                <a:gd name="f10" fmla="val 158"/>
                <a:gd name="f11" fmla="val 2773"/>
                <a:gd name="f12" fmla="val 3025"/>
                <a:gd name="f13" fmla="val 662"/>
                <a:gd name="f14" fmla="val 3340"/>
                <a:gd name="f15" fmla="val 3466"/>
                <a:gd name="f16" fmla="*/ f0 1 1387"/>
                <a:gd name="f17" fmla="*/ f1 1 3467"/>
                <a:gd name="f18" fmla="+- f4 0 f2"/>
                <a:gd name="f19" fmla="+- f3 0 f2"/>
                <a:gd name="f20" fmla="*/ f19 1 1387"/>
                <a:gd name="f21" fmla="*/ f18 1 3467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1387" h="3467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lnTo>
                    <a:pt x="f6" y="f8"/>
                  </a:lnTo>
                  <a:cubicBezTo>
                    <a:pt x="f6" y="f9"/>
                    <a:pt x="f10" y="f11"/>
                    <a:pt x="f7" y="f12"/>
                  </a:cubicBezTo>
                  <a:cubicBezTo>
                    <a:pt x="f13" y="f14"/>
                    <a:pt x="f5" y="f15"/>
                    <a:pt x="f3" y="f15"/>
                  </a:cubicBezTo>
                  <a:lnTo>
                    <a:pt x="f3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1" name="Google Shape;10309;p74">
              <a:extLst>
                <a:ext uri="{FF2B5EF4-FFF2-40B4-BE49-F238E27FC236}">
                  <a16:creationId xmlns:a16="http://schemas.microsoft.com/office/drawing/2014/main" id="{7D95632D-5C02-402A-BA71-1A0F9275753F}"/>
                </a:ext>
              </a:extLst>
            </p:cNvPr>
            <p:cNvSpPr/>
            <p:nvPr/>
          </p:nvSpPr>
          <p:spPr>
            <a:xfrm>
              <a:off x="8040346" y="4735741"/>
              <a:ext cx="198534" cy="15020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3467"/>
                <a:gd name="f5" fmla="val 1"/>
                <a:gd name="f6" fmla="val 3466"/>
                <a:gd name="f7" fmla="val 4883"/>
                <a:gd name="f8" fmla="*/ f0 1 4884"/>
                <a:gd name="f9" fmla="*/ f1 1 3467"/>
                <a:gd name="f10" fmla="+- f4 0 f2"/>
                <a:gd name="f11" fmla="+- f3 0 f2"/>
                <a:gd name="f12" fmla="*/ f11 1 4884"/>
                <a:gd name="f13" fmla="*/ f10 1 3467"/>
                <a:gd name="f14" fmla="*/ f2 1 f12"/>
                <a:gd name="f15" fmla="*/ f3 1 f12"/>
                <a:gd name="f16" fmla="*/ f2 1 f13"/>
                <a:gd name="f17" fmla="*/ f4 1 f13"/>
                <a:gd name="f18" fmla="*/ f14 f8 1"/>
                <a:gd name="f19" fmla="*/ f15 f8 1"/>
                <a:gd name="f20" fmla="*/ f17 f9 1"/>
                <a:gd name="f21" fmla="*/ f16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4884" h="3467">
                  <a:moveTo>
                    <a:pt x="f2" y="f5"/>
                  </a:moveTo>
                  <a:lnTo>
                    <a:pt x="f2" y="f6"/>
                  </a:lnTo>
                  <a:lnTo>
                    <a:pt x="f7" y="f6"/>
                  </a:lnTo>
                  <a:lnTo>
                    <a:pt x="f7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2" name="Google Shape;10310;p74">
              <a:extLst>
                <a:ext uri="{FF2B5EF4-FFF2-40B4-BE49-F238E27FC236}">
                  <a16:creationId xmlns:a16="http://schemas.microsoft.com/office/drawing/2014/main" id="{1E8F0D5F-22E8-4600-8F7B-679F13D2DD3C}"/>
                </a:ext>
              </a:extLst>
            </p:cNvPr>
            <p:cNvSpPr/>
            <p:nvPr/>
          </p:nvSpPr>
          <p:spPr>
            <a:xfrm>
              <a:off x="8323344" y="4894088"/>
              <a:ext cx="56427" cy="20339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8"/>
                <a:gd name="f4" fmla="val 4695"/>
                <a:gd name="f5" fmla="val 1387"/>
                <a:gd name="f6" fmla="val 977"/>
                <a:gd name="f7" fmla="val 315"/>
                <a:gd name="f8" fmla="val 505"/>
                <a:gd name="f9" fmla="val 504"/>
                <a:gd name="f10" fmla="val 1"/>
                <a:gd name="f11" fmla="val 347"/>
                <a:gd name="f12" fmla="val 946"/>
                <a:gd name="f13" fmla="val 4222"/>
                <a:gd name="f14" fmla="val 3655"/>
                <a:gd name="f15" fmla="*/ f0 1 1388"/>
                <a:gd name="f16" fmla="*/ f1 1 4695"/>
                <a:gd name="f17" fmla="+- f4 0 f2"/>
                <a:gd name="f18" fmla="+- f3 0 f2"/>
                <a:gd name="f19" fmla="*/ f18 1 1388"/>
                <a:gd name="f20" fmla="*/ f17 1 4695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388" h="4695">
                  <a:moveTo>
                    <a:pt x="f5" y="f2"/>
                  </a:moveTo>
                  <a:cubicBezTo>
                    <a:pt x="f6" y="f7"/>
                    <a:pt x="f8" y="f9"/>
                    <a:pt x="f10" y="f9"/>
                  </a:cubicBezTo>
                  <a:lnTo>
                    <a:pt x="f10" y="f4"/>
                  </a:lnTo>
                  <a:lnTo>
                    <a:pt x="f11" y="f4"/>
                  </a:lnTo>
                  <a:cubicBezTo>
                    <a:pt x="f12" y="f4"/>
                    <a:pt x="f5" y="f13"/>
                    <a:pt x="f5" y="f14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3" name="Google Shape;10311;p74">
              <a:extLst>
                <a:ext uri="{FF2B5EF4-FFF2-40B4-BE49-F238E27FC236}">
                  <a16:creationId xmlns:a16="http://schemas.microsoft.com/office/drawing/2014/main" id="{70C21D44-61FA-405A-91E5-B13EE342AF22}"/>
                </a:ext>
              </a:extLst>
            </p:cNvPr>
            <p:cNvSpPr/>
            <p:nvPr/>
          </p:nvSpPr>
          <p:spPr>
            <a:xfrm>
              <a:off x="7899455" y="4894088"/>
              <a:ext cx="56372" cy="2020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4664"/>
                <a:gd name="f5" fmla="val 1"/>
                <a:gd name="f6" fmla="val 3655"/>
                <a:gd name="f7" fmla="val 4222"/>
                <a:gd name="f8" fmla="val 442"/>
                <a:gd name="f9" fmla="val 4663"/>
                <a:gd name="f10" fmla="val 1009"/>
                <a:gd name="f11" fmla="val 504"/>
                <a:gd name="f12" fmla="val 851"/>
                <a:gd name="f13" fmla="val 379"/>
                <a:gd name="f14" fmla="val 315"/>
                <a:gd name="f15" fmla="*/ f0 1 1387"/>
                <a:gd name="f16" fmla="*/ f1 1 4664"/>
                <a:gd name="f17" fmla="+- f4 0 f2"/>
                <a:gd name="f18" fmla="+- f3 0 f2"/>
                <a:gd name="f19" fmla="*/ f18 1 1387"/>
                <a:gd name="f20" fmla="*/ f17 1 4664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387" h="4664">
                  <a:moveTo>
                    <a:pt x="f5" y="f2"/>
                  </a:moveTo>
                  <a:lnTo>
                    <a:pt x="f5" y="f6"/>
                  </a:lnTo>
                  <a:cubicBezTo>
                    <a:pt x="f5" y="f7"/>
                    <a:pt x="f8" y="f9"/>
                    <a:pt x="f10" y="f9"/>
                  </a:cubicBezTo>
                  <a:lnTo>
                    <a:pt x="f3" y="f9"/>
                  </a:lnTo>
                  <a:lnTo>
                    <a:pt x="f3" y="f11"/>
                  </a:lnTo>
                  <a:cubicBezTo>
                    <a:pt x="f12" y="f11"/>
                    <a:pt x="f13" y="f14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4" name="Google Shape;10312;p74">
              <a:extLst>
                <a:ext uri="{FF2B5EF4-FFF2-40B4-BE49-F238E27FC236}">
                  <a16:creationId xmlns:a16="http://schemas.microsoft.com/office/drawing/2014/main" id="{3863DB81-05D2-4495-A9A8-250384A38F5E}"/>
                </a:ext>
              </a:extLst>
            </p:cNvPr>
            <p:cNvSpPr/>
            <p:nvPr/>
          </p:nvSpPr>
          <p:spPr>
            <a:xfrm>
              <a:off x="8124846" y="4915924"/>
              <a:ext cx="28209" cy="3145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726"/>
                <a:gd name="f5" fmla="val 1"/>
                <a:gd name="f6" fmla="val 347"/>
                <a:gd name="f7" fmla="val 568"/>
                <a:gd name="f8" fmla="val 158"/>
                <a:gd name="f9" fmla="val 725"/>
                <a:gd name="f10" fmla="*/ f0 1 694"/>
                <a:gd name="f11" fmla="*/ f1 1 726"/>
                <a:gd name="f12" fmla="+- f4 0 f2"/>
                <a:gd name="f13" fmla="+- f3 0 f2"/>
                <a:gd name="f14" fmla="*/ f13 1 694"/>
                <a:gd name="f15" fmla="*/ f12 1 726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694" h="726">
                  <a:moveTo>
                    <a:pt x="f5" y="f2"/>
                  </a:moveTo>
                  <a:lnTo>
                    <a:pt x="f5" y="f6"/>
                  </a:lnTo>
                  <a:cubicBezTo>
                    <a:pt x="f5" y="f7"/>
                    <a:pt x="f8" y="f9"/>
                    <a:pt x="f6" y="f9"/>
                  </a:cubicBezTo>
                  <a:cubicBezTo>
                    <a:pt x="f7" y="f9"/>
                    <a:pt x="f3" y="f7"/>
                    <a:pt x="f3" y="f6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5" name="Google Shape;10313;p74">
              <a:extLst>
                <a:ext uri="{FF2B5EF4-FFF2-40B4-BE49-F238E27FC236}">
                  <a16:creationId xmlns:a16="http://schemas.microsoft.com/office/drawing/2014/main" id="{6FF52511-5C91-4B35-AB6D-C5ED88685758}"/>
                </a:ext>
              </a:extLst>
            </p:cNvPr>
            <p:cNvSpPr/>
            <p:nvPr/>
          </p:nvSpPr>
          <p:spPr>
            <a:xfrm>
              <a:off x="8323344" y="4735741"/>
              <a:ext cx="56427" cy="15020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8"/>
                <a:gd name="f4" fmla="val 3467"/>
                <a:gd name="f5" fmla="val 1"/>
                <a:gd name="f6" fmla="val 3466"/>
                <a:gd name="f7" fmla="val 347"/>
                <a:gd name="f8" fmla="val 662"/>
                <a:gd name="f9" fmla="val 3340"/>
                <a:gd name="f10" fmla="val 946"/>
                <a:gd name="f11" fmla="val 3088"/>
                <a:gd name="f12" fmla="val 1229"/>
                <a:gd name="f13" fmla="val 2836"/>
                <a:gd name="f14" fmla="val 1387"/>
                <a:gd name="f15" fmla="val 2458"/>
                <a:gd name="f16" fmla="val 2080"/>
                <a:gd name="f17" fmla="val 1040"/>
                <a:gd name="f18" fmla="val 442"/>
                <a:gd name="f19" fmla="val 914"/>
                <a:gd name="f20" fmla="*/ f0 1 1388"/>
                <a:gd name="f21" fmla="*/ f1 1 3467"/>
                <a:gd name="f22" fmla="+- f4 0 f2"/>
                <a:gd name="f23" fmla="+- f3 0 f2"/>
                <a:gd name="f24" fmla="*/ f23 1 1388"/>
                <a:gd name="f25" fmla="*/ f22 1 3467"/>
                <a:gd name="f26" fmla="*/ f2 1 f24"/>
                <a:gd name="f27" fmla="*/ f3 1 f24"/>
                <a:gd name="f28" fmla="*/ f2 1 f25"/>
                <a:gd name="f29" fmla="*/ f4 1 f25"/>
                <a:gd name="f30" fmla="*/ f26 f20 1"/>
                <a:gd name="f31" fmla="*/ f27 f20 1"/>
                <a:gd name="f32" fmla="*/ f29 f21 1"/>
                <a:gd name="f33" fmla="*/ f28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1388" h="3467">
                  <a:moveTo>
                    <a:pt x="f5" y="f5"/>
                  </a:moveTo>
                  <a:lnTo>
                    <a:pt x="f5" y="f6"/>
                  </a:ln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4" y="f16"/>
                  </a:cubicBezTo>
                  <a:lnTo>
                    <a:pt x="f14" y="f17"/>
                  </a:lnTo>
                  <a:cubicBezTo>
                    <a:pt x="f14" y="f18"/>
                    <a:pt x="f19" y="f5"/>
                    <a:pt x="f7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6" name="Google Shape;10314;p74">
              <a:extLst>
                <a:ext uri="{FF2B5EF4-FFF2-40B4-BE49-F238E27FC236}">
                  <a16:creationId xmlns:a16="http://schemas.microsoft.com/office/drawing/2014/main" id="{36858F07-F36A-4B5D-B322-77AFC97EAE74}"/>
                </a:ext>
              </a:extLst>
            </p:cNvPr>
            <p:cNvSpPr/>
            <p:nvPr/>
          </p:nvSpPr>
          <p:spPr>
            <a:xfrm>
              <a:off x="8040346" y="4915924"/>
              <a:ext cx="198534" cy="18021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4160"/>
                <a:gd name="f5" fmla="val 4159"/>
                <a:gd name="f6" fmla="val 4883"/>
                <a:gd name="f7" fmla="val 3466"/>
                <a:gd name="f8" fmla="val 347"/>
                <a:gd name="f9" fmla="val 946"/>
                <a:gd name="f10" fmla="val 2993"/>
                <a:gd name="f11" fmla="val 1387"/>
                <a:gd name="f12" fmla="val 2426"/>
                <a:gd name="f13" fmla="val 1827"/>
                <a:gd name="f14" fmla="val 1418"/>
                <a:gd name="f15" fmla="val 914"/>
                <a:gd name="f16" fmla="*/ f0 1 4884"/>
                <a:gd name="f17" fmla="*/ f1 1 4160"/>
                <a:gd name="f18" fmla="+- f4 0 f2"/>
                <a:gd name="f19" fmla="+- f3 0 f2"/>
                <a:gd name="f20" fmla="*/ f19 1 4884"/>
                <a:gd name="f21" fmla="*/ f18 1 4160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4884" h="4160">
                  <a:moveTo>
                    <a:pt x="f2" y="f2"/>
                  </a:moveTo>
                  <a:lnTo>
                    <a:pt x="f2" y="f5"/>
                  </a:lnTo>
                  <a:lnTo>
                    <a:pt x="f6" y="f5"/>
                  </a:lnTo>
                  <a:lnTo>
                    <a:pt x="f6" y="f2"/>
                  </a:lnTo>
                  <a:lnTo>
                    <a:pt x="f7" y="f2"/>
                  </a:lnTo>
                  <a:lnTo>
                    <a:pt x="f7" y="f8"/>
                  </a:lnTo>
                  <a:cubicBezTo>
                    <a:pt x="f7" y="f9"/>
                    <a:pt x="f10" y="f11"/>
                    <a:pt x="f12" y="f11"/>
                  </a:cubicBezTo>
                  <a:cubicBezTo>
                    <a:pt x="f13" y="f11"/>
                    <a:pt x="f14" y="f15"/>
                    <a:pt x="f14" y="f8"/>
                  </a:cubicBezTo>
                  <a:lnTo>
                    <a:pt x="f14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7" name="Google Shape;10315;p74">
              <a:extLst>
                <a:ext uri="{FF2B5EF4-FFF2-40B4-BE49-F238E27FC236}">
                  <a16:creationId xmlns:a16="http://schemas.microsoft.com/office/drawing/2014/main" id="{0DC721EC-6CED-4E4B-A5F9-6B7064125C14}"/>
                </a:ext>
              </a:extLst>
            </p:cNvPr>
            <p:cNvSpPr/>
            <p:nvPr/>
          </p:nvSpPr>
          <p:spPr>
            <a:xfrm>
              <a:off x="8039039" y="4585633"/>
              <a:ext cx="198534" cy="1201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2773"/>
                <a:gd name="f5" fmla="val 2427"/>
                <a:gd name="f6" fmla="val 1103"/>
                <a:gd name="f7" fmla="val 1"/>
                <a:gd name="f8" fmla="val 2426"/>
                <a:gd name="f9" fmla="val 1355"/>
                <a:gd name="f10" fmla="val 1828"/>
                <a:gd name="f11" fmla="val 1418"/>
                <a:gd name="f12" fmla="val 2395"/>
                <a:gd name="f13" fmla="val 2994"/>
                <a:gd name="f14" fmla="val 3403"/>
                <a:gd name="f15" fmla="val 1891"/>
                <a:gd name="f16" fmla="val 3781"/>
                <a:gd name="f17" fmla="*/ f0 1 4884"/>
                <a:gd name="f18" fmla="*/ f1 1 2773"/>
                <a:gd name="f19" fmla="+- f4 0 f2"/>
                <a:gd name="f20" fmla="+- f3 0 f2"/>
                <a:gd name="f21" fmla="*/ f20 1 4884"/>
                <a:gd name="f22" fmla="*/ f19 1 2773"/>
                <a:gd name="f23" fmla="*/ f2 1 f21"/>
                <a:gd name="f24" fmla="*/ f3 1 f21"/>
                <a:gd name="f25" fmla="*/ f2 1 f22"/>
                <a:gd name="f26" fmla="*/ f4 1 f22"/>
                <a:gd name="f27" fmla="*/ f23 f17 1"/>
                <a:gd name="f28" fmla="*/ f24 f17 1"/>
                <a:gd name="f29" fmla="*/ f26 f18 1"/>
                <a:gd name="f30" fmla="*/ f25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4884" h="2773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lnTo>
                    <a:pt x="f7" y="f4"/>
                  </a:lnTo>
                  <a:lnTo>
                    <a:pt x="f9" y="f4"/>
                  </a:lnTo>
                  <a:lnTo>
                    <a:pt x="f9" y="f8"/>
                  </a:lnTo>
                  <a:cubicBezTo>
                    <a:pt x="f9" y="f10"/>
                    <a:pt x="f10" y="f11"/>
                    <a:pt x="f12" y="f11"/>
                  </a:cubicBezTo>
                  <a:cubicBezTo>
                    <a:pt x="f13" y="f11"/>
                    <a:pt x="f14" y="f15"/>
                    <a:pt x="f14" y="f8"/>
                  </a:cubicBezTo>
                  <a:lnTo>
                    <a:pt x="f14" y="f4"/>
                  </a:lnTo>
                  <a:lnTo>
                    <a:pt x="f3" y="f4"/>
                  </a:lnTo>
                  <a:lnTo>
                    <a:pt x="f3" y="f8"/>
                  </a:lnTo>
                  <a:cubicBezTo>
                    <a:pt x="f3" y="f6"/>
                    <a:pt x="f16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8" name="Google Shape;10341;p74">
            <a:extLst>
              <a:ext uri="{FF2B5EF4-FFF2-40B4-BE49-F238E27FC236}">
                <a16:creationId xmlns:a16="http://schemas.microsoft.com/office/drawing/2014/main" id="{F58945B2-274C-4F35-88CE-A8FF62CEE1F3}"/>
              </a:ext>
            </a:extLst>
          </p:cNvPr>
          <p:cNvGrpSpPr/>
          <p:nvPr/>
        </p:nvGrpSpPr>
        <p:grpSpPr>
          <a:xfrm>
            <a:off x="11370271" y="3665354"/>
            <a:ext cx="346008" cy="483470"/>
            <a:chOff x="11370271" y="3665354"/>
            <a:chExt cx="346008" cy="483470"/>
          </a:xfrm>
        </p:grpSpPr>
        <p:sp>
          <p:nvSpPr>
            <p:cNvPr id="89" name="Google Shape;10342;p74">
              <a:extLst>
                <a:ext uri="{FF2B5EF4-FFF2-40B4-BE49-F238E27FC236}">
                  <a16:creationId xmlns:a16="http://schemas.microsoft.com/office/drawing/2014/main" id="{480C8821-8C51-4A0D-AE6D-A601A53F549F}"/>
                </a:ext>
              </a:extLst>
            </p:cNvPr>
            <p:cNvSpPr/>
            <p:nvPr/>
          </p:nvSpPr>
          <p:spPr>
            <a:xfrm>
              <a:off x="11370271" y="3665354"/>
              <a:ext cx="346008" cy="3403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012"/>
                <a:gd name="f4" fmla="val 8318"/>
                <a:gd name="f5" fmla="val 4538"/>
                <a:gd name="f6" fmla="val 1"/>
                <a:gd name="f7" fmla="val 2112"/>
                <a:gd name="f8" fmla="val 1985"/>
                <a:gd name="f9" fmla="val 32"/>
                <a:gd name="f10" fmla="val 4537"/>
                <a:gd name="f11" fmla="val 5860"/>
                <a:gd name="f12" fmla="val 631"/>
                <a:gd name="f13" fmla="val 7184"/>
                <a:gd name="f14" fmla="val 1797"/>
                <a:gd name="f15" fmla="val 8066"/>
                <a:gd name="f16" fmla="val 1923"/>
                <a:gd name="f17" fmla="val 8192"/>
                <a:gd name="f18" fmla="val 2017"/>
                <a:gd name="f19" fmla="val 8223"/>
                <a:gd name="f20" fmla="val 2049"/>
                <a:gd name="f21" fmla="val 4160"/>
                <a:gd name="f22" fmla="val 6900"/>
                <a:gd name="f23" fmla="val 2427"/>
                <a:gd name="f24" fmla="val 2238"/>
                <a:gd name="f25" fmla="val 2080"/>
                <a:gd name="f26" fmla="val 6743"/>
                <a:gd name="f27" fmla="val 6554"/>
                <a:gd name="f28" fmla="val 5829"/>
                <a:gd name="f29" fmla="val 4852"/>
                <a:gd name="f30" fmla="val 2679"/>
                <a:gd name="f31" fmla="val 4033"/>
                <a:gd name="f32" fmla="val 3498"/>
                <a:gd name="f33" fmla="val 3624"/>
                <a:gd name="f34" fmla="val 3277"/>
                <a:gd name="f35" fmla="val 3403"/>
                <a:gd name="f36" fmla="val 3151"/>
                <a:gd name="f37" fmla="val 3088"/>
                <a:gd name="f38" fmla="val 2678"/>
                <a:gd name="f39" fmla="val 1922"/>
                <a:gd name="f40" fmla="val 3782"/>
                <a:gd name="f41" fmla="val 1292"/>
                <a:gd name="f42" fmla="val 5262"/>
                <a:gd name="f43" fmla="val 5892"/>
                <a:gd name="f44" fmla="val 3025"/>
                <a:gd name="f45" fmla="val 5735"/>
                <a:gd name="f46" fmla="val 3340"/>
                <a:gd name="f47" fmla="val 5546"/>
                <a:gd name="f48" fmla="val 6365"/>
                <a:gd name="f49" fmla="val 6964"/>
                <a:gd name="f50" fmla="val 6806"/>
                <a:gd name="f51" fmla="val 6617"/>
                <a:gd name="f52" fmla="val 4884"/>
                <a:gd name="f53" fmla="val 6995"/>
                <a:gd name="f54" fmla="val 7027"/>
                <a:gd name="f55" fmla="val 8286"/>
                <a:gd name="f56" fmla="val 7121"/>
                <a:gd name="f57" fmla="val 7247"/>
                <a:gd name="f58" fmla="val 8129"/>
                <a:gd name="f59" fmla="val 8413"/>
                <a:gd name="f60" fmla="val 9011"/>
                <a:gd name="f61" fmla="val 4506"/>
                <a:gd name="f62" fmla="*/ f0 1 9012"/>
                <a:gd name="f63" fmla="*/ f1 1 8318"/>
                <a:gd name="f64" fmla="+- f4 0 f2"/>
                <a:gd name="f65" fmla="+- f3 0 f2"/>
                <a:gd name="f66" fmla="*/ f65 1 9012"/>
                <a:gd name="f67" fmla="*/ f64 1 8318"/>
                <a:gd name="f68" fmla="*/ f2 1 f66"/>
                <a:gd name="f69" fmla="*/ f3 1 f66"/>
                <a:gd name="f70" fmla="*/ f2 1 f67"/>
                <a:gd name="f71" fmla="*/ f4 1 f67"/>
                <a:gd name="f72" fmla="*/ f68 f62 1"/>
                <a:gd name="f73" fmla="*/ f69 f62 1"/>
                <a:gd name="f74" fmla="*/ f71 f63 1"/>
                <a:gd name="f75" fmla="*/ f70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2" t="f75" r="f73" b="f74"/>
              <a:pathLst>
                <a:path w="9012" h="8318">
                  <a:moveTo>
                    <a:pt x="f5" y="f6"/>
                  </a:moveTo>
                  <a:cubicBezTo>
                    <a:pt x="f7" y="f6"/>
                    <a:pt x="f6" y="f8"/>
                    <a:pt x="f9" y="f10"/>
                  </a:cubicBezTo>
                  <a:cubicBezTo>
                    <a:pt x="f9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4"/>
                  </a:cubicBezTo>
                  <a:lnTo>
                    <a:pt x="f21" y="f4"/>
                  </a:lnTo>
                  <a:lnTo>
                    <a:pt x="f21" y="f22"/>
                  </a:lnTo>
                  <a:lnTo>
                    <a:pt x="f23" y="f22"/>
                  </a:lnTo>
                  <a:cubicBezTo>
                    <a:pt x="f24" y="f22"/>
                    <a:pt x="f25" y="f26"/>
                    <a:pt x="f25" y="f27"/>
                  </a:cubicBezTo>
                  <a:lnTo>
                    <a:pt x="f25" y="f28"/>
                  </a:lnTo>
                  <a:cubicBezTo>
                    <a:pt x="f25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6" y="f38"/>
                  </a:cubicBezTo>
                  <a:cubicBezTo>
                    <a:pt x="f36" y="f39"/>
                    <a:pt x="f40" y="f41"/>
                    <a:pt x="f5" y="f41"/>
                  </a:cubicBezTo>
                  <a:cubicBezTo>
                    <a:pt x="f42" y="f41"/>
                    <a:pt x="f43" y="f39"/>
                    <a:pt x="f43" y="f38"/>
                  </a:cubicBezTo>
                  <a:cubicBezTo>
                    <a:pt x="f43" y="f44"/>
                    <a:pt x="f45" y="f46"/>
                    <a:pt x="f47" y="f33"/>
                  </a:cubicBezTo>
                  <a:cubicBezTo>
                    <a:pt x="f48" y="f31"/>
                    <a:pt x="f49" y="f29"/>
                    <a:pt x="f49" y="f28"/>
                  </a:cubicBezTo>
                  <a:lnTo>
                    <a:pt x="f49" y="f27"/>
                  </a:lnTo>
                  <a:cubicBezTo>
                    <a:pt x="f49" y="f26"/>
                    <a:pt x="f50" y="f22"/>
                    <a:pt x="f51" y="f22"/>
                  </a:cubicBezTo>
                  <a:lnTo>
                    <a:pt x="f52" y="f22"/>
                  </a:lnTo>
                  <a:lnTo>
                    <a:pt x="f52" y="f4"/>
                  </a:lnTo>
                  <a:lnTo>
                    <a:pt x="f53" y="f4"/>
                  </a:lnTo>
                  <a:cubicBezTo>
                    <a:pt x="f54" y="f55"/>
                    <a:pt x="f56" y="f17"/>
                    <a:pt x="f57" y="f58"/>
                  </a:cubicBezTo>
                  <a:cubicBezTo>
                    <a:pt x="f59" y="f13"/>
                    <a:pt x="f60" y="f28"/>
                    <a:pt x="f60" y="f61"/>
                  </a:cubicBezTo>
                  <a:cubicBezTo>
                    <a:pt x="f60" y="f18"/>
                    <a:pt x="f53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0" name="Google Shape;10343;p74">
              <a:extLst>
                <a:ext uri="{FF2B5EF4-FFF2-40B4-BE49-F238E27FC236}">
                  <a16:creationId xmlns:a16="http://schemas.microsoft.com/office/drawing/2014/main" id="{41AB4604-9E80-4CBC-856C-05883A0D3E50}"/>
                </a:ext>
              </a:extLst>
            </p:cNvPr>
            <p:cNvSpPr/>
            <p:nvPr/>
          </p:nvSpPr>
          <p:spPr>
            <a:xfrm>
              <a:off x="11516657" y="3749158"/>
              <a:ext cx="54434" cy="580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8"/>
                <a:gd name="f4" fmla="val 1419"/>
                <a:gd name="f5" fmla="val 725"/>
                <a:gd name="f6" fmla="val 315"/>
                <a:gd name="f7" fmla="val 1103"/>
                <a:gd name="f8" fmla="*/ f0 1 1418"/>
                <a:gd name="f9" fmla="*/ f1 1 1419"/>
                <a:gd name="f10" fmla="+- f4 0 f2"/>
                <a:gd name="f11" fmla="+- f3 0 f2"/>
                <a:gd name="f12" fmla="*/ f11 1 1418"/>
                <a:gd name="f13" fmla="*/ f10 1 1419"/>
                <a:gd name="f14" fmla="*/ f2 1 f12"/>
                <a:gd name="f15" fmla="*/ f3 1 f12"/>
                <a:gd name="f16" fmla="*/ f2 1 f13"/>
                <a:gd name="f17" fmla="*/ f4 1 f13"/>
                <a:gd name="f18" fmla="*/ f14 f8 1"/>
                <a:gd name="f19" fmla="*/ f15 f8 1"/>
                <a:gd name="f20" fmla="*/ f17 f9 1"/>
                <a:gd name="f21" fmla="*/ f16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1418" h="1419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cubicBezTo>
                    <a:pt x="f2" y="f7"/>
                    <a:pt x="f6" y="f3"/>
                    <a:pt x="f5" y="f3"/>
                  </a:cubicBezTo>
                  <a:cubicBezTo>
                    <a:pt x="f7" y="f3"/>
                    <a:pt x="f3" y="f7"/>
                    <a:pt x="f3" y="f5"/>
                  </a:cubicBezTo>
                  <a:cubicBezTo>
                    <a:pt x="f3" y="f6"/>
                    <a:pt x="f7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1" name="Google Shape;10344;p74">
              <a:extLst>
                <a:ext uri="{FF2B5EF4-FFF2-40B4-BE49-F238E27FC236}">
                  <a16:creationId xmlns:a16="http://schemas.microsoft.com/office/drawing/2014/main" id="{32A5CAA9-BBBD-4294-A3E5-F40ADB11F141}"/>
                </a:ext>
              </a:extLst>
            </p:cNvPr>
            <p:cNvSpPr/>
            <p:nvPr/>
          </p:nvSpPr>
          <p:spPr>
            <a:xfrm>
              <a:off x="11451314" y="4034049"/>
              <a:ext cx="186327" cy="580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53"/>
                <a:gd name="f4" fmla="val 1419"/>
                <a:gd name="f5" fmla="val 1"/>
                <a:gd name="f6" fmla="val 347"/>
                <a:gd name="f7" fmla="val 946"/>
                <a:gd name="f8" fmla="val 473"/>
                <a:gd name="f9" fmla="val 1040"/>
                <a:gd name="f10" fmla="val 3781"/>
                <a:gd name="f11" fmla="val 4380"/>
                <a:gd name="f12" fmla="*/ f0 1 4853"/>
                <a:gd name="f13" fmla="*/ f1 1 1419"/>
                <a:gd name="f14" fmla="+- f4 0 f2"/>
                <a:gd name="f15" fmla="+- f3 0 f2"/>
                <a:gd name="f16" fmla="*/ f15 1 4853"/>
                <a:gd name="f17" fmla="*/ f14 1 1419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4853" h="1419">
                  <a:moveTo>
                    <a:pt x="f5" y="f5"/>
                  </a:moveTo>
                  <a:lnTo>
                    <a:pt x="f5" y="f6"/>
                  </a:lnTo>
                  <a:cubicBezTo>
                    <a:pt x="f5" y="f7"/>
                    <a:pt x="f8" y="f4"/>
                    <a:pt x="f9" y="f4"/>
                  </a:cubicBezTo>
                  <a:lnTo>
                    <a:pt x="f10" y="f4"/>
                  </a:lnTo>
                  <a:cubicBezTo>
                    <a:pt x="f11" y="f4"/>
                    <a:pt x="f3" y="f7"/>
                    <a:pt x="f3" y="f6"/>
                  </a:cubicBezTo>
                  <a:lnTo>
                    <a:pt x="f3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2" name="Google Shape;10345;p74">
              <a:extLst>
                <a:ext uri="{FF2B5EF4-FFF2-40B4-BE49-F238E27FC236}">
                  <a16:creationId xmlns:a16="http://schemas.microsoft.com/office/drawing/2014/main" id="{231B6D46-CBB3-4F2A-A03B-E13E621CF349}"/>
                </a:ext>
              </a:extLst>
            </p:cNvPr>
            <p:cNvSpPr/>
            <p:nvPr/>
          </p:nvSpPr>
          <p:spPr>
            <a:xfrm>
              <a:off x="11477923" y="3836813"/>
              <a:ext cx="133109" cy="851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7"/>
                <a:gd name="f4" fmla="val 2080"/>
                <a:gd name="f5" fmla="val 1734"/>
                <a:gd name="f6" fmla="val 1"/>
                <a:gd name="f7" fmla="val 789"/>
                <a:gd name="f8" fmla="val 725"/>
                <a:gd name="f9" fmla="val 1733"/>
                <a:gd name="f10" fmla="val 3466"/>
                <a:gd name="f11" fmla="val 788"/>
                <a:gd name="f12" fmla="val 2679"/>
                <a:gd name="f13" fmla="*/ f0 1 3467"/>
                <a:gd name="f14" fmla="*/ f1 1 2080"/>
                <a:gd name="f15" fmla="+- f4 0 f2"/>
                <a:gd name="f16" fmla="+- f3 0 f2"/>
                <a:gd name="f17" fmla="*/ f16 1 3467"/>
                <a:gd name="f18" fmla="*/ f15 1 2080"/>
                <a:gd name="f19" fmla="*/ f2 1 f17"/>
                <a:gd name="f20" fmla="*/ f3 1 f17"/>
                <a:gd name="f21" fmla="*/ f2 1 f18"/>
                <a:gd name="f22" fmla="*/ f4 1 f18"/>
                <a:gd name="f23" fmla="*/ f19 f13 1"/>
                <a:gd name="f24" fmla="*/ f20 f13 1"/>
                <a:gd name="f25" fmla="*/ f22 f14 1"/>
                <a:gd name="f26" fmla="*/ f2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3467" h="2080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4"/>
                  </a:lnTo>
                  <a:lnTo>
                    <a:pt x="f10" y="f4"/>
                  </a:lnTo>
                  <a:lnTo>
                    <a:pt x="f10" y="f9"/>
                  </a:lnTo>
                  <a:cubicBezTo>
                    <a:pt x="f10" y="f11"/>
                    <a:pt x="f12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3" name="Google Shape;10346;p74">
              <a:extLst>
                <a:ext uri="{FF2B5EF4-FFF2-40B4-BE49-F238E27FC236}">
                  <a16:creationId xmlns:a16="http://schemas.microsoft.com/office/drawing/2014/main" id="{1CB496DE-376A-46A3-882D-5C682BAF6C62}"/>
                </a:ext>
              </a:extLst>
            </p:cNvPr>
            <p:cNvSpPr/>
            <p:nvPr/>
          </p:nvSpPr>
          <p:spPr>
            <a:xfrm>
              <a:off x="11477923" y="4120432"/>
              <a:ext cx="134307" cy="283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98"/>
                <a:gd name="f4" fmla="val 694"/>
                <a:gd name="f5" fmla="val 32"/>
                <a:gd name="f6" fmla="val 1"/>
                <a:gd name="f7" fmla="val 379"/>
                <a:gd name="f8" fmla="val 284"/>
                <a:gd name="f9" fmla="val 2773"/>
                <a:gd name="f10" fmla="val 3183"/>
                <a:gd name="f11" fmla="*/ f0 1 3498"/>
                <a:gd name="f12" fmla="*/ f1 1 694"/>
                <a:gd name="f13" fmla="+- f4 0 f2"/>
                <a:gd name="f14" fmla="+- f3 0 f2"/>
                <a:gd name="f15" fmla="*/ f14 1 3498"/>
                <a:gd name="f16" fmla="*/ f13 1 694"/>
                <a:gd name="f17" fmla="*/ f2 1 f15"/>
                <a:gd name="f18" fmla="*/ f3 1 f15"/>
                <a:gd name="f19" fmla="*/ f2 1 f16"/>
                <a:gd name="f20" fmla="*/ f4 1 f16"/>
                <a:gd name="f21" fmla="*/ f17 f11 1"/>
                <a:gd name="f22" fmla="*/ f18 f11 1"/>
                <a:gd name="f23" fmla="*/ f20 f12 1"/>
                <a:gd name="f24" fmla="*/ f19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3498" h="694">
                  <a:moveTo>
                    <a:pt x="f5" y="f6"/>
                  </a:moveTo>
                  <a:cubicBezTo>
                    <a:pt x="f6" y="f7"/>
                    <a:pt x="f8" y="f4"/>
                    <a:pt x="f4" y="f4"/>
                  </a:cubicBezTo>
                  <a:lnTo>
                    <a:pt x="f9" y="f4"/>
                  </a:lnTo>
                  <a:cubicBezTo>
                    <a:pt x="f10" y="f4"/>
                    <a:pt x="f3" y="f7"/>
                    <a:pt x="f3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4" name="Google Shape;10359;p74">
            <a:extLst>
              <a:ext uri="{FF2B5EF4-FFF2-40B4-BE49-F238E27FC236}">
                <a16:creationId xmlns:a16="http://schemas.microsoft.com/office/drawing/2014/main" id="{11B180A1-0D58-4191-A9A6-F6F49CE3D14A}"/>
              </a:ext>
            </a:extLst>
          </p:cNvPr>
          <p:cNvGrpSpPr/>
          <p:nvPr/>
        </p:nvGrpSpPr>
        <p:grpSpPr>
          <a:xfrm>
            <a:off x="8779666" y="4641759"/>
            <a:ext cx="481577" cy="451813"/>
            <a:chOff x="8779666" y="4641759"/>
            <a:chExt cx="481577" cy="451813"/>
          </a:xfrm>
        </p:grpSpPr>
        <p:sp>
          <p:nvSpPr>
            <p:cNvPr id="95" name="Google Shape;10360;p74">
              <a:extLst>
                <a:ext uri="{FF2B5EF4-FFF2-40B4-BE49-F238E27FC236}">
                  <a16:creationId xmlns:a16="http://schemas.microsoft.com/office/drawing/2014/main" id="{3BD9B002-2D75-4082-A7AA-7F81813631EB}"/>
                </a:ext>
              </a:extLst>
            </p:cNvPr>
            <p:cNvSpPr/>
            <p:nvPr/>
          </p:nvSpPr>
          <p:spPr>
            <a:xfrm>
              <a:off x="8906448" y="4851961"/>
              <a:ext cx="226698" cy="24161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77"/>
                <a:gd name="f4" fmla="val 2804"/>
                <a:gd name="f5" fmla="val 1607"/>
                <a:gd name="f6" fmla="val 1450"/>
                <a:gd name="f7" fmla="val 725"/>
                <a:gd name="f8" fmla="val 1009"/>
                <a:gd name="f9" fmla="val 3308"/>
                <a:gd name="f10" fmla="val 946"/>
                <a:gd name="f11" fmla="val 3749"/>
                <a:gd name="f12" fmla="val 851"/>
                <a:gd name="f13" fmla="val 4285"/>
                <a:gd name="f14" fmla="val 757"/>
                <a:gd name="f15" fmla="val 4883"/>
                <a:gd name="f16" fmla="val 347"/>
                <a:gd name="f17" fmla="val 158"/>
                <a:gd name="f18" fmla="val 5041"/>
                <a:gd name="f19" fmla="val 5230"/>
                <a:gd name="f20" fmla="val 5419"/>
                <a:gd name="f21" fmla="val 5576"/>
                <a:gd name="f22" fmla="val 5545"/>
                <a:gd name="f23" fmla="val 5387"/>
                <a:gd name="f24" fmla="val 5198"/>
                <a:gd name="f25" fmla="val 5009"/>
                <a:gd name="f26" fmla="val 4852"/>
                <a:gd name="f27" fmla="val 4726"/>
                <a:gd name="f28" fmla="val 4253"/>
                <a:gd name="f29" fmla="val 4632"/>
                <a:gd name="f30" fmla="val 4569"/>
                <a:gd name="f31" fmla="val 3277"/>
                <a:gd name="f32" fmla="val 4128"/>
                <a:gd name="f33" fmla="val 756"/>
                <a:gd name="f34" fmla="val 3970"/>
                <a:gd name="f35" fmla="*/ f0 1 5577"/>
                <a:gd name="f36" fmla="*/ f1 1 5577"/>
                <a:gd name="f37" fmla="+- f3 0 f2"/>
                <a:gd name="f38" fmla="*/ f37 1 5577"/>
                <a:gd name="f39" fmla="*/ f2 1 f38"/>
                <a:gd name="f40" fmla="*/ f3 1 f38"/>
                <a:gd name="f41" fmla="*/ f39 f35 1"/>
                <a:gd name="f42" fmla="*/ f40 f35 1"/>
                <a:gd name="f43" fmla="*/ f40 f36 1"/>
                <a:gd name="f44" fmla="*/ f39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5577" h="5577">
                  <a:moveTo>
                    <a:pt x="f4" y="f2"/>
                  </a:moveTo>
                  <a:cubicBezTo>
                    <a:pt x="f5" y="f2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lnTo>
                    <a:pt x="f16" y="f15"/>
                  </a:lnTo>
                  <a:cubicBezTo>
                    <a:pt x="f17" y="f15"/>
                    <a:pt x="f2" y="f18"/>
                    <a:pt x="f2" y="f19"/>
                  </a:cubicBezTo>
                  <a:cubicBezTo>
                    <a:pt x="f2" y="f20"/>
                    <a:pt x="f17" y="f21"/>
                    <a:pt x="f16" y="f21"/>
                  </a:cubicBezTo>
                  <a:lnTo>
                    <a:pt x="f19" y="f21"/>
                  </a:lnTo>
                  <a:cubicBezTo>
                    <a:pt x="f20" y="f22"/>
                    <a:pt x="f3" y="f23"/>
                    <a:pt x="f3" y="f24"/>
                  </a:cubicBezTo>
                  <a:cubicBezTo>
                    <a:pt x="f3" y="f25"/>
                    <a:pt x="f20" y="f26"/>
                    <a:pt x="f19" y="f26"/>
                  </a:cubicBezTo>
                  <a:lnTo>
                    <a:pt x="f26" y="f26"/>
                  </a:lnTo>
                  <a:cubicBezTo>
                    <a:pt x="f27" y="f28"/>
                    <a:pt x="f29" y="f11"/>
                    <a:pt x="f30" y="f31"/>
                  </a:cubicBezTo>
                  <a:cubicBezTo>
                    <a:pt x="f32" y="f33"/>
                    <a:pt x="f34" y="f2"/>
                    <a:pt x="f4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6" name="Google Shape;10361;p74">
              <a:extLst>
                <a:ext uri="{FF2B5EF4-FFF2-40B4-BE49-F238E27FC236}">
                  <a16:creationId xmlns:a16="http://schemas.microsoft.com/office/drawing/2014/main" id="{CF517B17-03A9-4DC7-AD19-E4005A8414EA}"/>
                </a:ext>
              </a:extLst>
            </p:cNvPr>
            <p:cNvSpPr/>
            <p:nvPr/>
          </p:nvSpPr>
          <p:spPr>
            <a:xfrm>
              <a:off x="9119046" y="4641759"/>
              <a:ext cx="112718" cy="1201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3"/>
                <a:gd name="f4" fmla="val 1386"/>
                <a:gd name="f5" fmla="val 630"/>
                <a:gd name="f6" fmla="val 1387"/>
                <a:gd name="f7" fmla="val 2111"/>
                <a:gd name="f8" fmla="val 2143"/>
                <a:gd name="f9" fmla="*/ f0 1 2773"/>
                <a:gd name="f10" fmla="*/ f1 1 2773"/>
                <a:gd name="f11" fmla="+- f3 0 f2"/>
                <a:gd name="f12" fmla="*/ f11 1 2773"/>
                <a:gd name="f13" fmla="*/ f2 1 f12"/>
                <a:gd name="f14" fmla="*/ f3 1 f12"/>
                <a:gd name="f15" fmla="*/ f13 f9 1"/>
                <a:gd name="f16" fmla="*/ f14 f9 1"/>
                <a:gd name="f17" fmla="*/ f14 f10 1"/>
                <a:gd name="f18" fmla="*/ f1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773" h="2773">
                  <a:moveTo>
                    <a:pt x="f4" y="f2"/>
                  </a:moveTo>
                  <a:cubicBezTo>
                    <a:pt x="f5" y="f2"/>
                    <a:pt x="f2" y="f5"/>
                    <a:pt x="f2" y="f6"/>
                  </a:cubicBezTo>
                  <a:cubicBezTo>
                    <a:pt x="f2" y="f7"/>
                    <a:pt x="f5" y="f3"/>
                    <a:pt x="f4" y="f3"/>
                  </a:cubicBezTo>
                  <a:cubicBezTo>
                    <a:pt x="f8" y="f3"/>
                    <a:pt x="f3" y="f7"/>
                    <a:pt x="f3" y="f6"/>
                  </a:cubicBezTo>
                  <a:cubicBezTo>
                    <a:pt x="f3" y="f5"/>
                    <a:pt x="f8" y="f2"/>
                    <a:pt x="f4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7" name="Google Shape;10362;p74">
              <a:extLst>
                <a:ext uri="{FF2B5EF4-FFF2-40B4-BE49-F238E27FC236}">
                  <a16:creationId xmlns:a16="http://schemas.microsoft.com/office/drawing/2014/main" id="{4B3B421B-B9DC-4D22-8DD4-3BA9E000549F}"/>
                </a:ext>
              </a:extLst>
            </p:cNvPr>
            <p:cNvSpPr/>
            <p:nvPr/>
          </p:nvSpPr>
          <p:spPr>
            <a:xfrm>
              <a:off x="8809137" y="4641759"/>
              <a:ext cx="111419" cy="1201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1"/>
                <a:gd name="f4" fmla="val 2773"/>
                <a:gd name="f5" fmla="val 1355"/>
                <a:gd name="f6" fmla="val 599"/>
                <a:gd name="f7" fmla="val 630"/>
                <a:gd name="f8" fmla="val 1387"/>
                <a:gd name="f9" fmla="val 2143"/>
                <a:gd name="f10" fmla="val 2111"/>
                <a:gd name="f11" fmla="*/ f0 1 2741"/>
                <a:gd name="f12" fmla="*/ f1 1 2773"/>
                <a:gd name="f13" fmla="+- f4 0 f2"/>
                <a:gd name="f14" fmla="+- f3 0 f2"/>
                <a:gd name="f15" fmla="*/ f14 1 2741"/>
                <a:gd name="f16" fmla="*/ f13 1 2773"/>
                <a:gd name="f17" fmla="*/ f2 1 f15"/>
                <a:gd name="f18" fmla="*/ f3 1 f15"/>
                <a:gd name="f19" fmla="*/ f2 1 f16"/>
                <a:gd name="f20" fmla="*/ f4 1 f16"/>
                <a:gd name="f21" fmla="*/ f17 f11 1"/>
                <a:gd name="f22" fmla="*/ f18 f11 1"/>
                <a:gd name="f23" fmla="*/ f20 f12 1"/>
                <a:gd name="f24" fmla="*/ f19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2741" h="2773">
                  <a:moveTo>
                    <a:pt x="f5" y="f2"/>
                  </a:moveTo>
                  <a:cubicBezTo>
                    <a:pt x="f6" y="f2"/>
                    <a:pt x="f2" y="f7"/>
                    <a:pt x="f2" y="f8"/>
                  </a:cubicBezTo>
                  <a:cubicBezTo>
                    <a:pt x="f2" y="f9"/>
                    <a:pt x="f6" y="f4"/>
                    <a:pt x="f5" y="f4"/>
                  </a:cubicBezTo>
                  <a:cubicBezTo>
                    <a:pt x="f10" y="f4"/>
                    <a:pt x="f3" y="f9"/>
                    <a:pt x="f3" y="f8"/>
                  </a:cubicBezTo>
                  <a:cubicBezTo>
                    <a:pt x="f3" y="f7"/>
                    <a:pt x="f10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8" name="Google Shape;10363;p74">
              <a:extLst>
                <a:ext uri="{FF2B5EF4-FFF2-40B4-BE49-F238E27FC236}">
                  <a16:creationId xmlns:a16="http://schemas.microsoft.com/office/drawing/2014/main" id="{5742A2D6-A619-4673-AC86-8A7FE620CB46}"/>
                </a:ext>
              </a:extLst>
            </p:cNvPr>
            <p:cNvSpPr/>
            <p:nvPr/>
          </p:nvSpPr>
          <p:spPr>
            <a:xfrm>
              <a:off x="8779666" y="4761856"/>
              <a:ext cx="170361" cy="90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2081"/>
                <a:gd name="f5" fmla="val 568"/>
                <a:gd name="f6" fmla="val 1"/>
                <a:gd name="f7" fmla="val 252"/>
                <a:gd name="f8" fmla="val 347"/>
                <a:gd name="f9" fmla="val 851"/>
                <a:gd name="f10" fmla="val 1356"/>
                <a:gd name="f11" fmla="val 1734"/>
                <a:gd name="f12" fmla="val 1923"/>
                <a:gd name="f13" fmla="val 158"/>
                <a:gd name="f14" fmla="val 2080"/>
                <a:gd name="f15" fmla="val 3813"/>
                <a:gd name="f16" fmla="val 4033"/>
                <a:gd name="f17" fmla="val 820"/>
                <a:gd name="f18" fmla="val 3970"/>
                <a:gd name="f19" fmla="val 3624"/>
                <a:gd name="f20" fmla="val 3245"/>
                <a:gd name="f21" fmla="val 410"/>
                <a:gd name="f22" fmla="val 2678"/>
                <a:gd name="f23" fmla="val 694"/>
                <a:gd name="f24" fmla="val 1513"/>
                <a:gd name="f25" fmla="val 946"/>
                <a:gd name="f26" fmla="*/ f0 1 4191"/>
                <a:gd name="f27" fmla="*/ f1 1 2081"/>
                <a:gd name="f28" fmla="+- f4 0 f2"/>
                <a:gd name="f29" fmla="+- f3 0 f2"/>
                <a:gd name="f30" fmla="*/ f29 1 4191"/>
                <a:gd name="f31" fmla="*/ f28 1 2081"/>
                <a:gd name="f32" fmla="*/ f2 1 f30"/>
                <a:gd name="f33" fmla="*/ f3 1 f30"/>
                <a:gd name="f34" fmla="*/ f2 1 f31"/>
                <a:gd name="f35" fmla="*/ f4 1 f31"/>
                <a:gd name="f36" fmla="*/ f32 f26 1"/>
                <a:gd name="f37" fmla="*/ f33 f26 1"/>
                <a:gd name="f38" fmla="*/ f35 f27 1"/>
                <a:gd name="f39" fmla="*/ f34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4191" h="2081">
                  <a:moveTo>
                    <a:pt x="f5" y="f6"/>
                  </a:moveTo>
                  <a:cubicBezTo>
                    <a:pt x="f7" y="f8"/>
                    <a:pt x="f2" y="f9"/>
                    <a:pt x="f2" y="f10"/>
                  </a:cubicBezTo>
                  <a:lnTo>
                    <a:pt x="f2" y="f11"/>
                  </a:lnTo>
                  <a:cubicBezTo>
                    <a:pt x="f2" y="f12"/>
                    <a:pt x="f13" y="f14"/>
                    <a:pt x="f8" y="f14"/>
                  </a:cubicBezTo>
                  <a:lnTo>
                    <a:pt x="f15" y="f14"/>
                  </a:lnTo>
                  <a:cubicBezTo>
                    <a:pt x="f16" y="f14"/>
                    <a:pt x="f3" y="f12"/>
                    <a:pt x="f3" y="f11"/>
                  </a:cubicBezTo>
                  <a:lnTo>
                    <a:pt x="f3" y="f10"/>
                  </a:lnTo>
                  <a:cubicBezTo>
                    <a:pt x="f3" y="f17"/>
                    <a:pt x="f18" y="f8"/>
                    <a:pt x="f19" y="f6"/>
                  </a:cubicBezTo>
                  <a:cubicBezTo>
                    <a:pt x="f20" y="f21"/>
                    <a:pt x="f22" y="f23"/>
                    <a:pt x="f14" y="f23"/>
                  </a:cubicBezTo>
                  <a:cubicBezTo>
                    <a:pt x="f24" y="f23"/>
                    <a:pt x="f25" y="f21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9" name="Google Shape;10364;p74">
              <a:extLst>
                <a:ext uri="{FF2B5EF4-FFF2-40B4-BE49-F238E27FC236}">
                  <a16:creationId xmlns:a16="http://schemas.microsoft.com/office/drawing/2014/main" id="{FC82A634-3DB8-4655-916D-6D565BBB2ABC}"/>
                </a:ext>
              </a:extLst>
            </p:cNvPr>
            <p:cNvSpPr/>
            <p:nvPr/>
          </p:nvSpPr>
          <p:spPr>
            <a:xfrm>
              <a:off x="9092135" y="4761856"/>
              <a:ext cx="169099" cy="90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60"/>
                <a:gd name="f4" fmla="val 2081"/>
                <a:gd name="f5" fmla="val 536"/>
                <a:gd name="f6" fmla="val 1"/>
                <a:gd name="f7" fmla="val 221"/>
                <a:gd name="f8" fmla="val 347"/>
                <a:gd name="f9" fmla="val 851"/>
                <a:gd name="f10" fmla="val 1356"/>
                <a:gd name="f11" fmla="val 1702"/>
                <a:gd name="f12" fmla="val 1923"/>
                <a:gd name="f13" fmla="val 158"/>
                <a:gd name="f14" fmla="val 2080"/>
                <a:gd name="f15" fmla="val 3813"/>
                <a:gd name="f16" fmla="val 4002"/>
                <a:gd name="f17" fmla="val 4159"/>
                <a:gd name="f18" fmla="val 820"/>
                <a:gd name="f19" fmla="val 3970"/>
                <a:gd name="f20" fmla="val 3624"/>
                <a:gd name="f21" fmla="val 3214"/>
                <a:gd name="f22" fmla="val 410"/>
                <a:gd name="f23" fmla="val 2679"/>
                <a:gd name="f24" fmla="val 694"/>
                <a:gd name="f25" fmla="val 1450"/>
                <a:gd name="f26" fmla="val 946"/>
                <a:gd name="f27" fmla="*/ f0 1 4160"/>
                <a:gd name="f28" fmla="*/ f1 1 2081"/>
                <a:gd name="f29" fmla="+- f4 0 f2"/>
                <a:gd name="f30" fmla="+- f3 0 f2"/>
                <a:gd name="f31" fmla="*/ f30 1 4160"/>
                <a:gd name="f32" fmla="*/ f29 1 2081"/>
                <a:gd name="f33" fmla="*/ f2 1 f31"/>
                <a:gd name="f34" fmla="*/ f3 1 f31"/>
                <a:gd name="f35" fmla="*/ f2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4160" h="2081">
                  <a:moveTo>
                    <a:pt x="f5" y="f6"/>
                  </a:moveTo>
                  <a:cubicBezTo>
                    <a:pt x="f7" y="f8"/>
                    <a:pt x="f6" y="f9"/>
                    <a:pt x="f6" y="f10"/>
                  </a:cubicBezTo>
                  <a:lnTo>
                    <a:pt x="f6" y="f11"/>
                  </a:lnTo>
                  <a:cubicBezTo>
                    <a:pt x="f6" y="f12"/>
                    <a:pt x="f13" y="f14"/>
                    <a:pt x="f8" y="f14"/>
                  </a:cubicBezTo>
                  <a:lnTo>
                    <a:pt x="f15" y="f14"/>
                  </a:lnTo>
                  <a:cubicBezTo>
                    <a:pt x="f16" y="f14"/>
                    <a:pt x="f17" y="f12"/>
                    <a:pt x="f17" y="f11"/>
                  </a:cubicBezTo>
                  <a:lnTo>
                    <a:pt x="f17" y="f10"/>
                  </a:lnTo>
                  <a:cubicBezTo>
                    <a:pt x="f17" y="f18"/>
                    <a:pt x="f19" y="f8"/>
                    <a:pt x="f20" y="f6"/>
                  </a:cubicBezTo>
                  <a:cubicBezTo>
                    <a:pt x="f21" y="f22"/>
                    <a:pt x="f23" y="f24"/>
                    <a:pt x="f14" y="f24"/>
                  </a:cubicBezTo>
                  <a:cubicBezTo>
                    <a:pt x="f25" y="f24"/>
                    <a:pt x="f26" y="f22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0" name="Google Shape;10365;p74">
              <a:extLst>
                <a:ext uri="{FF2B5EF4-FFF2-40B4-BE49-F238E27FC236}">
                  <a16:creationId xmlns:a16="http://schemas.microsoft.com/office/drawing/2014/main" id="{50EAF57D-4AAC-4DD7-9C26-753A1B7C6561}"/>
                </a:ext>
              </a:extLst>
            </p:cNvPr>
            <p:cNvSpPr/>
            <p:nvPr/>
          </p:nvSpPr>
          <p:spPr>
            <a:xfrm>
              <a:off x="9098563" y="4881981"/>
              <a:ext cx="162680" cy="915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02"/>
                <a:gd name="f4" fmla="val 2112"/>
                <a:gd name="f5" fmla="val 189"/>
                <a:gd name="f6" fmla="val 567"/>
                <a:gd name="f7" fmla="val 315"/>
                <a:gd name="f8" fmla="val 1229"/>
                <a:gd name="f9" fmla="val 473"/>
                <a:gd name="f10" fmla="val 2111"/>
                <a:gd name="f11" fmla="val 3655"/>
                <a:gd name="f12" fmla="val 3844"/>
                <a:gd name="f13" fmla="val 4001"/>
                <a:gd name="f14" fmla="val 1954"/>
                <a:gd name="f15" fmla="val 1733"/>
                <a:gd name="f16" fmla="val 378"/>
                <a:gd name="f17" fmla="val 3970"/>
                <a:gd name="f18" fmla="val 158"/>
                <a:gd name="f19" fmla="*/ f0 1 4002"/>
                <a:gd name="f20" fmla="*/ f1 1 2112"/>
                <a:gd name="f21" fmla="+- f4 0 f2"/>
                <a:gd name="f22" fmla="+- f3 0 f2"/>
                <a:gd name="f23" fmla="*/ f22 1 4002"/>
                <a:gd name="f24" fmla="*/ f21 1 2112"/>
                <a:gd name="f25" fmla="*/ f2 1 f23"/>
                <a:gd name="f26" fmla="*/ f3 1 f23"/>
                <a:gd name="f27" fmla="*/ f2 1 f24"/>
                <a:gd name="f28" fmla="*/ f4 1 f24"/>
                <a:gd name="f29" fmla="*/ f25 f19 1"/>
                <a:gd name="f30" fmla="*/ f26 f19 1"/>
                <a:gd name="f31" fmla="*/ f28 f20 1"/>
                <a:gd name="f32" fmla="*/ f27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4002" h="2112">
                  <a:moveTo>
                    <a:pt x="f2" y="f2"/>
                  </a:moveTo>
                  <a:cubicBezTo>
                    <a:pt x="f5" y="f6"/>
                    <a:pt x="f7" y="f8"/>
                    <a:pt x="f9" y="f10"/>
                  </a:cubicBezTo>
                  <a:lnTo>
                    <a:pt x="f11" y="f10"/>
                  </a:lnTo>
                  <a:cubicBezTo>
                    <a:pt x="f12" y="f10"/>
                    <a:pt x="f13" y="f14"/>
                    <a:pt x="f13" y="f15"/>
                  </a:cubicBezTo>
                  <a:lnTo>
                    <a:pt x="f13" y="f16"/>
                  </a:lnTo>
                  <a:cubicBezTo>
                    <a:pt x="f17" y="f18"/>
                    <a:pt x="f12" y="f2"/>
                    <a:pt x="f11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1" name="Google Shape;10366;p74">
              <a:extLst>
                <a:ext uri="{FF2B5EF4-FFF2-40B4-BE49-F238E27FC236}">
                  <a16:creationId xmlns:a16="http://schemas.microsoft.com/office/drawing/2014/main" id="{99400629-CAAF-4A90-8A10-135599415292}"/>
                </a:ext>
              </a:extLst>
            </p:cNvPr>
            <p:cNvSpPr/>
            <p:nvPr/>
          </p:nvSpPr>
          <p:spPr>
            <a:xfrm>
              <a:off x="8779666" y="4881981"/>
              <a:ext cx="163979" cy="901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34"/>
                <a:gd name="f4" fmla="val 2080"/>
                <a:gd name="f5" fmla="val 347"/>
                <a:gd name="f6" fmla="val 158"/>
                <a:gd name="f7" fmla="val 1733"/>
                <a:gd name="f8" fmla="val 1954"/>
                <a:gd name="f9" fmla="val 3561"/>
                <a:gd name="f10" fmla="val 3718"/>
                <a:gd name="f11" fmla="val 1229"/>
                <a:gd name="f12" fmla="val 3813"/>
                <a:gd name="f13" fmla="val 567"/>
                <a:gd name="f14" fmla="val 4033"/>
                <a:gd name="f15" fmla="*/ f0 1 4034"/>
                <a:gd name="f16" fmla="*/ f1 1 2080"/>
                <a:gd name="f17" fmla="+- f4 0 f2"/>
                <a:gd name="f18" fmla="+- f3 0 f2"/>
                <a:gd name="f19" fmla="*/ f18 1 4034"/>
                <a:gd name="f20" fmla="*/ f17 1 2080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4034" h="2080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lnTo>
                    <a:pt x="f2" y="f7"/>
                  </a:lnTo>
                  <a:cubicBezTo>
                    <a:pt x="f2" y="f8"/>
                    <a:pt x="f6" y="f4"/>
                    <a:pt x="f5" y="f4"/>
                  </a:cubicBezTo>
                  <a:lnTo>
                    <a:pt x="f9" y="f4"/>
                  </a:lnTo>
                  <a:cubicBezTo>
                    <a:pt x="f10" y="f11"/>
                    <a:pt x="f12" y="f13"/>
                    <a:pt x="f14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2" name="Google Shape;10399;p74">
            <a:extLst>
              <a:ext uri="{FF2B5EF4-FFF2-40B4-BE49-F238E27FC236}">
                <a16:creationId xmlns:a16="http://schemas.microsoft.com/office/drawing/2014/main" id="{79E0BEF5-B68A-4B31-BC5E-C0782E583E6F}"/>
              </a:ext>
            </a:extLst>
          </p:cNvPr>
          <p:cNvGrpSpPr/>
          <p:nvPr/>
        </p:nvGrpSpPr>
        <p:grpSpPr>
          <a:xfrm>
            <a:off x="4176393" y="4547347"/>
            <a:ext cx="480261" cy="509129"/>
            <a:chOff x="4176393" y="4547347"/>
            <a:chExt cx="480261" cy="509129"/>
          </a:xfrm>
        </p:grpSpPr>
        <p:sp>
          <p:nvSpPr>
            <p:cNvPr id="103" name="Google Shape;10400;p74">
              <a:extLst>
                <a:ext uri="{FF2B5EF4-FFF2-40B4-BE49-F238E27FC236}">
                  <a16:creationId xmlns:a16="http://schemas.microsoft.com/office/drawing/2014/main" id="{738EA1BC-5F4B-43FD-AA44-8AA8ED94B66B}"/>
                </a:ext>
              </a:extLst>
            </p:cNvPr>
            <p:cNvSpPr/>
            <p:nvPr/>
          </p:nvSpPr>
          <p:spPr>
            <a:xfrm>
              <a:off x="4390253" y="4776651"/>
              <a:ext cx="29507" cy="286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26"/>
                <a:gd name="f4" fmla="val 662"/>
                <a:gd name="f5" fmla="val 375"/>
                <a:gd name="f6" fmla="val 292"/>
                <a:gd name="f7" fmla="val 206"/>
                <a:gd name="f8" fmla="val 32"/>
                <a:gd name="f9" fmla="val 127"/>
                <a:gd name="f10" fmla="val 95"/>
                <a:gd name="f11" fmla="val 1"/>
                <a:gd name="f12" fmla="val 221"/>
                <a:gd name="f13" fmla="val 441"/>
                <a:gd name="f14" fmla="val 567"/>
                <a:gd name="f15" fmla="val 190"/>
                <a:gd name="f16" fmla="val 630"/>
                <a:gd name="f17" fmla="val 277"/>
                <a:gd name="f18" fmla="val 363"/>
                <a:gd name="f19" fmla="val 450"/>
                <a:gd name="f20" fmla="val 536"/>
                <a:gd name="f21" fmla="val 599"/>
                <a:gd name="f22" fmla="val 725"/>
                <a:gd name="f23" fmla="val 458"/>
                <a:gd name="f24" fmla="*/ f0 1 726"/>
                <a:gd name="f25" fmla="*/ f1 1 662"/>
                <a:gd name="f26" fmla="+- f4 0 f2"/>
                <a:gd name="f27" fmla="+- f3 0 f2"/>
                <a:gd name="f28" fmla="*/ f27 1 726"/>
                <a:gd name="f29" fmla="*/ f26 1 662"/>
                <a:gd name="f30" fmla="*/ f2 1 f28"/>
                <a:gd name="f31" fmla="*/ f3 1 f28"/>
                <a:gd name="f32" fmla="*/ f2 1 f29"/>
                <a:gd name="f33" fmla="*/ f4 1 f29"/>
                <a:gd name="f34" fmla="*/ f30 f24 1"/>
                <a:gd name="f35" fmla="*/ f31 f24 1"/>
                <a:gd name="f36" fmla="*/ f33 f25 1"/>
                <a:gd name="f37" fmla="*/ f32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726" h="66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1" y="f13"/>
                    <a:pt x="f9" y="f14"/>
                  </a:cubicBezTo>
                  <a:cubicBezTo>
                    <a:pt x="f15" y="f16"/>
                    <a:pt x="f17" y="f4"/>
                    <a:pt x="f18" y="f4"/>
                  </a:cubicBezTo>
                  <a:cubicBezTo>
                    <a:pt x="f19" y="f4"/>
                    <a:pt x="f20" y="f16"/>
                    <a:pt x="f21" y="f14"/>
                  </a:cubicBezTo>
                  <a:cubicBezTo>
                    <a:pt x="f22" y="f13"/>
                    <a:pt x="f22" y="f12"/>
                    <a:pt x="f21" y="f10"/>
                  </a:cubicBezTo>
                  <a:cubicBezTo>
                    <a:pt x="f20" y="f8"/>
                    <a:pt x="f23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4" name="Google Shape;10401;p74">
              <a:extLst>
                <a:ext uri="{FF2B5EF4-FFF2-40B4-BE49-F238E27FC236}">
                  <a16:creationId xmlns:a16="http://schemas.microsoft.com/office/drawing/2014/main" id="{A4797ECD-7410-4DFE-A523-4FD883392C54}"/>
                </a:ext>
              </a:extLst>
            </p:cNvPr>
            <p:cNvSpPr/>
            <p:nvPr/>
          </p:nvSpPr>
          <p:spPr>
            <a:xfrm>
              <a:off x="4327526" y="4716219"/>
              <a:ext cx="153692" cy="15020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781"/>
                <a:gd name="f4" fmla="val 3467"/>
                <a:gd name="f5" fmla="val 1922"/>
                <a:gd name="f6" fmla="val 710"/>
                <a:gd name="f7" fmla="val 2190"/>
                <a:gd name="f8" fmla="val 2458"/>
                <a:gd name="f9" fmla="val 812"/>
                <a:gd name="f10" fmla="val 2647"/>
                <a:gd name="f11" fmla="val 1017"/>
                <a:gd name="f12" fmla="val 3088"/>
                <a:gd name="f13" fmla="val 1395"/>
                <a:gd name="f14" fmla="val 2088"/>
                <a:gd name="f15" fmla="val 2466"/>
                <a:gd name="f16" fmla="val 2671"/>
                <a:gd name="f17" fmla="val 2773"/>
                <a:gd name="f18" fmla="val 1654"/>
                <a:gd name="f19" fmla="val 1386"/>
                <a:gd name="f20" fmla="val 1197"/>
                <a:gd name="f21" fmla="val 788"/>
                <a:gd name="f22" fmla="val 1930"/>
                <a:gd name="f23" fmla="val 1"/>
                <a:gd name="f24" fmla="val 1489"/>
                <a:gd name="f25" fmla="val 1040"/>
                <a:gd name="f26" fmla="val 182"/>
                <a:gd name="f27" fmla="val 693"/>
                <a:gd name="f28" fmla="val 544"/>
                <a:gd name="f29" fmla="val 1206"/>
                <a:gd name="f30" fmla="val 2309"/>
                <a:gd name="f31" fmla="val 2970"/>
                <a:gd name="f32" fmla="val 1024"/>
                <a:gd name="f33" fmla="val 3301"/>
                <a:gd name="f34" fmla="val 1473"/>
                <a:gd name="f35" fmla="val 3466"/>
                <a:gd name="f36" fmla="val 1918"/>
                <a:gd name="f37" fmla="val 2363"/>
                <a:gd name="f38" fmla="val 2804"/>
                <a:gd name="f39" fmla="val 3119"/>
                <a:gd name="f40" fmla="val 2371"/>
                <a:gd name="f41" fmla="*/ f0 1 3781"/>
                <a:gd name="f42" fmla="*/ f1 1 3467"/>
                <a:gd name="f43" fmla="+- f4 0 f2"/>
                <a:gd name="f44" fmla="+- f3 0 f2"/>
                <a:gd name="f45" fmla="*/ f44 1 3781"/>
                <a:gd name="f46" fmla="*/ f43 1 3467"/>
                <a:gd name="f47" fmla="*/ f2 1 f45"/>
                <a:gd name="f48" fmla="*/ f3 1 f45"/>
                <a:gd name="f49" fmla="*/ f2 1 f46"/>
                <a:gd name="f50" fmla="*/ f4 1 f46"/>
                <a:gd name="f51" fmla="*/ f47 f41 1"/>
                <a:gd name="f52" fmla="*/ f48 f41 1"/>
                <a:gd name="f53" fmla="*/ f50 f42 1"/>
                <a:gd name="f54" fmla="*/ f49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1" t="f54" r="f52" b="f53"/>
              <a:pathLst>
                <a:path w="3781" h="346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cubicBezTo>
                    <a:pt x="f8" y="f16"/>
                    <a:pt x="f7" y="f17"/>
                    <a:pt x="f5" y="f17"/>
                  </a:cubicBezTo>
                  <a:cubicBezTo>
                    <a:pt x="f18" y="f17"/>
                    <a:pt x="f19" y="f16"/>
                    <a:pt x="f20" y="f15"/>
                  </a:cubicBezTo>
                  <a:cubicBezTo>
                    <a:pt x="f21" y="f14"/>
                    <a:pt x="f21" y="f13"/>
                    <a:pt x="f20" y="f11"/>
                  </a:cubicBezTo>
                  <a:cubicBezTo>
                    <a:pt x="f19" y="f9"/>
                    <a:pt x="f18" y="f6"/>
                    <a:pt x="f5" y="f6"/>
                  </a:cubicBezTo>
                  <a:close/>
                  <a:moveTo>
                    <a:pt x="f22" y="f23"/>
                  </a:moveTo>
                  <a:cubicBezTo>
                    <a:pt x="f24" y="f23"/>
                    <a:pt x="f25" y="f26"/>
                    <a:pt x="f27" y="f28"/>
                  </a:cubicBezTo>
                  <a:cubicBezTo>
                    <a:pt x="f2" y="f29"/>
                    <a:pt x="f2" y="f30"/>
                    <a:pt x="f27" y="f31"/>
                  </a:cubicBezTo>
                  <a:cubicBezTo>
                    <a:pt x="f32" y="f33"/>
                    <a:pt x="f34" y="f35"/>
                    <a:pt x="f36" y="f35"/>
                  </a:cubicBezTo>
                  <a:cubicBezTo>
                    <a:pt x="f37" y="f35"/>
                    <a:pt x="f38" y="f33"/>
                    <a:pt x="f39" y="f31"/>
                  </a:cubicBezTo>
                  <a:cubicBezTo>
                    <a:pt x="f3" y="f30"/>
                    <a:pt x="f3" y="f29"/>
                    <a:pt x="f39" y="f28"/>
                  </a:cubicBezTo>
                  <a:cubicBezTo>
                    <a:pt x="f38" y="f26"/>
                    <a:pt x="f40" y="f23"/>
                    <a:pt x="f22" y="f23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5" name="Google Shape;10402;p74">
              <a:extLst>
                <a:ext uri="{FF2B5EF4-FFF2-40B4-BE49-F238E27FC236}">
                  <a16:creationId xmlns:a16="http://schemas.microsoft.com/office/drawing/2014/main" id="{2EA190A5-6B81-4B45-BD30-0A215DD7E11E}"/>
                </a:ext>
              </a:extLst>
            </p:cNvPr>
            <p:cNvSpPr/>
            <p:nvPr/>
          </p:nvSpPr>
          <p:spPr>
            <a:xfrm>
              <a:off x="4464548" y="4563724"/>
              <a:ext cx="192106" cy="2061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726"/>
                <a:gd name="f4" fmla="val 4758"/>
                <a:gd name="f5" fmla="val 3533"/>
                <a:gd name="f6" fmla="val 3442"/>
                <a:gd name="f7" fmla="val 3355"/>
                <a:gd name="f8" fmla="val 32"/>
                <a:gd name="f9" fmla="val 3308"/>
                <a:gd name="f10" fmla="val 95"/>
                <a:gd name="f11" fmla="val 410"/>
                <a:gd name="f12" fmla="val 3623"/>
                <a:gd name="f13" fmla="val 788"/>
                <a:gd name="f14" fmla="val 4127"/>
                <a:gd name="f15" fmla="val 1953"/>
                <a:gd name="f16" fmla="val 4600"/>
                <a:gd name="f17" fmla="val 2678"/>
                <a:gd name="f18" fmla="val 4663"/>
                <a:gd name="f19" fmla="val 2615"/>
                <a:gd name="f20" fmla="val 2521"/>
                <a:gd name="f21" fmla="val 2395"/>
                <a:gd name="f22" fmla="val 1544"/>
                <a:gd name="f23" fmla="val 4348"/>
                <a:gd name="f24" fmla="val 693"/>
                <a:gd name="f25" fmla="val 3781"/>
                <a:gd name="f26" fmla="val 3718"/>
                <a:gd name="f27" fmla="*/ f0 1 4726"/>
                <a:gd name="f28" fmla="*/ f1 1 4758"/>
                <a:gd name="f29" fmla="+- f4 0 f2"/>
                <a:gd name="f30" fmla="+- f3 0 f2"/>
                <a:gd name="f31" fmla="*/ f30 1 4726"/>
                <a:gd name="f32" fmla="*/ f29 1 4758"/>
                <a:gd name="f33" fmla="*/ f2 1 f31"/>
                <a:gd name="f34" fmla="*/ f3 1 f31"/>
                <a:gd name="f35" fmla="*/ f2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4726" h="4758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2" y="f9"/>
                  </a:lnTo>
                  <a:cubicBezTo>
                    <a:pt x="f11" y="f12"/>
                    <a:pt x="f13" y="f14"/>
                    <a:pt x="f15" y="f4"/>
                  </a:cubicBezTo>
                  <a:lnTo>
                    <a:pt x="f16" y="f17"/>
                  </a:lnTo>
                  <a:cubicBezTo>
                    <a:pt x="f18" y="f19"/>
                    <a:pt x="f3" y="f20"/>
                    <a:pt x="f3" y="f21"/>
                  </a:cubicBezTo>
                  <a:cubicBezTo>
                    <a:pt x="f3" y="f22"/>
                    <a:pt x="f23" y="f24"/>
                    <a:pt x="f25" y="f10"/>
                  </a:cubicBezTo>
                  <a:cubicBezTo>
                    <a:pt x="f26" y="f8"/>
                    <a:pt x="f12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6" name="Google Shape;10403;p74">
              <a:extLst>
                <a:ext uri="{FF2B5EF4-FFF2-40B4-BE49-F238E27FC236}">
                  <a16:creationId xmlns:a16="http://schemas.microsoft.com/office/drawing/2014/main" id="{9F2A313F-8CA4-437E-A404-63963F5E3163}"/>
                </a:ext>
              </a:extLst>
            </p:cNvPr>
            <p:cNvSpPr/>
            <p:nvPr/>
          </p:nvSpPr>
          <p:spPr>
            <a:xfrm>
              <a:off x="4394103" y="4863986"/>
              <a:ext cx="167801" cy="17744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28"/>
                <a:gd name="f4" fmla="val 4096"/>
                <a:gd name="f5" fmla="val 2048"/>
                <a:gd name="f6" fmla="val 1985"/>
                <a:gd name="f7" fmla="val 32"/>
                <a:gd name="f8" fmla="val 63"/>
                <a:gd name="f9" fmla="val 1954"/>
                <a:gd name="f10" fmla="val 126"/>
                <a:gd name="f11" fmla="val 1506"/>
                <a:gd name="f12" fmla="val 546"/>
                <a:gd name="f13" fmla="val 859"/>
                <a:gd name="f14" fmla="val 767"/>
                <a:gd name="f15" fmla="val 235"/>
                <a:gd name="f16" fmla="val 156"/>
                <a:gd name="f17" fmla="val 78"/>
                <a:gd name="f18" fmla="val 764"/>
                <a:gd name="f19" fmla="val 756"/>
                <a:gd name="f20" fmla="val 567"/>
                <a:gd name="f21" fmla="val 1670"/>
                <a:gd name="f22" fmla="val 1355"/>
                <a:gd name="f23" fmla="val 3749"/>
                <a:gd name="f24" fmla="val 1418"/>
                <a:gd name="f25" fmla="val 3875"/>
                <a:gd name="f26" fmla="val 1450"/>
                <a:gd name="f27" fmla="val 4001"/>
                <a:gd name="f28" fmla="val 1607"/>
                <a:gd name="f29" fmla="val 1733"/>
                <a:gd name="f30" fmla="val 1891"/>
                <a:gd name="f31" fmla="val 4033"/>
                <a:gd name="f32" fmla="val 2426"/>
                <a:gd name="f33" fmla="val 2647"/>
                <a:gd name="f34" fmla="val 3182"/>
                <a:gd name="f35" fmla="val 2710"/>
                <a:gd name="f36" fmla="val 630"/>
                <a:gd name="f37" fmla="*/ f0 1 4128"/>
                <a:gd name="f38" fmla="*/ f1 1 4096"/>
                <a:gd name="f39" fmla="+- f4 0 f2"/>
                <a:gd name="f40" fmla="+- f3 0 f2"/>
                <a:gd name="f41" fmla="*/ f40 1 4128"/>
                <a:gd name="f42" fmla="*/ f39 1 4096"/>
                <a:gd name="f43" fmla="*/ f2 1 f41"/>
                <a:gd name="f44" fmla="*/ f3 1 f41"/>
                <a:gd name="f45" fmla="*/ f2 1 f42"/>
                <a:gd name="f46" fmla="*/ f4 1 f42"/>
                <a:gd name="f47" fmla="*/ f43 f37 1"/>
                <a:gd name="f48" fmla="*/ f44 f37 1"/>
                <a:gd name="f49" fmla="*/ f46 f38 1"/>
                <a:gd name="f50" fmla="*/ f45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50" r="f48" b="f49"/>
              <a:pathLst>
                <a:path w="4128" h="4096">
                  <a:moveTo>
                    <a:pt x="f5" y="f2"/>
                  </a:moveTo>
                  <a:cubicBezTo>
                    <a:pt x="f6" y="f7"/>
                    <a:pt x="f6" y="f8"/>
                    <a:pt x="f9" y="f10"/>
                  </a:cubicBezTo>
                  <a:cubicBezTo>
                    <a:pt x="f11" y="f12"/>
                    <a:pt x="f13" y="f14"/>
                    <a:pt x="f15" y="f14"/>
                  </a:cubicBezTo>
                  <a:cubicBezTo>
                    <a:pt x="f16" y="f14"/>
                    <a:pt x="f17" y="f18"/>
                    <a:pt x="f2" y="f19"/>
                  </a:cubicBezTo>
                  <a:lnTo>
                    <a:pt x="f2" y="f19"/>
                  </a:ln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4"/>
                    <a:pt x="f29" y="f4"/>
                  </a:cubicBezTo>
                  <a:cubicBezTo>
                    <a:pt x="f30" y="f4"/>
                    <a:pt x="f6" y="f31"/>
                    <a:pt x="f5" y="f25"/>
                  </a:cubicBezTo>
                  <a:lnTo>
                    <a:pt x="f32" y="f33"/>
                  </a:lnTo>
                  <a:lnTo>
                    <a:pt x="f34" y="f33"/>
                  </a:lnTo>
                  <a:cubicBezTo>
                    <a:pt x="f3" y="f33"/>
                    <a:pt x="f35" y="f36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7" name="Google Shape;10404;p74">
              <a:extLst>
                <a:ext uri="{FF2B5EF4-FFF2-40B4-BE49-F238E27FC236}">
                  <a16:creationId xmlns:a16="http://schemas.microsoft.com/office/drawing/2014/main" id="{DC5032C1-94CD-4D9F-AE33-44E487FE2A50}"/>
                </a:ext>
              </a:extLst>
            </p:cNvPr>
            <p:cNvSpPr/>
            <p:nvPr/>
          </p:nvSpPr>
          <p:spPr>
            <a:xfrm>
              <a:off x="4492730" y="4780730"/>
              <a:ext cx="146011" cy="1543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92"/>
                <a:gd name="f4" fmla="val 3562"/>
                <a:gd name="f5" fmla="val 252"/>
                <a:gd name="f6" fmla="val 1"/>
                <a:gd name="f7" fmla="val 284"/>
                <a:gd name="f8" fmla="val 410"/>
                <a:gd name="f9" fmla="val 189"/>
                <a:gd name="f10" fmla="val 883"/>
                <a:gd name="f11" fmla="val 1292"/>
                <a:gd name="f12" fmla="val 630"/>
                <a:gd name="f13" fmla="val 1922"/>
                <a:gd name="f14" fmla="val 1134"/>
                <a:gd name="f15" fmla="val 2615"/>
                <a:gd name="f16" fmla="val 1544"/>
                <a:gd name="f17" fmla="val 3466"/>
                <a:gd name="f18" fmla="val 1565"/>
                <a:gd name="f19" fmla="val 3530"/>
                <a:gd name="f20" fmla="val 1634"/>
                <a:gd name="f21" fmla="val 1715"/>
                <a:gd name="f22" fmla="val 1874"/>
                <a:gd name="f23" fmla="val 2080"/>
                <a:gd name="f24" fmla="val 3443"/>
                <a:gd name="f25" fmla="val 3214"/>
                <a:gd name="f26" fmla="val 2458"/>
                <a:gd name="f27" fmla="val 3308"/>
                <a:gd name="f28" fmla="val 3497"/>
                <a:gd name="f29" fmla="val 1985"/>
                <a:gd name="f30" fmla="val 1891"/>
                <a:gd name="f31" fmla="val 1733"/>
                <a:gd name="f32" fmla="val 1576"/>
                <a:gd name="f33" fmla="val 1450"/>
                <a:gd name="f34" fmla="val 3340"/>
                <a:gd name="f35" fmla="val 1418"/>
                <a:gd name="f36" fmla="val 3182"/>
                <a:gd name="f37" fmla="val 1355"/>
                <a:gd name="f38" fmla="val 568"/>
                <a:gd name="f39" fmla="*/ f0 1 3592"/>
                <a:gd name="f40" fmla="*/ f1 1 3562"/>
                <a:gd name="f41" fmla="+- f4 0 f2"/>
                <a:gd name="f42" fmla="+- f3 0 f2"/>
                <a:gd name="f43" fmla="*/ f42 1 3592"/>
                <a:gd name="f44" fmla="*/ f41 1 3562"/>
                <a:gd name="f45" fmla="*/ f2 1 f43"/>
                <a:gd name="f46" fmla="*/ f3 1 f43"/>
                <a:gd name="f47" fmla="*/ f2 1 f44"/>
                <a:gd name="f48" fmla="*/ f4 1 f44"/>
                <a:gd name="f49" fmla="*/ f45 f39 1"/>
                <a:gd name="f50" fmla="*/ f46 f39 1"/>
                <a:gd name="f51" fmla="*/ f48 f40 1"/>
                <a:gd name="f52" fmla="*/ f47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3592" h="3562">
                  <a:moveTo>
                    <a:pt x="f5" y="f6"/>
                  </a:moveTo>
                  <a:cubicBezTo>
                    <a:pt x="f7" y="f8"/>
                    <a:pt x="f9" y="f10"/>
                    <a:pt x="f2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4"/>
                    <a:pt x="f21" y="f4"/>
                  </a:cubicBezTo>
                  <a:cubicBezTo>
                    <a:pt x="f22" y="f4"/>
                    <a:pt x="f23" y="f24"/>
                    <a:pt x="f23" y="f25"/>
                  </a:cubicBezTo>
                  <a:lnTo>
                    <a:pt x="f23" y="f26"/>
                  </a:lnTo>
                  <a:lnTo>
                    <a:pt x="f27" y="f23"/>
                  </a:lnTo>
                  <a:cubicBezTo>
                    <a:pt x="f28" y="f29"/>
                    <a:pt x="f3" y="f30"/>
                    <a:pt x="f3" y="f31"/>
                  </a:cubicBezTo>
                  <a:cubicBezTo>
                    <a:pt x="f3" y="f32"/>
                    <a:pt x="f28" y="f33"/>
                    <a:pt x="f34" y="f35"/>
                  </a:cubicBezTo>
                  <a:cubicBezTo>
                    <a:pt x="f36" y="f37"/>
                    <a:pt x="f14" y="f38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8" name="Google Shape;10405;p74">
              <a:extLst>
                <a:ext uri="{FF2B5EF4-FFF2-40B4-BE49-F238E27FC236}">
                  <a16:creationId xmlns:a16="http://schemas.microsoft.com/office/drawing/2014/main" id="{FBF29216-AD0B-45DD-88D3-7B5FB6860947}"/>
                </a:ext>
              </a:extLst>
            </p:cNvPr>
            <p:cNvSpPr/>
            <p:nvPr/>
          </p:nvSpPr>
          <p:spPr>
            <a:xfrm>
              <a:off x="4189195" y="4851687"/>
              <a:ext cx="195965" cy="2047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21"/>
                <a:gd name="f4" fmla="val 4727"/>
                <a:gd name="f5" fmla="val 3372"/>
                <a:gd name="f6" fmla="val 1"/>
                <a:gd name="f7" fmla="val 95"/>
                <a:gd name="f8" fmla="val 3277"/>
                <a:gd name="f9" fmla="val 3435"/>
                <a:gd name="f10" fmla="val 3687"/>
                <a:gd name="f11" fmla="val 158"/>
                <a:gd name="f12" fmla="val 3781"/>
                <a:gd name="f13" fmla="val 788"/>
                <a:gd name="f14" fmla="val 4411"/>
                <a:gd name="f15" fmla="val 1607"/>
                <a:gd name="f16" fmla="val 2458"/>
                <a:gd name="f17" fmla="val 2584"/>
                <a:gd name="f18" fmla="val 2679"/>
                <a:gd name="f19" fmla="val 4695"/>
                <a:gd name="f20" fmla="val 2742"/>
                <a:gd name="f21" fmla="val 4632"/>
                <a:gd name="f22" fmla="val 1986"/>
                <a:gd name="f23" fmla="val 4254"/>
                <a:gd name="f24" fmla="val 851"/>
                <a:gd name="f25" fmla="val 3718"/>
                <a:gd name="f26" fmla="val 442"/>
                <a:gd name="f27" fmla="*/ f0 1 4821"/>
                <a:gd name="f28" fmla="*/ f1 1 4727"/>
                <a:gd name="f29" fmla="+- f4 0 f2"/>
                <a:gd name="f30" fmla="+- f3 0 f2"/>
                <a:gd name="f31" fmla="*/ f30 1 4821"/>
                <a:gd name="f32" fmla="*/ f29 1 4727"/>
                <a:gd name="f33" fmla="*/ f2 1 f31"/>
                <a:gd name="f34" fmla="*/ f3 1 f31"/>
                <a:gd name="f35" fmla="*/ f2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4821" h="4727">
                  <a:moveTo>
                    <a:pt x="f5" y="f6"/>
                  </a:moveTo>
                  <a:lnTo>
                    <a:pt x="f7" y="f8"/>
                  </a:lnTo>
                  <a:cubicBezTo>
                    <a:pt x="f6" y="f9"/>
                    <a:pt x="f6" y="f10"/>
                    <a:pt x="f11" y="f12"/>
                  </a:cubicBezTo>
                  <a:cubicBezTo>
                    <a:pt x="f13" y="f14"/>
                    <a:pt x="f15" y="f4"/>
                    <a:pt x="f16" y="f4"/>
                  </a:cubicBezTo>
                  <a:cubicBezTo>
                    <a:pt x="f17" y="f4"/>
                    <a:pt x="f18" y="f19"/>
                    <a:pt x="f20" y="f21"/>
                  </a:cubicBezTo>
                  <a:lnTo>
                    <a:pt x="f3" y="f22"/>
                  </a:lnTo>
                  <a:cubicBezTo>
                    <a:pt x="f23" y="f24"/>
                    <a:pt x="f25" y="f2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9" name="Google Shape;10406;p74">
              <a:extLst>
                <a:ext uri="{FF2B5EF4-FFF2-40B4-BE49-F238E27FC236}">
                  <a16:creationId xmlns:a16="http://schemas.microsoft.com/office/drawing/2014/main" id="{B47E660A-3826-44F1-9787-E3274800A237}"/>
                </a:ext>
              </a:extLst>
            </p:cNvPr>
            <p:cNvSpPr/>
            <p:nvPr/>
          </p:nvSpPr>
          <p:spPr>
            <a:xfrm>
              <a:off x="4394103" y="4547347"/>
              <a:ext cx="169099" cy="14608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60"/>
                <a:gd name="f4" fmla="val 3372"/>
                <a:gd name="f5" fmla="val 2836"/>
                <a:gd name="f6" fmla="val 2678"/>
                <a:gd name="f7" fmla="val 2584"/>
                <a:gd name="f8" fmla="val 32"/>
                <a:gd name="f9" fmla="val 2521"/>
                <a:gd name="f10" fmla="val 95"/>
                <a:gd name="f11" fmla="val 3245"/>
                <a:gd name="f12" fmla="val 90"/>
                <a:gd name="f13" fmla="val 3238"/>
                <a:gd name="f14" fmla="val 181"/>
                <a:gd name="f15" fmla="val 3234"/>
                <a:gd name="f16" fmla="val 272"/>
                <a:gd name="f17" fmla="val 568"/>
                <a:gd name="f18" fmla="val 870"/>
                <a:gd name="f19" fmla="val 3275"/>
                <a:gd name="f20" fmla="val 1135"/>
                <a:gd name="f21" fmla="val 3371"/>
                <a:gd name="f22" fmla="val 1324"/>
                <a:gd name="f23" fmla="val 3119"/>
                <a:gd name="f24" fmla="val 3939"/>
                <a:gd name="f25" fmla="val 567"/>
                <a:gd name="f26" fmla="val 4159"/>
                <a:gd name="f27" fmla="val 347"/>
                <a:gd name="f28" fmla="val 3718"/>
                <a:gd name="f29" fmla="val 158"/>
                <a:gd name="f30" fmla="val 3308"/>
                <a:gd name="f31" fmla="*/ f0 1 4160"/>
                <a:gd name="f32" fmla="*/ f1 1 3372"/>
                <a:gd name="f33" fmla="+- f4 0 f2"/>
                <a:gd name="f34" fmla="+- f3 0 f2"/>
                <a:gd name="f35" fmla="*/ f34 1 4160"/>
                <a:gd name="f36" fmla="*/ f33 1 3372"/>
                <a:gd name="f37" fmla="*/ f2 1 f35"/>
                <a:gd name="f38" fmla="*/ f3 1 f35"/>
                <a:gd name="f39" fmla="*/ f2 1 f36"/>
                <a:gd name="f40" fmla="*/ f4 1 f36"/>
                <a:gd name="f41" fmla="*/ f37 f31 1"/>
                <a:gd name="f42" fmla="*/ f38 f31 1"/>
                <a:gd name="f43" fmla="*/ f40 f32 1"/>
                <a:gd name="f44" fmla="*/ f39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4160" h="337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2" y="f11"/>
                  </a:lnTo>
                  <a:cubicBezTo>
                    <a:pt x="f12" y="f13"/>
                    <a:pt x="f14" y="f15"/>
                    <a:pt x="f16" y="f15"/>
                  </a:cubicBezTo>
                  <a:cubicBezTo>
                    <a:pt x="f17" y="f15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0" name="Google Shape;10407;p74">
              <a:extLst>
                <a:ext uri="{FF2B5EF4-FFF2-40B4-BE49-F238E27FC236}">
                  <a16:creationId xmlns:a16="http://schemas.microsoft.com/office/drawing/2014/main" id="{25A093F6-0AEB-4CAA-BEF0-2CD83FD74C5D}"/>
                </a:ext>
              </a:extLst>
            </p:cNvPr>
            <p:cNvSpPr/>
            <p:nvPr/>
          </p:nvSpPr>
          <p:spPr>
            <a:xfrm>
              <a:off x="4176393" y="4772537"/>
              <a:ext cx="137059" cy="18568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4286"/>
                <a:gd name="f5" fmla="val 3246"/>
                <a:gd name="f6" fmla="val 1"/>
                <a:gd name="f7" fmla="val 95"/>
                <a:gd name="f8" fmla="val 2552"/>
                <a:gd name="f9" fmla="val 32"/>
                <a:gd name="f10" fmla="val 2615"/>
                <a:gd name="f11" fmla="val 2710"/>
                <a:gd name="f12" fmla="val 2836"/>
                <a:gd name="f13" fmla="val 3340"/>
                <a:gd name="f14" fmla="val 3844"/>
                <a:gd name="f15" fmla="val 347"/>
                <a:gd name="f16" fmla="val 4285"/>
                <a:gd name="f17" fmla="val 1261"/>
                <a:gd name="f18" fmla="val 3214"/>
                <a:gd name="f19" fmla="val 851"/>
                <a:gd name="f20" fmla="val 3183"/>
                <a:gd name="f21" fmla="val 410"/>
                <a:gd name="f22" fmla="*/ f0 1 3372"/>
                <a:gd name="f23" fmla="*/ f1 1 4286"/>
                <a:gd name="f24" fmla="+- f4 0 f2"/>
                <a:gd name="f25" fmla="+- f3 0 f2"/>
                <a:gd name="f26" fmla="*/ f25 1 3372"/>
                <a:gd name="f27" fmla="*/ f24 1 4286"/>
                <a:gd name="f28" fmla="*/ f2 1 f26"/>
                <a:gd name="f29" fmla="*/ f3 1 f26"/>
                <a:gd name="f30" fmla="*/ f2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3372" h="4286">
                  <a:moveTo>
                    <a:pt x="f5" y="f6"/>
                  </a:moveTo>
                  <a:lnTo>
                    <a:pt x="f7" y="f8"/>
                  </a:lnTo>
                  <a:cubicBezTo>
                    <a:pt x="f9" y="f10"/>
                    <a:pt x="f6" y="f11"/>
                    <a:pt x="f6" y="f12"/>
                  </a:cubicBezTo>
                  <a:cubicBezTo>
                    <a:pt x="f6" y="f13"/>
                    <a:pt x="f7" y="f14"/>
                    <a:pt x="f15" y="f16"/>
                  </a:cubicBezTo>
                  <a:lnTo>
                    <a:pt x="f3" y="f17"/>
                  </a:lnTo>
                  <a:cubicBezTo>
                    <a:pt x="f18" y="f19"/>
                    <a:pt x="f20" y="f21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11" name="Google Shape;10421;p74">
            <a:extLst>
              <a:ext uri="{FF2B5EF4-FFF2-40B4-BE49-F238E27FC236}">
                <a16:creationId xmlns:a16="http://schemas.microsoft.com/office/drawing/2014/main" id="{A9A93777-1AEB-43AF-845D-D670713F37EE}"/>
              </a:ext>
            </a:extLst>
          </p:cNvPr>
          <p:cNvGrpSpPr/>
          <p:nvPr/>
        </p:nvGrpSpPr>
        <p:grpSpPr>
          <a:xfrm>
            <a:off x="9515356" y="4559052"/>
            <a:ext cx="482857" cy="515977"/>
            <a:chOff x="9515356" y="4559052"/>
            <a:chExt cx="482857" cy="515977"/>
          </a:xfrm>
        </p:grpSpPr>
        <p:sp>
          <p:nvSpPr>
            <p:cNvPr id="112" name="Google Shape;10422;p74">
              <a:extLst>
                <a:ext uri="{FF2B5EF4-FFF2-40B4-BE49-F238E27FC236}">
                  <a16:creationId xmlns:a16="http://schemas.microsoft.com/office/drawing/2014/main" id="{87D617F9-1B28-4747-B4EB-27AA57CE1CE5}"/>
                </a:ext>
              </a:extLst>
            </p:cNvPr>
            <p:cNvSpPr/>
            <p:nvPr/>
          </p:nvSpPr>
          <p:spPr>
            <a:xfrm>
              <a:off x="9515356" y="4740578"/>
              <a:ext cx="57680" cy="3317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7657"/>
                <a:gd name="f5" fmla="val 410"/>
                <a:gd name="f6" fmla="val 221"/>
                <a:gd name="f7" fmla="val 64"/>
                <a:gd name="f8" fmla="val 158"/>
                <a:gd name="f9" fmla="val 347"/>
                <a:gd name="f10" fmla="val 1"/>
                <a:gd name="f11" fmla="val 2867"/>
                <a:gd name="f12" fmla="val 4789"/>
                <a:gd name="f13" fmla="val 7310"/>
                <a:gd name="f14" fmla="val 7530"/>
                <a:gd name="f15" fmla="val 7656"/>
                <a:gd name="f16" fmla="val 379"/>
                <a:gd name="f17" fmla="val 568"/>
                <a:gd name="f18" fmla="val 725"/>
                <a:gd name="f19" fmla="val 1355"/>
                <a:gd name="f20" fmla="val 1418"/>
                <a:gd name="f21" fmla="*/ f0 1 1419"/>
                <a:gd name="f22" fmla="*/ f1 1 7657"/>
                <a:gd name="f23" fmla="+- f4 0 f2"/>
                <a:gd name="f24" fmla="+- f3 0 f2"/>
                <a:gd name="f25" fmla="*/ f24 1 1419"/>
                <a:gd name="f26" fmla="*/ f23 1 7657"/>
                <a:gd name="f27" fmla="*/ f2 1 f25"/>
                <a:gd name="f28" fmla="*/ f3 1 f25"/>
                <a:gd name="f29" fmla="*/ f2 1 f26"/>
                <a:gd name="f30" fmla="*/ f4 1 f26"/>
                <a:gd name="f31" fmla="*/ f27 f21 1"/>
                <a:gd name="f32" fmla="*/ f28 f21 1"/>
                <a:gd name="f33" fmla="*/ f30 f22 1"/>
                <a:gd name="f34" fmla="*/ f29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1419" h="765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10" y="f11"/>
                    <a:pt x="f10" y="f12"/>
                    <a:pt x="f10" y="f13"/>
                  </a:cubicBezTo>
                  <a:cubicBezTo>
                    <a:pt x="f10" y="f14"/>
                    <a:pt x="f8" y="f15"/>
                    <a:pt x="f16" y="f15"/>
                  </a:cubicBezTo>
                  <a:cubicBezTo>
                    <a:pt x="f17" y="f15"/>
                    <a:pt x="f18" y="f14"/>
                    <a:pt x="f18" y="f13"/>
                  </a:cubicBezTo>
                  <a:lnTo>
                    <a:pt x="f18" y="f19"/>
                  </a:lnTo>
                  <a:lnTo>
                    <a:pt x="f20" y="f19"/>
                  </a:lnTo>
                  <a:lnTo>
                    <a:pt x="f20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3" name="Google Shape;10423;p74">
              <a:extLst>
                <a:ext uri="{FF2B5EF4-FFF2-40B4-BE49-F238E27FC236}">
                  <a16:creationId xmlns:a16="http://schemas.microsoft.com/office/drawing/2014/main" id="{F04DB1B7-DCE5-4417-9ED5-8FB9B2CA76BE}"/>
                </a:ext>
              </a:extLst>
            </p:cNvPr>
            <p:cNvSpPr/>
            <p:nvPr/>
          </p:nvSpPr>
          <p:spPr>
            <a:xfrm>
              <a:off x="9570439" y="4862056"/>
              <a:ext cx="199823" cy="21297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916"/>
                <a:gd name="f4" fmla="val 2080"/>
                <a:gd name="f5" fmla="val 693"/>
                <a:gd name="f6" fmla="val 1733"/>
                <a:gd name="f7" fmla="val 788"/>
                <a:gd name="f8" fmla="val 1481"/>
                <a:gd name="f9" fmla="val 2458"/>
                <a:gd name="f10" fmla="val 2678"/>
                <a:gd name="f11" fmla="val 158"/>
                <a:gd name="f12" fmla="val 2836"/>
                <a:gd name="f13" fmla="val 347"/>
                <a:gd name="f14" fmla="val 3529"/>
                <a:gd name="f15" fmla="val 1072"/>
                <a:gd name="f16" fmla="val 473"/>
                <a:gd name="f17" fmla="val 32"/>
                <a:gd name="f18" fmla="val 4001"/>
                <a:gd name="f19" fmla="val 4569"/>
                <a:gd name="f20" fmla="val 4758"/>
                <a:gd name="f21" fmla="val 189"/>
                <a:gd name="f22" fmla="val 4915"/>
                <a:gd name="f23" fmla="val 410"/>
                <a:gd name="f24" fmla="val 599"/>
                <a:gd name="f25" fmla="val 757"/>
                <a:gd name="f26" fmla="val 4348"/>
                <a:gd name="f27" fmla="val 914"/>
                <a:gd name="f28" fmla="val 4190"/>
                <a:gd name="f29" fmla="val 1103"/>
                <a:gd name="f30" fmla="val 2143"/>
                <a:gd name="f31" fmla="val 2300"/>
                <a:gd name="f32" fmla="val 2489"/>
                <a:gd name="f33" fmla="val 3876"/>
                <a:gd name="f34" fmla="val 4065"/>
                <a:gd name="f35" fmla="val 4222"/>
                <a:gd name="f36" fmla="val 4380"/>
                <a:gd name="f37" fmla="val 3970"/>
                <a:gd name="f38" fmla="val 4443"/>
                <a:gd name="f39" fmla="val 3907"/>
                <a:gd name="f40" fmla="val 2867"/>
                <a:gd name="f41" fmla="val 4537"/>
                <a:gd name="f42" fmla="val 2773"/>
                <a:gd name="f43" fmla="val 4726"/>
                <a:gd name="f44" fmla="val 4884"/>
                <a:gd name="f45" fmla="val 2615"/>
                <a:gd name="f46" fmla="val 2426"/>
                <a:gd name="f47" fmla="val 4096"/>
                <a:gd name="f48" fmla="val 662"/>
                <a:gd name="f49" fmla="val 3151"/>
                <a:gd name="f50" fmla="val 2804"/>
                <a:gd name="f51" fmla="*/ f0 1 4916"/>
                <a:gd name="f52" fmla="*/ f1 1 4916"/>
                <a:gd name="f53" fmla="+- f3 0 f2"/>
                <a:gd name="f54" fmla="*/ f53 1 4916"/>
                <a:gd name="f55" fmla="*/ f2 1 f54"/>
                <a:gd name="f56" fmla="*/ f3 1 f54"/>
                <a:gd name="f57" fmla="*/ f55 f51 1"/>
                <a:gd name="f58" fmla="*/ f56 f51 1"/>
                <a:gd name="f59" fmla="*/ f56 f52 1"/>
                <a:gd name="f60" fmla="*/ f55 f5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7" t="f60" r="f58" b="f59"/>
              <a:pathLst>
                <a:path w="4916" h="4916">
                  <a:moveTo>
                    <a:pt x="f4" y="f2"/>
                  </a:moveTo>
                  <a:lnTo>
                    <a:pt x="f4" y="f5"/>
                  </a:lnTo>
                  <a:lnTo>
                    <a:pt x="f6" y="f5"/>
                  </a:lnTo>
                  <a:cubicBezTo>
                    <a:pt x="f7" y="f5"/>
                    <a:pt x="f2" y="f8"/>
                    <a:pt x="f2" y="f9"/>
                  </a:cubicBezTo>
                  <a:cubicBezTo>
                    <a:pt x="f2" y="f10"/>
                    <a:pt x="f11" y="f12"/>
                    <a:pt x="f13" y="f12"/>
                  </a:cubicBezTo>
                  <a:lnTo>
                    <a:pt x="f4" y="f12"/>
                  </a:lnTo>
                  <a:lnTo>
                    <a:pt x="f4" y="f14"/>
                  </a:lnTo>
                  <a:lnTo>
                    <a:pt x="f15" y="f14"/>
                  </a:lnTo>
                  <a:cubicBezTo>
                    <a:pt x="f16" y="f14"/>
                    <a:pt x="f17" y="f18"/>
                    <a:pt x="f17" y="f19"/>
                  </a:cubicBezTo>
                  <a:cubicBezTo>
                    <a:pt x="f17" y="f20"/>
                    <a:pt x="f21" y="f22"/>
                    <a:pt x="f23" y="f22"/>
                  </a:cubicBezTo>
                  <a:cubicBezTo>
                    <a:pt x="f24" y="f22"/>
                    <a:pt x="f25" y="f20"/>
                    <a:pt x="f25" y="f19"/>
                  </a:cubicBezTo>
                  <a:cubicBezTo>
                    <a:pt x="f25" y="f26"/>
                    <a:pt x="f27" y="f28"/>
                    <a:pt x="f29" y="f28"/>
                  </a:cubicBezTo>
                  <a:lnTo>
                    <a:pt x="f30" y="f28"/>
                  </a:lnTo>
                  <a:lnTo>
                    <a:pt x="f30" y="f19"/>
                  </a:lnTo>
                  <a:cubicBezTo>
                    <a:pt x="f30" y="f20"/>
                    <a:pt x="f31" y="f22"/>
                    <a:pt x="f32" y="f22"/>
                  </a:cubicBezTo>
                  <a:cubicBezTo>
                    <a:pt x="f10" y="f22"/>
                    <a:pt x="f12" y="f20"/>
                    <a:pt x="f12" y="f19"/>
                  </a:cubicBezTo>
                  <a:lnTo>
                    <a:pt x="f12" y="f28"/>
                  </a:lnTo>
                  <a:lnTo>
                    <a:pt x="f33" y="f28"/>
                  </a:lnTo>
                  <a:cubicBezTo>
                    <a:pt x="f34" y="f28"/>
                    <a:pt x="f35" y="f26"/>
                    <a:pt x="f35" y="f19"/>
                  </a:cubicBezTo>
                  <a:cubicBezTo>
                    <a:pt x="f35" y="f20"/>
                    <a:pt x="f36" y="f22"/>
                    <a:pt x="f19" y="f22"/>
                  </a:cubicBezTo>
                  <a:cubicBezTo>
                    <a:pt x="f20" y="f22"/>
                    <a:pt x="f22" y="f20"/>
                    <a:pt x="f22" y="f19"/>
                  </a:cubicBezTo>
                  <a:cubicBezTo>
                    <a:pt x="f22" y="f37"/>
                    <a:pt x="f38" y="f14"/>
                    <a:pt x="f39" y="f14"/>
                  </a:cubicBezTo>
                  <a:lnTo>
                    <a:pt x="f40" y="f14"/>
                  </a:lnTo>
                  <a:lnTo>
                    <a:pt x="f40" y="f12"/>
                  </a:lnTo>
                  <a:lnTo>
                    <a:pt x="f41" y="f12"/>
                  </a:lnTo>
                  <a:lnTo>
                    <a:pt x="f41" y="f42"/>
                  </a:lnTo>
                  <a:cubicBezTo>
                    <a:pt x="f43" y="f42"/>
                    <a:pt x="f44" y="f45"/>
                    <a:pt x="f44" y="f46"/>
                  </a:cubicBezTo>
                  <a:cubicBezTo>
                    <a:pt x="f44" y="f8"/>
                    <a:pt x="f47" y="f48"/>
                    <a:pt x="f49" y="f48"/>
                  </a:cubicBezTo>
                  <a:lnTo>
                    <a:pt x="f50" y="f48"/>
                  </a:lnTo>
                  <a:lnTo>
                    <a:pt x="f50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4" name="Google Shape;10424;p74">
              <a:extLst>
                <a:ext uri="{FF2B5EF4-FFF2-40B4-BE49-F238E27FC236}">
                  <a16:creationId xmlns:a16="http://schemas.microsoft.com/office/drawing/2014/main" id="{F9190410-E9ED-43D5-B253-2228568A031E}"/>
                </a:ext>
              </a:extLst>
            </p:cNvPr>
            <p:cNvSpPr/>
            <p:nvPr/>
          </p:nvSpPr>
          <p:spPr>
            <a:xfrm>
              <a:off x="9795830" y="4559052"/>
              <a:ext cx="171614" cy="6143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22"/>
                <a:gd name="f4" fmla="val 1418"/>
                <a:gd name="f5" fmla="val 725"/>
                <a:gd name="f6" fmla="val 315"/>
                <a:gd name="f7" fmla="val 63"/>
                <a:gd name="f8" fmla="val 1103"/>
                <a:gd name="f9" fmla="val 378"/>
                <a:gd name="f10" fmla="val 3875"/>
                <a:gd name="f11" fmla="val 4064"/>
                <a:gd name="f12" fmla="val 1260"/>
                <a:gd name="f13" fmla="val 1071"/>
                <a:gd name="f14" fmla="val 158"/>
                <a:gd name="f15" fmla="*/ f0 1 4222"/>
                <a:gd name="f16" fmla="*/ f1 1 1418"/>
                <a:gd name="f17" fmla="+- f4 0 f2"/>
                <a:gd name="f18" fmla="+- f3 0 f2"/>
                <a:gd name="f19" fmla="*/ f18 1 4222"/>
                <a:gd name="f20" fmla="*/ f17 1 1418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4222" h="1418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cubicBezTo>
                    <a:pt x="f7" y="f8"/>
                    <a:pt x="f9" y="f4"/>
                    <a:pt x="f5" y="f4"/>
                  </a:cubicBezTo>
                  <a:lnTo>
                    <a:pt x="f10" y="f4"/>
                  </a:lnTo>
                  <a:cubicBezTo>
                    <a:pt x="f11" y="f4"/>
                    <a:pt x="f3" y="f12"/>
                    <a:pt x="f3" y="f13"/>
                  </a:cubicBezTo>
                  <a:lnTo>
                    <a:pt x="f3" y="f9"/>
                  </a:lnTo>
                  <a:cubicBezTo>
                    <a:pt x="f3" y="f14"/>
                    <a:pt x="f11" y="f2"/>
                    <a:pt x="f10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5" name="Google Shape;10425;p74">
              <a:extLst>
                <a:ext uri="{FF2B5EF4-FFF2-40B4-BE49-F238E27FC236}">
                  <a16:creationId xmlns:a16="http://schemas.microsoft.com/office/drawing/2014/main" id="{51FDDE75-6FA3-476A-94C3-799CE679692F}"/>
                </a:ext>
              </a:extLst>
            </p:cNvPr>
            <p:cNvSpPr/>
            <p:nvPr/>
          </p:nvSpPr>
          <p:spPr>
            <a:xfrm>
              <a:off x="9825264" y="4651854"/>
              <a:ext cx="170398" cy="614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2"/>
                <a:gd name="f4" fmla="val 1419"/>
                <a:gd name="f5" fmla="val 694"/>
                <a:gd name="f6" fmla="val 1"/>
                <a:gd name="f7" fmla="val 316"/>
                <a:gd name="f8" fmla="val 1103"/>
                <a:gd name="f9" fmla="val 1418"/>
                <a:gd name="f10" fmla="val 3845"/>
                <a:gd name="f11" fmla="val 4065"/>
                <a:gd name="f12" fmla="val 4191"/>
                <a:gd name="f13" fmla="val 1261"/>
                <a:gd name="f14" fmla="val 1072"/>
                <a:gd name="f15" fmla="val 347"/>
                <a:gd name="f16" fmla="val 158"/>
                <a:gd name="f17" fmla="*/ f0 1 4192"/>
                <a:gd name="f18" fmla="*/ f1 1 1419"/>
                <a:gd name="f19" fmla="+- f4 0 f2"/>
                <a:gd name="f20" fmla="+- f3 0 f2"/>
                <a:gd name="f21" fmla="*/ f20 1 4192"/>
                <a:gd name="f22" fmla="*/ f19 1 1419"/>
                <a:gd name="f23" fmla="*/ f2 1 f21"/>
                <a:gd name="f24" fmla="*/ f3 1 f21"/>
                <a:gd name="f25" fmla="*/ f2 1 f22"/>
                <a:gd name="f26" fmla="*/ f4 1 f22"/>
                <a:gd name="f27" fmla="*/ f23 f17 1"/>
                <a:gd name="f28" fmla="*/ f24 f17 1"/>
                <a:gd name="f29" fmla="*/ f26 f18 1"/>
                <a:gd name="f30" fmla="*/ f25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4192" h="1419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6" y="f8"/>
                    <a:pt x="f7" y="f9"/>
                    <a:pt x="f5" y="f9"/>
                  </a:cubicBezTo>
                  <a:lnTo>
                    <a:pt x="f10" y="f9"/>
                  </a:lnTo>
                  <a:cubicBezTo>
                    <a:pt x="f11" y="f9"/>
                    <a:pt x="f12" y="f13"/>
                    <a:pt x="f12" y="f14"/>
                  </a:cubicBezTo>
                  <a:lnTo>
                    <a:pt x="f12" y="f15"/>
                  </a:lnTo>
                  <a:cubicBezTo>
                    <a:pt x="f12" y="f16"/>
                    <a:pt x="f11" y="f6"/>
                    <a:pt x="f10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6" name="Google Shape;10426;p74">
              <a:extLst>
                <a:ext uri="{FF2B5EF4-FFF2-40B4-BE49-F238E27FC236}">
                  <a16:creationId xmlns:a16="http://schemas.microsoft.com/office/drawing/2014/main" id="{F85F283E-DB43-45A3-9075-BA536829D87F}"/>
                </a:ext>
              </a:extLst>
            </p:cNvPr>
            <p:cNvSpPr/>
            <p:nvPr/>
          </p:nvSpPr>
          <p:spPr>
            <a:xfrm>
              <a:off x="9798390" y="4830638"/>
              <a:ext cx="198525" cy="614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1419"/>
                <a:gd name="f5" fmla="val 1"/>
                <a:gd name="f6" fmla="val 1418"/>
                <a:gd name="f7" fmla="val 2773"/>
                <a:gd name="f8" fmla="val 347"/>
                <a:gd name="f9" fmla="val 568"/>
                <a:gd name="f10" fmla="val 2615"/>
                <a:gd name="f11" fmla="val 725"/>
                <a:gd name="f12" fmla="val 2426"/>
                <a:gd name="f13" fmla="val 2237"/>
                <a:gd name="f14" fmla="val 2080"/>
                <a:gd name="f15" fmla="*/ f0 1 4884"/>
                <a:gd name="f16" fmla="*/ f1 1 1419"/>
                <a:gd name="f17" fmla="+- f4 0 f2"/>
                <a:gd name="f18" fmla="+- f3 0 f2"/>
                <a:gd name="f19" fmla="*/ f18 1 4884"/>
                <a:gd name="f20" fmla="*/ f17 1 1419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4884" h="1419">
                  <a:moveTo>
                    <a:pt x="f2" y="f5"/>
                  </a:moveTo>
                  <a:lnTo>
                    <a:pt x="f2" y="f6"/>
                  </a:lnTo>
                  <a:lnTo>
                    <a:pt x="f3" y="f6"/>
                  </a:lnTo>
                  <a:lnTo>
                    <a:pt x="f3" y="f5"/>
                  </a:lnTo>
                  <a:lnTo>
                    <a:pt x="f7" y="f5"/>
                  </a:lnTo>
                  <a:lnTo>
                    <a:pt x="f7" y="f8"/>
                  </a:lnTo>
                  <a:cubicBezTo>
                    <a:pt x="f7" y="f9"/>
                    <a:pt x="f10" y="f11"/>
                    <a:pt x="f12" y="f11"/>
                  </a:cubicBezTo>
                  <a:cubicBezTo>
                    <a:pt x="f13" y="f11"/>
                    <a:pt x="f14" y="f9"/>
                    <a:pt x="f14" y="f8"/>
                  </a:cubicBezTo>
                  <a:lnTo>
                    <a:pt x="f14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7" name="Google Shape;10427;p74">
              <a:extLst>
                <a:ext uri="{FF2B5EF4-FFF2-40B4-BE49-F238E27FC236}">
                  <a16:creationId xmlns:a16="http://schemas.microsoft.com/office/drawing/2014/main" id="{320D34B3-E3D3-449A-B5C5-81FC86EF3C86}"/>
                </a:ext>
              </a:extLst>
            </p:cNvPr>
            <p:cNvSpPr/>
            <p:nvPr/>
          </p:nvSpPr>
          <p:spPr>
            <a:xfrm>
              <a:off x="9768928" y="4740578"/>
              <a:ext cx="227996" cy="5874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609"/>
                <a:gd name="f4" fmla="val 1356"/>
                <a:gd name="f5" fmla="val 1"/>
                <a:gd name="f6" fmla="val 1355"/>
                <a:gd name="f7" fmla="val 347"/>
                <a:gd name="f8" fmla="val 5577"/>
                <a:gd name="f9" fmla="val 158"/>
                <a:gd name="f10" fmla="val 5451"/>
                <a:gd name="f11" fmla="val 5231"/>
                <a:gd name="f12" fmla="*/ f0 1 5609"/>
                <a:gd name="f13" fmla="*/ f1 1 1356"/>
                <a:gd name="f14" fmla="+- f4 0 f2"/>
                <a:gd name="f15" fmla="+- f3 0 f2"/>
                <a:gd name="f16" fmla="*/ f15 1 5609"/>
                <a:gd name="f17" fmla="*/ f14 1 1356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5609" h="1356">
                  <a:moveTo>
                    <a:pt x="f5" y="f2"/>
                  </a:moveTo>
                  <a:lnTo>
                    <a:pt x="f5" y="f6"/>
                  </a:lnTo>
                  <a:lnTo>
                    <a:pt x="f3" y="f6"/>
                  </a:lnTo>
                  <a:lnTo>
                    <a:pt x="f3" y="f7"/>
                  </a:lnTo>
                  <a:cubicBezTo>
                    <a:pt x="f8" y="f9"/>
                    <a:pt x="f10" y="f2"/>
                    <a:pt x="f11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8" name="Google Shape;10428;p74">
              <a:extLst>
                <a:ext uri="{FF2B5EF4-FFF2-40B4-BE49-F238E27FC236}">
                  <a16:creationId xmlns:a16="http://schemas.microsoft.com/office/drawing/2014/main" id="{0FCC2072-66DD-4687-8B94-F2051DB035B6}"/>
                </a:ext>
              </a:extLst>
            </p:cNvPr>
            <p:cNvSpPr/>
            <p:nvPr/>
          </p:nvSpPr>
          <p:spPr>
            <a:xfrm>
              <a:off x="9798390" y="4923486"/>
              <a:ext cx="199823" cy="1515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916"/>
                <a:gd name="f4" fmla="val 3498"/>
                <a:gd name="f5" fmla="val 3151"/>
                <a:gd name="f6" fmla="val 3340"/>
                <a:gd name="f7" fmla="val 158"/>
                <a:gd name="f8" fmla="val 3497"/>
                <a:gd name="f9" fmla="val 347"/>
                <a:gd name="f10" fmla="val 536"/>
                <a:gd name="f11" fmla="val 693"/>
                <a:gd name="f12" fmla="val 1418"/>
                <a:gd name="f13" fmla="val 4190"/>
                <a:gd name="f14" fmla="val 4348"/>
                <a:gd name="f15" fmla="val 4569"/>
                <a:gd name="f16" fmla="val 4758"/>
                <a:gd name="f17" fmla="val 4915"/>
                <a:gd name="f18" fmla="val 2773"/>
                <a:gd name="f19" fmla="val 2615"/>
                <a:gd name="f20" fmla="val 2426"/>
                <a:gd name="f21" fmla="val 2237"/>
                <a:gd name="f22" fmla="val 2080"/>
                <a:gd name="f23" fmla="*/ f0 1 4916"/>
                <a:gd name="f24" fmla="*/ f1 1 3498"/>
                <a:gd name="f25" fmla="+- f4 0 f2"/>
                <a:gd name="f26" fmla="+- f3 0 f2"/>
                <a:gd name="f27" fmla="*/ f26 1 4916"/>
                <a:gd name="f28" fmla="*/ f25 1 3498"/>
                <a:gd name="f29" fmla="*/ f2 1 f27"/>
                <a:gd name="f30" fmla="*/ f3 1 f27"/>
                <a:gd name="f31" fmla="*/ f2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4916" h="3498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8"/>
                    <a:pt x="f9" y="f8"/>
                  </a:cubicBezTo>
                  <a:cubicBezTo>
                    <a:pt x="f10" y="f8"/>
                    <a:pt x="f11" y="f6"/>
                    <a:pt x="f11" y="f5"/>
                  </a:cubicBezTo>
                  <a:lnTo>
                    <a:pt x="f11" y="f12"/>
                  </a:lnTo>
                  <a:lnTo>
                    <a:pt x="f13" y="f12"/>
                  </a:lnTo>
                  <a:lnTo>
                    <a:pt x="f13" y="f5"/>
                  </a:lnTo>
                  <a:cubicBezTo>
                    <a:pt x="f13" y="f6"/>
                    <a:pt x="f14" y="f8"/>
                    <a:pt x="f15" y="f8"/>
                  </a:cubicBezTo>
                  <a:cubicBezTo>
                    <a:pt x="f16" y="f8"/>
                    <a:pt x="f17" y="f6"/>
                    <a:pt x="f17" y="f5"/>
                  </a:cubicBezTo>
                  <a:lnTo>
                    <a:pt x="f17" y="f2"/>
                  </a:lnTo>
                  <a:lnTo>
                    <a:pt x="f18" y="f2"/>
                  </a:lnTo>
                  <a:lnTo>
                    <a:pt x="f18" y="f9"/>
                  </a:lnTo>
                  <a:cubicBezTo>
                    <a:pt x="f18" y="f10"/>
                    <a:pt x="f19" y="f11"/>
                    <a:pt x="f20" y="f11"/>
                  </a:cubicBezTo>
                  <a:cubicBezTo>
                    <a:pt x="f21" y="f11"/>
                    <a:pt x="f22" y="f10"/>
                    <a:pt x="f22" y="f9"/>
                  </a:cubicBezTo>
                  <a:lnTo>
                    <a:pt x="f22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9" name="Google Shape;10429;p74">
              <a:extLst>
                <a:ext uri="{FF2B5EF4-FFF2-40B4-BE49-F238E27FC236}">
                  <a16:creationId xmlns:a16="http://schemas.microsoft.com/office/drawing/2014/main" id="{2875C9C4-8026-409A-9217-AC74B7BAE5F3}"/>
                </a:ext>
              </a:extLst>
            </p:cNvPr>
            <p:cNvSpPr/>
            <p:nvPr/>
          </p:nvSpPr>
          <p:spPr>
            <a:xfrm>
              <a:off x="9601163" y="4650519"/>
              <a:ext cx="140927" cy="1801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7"/>
                <a:gd name="f4" fmla="val 4159"/>
                <a:gd name="f5" fmla="val 1733"/>
                <a:gd name="f6" fmla="val 788"/>
                <a:gd name="f7" fmla="val 1"/>
                <a:gd name="f8" fmla="val 3812"/>
                <a:gd name="f9" fmla="val 4001"/>
                <a:gd name="f10" fmla="val 158"/>
                <a:gd name="f11" fmla="val 347"/>
                <a:gd name="f12" fmla="val 3120"/>
                <a:gd name="f13" fmla="val 3309"/>
                <a:gd name="f14" fmla="val 3466"/>
                <a:gd name="f15" fmla="val 2678"/>
                <a:gd name="f16" fmla="*/ f0 1 3467"/>
                <a:gd name="f17" fmla="*/ f1 1 4159"/>
                <a:gd name="f18" fmla="+- f4 0 f2"/>
                <a:gd name="f19" fmla="+- f3 0 f2"/>
                <a:gd name="f20" fmla="*/ f19 1 3467"/>
                <a:gd name="f21" fmla="*/ f18 1 4159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3467" h="4159">
                  <a:moveTo>
                    <a:pt x="f5" y="f2"/>
                  </a:moveTo>
                  <a:cubicBezTo>
                    <a:pt x="f6" y="f2"/>
                    <a:pt x="f7" y="f6"/>
                    <a:pt x="f7" y="f5"/>
                  </a:cubicBezTo>
                  <a:lnTo>
                    <a:pt x="f7" y="f8"/>
                  </a:lnTo>
                  <a:cubicBezTo>
                    <a:pt x="f7" y="f9"/>
                    <a:pt x="f10" y="f4"/>
                    <a:pt x="f11" y="f4"/>
                  </a:cubicBezTo>
                  <a:lnTo>
                    <a:pt x="f12" y="f4"/>
                  </a:lnTo>
                  <a:cubicBezTo>
                    <a:pt x="f13" y="f4"/>
                    <a:pt x="f14" y="f9"/>
                    <a:pt x="f14" y="f8"/>
                  </a:cubicBezTo>
                  <a:lnTo>
                    <a:pt x="f14" y="f5"/>
                  </a:lnTo>
                  <a:cubicBezTo>
                    <a:pt x="f14" y="f6"/>
                    <a:pt x="f15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0" name="Google Shape;10435;p74">
            <a:extLst>
              <a:ext uri="{FF2B5EF4-FFF2-40B4-BE49-F238E27FC236}">
                <a16:creationId xmlns:a16="http://schemas.microsoft.com/office/drawing/2014/main" id="{6FC623D1-552B-4277-9350-BE102EBFBAD2}"/>
              </a:ext>
            </a:extLst>
          </p:cNvPr>
          <p:cNvGrpSpPr/>
          <p:nvPr/>
        </p:nvGrpSpPr>
        <p:grpSpPr>
          <a:xfrm>
            <a:off x="9486973" y="5286301"/>
            <a:ext cx="709647" cy="701254"/>
            <a:chOff x="9486973" y="5286301"/>
            <a:chExt cx="709647" cy="701254"/>
          </a:xfrm>
        </p:grpSpPr>
        <p:sp>
          <p:nvSpPr>
            <p:cNvPr id="121" name="Google Shape;10436;p74">
              <a:extLst>
                <a:ext uri="{FF2B5EF4-FFF2-40B4-BE49-F238E27FC236}">
                  <a16:creationId xmlns:a16="http://schemas.microsoft.com/office/drawing/2014/main" id="{01BE3D8A-01C8-481E-93CB-A7B682747C85}"/>
                </a:ext>
              </a:extLst>
            </p:cNvPr>
            <p:cNvSpPr/>
            <p:nvPr/>
          </p:nvSpPr>
          <p:spPr>
            <a:xfrm>
              <a:off x="9820143" y="5286301"/>
              <a:ext cx="41449" cy="1103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1734"/>
                <a:gd name="f5" fmla="val 347"/>
                <a:gd name="f6" fmla="val 158"/>
                <a:gd name="f7" fmla="val 1355"/>
                <a:gd name="f8" fmla="val 1576"/>
                <a:gd name="f9" fmla="val 1733"/>
                <a:gd name="f10" fmla="val 536"/>
                <a:gd name="f11" fmla="val 693"/>
                <a:gd name="f12" fmla="*/ f0 1 694"/>
                <a:gd name="f13" fmla="*/ f1 1 1734"/>
                <a:gd name="f14" fmla="+- f4 0 f2"/>
                <a:gd name="f15" fmla="+- f3 0 f2"/>
                <a:gd name="f16" fmla="*/ f15 1 694"/>
                <a:gd name="f17" fmla="*/ f14 1 1734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694" h="1734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lnTo>
                    <a:pt x="f2" y="f7"/>
                  </a:lnTo>
                  <a:cubicBezTo>
                    <a:pt x="f2" y="f8"/>
                    <a:pt x="f6" y="f9"/>
                    <a:pt x="f5" y="f9"/>
                  </a:cubicBezTo>
                  <a:cubicBezTo>
                    <a:pt x="f10" y="f9"/>
                    <a:pt x="f11" y="f8"/>
                    <a:pt x="f11" y="f7"/>
                  </a:cubicBezTo>
                  <a:lnTo>
                    <a:pt x="f11" y="f5"/>
                  </a:lnTo>
                  <a:cubicBezTo>
                    <a:pt x="f11" y="f6"/>
                    <a:pt x="f10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2" name="Google Shape;10437;p74">
              <a:extLst>
                <a:ext uri="{FF2B5EF4-FFF2-40B4-BE49-F238E27FC236}">
                  <a16:creationId xmlns:a16="http://schemas.microsoft.com/office/drawing/2014/main" id="{39B63267-FA27-433A-92D3-0A0490649A67}"/>
                </a:ext>
              </a:extLst>
            </p:cNvPr>
            <p:cNvSpPr/>
            <p:nvPr/>
          </p:nvSpPr>
          <p:spPr>
            <a:xfrm>
              <a:off x="9654491" y="5373023"/>
              <a:ext cx="84774" cy="883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1388"/>
                <a:gd name="f5" fmla="val 363"/>
                <a:gd name="f6" fmla="val 1"/>
                <a:gd name="f7" fmla="val 276"/>
                <a:gd name="f8" fmla="val 190"/>
                <a:gd name="f9" fmla="val 40"/>
                <a:gd name="f10" fmla="val 127"/>
                <a:gd name="f11" fmla="val 119"/>
                <a:gd name="f12" fmla="val 245"/>
                <a:gd name="f13" fmla="val 466"/>
                <a:gd name="f14" fmla="val 592"/>
                <a:gd name="f15" fmla="val 820"/>
                <a:gd name="f16" fmla="val 1316"/>
                <a:gd name="f17" fmla="val 883"/>
                <a:gd name="f18" fmla="val 1364"/>
                <a:gd name="f19" fmla="val 969"/>
                <a:gd name="f20" fmla="val 1387"/>
                <a:gd name="f21" fmla="val 1056"/>
                <a:gd name="f22" fmla="val 1143"/>
                <a:gd name="f23" fmla="val 1229"/>
                <a:gd name="f24" fmla="val 1292"/>
                <a:gd name="f25" fmla="val 1418"/>
                <a:gd name="f26" fmla="val 1190"/>
                <a:gd name="f27" fmla="val 938"/>
                <a:gd name="f28" fmla="val 844"/>
                <a:gd name="f29" fmla="val 599"/>
                <a:gd name="f30" fmla="val 536"/>
                <a:gd name="f31" fmla="val 450"/>
                <a:gd name="f32" fmla="*/ f0 1 1419"/>
                <a:gd name="f33" fmla="*/ f1 1 1388"/>
                <a:gd name="f34" fmla="+- f4 0 f2"/>
                <a:gd name="f35" fmla="+- f3 0 f2"/>
                <a:gd name="f36" fmla="*/ f35 1 1419"/>
                <a:gd name="f37" fmla="*/ f34 1 1388"/>
                <a:gd name="f38" fmla="*/ f2 1 f36"/>
                <a:gd name="f39" fmla="*/ f3 1 f36"/>
                <a:gd name="f40" fmla="*/ f2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419" h="138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6" y="f12"/>
                    <a:pt x="f6" y="f13"/>
                    <a:pt x="f10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cubicBezTo>
                    <a:pt x="f25" y="f26"/>
                    <a:pt x="f25" y="f27"/>
                    <a:pt x="f24" y="f28"/>
                  </a:cubicBezTo>
                  <a:lnTo>
                    <a:pt x="f29" y="f11"/>
                  </a:lnTo>
                  <a:cubicBezTo>
                    <a:pt x="f30" y="f9"/>
                    <a:pt x="f31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3" name="Google Shape;10438;p74">
              <a:extLst>
                <a:ext uri="{FF2B5EF4-FFF2-40B4-BE49-F238E27FC236}">
                  <a16:creationId xmlns:a16="http://schemas.microsoft.com/office/drawing/2014/main" id="{DAA4E3C6-61D6-46EA-BFC8-DE0DA2157A5F}"/>
                </a:ext>
              </a:extLst>
            </p:cNvPr>
            <p:cNvSpPr/>
            <p:nvPr/>
          </p:nvSpPr>
          <p:spPr>
            <a:xfrm>
              <a:off x="9942426" y="5373782"/>
              <a:ext cx="84774" cy="8760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1376"/>
                <a:gd name="f5" fmla="val 1054"/>
                <a:gd name="f6" fmla="val 976"/>
                <a:gd name="f7" fmla="val 894"/>
                <a:gd name="f8" fmla="val 33"/>
                <a:gd name="f9" fmla="val 820"/>
                <a:gd name="f10" fmla="val 107"/>
                <a:gd name="f11" fmla="val 95"/>
                <a:gd name="f12" fmla="val 832"/>
                <a:gd name="f13" fmla="val 1"/>
                <a:gd name="f14" fmla="val 926"/>
                <a:gd name="f15" fmla="val 1178"/>
                <a:gd name="f16" fmla="val 1304"/>
                <a:gd name="f17" fmla="val 158"/>
                <a:gd name="f18" fmla="val 1352"/>
                <a:gd name="f19" fmla="val 253"/>
                <a:gd name="f20" fmla="val 1375"/>
                <a:gd name="f21" fmla="val 344"/>
                <a:gd name="f22" fmla="val 434"/>
                <a:gd name="f23" fmla="val 521"/>
                <a:gd name="f24" fmla="val 568"/>
                <a:gd name="f25" fmla="val 1293"/>
                <a:gd name="f26" fmla="val 580"/>
                <a:gd name="f27" fmla="val 454"/>
                <a:gd name="f28" fmla="val 233"/>
                <a:gd name="f29" fmla="val 1226"/>
                <a:gd name="f30" fmla="val 41"/>
                <a:gd name="f31" fmla="val 1142"/>
                <a:gd name="f32" fmla="*/ f0 1 1419"/>
                <a:gd name="f33" fmla="*/ f1 1 1376"/>
                <a:gd name="f34" fmla="+- f4 0 f2"/>
                <a:gd name="f35" fmla="+- f3 0 f2"/>
                <a:gd name="f36" fmla="*/ f35 1 1419"/>
                <a:gd name="f37" fmla="*/ f34 1 1376"/>
                <a:gd name="f38" fmla="*/ f2 1 f36"/>
                <a:gd name="f39" fmla="*/ f3 1 f36"/>
                <a:gd name="f40" fmla="*/ f2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419" h="1376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3" y="f15"/>
                    <a:pt x="f11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lnTo>
                    <a:pt x="f25" y="f26"/>
                  </a:lnTo>
                  <a:cubicBezTo>
                    <a:pt x="f3" y="f27"/>
                    <a:pt x="f3" y="f28"/>
                    <a:pt x="f25" y="f10"/>
                  </a:cubicBezTo>
                  <a:cubicBezTo>
                    <a:pt x="f29" y="f30"/>
                    <a:pt x="f31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4" name="Google Shape;10439;p74">
              <a:extLst>
                <a:ext uri="{FF2B5EF4-FFF2-40B4-BE49-F238E27FC236}">
                  <a16:creationId xmlns:a16="http://schemas.microsoft.com/office/drawing/2014/main" id="{20C1AA92-0926-47F6-A982-FF69D2A6EAC4}"/>
                </a:ext>
              </a:extLst>
            </p:cNvPr>
            <p:cNvSpPr/>
            <p:nvPr/>
          </p:nvSpPr>
          <p:spPr>
            <a:xfrm>
              <a:off x="10111846" y="5593192"/>
              <a:ext cx="84774" cy="30898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4853"/>
                <a:gd name="f5" fmla="val 1"/>
                <a:gd name="f6" fmla="val 4852"/>
                <a:gd name="f7" fmla="val 1040"/>
                <a:gd name="f8" fmla="val 1261"/>
                <a:gd name="f9" fmla="val 1418"/>
                <a:gd name="f10" fmla="val 4695"/>
                <a:gd name="f11" fmla="val 4506"/>
                <a:gd name="f12" fmla="val 316"/>
                <a:gd name="f13" fmla="val 1355"/>
                <a:gd name="f14" fmla="val 158"/>
                <a:gd name="f15" fmla="val 1198"/>
                <a:gd name="f16" fmla="*/ f0 1 1419"/>
                <a:gd name="f17" fmla="*/ f1 1 4853"/>
                <a:gd name="f18" fmla="+- f4 0 f2"/>
                <a:gd name="f19" fmla="+- f3 0 f2"/>
                <a:gd name="f20" fmla="*/ f19 1 1419"/>
                <a:gd name="f21" fmla="*/ f18 1 4853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1419" h="4853">
                  <a:moveTo>
                    <a:pt x="f2" y="f5"/>
                  </a:moveTo>
                  <a:lnTo>
                    <a:pt x="f2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9" y="f11"/>
                  </a:cubicBezTo>
                  <a:lnTo>
                    <a:pt x="f9" y="f12"/>
                  </a:lnTo>
                  <a:cubicBezTo>
                    <a:pt x="f13" y="f14"/>
                    <a:pt x="f15" y="f5"/>
                    <a:pt x="f7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5" name="Google Shape;10440;p74">
              <a:extLst>
                <a:ext uri="{FF2B5EF4-FFF2-40B4-BE49-F238E27FC236}">
                  <a16:creationId xmlns:a16="http://schemas.microsoft.com/office/drawing/2014/main" id="{47420058-102B-42E4-8377-F366867B0C9D}"/>
                </a:ext>
              </a:extLst>
            </p:cNvPr>
            <p:cNvSpPr/>
            <p:nvPr/>
          </p:nvSpPr>
          <p:spPr>
            <a:xfrm>
              <a:off x="9486973" y="5594966"/>
              <a:ext cx="84774" cy="309176"/>
            </a:xfrm>
            <a:custGeom>
              <a:avLst/>
              <a:gdLst>
                <a:gd name="f0" fmla="val 360"/>
                <a:gd name="f1" fmla="val w"/>
                <a:gd name="f2" fmla="val h"/>
                <a:gd name="f3" fmla="val 0"/>
                <a:gd name="f4" fmla="val 1419"/>
                <a:gd name="f5" fmla="val 4856"/>
                <a:gd name="f6" fmla="val 323"/>
                <a:gd name="f7" fmla="val 132"/>
                <a:gd name="f8" fmla="val 1"/>
                <a:gd name="f9" fmla="val 149"/>
                <a:gd name="f10" fmla="val 351"/>
                <a:gd name="f11" fmla="val 4509"/>
                <a:gd name="f12" fmla="val 4698"/>
                <a:gd name="f13" fmla="val 158"/>
                <a:gd name="f14" fmla="val 379"/>
                <a:gd name="f15" fmla="val 1418"/>
                <a:gd name="f16" fmla="val 4"/>
                <a:gd name="f17" fmla="val 341"/>
                <a:gd name="f18" fmla="*/ f1 1 1419"/>
                <a:gd name="f19" fmla="*/ f2 1 4856"/>
                <a:gd name="f20" fmla="+- f5 0 f3"/>
                <a:gd name="f21" fmla="+- f4 0 f3"/>
                <a:gd name="f22" fmla="*/ f21 1 1419"/>
                <a:gd name="f23" fmla="*/ f20 1 4856"/>
                <a:gd name="f24" fmla="*/ f3 1 f22"/>
                <a:gd name="f25" fmla="*/ f4 1 f22"/>
                <a:gd name="f26" fmla="*/ f3 1 f23"/>
                <a:gd name="f27" fmla="*/ f5 1 f23"/>
                <a:gd name="f28" fmla="*/ f24 f18 1"/>
                <a:gd name="f29" fmla="*/ f25 f18 1"/>
                <a:gd name="f30" fmla="*/ f27 f19 1"/>
                <a:gd name="f31" fmla="*/ f26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1419" h="4856">
                  <a:moveTo>
                    <a:pt x="f6" y="f3"/>
                  </a:moveTo>
                  <a:cubicBezTo>
                    <a:pt x="f7" y="f3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5"/>
                    <a:pt x="f14" y="f5"/>
                  </a:cubicBezTo>
                  <a:lnTo>
                    <a:pt x="f15" y="f5"/>
                  </a:lnTo>
                  <a:lnTo>
                    <a:pt x="f15" y="f16"/>
                  </a:lnTo>
                  <a:lnTo>
                    <a:pt x="f14" y="f16"/>
                  </a:lnTo>
                  <a:cubicBezTo>
                    <a:pt x="f0" y="f8"/>
                    <a:pt x="f17" y="f3"/>
                    <a:pt x="f6" y="f3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6" name="Google Shape;10441;p74">
              <a:extLst>
                <a:ext uri="{FF2B5EF4-FFF2-40B4-BE49-F238E27FC236}">
                  <a16:creationId xmlns:a16="http://schemas.microsoft.com/office/drawing/2014/main" id="{EC68AE17-81E7-4439-89A8-9B37968BD356}"/>
                </a:ext>
              </a:extLst>
            </p:cNvPr>
            <p:cNvSpPr/>
            <p:nvPr/>
          </p:nvSpPr>
          <p:spPr>
            <a:xfrm>
              <a:off x="9724141" y="5617259"/>
              <a:ext cx="342607" cy="26485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735"/>
                <a:gd name="f4" fmla="val 4160"/>
                <a:gd name="f5" fmla="val 1639"/>
                <a:gd name="f6" fmla="val 1"/>
                <a:gd name="f7" fmla="val 1450"/>
                <a:gd name="f8" fmla="val 1198"/>
                <a:gd name="f9" fmla="val 158"/>
                <a:gd name="f10" fmla="val 1072"/>
                <a:gd name="f11" fmla="val 379"/>
                <a:gd name="f12" fmla="val 2490"/>
                <a:gd name="f13" fmla="val 2584"/>
                <a:gd name="f14" fmla="val 378"/>
                <a:gd name="f15" fmla="val 2616"/>
                <a:gd name="f16" fmla="val 567"/>
                <a:gd name="f17" fmla="val 1544"/>
                <a:gd name="f18" fmla="val 2364"/>
                <a:gd name="f19" fmla="val 1796"/>
                <a:gd name="f20" fmla="val 1891"/>
                <a:gd name="f21" fmla="val 2017"/>
                <a:gd name="f22" fmla="val 1418"/>
                <a:gd name="f23" fmla="val 2710"/>
                <a:gd name="f24" fmla="val 2899"/>
                <a:gd name="f25" fmla="val 3056"/>
                <a:gd name="f26" fmla="val 1481"/>
                <a:gd name="f27" fmla="val 3182"/>
                <a:gd name="f28" fmla="val 1607"/>
                <a:gd name="f29" fmla="val 5734"/>
                <a:gd name="f30" fmla="val 4159"/>
                <a:gd name="f31" fmla="*/ f0 1 5735"/>
                <a:gd name="f32" fmla="*/ f1 1 4160"/>
                <a:gd name="f33" fmla="+- f4 0 f2"/>
                <a:gd name="f34" fmla="+- f3 0 f2"/>
                <a:gd name="f35" fmla="*/ f34 1 5735"/>
                <a:gd name="f36" fmla="*/ f33 1 4160"/>
                <a:gd name="f37" fmla="*/ f2 1 f35"/>
                <a:gd name="f38" fmla="*/ f3 1 f35"/>
                <a:gd name="f39" fmla="*/ f2 1 f36"/>
                <a:gd name="f40" fmla="*/ f4 1 f36"/>
                <a:gd name="f41" fmla="*/ f37 f31 1"/>
                <a:gd name="f42" fmla="*/ f38 f31 1"/>
                <a:gd name="f43" fmla="*/ f40 f32 1"/>
                <a:gd name="f44" fmla="*/ f39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5735" h="4160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2" y="f12"/>
                  </a:lnTo>
                  <a:cubicBezTo>
                    <a:pt x="f9" y="f13"/>
                    <a:pt x="f14" y="f15"/>
                    <a:pt x="f16" y="f15"/>
                  </a:cubicBezTo>
                  <a:cubicBezTo>
                    <a:pt x="f10" y="f15"/>
                    <a:pt x="f17" y="f18"/>
                    <a:pt x="f19" y="f20"/>
                  </a:cubicBezTo>
                  <a:lnTo>
                    <a:pt x="f21" y="f22"/>
                  </a:lnTo>
                  <a:lnTo>
                    <a:pt x="f23" y="f22"/>
                  </a:lnTo>
                  <a:cubicBezTo>
                    <a:pt x="f24" y="f22"/>
                    <a:pt x="f25" y="f26"/>
                    <a:pt x="f27" y="f28"/>
                  </a:cubicBezTo>
                  <a:lnTo>
                    <a:pt x="f29" y="f30"/>
                  </a:lnTo>
                  <a:lnTo>
                    <a:pt x="f29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7" name="Google Shape;10442;p74">
              <a:extLst>
                <a:ext uri="{FF2B5EF4-FFF2-40B4-BE49-F238E27FC236}">
                  <a16:creationId xmlns:a16="http://schemas.microsoft.com/office/drawing/2014/main" id="{37C8CE55-3667-4F2A-8A97-5FFCBE277910}"/>
                </a:ext>
              </a:extLst>
            </p:cNvPr>
            <p:cNvSpPr/>
            <p:nvPr/>
          </p:nvSpPr>
          <p:spPr>
            <a:xfrm>
              <a:off x="9609319" y="5506919"/>
              <a:ext cx="419782" cy="48063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027"/>
                <a:gd name="f4" fmla="val 7549"/>
                <a:gd name="f5" fmla="val 2206"/>
                <a:gd name="f6" fmla="val 1"/>
                <a:gd name="f7" fmla="val 1828"/>
                <a:gd name="f8" fmla="val 1481"/>
                <a:gd name="f9" fmla="val 221"/>
                <a:gd name="f10" fmla="val 1261"/>
                <a:gd name="f11" fmla="val 568"/>
                <a:gd name="f12" fmla="val 946"/>
                <a:gd name="f13" fmla="val 1198"/>
                <a:gd name="f14" fmla="val 914"/>
                <a:gd name="f15" fmla="val 1324"/>
                <a:gd name="f16" fmla="val 757"/>
                <a:gd name="f17" fmla="val 1419"/>
                <a:gd name="f18" fmla="val 631"/>
                <a:gd name="f19" fmla="val 6239"/>
                <a:gd name="f20" fmla="val 1576"/>
                <a:gd name="f21" fmla="val 2584"/>
                <a:gd name="f22" fmla="val 7247"/>
                <a:gd name="f23" fmla="val 2768"/>
                <a:gd name="f24" fmla="val 7431"/>
                <a:gd name="f25" fmla="val 3054"/>
                <a:gd name="f26" fmla="val 7548"/>
                <a:gd name="f27" fmla="val 3330"/>
                <a:gd name="f28" fmla="val 3431"/>
                <a:gd name="f29" fmla="val 3531"/>
                <a:gd name="f30" fmla="val 7533"/>
                <a:gd name="f31" fmla="val 3624"/>
                <a:gd name="f32" fmla="val 7499"/>
                <a:gd name="f33" fmla="val 6585"/>
                <a:gd name="f34" fmla="val 6554"/>
                <a:gd name="f35" fmla="val 6743"/>
                <a:gd name="f36" fmla="val 6522"/>
                <a:gd name="f37" fmla="val 6900"/>
                <a:gd name="f38" fmla="val 6396"/>
                <a:gd name="f39" fmla="val 7026"/>
                <a:gd name="f40" fmla="val 6302"/>
                <a:gd name="f41" fmla="val 4537"/>
                <a:gd name="f42" fmla="val 3813"/>
                <a:gd name="f43" fmla="val 4380"/>
                <a:gd name="f44" fmla="val 4348"/>
                <a:gd name="f45" fmla="val 3844"/>
                <a:gd name="f46" fmla="val 4033"/>
                <a:gd name="f47" fmla="val 4506"/>
                <a:gd name="f48" fmla="val 3340"/>
                <a:gd name="f49" fmla="val 4947"/>
                <a:gd name="f50" fmla="val 2647"/>
                <a:gd name="f51" fmla="val 5042"/>
                <a:gd name="f52" fmla="val 2601"/>
                <a:gd name="f53" fmla="val 5044"/>
                <a:gd name="f54" fmla="val 2556"/>
                <a:gd name="f55" fmla="val 5046"/>
                <a:gd name="f56" fmla="val 2511"/>
                <a:gd name="f57" fmla="val 2046"/>
                <a:gd name="f58" fmla="val 1698"/>
                <a:gd name="f59" fmla="val 4899"/>
                <a:gd name="f60" fmla="val 4727"/>
                <a:gd name="f61" fmla="val 1103"/>
                <a:gd name="f62" fmla="val 4632"/>
                <a:gd name="f63" fmla="val 1040"/>
                <a:gd name="f64" fmla="val 4412"/>
                <a:gd name="f65" fmla="val 1166"/>
                <a:gd name="f66" fmla="val 4254"/>
                <a:gd name="f67" fmla="val 2363"/>
                <a:gd name="f68" fmla="val 1797"/>
                <a:gd name="f69" fmla="val 2615"/>
                <a:gd name="f70" fmla="val 3088"/>
                <a:gd name="f71" fmla="val 1041"/>
                <a:gd name="f72" fmla="val 3592"/>
                <a:gd name="f73" fmla="val 5104"/>
                <a:gd name="f74" fmla="val 5167"/>
                <a:gd name="f75" fmla="val 852"/>
                <a:gd name="f76" fmla="val 5262"/>
                <a:gd name="f77" fmla="val 347"/>
                <a:gd name="f78" fmla="val 158"/>
                <a:gd name="f79" fmla="val 4884"/>
                <a:gd name="f80" fmla="*/ f0 1 7027"/>
                <a:gd name="f81" fmla="*/ f1 1 7549"/>
                <a:gd name="f82" fmla="+- f4 0 f2"/>
                <a:gd name="f83" fmla="+- f3 0 f2"/>
                <a:gd name="f84" fmla="*/ f83 1 7027"/>
                <a:gd name="f85" fmla="*/ f82 1 7549"/>
                <a:gd name="f86" fmla="*/ f2 1 f84"/>
                <a:gd name="f87" fmla="*/ f3 1 f84"/>
                <a:gd name="f88" fmla="*/ f2 1 f85"/>
                <a:gd name="f89" fmla="*/ f4 1 f85"/>
                <a:gd name="f90" fmla="*/ f86 f80 1"/>
                <a:gd name="f91" fmla="*/ f87 f80 1"/>
                <a:gd name="f92" fmla="*/ f89 f81 1"/>
                <a:gd name="f93" fmla="*/ f88 f8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0" t="f93" r="f91" b="f92"/>
              <a:pathLst>
                <a:path w="7027" h="754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7"/>
                  </a:cubicBezTo>
                  <a:lnTo>
                    <a:pt x="f6" y="f17"/>
                  </a:lnTo>
                  <a:lnTo>
                    <a:pt x="f6" y="f19"/>
                  </a:lnTo>
                  <a:lnTo>
                    <a:pt x="f20" y="f19"/>
                  </a:lnTo>
                  <a:lnTo>
                    <a:pt x="f21" y="f22"/>
                  </a:lnTo>
                  <a:cubicBezTo>
                    <a:pt x="f23" y="f24"/>
                    <a:pt x="f25" y="f26"/>
                    <a:pt x="f27" y="f26"/>
                  </a:cubicBezTo>
                  <a:cubicBezTo>
                    <a:pt x="f28" y="f26"/>
                    <a:pt x="f29" y="f30"/>
                    <a:pt x="f31" y="f32"/>
                  </a:cubicBezTo>
                  <a:lnTo>
                    <a:pt x="f33" y="f34"/>
                  </a:lnTo>
                  <a:cubicBezTo>
                    <a:pt x="f35" y="f36"/>
                    <a:pt x="f37" y="f38"/>
                    <a:pt x="f39" y="f40"/>
                  </a:cubicBezTo>
                  <a:lnTo>
                    <a:pt x="f41" y="f42"/>
                  </a:lnTo>
                  <a:lnTo>
                    <a:pt x="f43" y="f42"/>
                  </a:lnTo>
                  <a:lnTo>
                    <a:pt x="f44" y="f45"/>
                  </a:ln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4" y="f55"/>
                    <a:pt x="f56" y="f55"/>
                  </a:cubicBezTo>
                  <a:cubicBezTo>
                    <a:pt x="f57" y="f55"/>
                    <a:pt x="f58" y="f59"/>
                    <a:pt x="f15" y="f60"/>
                  </a:cubicBezTo>
                  <a:cubicBezTo>
                    <a:pt x="f61" y="f62"/>
                    <a:pt x="f63" y="f64"/>
                    <a:pt x="f65" y="f66"/>
                  </a:cubicBezTo>
                  <a:lnTo>
                    <a:pt x="f67" y="f68"/>
                  </a:lnTo>
                  <a:cubicBezTo>
                    <a:pt x="f69" y="f15"/>
                    <a:pt x="f70" y="f71"/>
                    <a:pt x="f72" y="f71"/>
                  </a:cubicBezTo>
                  <a:lnTo>
                    <a:pt x="f73" y="f71"/>
                  </a:lnTo>
                  <a:cubicBezTo>
                    <a:pt x="f74" y="f75"/>
                    <a:pt x="f76" y="f18"/>
                    <a:pt x="f76" y="f77"/>
                  </a:cubicBezTo>
                  <a:cubicBezTo>
                    <a:pt x="f76" y="f78"/>
                    <a:pt x="f73" y="f6"/>
                    <a:pt x="f79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8" name="Google Shape;10443;p74">
            <a:extLst>
              <a:ext uri="{FF2B5EF4-FFF2-40B4-BE49-F238E27FC236}">
                <a16:creationId xmlns:a16="http://schemas.microsoft.com/office/drawing/2014/main" id="{DDC6AACE-0BEA-442B-A4DB-5620C598EA0B}"/>
              </a:ext>
            </a:extLst>
          </p:cNvPr>
          <p:cNvGrpSpPr/>
          <p:nvPr/>
        </p:nvGrpSpPr>
        <p:grpSpPr>
          <a:xfrm>
            <a:off x="11314392" y="4449570"/>
            <a:ext cx="551127" cy="587401"/>
            <a:chOff x="11314392" y="4449570"/>
            <a:chExt cx="551127" cy="587401"/>
          </a:xfrm>
        </p:grpSpPr>
        <p:sp>
          <p:nvSpPr>
            <p:cNvPr id="129" name="Google Shape;10444;p74">
              <a:extLst>
                <a:ext uri="{FF2B5EF4-FFF2-40B4-BE49-F238E27FC236}">
                  <a16:creationId xmlns:a16="http://schemas.microsoft.com/office/drawing/2014/main" id="{C470C8AD-A1AD-4680-AEFE-5D6828E3EEBB}"/>
                </a:ext>
              </a:extLst>
            </p:cNvPr>
            <p:cNvSpPr/>
            <p:nvPr/>
          </p:nvSpPr>
          <p:spPr>
            <a:xfrm>
              <a:off x="11362773" y="4449570"/>
              <a:ext cx="161291" cy="1718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7"/>
                <a:gd name="f4" fmla="val 1733"/>
                <a:gd name="f5" fmla="val 1"/>
                <a:gd name="f6" fmla="val 788"/>
                <a:gd name="f7" fmla="val 2679"/>
                <a:gd name="f8" fmla="val 3466"/>
                <a:gd name="f9" fmla="val 2678"/>
                <a:gd name="f10" fmla="*/ f0 1 3467"/>
                <a:gd name="f11" fmla="*/ f1 1 3467"/>
                <a:gd name="f12" fmla="+- f3 0 f2"/>
                <a:gd name="f13" fmla="*/ f12 1 3467"/>
                <a:gd name="f14" fmla="*/ f2 1 f13"/>
                <a:gd name="f15" fmla="*/ f3 1 f13"/>
                <a:gd name="f16" fmla="*/ f14 f10 1"/>
                <a:gd name="f17" fmla="*/ f15 f10 1"/>
                <a:gd name="f18" fmla="*/ f15 f11 1"/>
                <a:gd name="f19" fmla="*/ f14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3467" h="3467">
                  <a:moveTo>
                    <a:pt x="f4" y="f5"/>
                  </a:moveTo>
                  <a:cubicBezTo>
                    <a:pt x="f6" y="f5"/>
                    <a:pt x="f5" y="f6"/>
                    <a:pt x="f5" y="f4"/>
                  </a:cubicBezTo>
                  <a:cubicBezTo>
                    <a:pt x="f5" y="f7"/>
                    <a:pt x="f6" y="f8"/>
                    <a:pt x="f4" y="f8"/>
                  </a:cubicBezTo>
                  <a:cubicBezTo>
                    <a:pt x="f9" y="f8"/>
                    <a:pt x="f8" y="f7"/>
                    <a:pt x="f8" y="f4"/>
                  </a:cubicBezTo>
                  <a:cubicBezTo>
                    <a:pt x="f8" y="f6"/>
                    <a:pt x="f9" y="f5"/>
                    <a:pt x="f4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0" name="Google Shape;10445;p74">
              <a:extLst>
                <a:ext uri="{FF2B5EF4-FFF2-40B4-BE49-F238E27FC236}">
                  <a16:creationId xmlns:a16="http://schemas.microsoft.com/office/drawing/2014/main" id="{4FF48486-2429-4C41-9D26-8EAC3D5BBCC3}"/>
                </a:ext>
              </a:extLst>
            </p:cNvPr>
            <p:cNvSpPr/>
            <p:nvPr/>
          </p:nvSpPr>
          <p:spPr>
            <a:xfrm>
              <a:off x="11575279" y="4519879"/>
              <a:ext cx="193523" cy="13475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60"/>
                <a:gd name="f4" fmla="val 2718"/>
                <a:gd name="f5" fmla="val 347"/>
                <a:gd name="f6" fmla="val 158"/>
                <a:gd name="f7" fmla="val 1"/>
                <a:gd name="f8" fmla="val 536"/>
                <a:gd name="f9" fmla="val 95"/>
                <a:gd name="f10" fmla="val 662"/>
                <a:gd name="f11" fmla="val 316"/>
                <a:gd name="f12" fmla="val 2395"/>
                <a:gd name="f13" fmla="val 2584"/>
                <a:gd name="f14" fmla="val 2742"/>
                <a:gd name="f15" fmla="val 820"/>
                <a:gd name="f16" fmla="val 1009"/>
                <a:gd name="f17" fmla="val 1576"/>
                <a:gd name="f18" fmla="val 2616"/>
                <a:gd name="f19" fmla="val 1450"/>
                <a:gd name="f20" fmla="val 2568"/>
                <a:gd name="f21" fmla="val 1387"/>
                <a:gd name="f22" fmla="val 2482"/>
                <a:gd name="f23" fmla="val 1355"/>
                <a:gd name="f24" fmla="val 2391"/>
                <a:gd name="f25" fmla="val 2301"/>
                <a:gd name="f26" fmla="val 2206"/>
                <a:gd name="f27" fmla="val 2143"/>
                <a:gd name="f28" fmla="val 2049"/>
                <a:gd name="f29" fmla="val 1796"/>
                <a:gd name="f30" fmla="val 1922"/>
                <a:gd name="f31" fmla="val 2868"/>
                <a:gd name="f32" fmla="val 2647"/>
                <a:gd name="f33" fmla="val 2931"/>
                <a:gd name="f34" fmla="val 2694"/>
                <a:gd name="f35" fmla="val 3017"/>
                <a:gd name="f36" fmla="val 3104"/>
                <a:gd name="f37" fmla="val 3191"/>
                <a:gd name="f38" fmla="val 3277"/>
                <a:gd name="f39" fmla="val 3340"/>
                <a:gd name="f40" fmla="val 4033"/>
                <a:gd name="f41" fmla="val 4159"/>
                <a:gd name="f42" fmla="val 3986"/>
                <a:gd name="f43" fmla="val 3899"/>
                <a:gd name="f44" fmla="val 3809"/>
                <a:gd name="f45" fmla="val 3718"/>
                <a:gd name="f46" fmla="val 3624"/>
                <a:gd name="f47" fmla="val 3561"/>
                <a:gd name="f48" fmla="val 3466"/>
                <a:gd name="f49" fmla="val 441"/>
                <a:gd name="f50" fmla="val 2994"/>
                <a:gd name="f51" fmla="val 2427"/>
                <a:gd name="f52" fmla="*/ f0 1 4160"/>
                <a:gd name="f53" fmla="*/ f1 1 2718"/>
                <a:gd name="f54" fmla="+- f4 0 f2"/>
                <a:gd name="f55" fmla="+- f3 0 f2"/>
                <a:gd name="f56" fmla="*/ f55 1 4160"/>
                <a:gd name="f57" fmla="*/ f54 1 2718"/>
                <a:gd name="f58" fmla="*/ f2 1 f56"/>
                <a:gd name="f59" fmla="*/ f3 1 f56"/>
                <a:gd name="f60" fmla="*/ f2 1 f57"/>
                <a:gd name="f61" fmla="*/ f4 1 f57"/>
                <a:gd name="f62" fmla="*/ f58 f52 1"/>
                <a:gd name="f63" fmla="*/ f59 f52 1"/>
                <a:gd name="f64" fmla="*/ f61 f53 1"/>
                <a:gd name="f65" fmla="*/ f60 f5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2" t="f65" r="f63" b="f64"/>
              <a:pathLst>
                <a:path w="4160" h="2718">
                  <a:moveTo>
                    <a:pt x="f5" y="f2"/>
                  </a:moveTo>
                  <a:cubicBezTo>
                    <a:pt x="f6" y="f2"/>
                    <a:pt x="f7" y="f6"/>
                    <a:pt x="f7" y="f5"/>
                  </a:cubicBezTo>
                  <a:cubicBezTo>
                    <a:pt x="f7" y="f8"/>
                    <a:pt x="f9" y="f10"/>
                    <a:pt x="f11" y="f10"/>
                  </a:cubicBezTo>
                  <a:lnTo>
                    <a:pt x="f12" y="f10"/>
                  </a:lnTo>
                  <a:cubicBezTo>
                    <a:pt x="f13" y="f10"/>
                    <a:pt x="f14" y="f15"/>
                    <a:pt x="f14" y="f16"/>
                  </a:cubicBezTo>
                  <a:lnTo>
                    <a:pt x="f14" y="f17"/>
                  </a:lnTo>
                  <a:lnTo>
                    <a:pt x="f18" y="f19"/>
                  </a:lnTo>
                  <a:cubicBezTo>
                    <a:pt x="f20" y="f21"/>
                    <a:pt x="f22" y="f23"/>
                    <a:pt x="f24" y="f23"/>
                  </a:cubicBezTo>
                  <a:cubicBezTo>
                    <a:pt x="f25" y="f23"/>
                    <a:pt x="f26" y="f21"/>
                    <a:pt x="f27" y="f19"/>
                  </a:cubicBezTo>
                  <a:cubicBezTo>
                    <a:pt x="f28" y="f17"/>
                    <a:pt x="f28" y="f29"/>
                    <a:pt x="f27" y="f30"/>
                  </a:cubicBezTo>
                  <a:lnTo>
                    <a:pt x="f31" y="f32"/>
                  </a:lnTo>
                  <a:cubicBezTo>
                    <a:pt x="f33" y="f34"/>
                    <a:pt x="f35" y="f4"/>
                    <a:pt x="f36" y="f4"/>
                  </a:cubicBezTo>
                  <a:cubicBezTo>
                    <a:pt x="f37" y="f4"/>
                    <a:pt x="f38" y="f34"/>
                    <a:pt x="f39" y="f32"/>
                  </a:cubicBezTo>
                  <a:lnTo>
                    <a:pt x="f40" y="f30"/>
                  </a:lnTo>
                  <a:cubicBezTo>
                    <a:pt x="f41" y="f29"/>
                    <a:pt x="f41" y="f17"/>
                    <a:pt x="f40" y="f19"/>
                  </a:cubicBezTo>
                  <a:cubicBezTo>
                    <a:pt x="f42" y="f21"/>
                    <a:pt x="f43" y="f23"/>
                    <a:pt x="f44" y="f23"/>
                  </a:cubicBezTo>
                  <a:cubicBezTo>
                    <a:pt x="f45" y="f23"/>
                    <a:pt x="f46" y="f21"/>
                    <a:pt x="f47" y="f19"/>
                  </a:cubicBezTo>
                  <a:lnTo>
                    <a:pt x="f48" y="f17"/>
                  </a:lnTo>
                  <a:lnTo>
                    <a:pt x="f48" y="f16"/>
                  </a:lnTo>
                  <a:cubicBezTo>
                    <a:pt x="f48" y="f49"/>
                    <a:pt x="f50" y="f2"/>
                    <a:pt x="f51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1" name="Google Shape;10446;p74">
              <a:extLst>
                <a:ext uri="{FF2B5EF4-FFF2-40B4-BE49-F238E27FC236}">
                  <a16:creationId xmlns:a16="http://schemas.microsoft.com/office/drawing/2014/main" id="{14328113-FFCB-4983-89F0-FD8F09DF5047}"/>
                </a:ext>
              </a:extLst>
            </p:cNvPr>
            <p:cNvSpPr/>
            <p:nvPr/>
          </p:nvSpPr>
          <p:spPr>
            <a:xfrm>
              <a:off x="11374505" y="4826742"/>
              <a:ext cx="197903" cy="13698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2763"/>
                <a:gd name="f5" fmla="val 1095"/>
                <a:gd name="f6" fmla="val 1002"/>
                <a:gd name="f7" fmla="val 904"/>
                <a:gd name="f8" fmla="val 28"/>
                <a:gd name="f9" fmla="val 820"/>
                <a:gd name="f10" fmla="val 112"/>
                <a:gd name="f11" fmla="val 127"/>
                <a:gd name="f12" fmla="val 805"/>
                <a:gd name="f13" fmla="val 1"/>
                <a:gd name="f14" fmla="val 931"/>
                <a:gd name="f15" fmla="val 1184"/>
                <a:gd name="f16" fmla="val 1278"/>
                <a:gd name="f17" fmla="val 190"/>
                <a:gd name="f18" fmla="val 1341"/>
                <a:gd name="f19" fmla="val 276"/>
                <a:gd name="f20" fmla="val 1373"/>
                <a:gd name="f21" fmla="val 363"/>
                <a:gd name="f22" fmla="val 449"/>
                <a:gd name="f23" fmla="val 536"/>
                <a:gd name="f24" fmla="val 599"/>
                <a:gd name="f25" fmla="val 725"/>
                <a:gd name="f26" fmla="val 1719"/>
                <a:gd name="f27" fmla="val 2318"/>
                <a:gd name="f28" fmla="val 1198"/>
                <a:gd name="f29" fmla="val 2759"/>
                <a:gd name="f30" fmla="val 1733"/>
                <a:gd name="f31" fmla="val 3813"/>
                <a:gd name="f32" fmla="val 3837"/>
                <a:gd name="f33" fmla="val 2761"/>
                <a:gd name="f34" fmla="val 3861"/>
                <a:gd name="f35" fmla="val 3883"/>
                <a:gd name="f36" fmla="val 4122"/>
                <a:gd name="f37" fmla="val 2616"/>
                <a:gd name="f38" fmla="val 2444"/>
                <a:gd name="f39" fmla="val 2223"/>
                <a:gd name="f40" fmla="val 4096"/>
                <a:gd name="f41" fmla="val 2066"/>
                <a:gd name="f42" fmla="val 3907"/>
                <a:gd name="f43" fmla="val 1828"/>
                <a:gd name="f44" fmla="val 1639"/>
                <a:gd name="f45" fmla="val 1481"/>
                <a:gd name="f46" fmla="val 1908"/>
                <a:gd name="f47" fmla="val 1576"/>
                <a:gd name="f48" fmla="val 1824"/>
                <a:gd name="f49" fmla="val 1914"/>
                <a:gd name="f50" fmla="val 2001"/>
                <a:gd name="f51" fmla="val 2048"/>
                <a:gd name="f52" fmla="val 2174"/>
                <a:gd name="f53" fmla="val 1355"/>
                <a:gd name="f54" fmla="val 1292"/>
                <a:gd name="f55" fmla="val 81"/>
                <a:gd name="f56" fmla="val 1261"/>
                <a:gd name="f57" fmla="val 1229"/>
                <a:gd name="f58" fmla="val 18"/>
                <a:gd name="f59" fmla="val 1187"/>
                <a:gd name="f60" fmla="val 7"/>
                <a:gd name="f61" fmla="val 1142"/>
                <a:gd name="f62" fmla="*/ f0 1 4254"/>
                <a:gd name="f63" fmla="*/ f1 1 2763"/>
                <a:gd name="f64" fmla="+- f4 0 f2"/>
                <a:gd name="f65" fmla="+- f3 0 f2"/>
                <a:gd name="f66" fmla="*/ f65 1 4254"/>
                <a:gd name="f67" fmla="*/ f64 1 2763"/>
                <a:gd name="f68" fmla="*/ f2 1 f66"/>
                <a:gd name="f69" fmla="*/ f3 1 f66"/>
                <a:gd name="f70" fmla="*/ f2 1 f67"/>
                <a:gd name="f71" fmla="*/ f4 1 f67"/>
                <a:gd name="f72" fmla="*/ f68 f62 1"/>
                <a:gd name="f73" fmla="*/ f69 f62 1"/>
                <a:gd name="f74" fmla="*/ f71 f63 1"/>
                <a:gd name="f75" fmla="*/ f70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2" t="f75" r="f73" b="f74"/>
              <a:pathLst>
                <a:path w="4254" h="2763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3" y="f15"/>
                    <a:pt x="f11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lnTo>
                    <a:pt x="f25" y="f15"/>
                  </a:lnTo>
                  <a:lnTo>
                    <a:pt x="f25" y="f26"/>
                  </a:lnTo>
                  <a:cubicBezTo>
                    <a:pt x="f25" y="f27"/>
                    <a:pt x="f28" y="f29"/>
                    <a:pt x="f30" y="f29"/>
                  </a:cubicBezTo>
                  <a:lnTo>
                    <a:pt x="f31" y="f29"/>
                  </a:lnTo>
                  <a:cubicBezTo>
                    <a:pt x="f32" y="f33"/>
                    <a:pt x="f34" y="f4"/>
                    <a:pt x="f35" y="f4"/>
                  </a:cubicBezTo>
                  <a:cubicBezTo>
                    <a:pt x="f36" y="f4"/>
                    <a:pt x="f3" y="f37"/>
                    <a:pt x="f3" y="f38"/>
                  </a:cubicBezTo>
                  <a:cubicBezTo>
                    <a:pt x="f3" y="f39"/>
                    <a:pt x="f40" y="f41"/>
                    <a:pt x="f42" y="f41"/>
                  </a:cubicBezTo>
                  <a:lnTo>
                    <a:pt x="f43" y="f41"/>
                  </a:lnTo>
                  <a:cubicBezTo>
                    <a:pt x="f44" y="f41"/>
                    <a:pt x="f45" y="f46"/>
                    <a:pt x="f45" y="f26"/>
                  </a:cubicBezTo>
                  <a:lnTo>
                    <a:pt x="f45" y="f15"/>
                  </a:lnTo>
                  <a:lnTo>
                    <a:pt x="f47" y="f16"/>
                  </a:lnTo>
                  <a:cubicBezTo>
                    <a:pt x="f44" y="f18"/>
                    <a:pt x="f30" y="f20"/>
                    <a:pt x="f48" y="f20"/>
                  </a:cubicBezTo>
                  <a:cubicBezTo>
                    <a:pt x="f49" y="f20"/>
                    <a:pt x="f50" y="f18"/>
                    <a:pt x="f51" y="f16"/>
                  </a:cubicBezTo>
                  <a:cubicBezTo>
                    <a:pt x="f52" y="f15"/>
                    <a:pt x="f52" y="f14"/>
                    <a:pt x="f51" y="f12"/>
                  </a:cubicBezTo>
                  <a:lnTo>
                    <a:pt x="f53" y="f10"/>
                  </a:lnTo>
                  <a:cubicBezTo>
                    <a:pt x="f54" y="f55"/>
                    <a:pt x="f56" y="f55"/>
                    <a:pt x="f57" y="f58"/>
                  </a:cubicBezTo>
                  <a:cubicBezTo>
                    <a:pt x="f59" y="f60"/>
                    <a:pt x="f61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2" name="Google Shape;10447;p74">
              <a:extLst>
                <a:ext uri="{FF2B5EF4-FFF2-40B4-BE49-F238E27FC236}">
                  <a16:creationId xmlns:a16="http://schemas.microsoft.com/office/drawing/2014/main" id="{C39AA415-4A6B-45C7-A753-30B354517258}"/>
                </a:ext>
              </a:extLst>
            </p:cNvPr>
            <p:cNvSpPr/>
            <p:nvPr/>
          </p:nvSpPr>
          <p:spPr>
            <a:xfrm>
              <a:off x="11652967" y="4690140"/>
              <a:ext cx="165661" cy="1703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61"/>
                <a:gd name="f4" fmla="val 3435"/>
                <a:gd name="f5" fmla="val 1796"/>
                <a:gd name="f6" fmla="val 788"/>
                <a:gd name="f7" fmla="val 1733"/>
                <a:gd name="f8" fmla="val 2647"/>
                <a:gd name="f9" fmla="val 3434"/>
                <a:gd name="f10" fmla="val 2741"/>
                <a:gd name="f11" fmla="val 2773"/>
                <a:gd name="f12" fmla="*/ f0 1 3561"/>
                <a:gd name="f13" fmla="*/ f1 1 3435"/>
                <a:gd name="f14" fmla="+- f4 0 f2"/>
                <a:gd name="f15" fmla="+- f3 0 f2"/>
                <a:gd name="f16" fmla="*/ f15 1 3561"/>
                <a:gd name="f17" fmla="*/ f14 1 3435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561" h="3435">
                  <a:moveTo>
                    <a:pt x="f5" y="f2"/>
                  </a:moveTo>
                  <a:cubicBezTo>
                    <a:pt x="f6" y="f2"/>
                    <a:pt x="f2" y="f6"/>
                    <a:pt x="f2" y="f7"/>
                  </a:cubicBezTo>
                  <a:cubicBezTo>
                    <a:pt x="f2" y="f8"/>
                    <a:pt x="f6" y="f9"/>
                    <a:pt x="f5" y="f9"/>
                  </a:cubicBezTo>
                  <a:cubicBezTo>
                    <a:pt x="f10" y="f9"/>
                    <a:pt x="f3" y="f8"/>
                    <a:pt x="f3" y="f7"/>
                  </a:cubicBezTo>
                  <a:cubicBezTo>
                    <a:pt x="f3" y="f6"/>
                    <a:pt x="f11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3" name="Google Shape;10448;p74">
              <a:extLst>
                <a:ext uri="{FF2B5EF4-FFF2-40B4-BE49-F238E27FC236}">
                  <a16:creationId xmlns:a16="http://schemas.microsoft.com/office/drawing/2014/main" id="{4479AAA5-C311-40CA-9FB9-DB7E1B00D88F}"/>
                </a:ext>
              </a:extLst>
            </p:cNvPr>
            <p:cNvSpPr/>
            <p:nvPr/>
          </p:nvSpPr>
          <p:spPr>
            <a:xfrm>
              <a:off x="11314392" y="4618296"/>
              <a:ext cx="258007" cy="1749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46"/>
                <a:gd name="f4" fmla="val 3529"/>
                <a:gd name="f5" fmla="val 1072"/>
                <a:gd name="f6" fmla="val 442"/>
                <a:gd name="f7" fmla="val 536"/>
                <a:gd name="f8" fmla="val 32"/>
                <a:gd name="f9" fmla="val 1292"/>
                <a:gd name="f10" fmla="val 2143"/>
                <a:gd name="f11" fmla="val 3182"/>
                <a:gd name="f12" fmla="val 1"/>
                <a:gd name="f13" fmla="val 3371"/>
                <a:gd name="f14" fmla="val 158"/>
                <a:gd name="f15" fmla="val 347"/>
                <a:gd name="f16" fmla="val 5199"/>
                <a:gd name="f17" fmla="val 5388"/>
                <a:gd name="f18" fmla="val 5168"/>
                <a:gd name="f19" fmla="val 4538"/>
                <a:gd name="f20" fmla="val 4096"/>
                <a:gd name="f21" fmla="val 473"/>
                <a:gd name="f22" fmla="val 3466"/>
                <a:gd name="f23" fmla="val 756"/>
                <a:gd name="f24" fmla="val 2805"/>
                <a:gd name="f25" fmla="val 1513"/>
                <a:gd name="f26" fmla="val 504"/>
                <a:gd name="f27" fmla="*/ f0 1 5546"/>
                <a:gd name="f28" fmla="*/ f1 1 3529"/>
                <a:gd name="f29" fmla="+- f4 0 f2"/>
                <a:gd name="f30" fmla="+- f3 0 f2"/>
                <a:gd name="f31" fmla="*/ f30 1 5546"/>
                <a:gd name="f32" fmla="*/ f29 1 3529"/>
                <a:gd name="f33" fmla="*/ f2 1 f31"/>
                <a:gd name="f34" fmla="*/ f3 1 f31"/>
                <a:gd name="f35" fmla="*/ f2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5546" h="3529">
                  <a:moveTo>
                    <a:pt x="f5" y="f2"/>
                  </a:moveTo>
                  <a:cubicBezTo>
                    <a:pt x="f6" y="f7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12" y="f13"/>
                    <a:pt x="f14" y="f4"/>
                    <a:pt x="f15" y="f4"/>
                  </a:cubicBezTo>
                  <a:lnTo>
                    <a:pt x="f16" y="f4"/>
                  </a:lnTo>
                  <a:cubicBezTo>
                    <a:pt x="f17" y="f4"/>
                    <a:pt x="f3" y="f13"/>
                    <a:pt x="f3" y="f11"/>
                  </a:cubicBezTo>
                  <a:lnTo>
                    <a:pt x="f3" y="f10"/>
                  </a:lnTo>
                  <a:cubicBezTo>
                    <a:pt x="f3" y="f9"/>
                    <a:pt x="f18" y="f7"/>
                    <a:pt x="f19" y="f2"/>
                  </a:cubicBezTo>
                  <a:cubicBezTo>
                    <a:pt x="f20" y="f21"/>
                    <a:pt x="f22" y="f23"/>
                    <a:pt x="f24" y="f23"/>
                  </a:cubicBezTo>
                  <a:cubicBezTo>
                    <a:pt x="f10" y="f23"/>
                    <a:pt x="f25" y="f26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4" name="Google Shape;10449;p74">
              <a:extLst>
                <a:ext uri="{FF2B5EF4-FFF2-40B4-BE49-F238E27FC236}">
                  <a16:creationId xmlns:a16="http://schemas.microsoft.com/office/drawing/2014/main" id="{98B53CDE-6CFB-4D87-9755-0A13A983BD73}"/>
                </a:ext>
              </a:extLst>
            </p:cNvPr>
            <p:cNvSpPr/>
            <p:nvPr/>
          </p:nvSpPr>
          <p:spPr>
            <a:xfrm>
              <a:off x="11604586" y="4858819"/>
              <a:ext cx="260933" cy="1781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609"/>
                <a:gd name="f4" fmla="val 3593"/>
                <a:gd name="f5" fmla="val 1009"/>
                <a:gd name="f6" fmla="val 1"/>
                <a:gd name="f7" fmla="val 379"/>
                <a:gd name="f8" fmla="val 537"/>
                <a:gd name="f9" fmla="val 1261"/>
                <a:gd name="f10" fmla="val 2143"/>
                <a:gd name="f11" fmla="val 3246"/>
                <a:gd name="f12" fmla="val 3435"/>
                <a:gd name="f13" fmla="val 158"/>
                <a:gd name="f14" fmla="val 3592"/>
                <a:gd name="f15" fmla="val 347"/>
                <a:gd name="f16" fmla="val 5262"/>
                <a:gd name="f17" fmla="val 5451"/>
                <a:gd name="f18" fmla="val 5577"/>
                <a:gd name="f19" fmla="val 5199"/>
                <a:gd name="f20" fmla="val 4569"/>
                <a:gd name="f21" fmla="val 4128"/>
                <a:gd name="f22" fmla="val 474"/>
                <a:gd name="f23" fmla="val 3498"/>
                <a:gd name="f24" fmla="val 757"/>
                <a:gd name="f25" fmla="val 2773"/>
                <a:gd name="f26" fmla="val 2080"/>
                <a:gd name="f27" fmla="val 1450"/>
                <a:gd name="f28" fmla="*/ f0 1 5609"/>
                <a:gd name="f29" fmla="*/ f1 1 3593"/>
                <a:gd name="f30" fmla="+- f4 0 f2"/>
                <a:gd name="f31" fmla="+- f3 0 f2"/>
                <a:gd name="f32" fmla="*/ f31 1 5609"/>
                <a:gd name="f33" fmla="*/ f30 1 3593"/>
                <a:gd name="f34" fmla="*/ f2 1 f32"/>
                <a:gd name="f35" fmla="*/ f3 1 f32"/>
                <a:gd name="f36" fmla="*/ f2 1 f33"/>
                <a:gd name="f37" fmla="*/ f4 1 f33"/>
                <a:gd name="f38" fmla="*/ f34 f28 1"/>
                <a:gd name="f39" fmla="*/ f35 f28 1"/>
                <a:gd name="f40" fmla="*/ f37 f29 1"/>
                <a:gd name="f41" fmla="*/ f36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5609" h="3593">
                  <a:moveTo>
                    <a:pt x="f5" y="f6"/>
                  </a:moveTo>
                  <a:cubicBezTo>
                    <a:pt x="f7" y="f8"/>
                    <a:pt x="f6" y="f9"/>
                    <a:pt x="f6" y="f10"/>
                  </a:cubicBezTo>
                  <a:lnTo>
                    <a:pt x="f6" y="f11"/>
                  </a:lnTo>
                  <a:cubicBezTo>
                    <a:pt x="f6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3" y="f12"/>
                    <a:pt x="f3" y="f11"/>
                  </a:cubicBezTo>
                  <a:lnTo>
                    <a:pt x="f3" y="f10"/>
                  </a:lnTo>
                  <a:cubicBezTo>
                    <a:pt x="f18" y="f9"/>
                    <a:pt x="f19" y="f8"/>
                    <a:pt x="f20" y="f6"/>
                  </a:cubicBezTo>
                  <a:cubicBezTo>
                    <a:pt x="f21" y="f22"/>
                    <a:pt x="f23" y="f24"/>
                    <a:pt x="f25" y="f24"/>
                  </a:cubicBezTo>
                  <a:cubicBezTo>
                    <a:pt x="f26" y="f24"/>
                    <a:pt x="f27" y="f22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5" name="Google Shape;10468;p74">
            <a:extLst>
              <a:ext uri="{FF2B5EF4-FFF2-40B4-BE49-F238E27FC236}">
                <a16:creationId xmlns:a16="http://schemas.microsoft.com/office/drawing/2014/main" id="{0A17EADA-CB0F-439C-BAFE-12DFBB9802E7}"/>
              </a:ext>
            </a:extLst>
          </p:cNvPr>
          <p:cNvGrpSpPr/>
          <p:nvPr/>
        </p:nvGrpSpPr>
        <p:grpSpPr>
          <a:xfrm>
            <a:off x="6024688" y="4673827"/>
            <a:ext cx="482868" cy="513243"/>
            <a:chOff x="6024688" y="4673827"/>
            <a:chExt cx="482868" cy="513243"/>
          </a:xfrm>
        </p:grpSpPr>
        <p:sp>
          <p:nvSpPr>
            <p:cNvPr id="136" name="Google Shape;10469;p74">
              <a:extLst>
                <a:ext uri="{FF2B5EF4-FFF2-40B4-BE49-F238E27FC236}">
                  <a16:creationId xmlns:a16="http://schemas.microsoft.com/office/drawing/2014/main" id="{8BDCFD7D-8E81-498B-84A0-5309193660B0}"/>
                </a:ext>
              </a:extLst>
            </p:cNvPr>
            <p:cNvSpPr/>
            <p:nvPr/>
          </p:nvSpPr>
          <p:spPr>
            <a:xfrm>
              <a:off x="6308985" y="4975442"/>
              <a:ext cx="198571" cy="21162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5"/>
                <a:gd name="f4" fmla="val 2395"/>
                <a:gd name="f5" fmla="val 1324"/>
                <a:gd name="f6" fmla="val 2616"/>
                <a:gd name="f7" fmla="val 2773"/>
                <a:gd name="f8" fmla="val 1482"/>
                <a:gd name="f9" fmla="val 1702"/>
                <a:gd name="f10" fmla="val 2049"/>
                <a:gd name="f11" fmla="val 3120"/>
                <a:gd name="f12" fmla="val 3309"/>
                <a:gd name="f13" fmla="val 3466"/>
                <a:gd name="f14" fmla="val 2206"/>
                <a:gd name="f15" fmla="val 2584"/>
                <a:gd name="f16" fmla="val 2742"/>
                <a:gd name="f17" fmla="val 2458"/>
                <a:gd name="f18" fmla="val 1"/>
                <a:gd name="f19" fmla="val 1104"/>
                <a:gd name="f20" fmla="val 1103"/>
                <a:gd name="f21" fmla="val 2427"/>
                <a:gd name="f22" fmla="val 3781"/>
                <a:gd name="f23" fmla="val 4884"/>
                <a:gd name="f24" fmla="val 3782"/>
                <a:gd name="f25" fmla="val 4853"/>
                <a:gd name="f26" fmla="val 1072"/>
                <a:gd name="f27" fmla="*/ f0 1 4885"/>
                <a:gd name="f28" fmla="*/ f1 1 4885"/>
                <a:gd name="f29" fmla="+- f3 0 f2"/>
                <a:gd name="f30" fmla="*/ f29 1 4885"/>
                <a:gd name="f31" fmla="*/ f2 1 f30"/>
                <a:gd name="f32" fmla="*/ f3 1 f30"/>
                <a:gd name="f33" fmla="*/ f31 f27 1"/>
                <a:gd name="f34" fmla="*/ f32 f27 1"/>
                <a:gd name="f35" fmla="*/ f32 f28 1"/>
                <a:gd name="f36" fmla="*/ f31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4885" h="4885">
                  <a:moveTo>
                    <a:pt x="f4" y="f5"/>
                  </a:moveTo>
                  <a:cubicBezTo>
                    <a:pt x="f6" y="f5"/>
                    <a:pt x="f7" y="f8"/>
                    <a:pt x="f7" y="f9"/>
                  </a:cubicBezTo>
                  <a:lnTo>
                    <a:pt x="f7" y="f10"/>
                  </a:lnTo>
                  <a:lnTo>
                    <a:pt x="f11" y="f10"/>
                  </a:lnTo>
                  <a:cubicBezTo>
                    <a:pt x="f12" y="f10"/>
                    <a:pt x="f13" y="f14"/>
                    <a:pt x="f13" y="f4"/>
                  </a:cubicBezTo>
                  <a:cubicBezTo>
                    <a:pt x="f13" y="f15"/>
                    <a:pt x="f12" y="f16"/>
                    <a:pt x="f11" y="f16"/>
                  </a:cubicBezTo>
                  <a:lnTo>
                    <a:pt x="f4" y="f16"/>
                  </a:lnTo>
                  <a:cubicBezTo>
                    <a:pt x="f14" y="f16"/>
                    <a:pt x="f10" y="f15"/>
                    <a:pt x="f10" y="f4"/>
                  </a:cubicBezTo>
                  <a:lnTo>
                    <a:pt x="f10" y="f9"/>
                  </a:lnTo>
                  <a:cubicBezTo>
                    <a:pt x="f10" y="f8"/>
                    <a:pt x="f14" y="f5"/>
                    <a:pt x="f4" y="f5"/>
                  </a:cubicBezTo>
                  <a:close/>
                  <a:moveTo>
                    <a:pt x="f17" y="f18"/>
                  </a:moveTo>
                  <a:cubicBezTo>
                    <a:pt x="f19" y="f18"/>
                    <a:pt x="f18" y="f20"/>
                    <a:pt x="f18" y="f21"/>
                  </a:cubicBezTo>
                  <a:cubicBezTo>
                    <a:pt x="f18" y="f22"/>
                    <a:pt x="f19" y="f23"/>
                    <a:pt x="f17" y="f23"/>
                  </a:cubicBezTo>
                  <a:cubicBezTo>
                    <a:pt x="f24" y="f23"/>
                    <a:pt x="f23" y="f22"/>
                    <a:pt x="f23" y="f21"/>
                  </a:cubicBezTo>
                  <a:cubicBezTo>
                    <a:pt x="f25" y="f26"/>
                    <a:pt x="f24" y="f18"/>
                    <a:pt x="f17" y="f18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7" name="Google Shape;10470;p74">
              <a:extLst>
                <a:ext uri="{FF2B5EF4-FFF2-40B4-BE49-F238E27FC236}">
                  <a16:creationId xmlns:a16="http://schemas.microsoft.com/office/drawing/2014/main" id="{6B8073B4-80D3-4AE6-864F-18196E5B27E8}"/>
                </a:ext>
              </a:extLst>
            </p:cNvPr>
            <p:cNvSpPr/>
            <p:nvPr/>
          </p:nvSpPr>
          <p:spPr>
            <a:xfrm>
              <a:off x="6025996" y="4825325"/>
              <a:ext cx="423924" cy="3003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429"/>
                <a:gd name="f4" fmla="val 6932"/>
                <a:gd name="f5" fmla="val 2426"/>
                <a:gd name="f6" fmla="val 662"/>
                <a:gd name="f7" fmla="val 2647"/>
                <a:gd name="f8" fmla="val 2804"/>
                <a:gd name="f9" fmla="val 819"/>
                <a:gd name="f10" fmla="val 1008"/>
                <a:gd name="f11" fmla="val 1197"/>
                <a:gd name="f12" fmla="val 1355"/>
                <a:gd name="f13" fmla="val 1733"/>
                <a:gd name="f14" fmla="val 1544"/>
                <a:gd name="f15" fmla="val 1387"/>
                <a:gd name="f16" fmla="val 4537"/>
                <a:gd name="f17" fmla="val 4726"/>
                <a:gd name="f18" fmla="val 4884"/>
                <a:gd name="f19" fmla="val 4695"/>
                <a:gd name="f20" fmla="val 3812"/>
                <a:gd name="f21" fmla="val 3623"/>
                <a:gd name="f22" fmla="val 3466"/>
                <a:gd name="f23" fmla="val 6648"/>
                <a:gd name="f24" fmla="val 6837"/>
                <a:gd name="f25" fmla="val 6994"/>
                <a:gd name="f26" fmla="val 5955"/>
                <a:gd name="f27" fmla="val 5734"/>
                <a:gd name="f28" fmla="val 5577"/>
                <a:gd name="f29" fmla="val 8727"/>
                <a:gd name="f30" fmla="val 8948"/>
                <a:gd name="f31" fmla="val 9105"/>
                <a:gd name="f32" fmla="val 8034"/>
                <a:gd name="f33" fmla="val 7845"/>
                <a:gd name="f34" fmla="val 7688"/>
                <a:gd name="f35" fmla="val 2080"/>
                <a:gd name="f36" fmla="val 2237"/>
                <a:gd name="f37" fmla="val 2773"/>
                <a:gd name="f38" fmla="val 2206"/>
                <a:gd name="f39" fmla="val 4001"/>
                <a:gd name="f40" fmla="val 4159"/>
                <a:gd name="f41" fmla="val 4852"/>
                <a:gd name="f42" fmla="val 5010"/>
                <a:gd name="f43" fmla="val 5199"/>
                <a:gd name="f44" fmla="val 5388"/>
                <a:gd name="f45" fmla="val 5545"/>
                <a:gd name="f46" fmla="val 5892"/>
                <a:gd name="f47" fmla="val 6459"/>
                <a:gd name="f48" fmla="val 473"/>
                <a:gd name="f49" fmla="val 6931"/>
                <a:gd name="f50" fmla="val 1071"/>
                <a:gd name="f51" fmla="val 6490"/>
                <a:gd name="f52" fmla="val 6364"/>
                <a:gd name="f53" fmla="val 6616"/>
                <a:gd name="f54" fmla="val 6301"/>
                <a:gd name="f55" fmla="val 6270"/>
                <a:gd name="f56" fmla="val 5797"/>
                <a:gd name="f57" fmla="val 6333"/>
                <a:gd name="f58" fmla="val 5671"/>
                <a:gd name="f59" fmla="val 8066"/>
                <a:gd name="f60" fmla="val 2741"/>
                <a:gd name="f61" fmla="val 9420"/>
                <a:gd name="f62" fmla="val 9767"/>
                <a:gd name="f63" fmla="val 10113"/>
                <a:gd name="f64" fmla="val 2836"/>
                <a:gd name="f65" fmla="val 10428"/>
                <a:gd name="f66" fmla="val 2962"/>
                <a:gd name="f67" fmla="*/ f0 1 10429"/>
                <a:gd name="f68" fmla="*/ f1 1 6932"/>
                <a:gd name="f69" fmla="+- f4 0 f2"/>
                <a:gd name="f70" fmla="+- f3 0 f2"/>
                <a:gd name="f71" fmla="*/ f70 1 10429"/>
                <a:gd name="f72" fmla="*/ f69 1 6932"/>
                <a:gd name="f73" fmla="*/ f2 1 f71"/>
                <a:gd name="f74" fmla="*/ f3 1 f71"/>
                <a:gd name="f75" fmla="*/ f2 1 f72"/>
                <a:gd name="f76" fmla="*/ f4 1 f72"/>
                <a:gd name="f77" fmla="*/ f73 f67 1"/>
                <a:gd name="f78" fmla="*/ f74 f67 1"/>
                <a:gd name="f79" fmla="*/ f76 f68 1"/>
                <a:gd name="f80" fmla="*/ f75 f6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7" t="f80" r="f78" b="f79"/>
              <a:pathLst>
                <a:path w="10429" h="693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6"/>
                  </a:moveTo>
                  <a:cubicBezTo>
                    <a:pt x="f17" y="f6"/>
                    <a:pt x="f18" y="f9"/>
                    <a:pt x="f18" y="f10"/>
                  </a:cubicBezTo>
                  <a:cubicBezTo>
                    <a:pt x="f18" y="f11"/>
                    <a:pt x="f19" y="f12"/>
                    <a:pt x="f16" y="f12"/>
                  </a:cubicBezTo>
                  <a:lnTo>
                    <a:pt x="f20" y="f12"/>
                  </a:lnTo>
                  <a:cubicBezTo>
                    <a:pt x="f21" y="f12"/>
                    <a:pt x="f22" y="f11"/>
                    <a:pt x="f22" y="f10"/>
                  </a:cubicBezTo>
                  <a:cubicBezTo>
                    <a:pt x="f22" y="f9"/>
                    <a:pt x="f21" y="f6"/>
                    <a:pt x="f20" y="f6"/>
                  </a:cubicBezTo>
                  <a:close/>
                  <a:moveTo>
                    <a:pt x="f23" y="f6"/>
                  </a:moveTo>
                  <a:cubicBezTo>
                    <a:pt x="f24" y="f6"/>
                    <a:pt x="f25" y="f9"/>
                    <a:pt x="f25" y="f10"/>
                  </a:cubicBezTo>
                  <a:cubicBezTo>
                    <a:pt x="f25" y="f11"/>
                    <a:pt x="f24" y="f12"/>
                    <a:pt x="f23" y="f12"/>
                  </a:cubicBezTo>
                  <a:lnTo>
                    <a:pt x="f26" y="f12"/>
                  </a:lnTo>
                  <a:cubicBezTo>
                    <a:pt x="f27" y="f12"/>
                    <a:pt x="f28" y="f11"/>
                    <a:pt x="f28" y="f10"/>
                  </a:cubicBezTo>
                  <a:cubicBezTo>
                    <a:pt x="f28" y="f9"/>
                    <a:pt x="f27" y="f6"/>
                    <a:pt x="f26" y="f6"/>
                  </a:cubicBezTo>
                  <a:close/>
                  <a:moveTo>
                    <a:pt x="f29" y="f6"/>
                  </a:moveTo>
                  <a:cubicBezTo>
                    <a:pt x="f30" y="f6"/>
                    <a:pt x="f31" y="f9"/>
                    <a:pt x="f31" y="f10"/>
                  </a:cubicBezTo>
                  <a:cubicBezTo>
                    <a:pt x="f31" y="f11"/>
                    <a:pt x="f30" y="f12"/>
                    <a:pt x="f29" y="f12"/>
                  </a:cubicBezTo>
                  <a:lnTo>
                    <a:pt x="f32" y="f12"/>
                  </a:lnTo>
                  <a:cubicBezTo>
                    <a:pt x="f33" y="f12"/>
                    <a:pt x="f34" y="f11"/>
                    <a:pt x="f34" y="f10"/>
                  </a:cubicBezTo>
                  <a:cubicBezTo>
                    <a:pt x="f34" y="f9"/>
                    <a:pt x="f33" y="f6"/>
                    <a:pt x="f32" y="f6"/>
                  </a:cubicBezTo>
                  <a:close/>
                  <a:moveTo>
                    <a:pt x="f5" y="f35"/>
                  </a:moveTo>
                  <a:cubicBezTo>
                    <a:pt x="f7" y="f35"/>
                    <a:pt x="f8" y="f36"/>
                    <a:pt x="f8" y="f5"/>
                  </a:cubicBezTo>
                  <a:cubicBezTo>
                    <a:pt x="f8" y="f7"/>
                    <a:pt x="f7" y="f37"/>
                    <a:pt x="f5" y="f37"/>
                  </a:cubicBezTo>
                  <a:lnTo>
                    <a:pt x="f13" y="f37"/>
                  </a:lnTo>
                  <a:cubicBezTo>
                    <a:pt x="f14" y="f37"/>
                    <a:pt x="f15" y="f7"/>
                    <a:pt x="f15" y="f5"/>
                  </a:cubicBezTo>
                  <a:cubicBezTo>
                    <a:pt x="f15" y="f38"/>
                    <a:pt x="f14" y="f35"/>
                    <a:pt x="f13" y="f35"/>
                  </a:cubicBezTo>
                  <a:close/>
                  <a:moveTo>
                    <a:pt x="f16" y="f35"/>
                  </a:moveTo>
                  <a:cubicBezTo>
                    <a:pt x="f17" y="f35"/>
                    <a:pt x="f18" y="f36"/>
                    <a:pt x="f18" y="f5"/>
                  </a:cubicBezTo>
                  <a:cubicBezTo>
                    <a:pt x="f18" y="f7"/>
                    <a:pt x="f19" y="f37"/>
                    <a:pt x="f16" y="f37"/>
                  </a:cubicBezTo>
                  <a:lnTo>
                    <a:pt x="f20" y="f37"/>
                  </a:lnTo>
                  <a:cubicBezTo>
                    <a:pt x="f21" y="f37"/>
                    <a:pt x="f22" y="f7"/>
                    <a:pt x="f22" y="f5"/>
                  </a:cubicBezTo>
                  <a:cubicBezTo>
                    <a:pt x="f22" y="f38"/>
                    <a:pt x="f21" y="f35"/>
                    <a:pt x="f20" y="f35"/>
                  </a:cubicBezTo>
                  <a:close/>
                  <a:moveTo>
                    <a:pt x="f23" y="f35"/>
                  </a:moveTo>
                  <a:cubicBezTo>
                    <a:pt x="f24" y="f35"/>
                    <a:pt x="f25" y="f36"/>
                    <a:pt x="f25" y="f5"/>
                  </a:cubicBezTo>
                  <a:cubicBezTo>
                    <a:pt x="f25" y="f7"/>
                    <a:pt x="f24" y="f37"/>
                    <a:pt x="f23" y="f37"/>
                  </a:cubicBezTo>
                  <a:lnTo>
                    <a:pt x="f26" y="f37"/>
                  </a:lnTo>
                  <a:cubicBezTo>
                    <a:pt x="f27" y="f37"/>
                    <a:pt x="f28" y="f7"/>
                    <a:pt x="f28" y="f5"/>
                  </a:cubicBezTo>
                  <a:cubicBezTo>
                    <a:pt x="f28" y="f38"/>
                    <a:pt x="f27" y="f35"/>
                    <a:pt x="f26" y="f35"/>
                  </a:cubicBezTo>
                  <a:close/>
                  <a:moveTo>
                    <a:pt x="f29" y="f35"/>
                  </a:moveTo>
                  <a:cubicBezTo>
                    <a:pt x="f30" y="f35"/>
                    <a:pt x="f31" y="f36"/>
                    <a:pt x="f31" y="f5"/>
                  </a:cubicBezTo>
                  <a:cubicBezTo>
                    <a:pt x="f31" y="f7"/>
                    <a:pt x="f30" y="f37"/>
                    <a:pt x="f29" y="f37"/>
                  </a:cubicBezTo>
                  <a:lnTo>
                    <a:pt x="f32" y="f37"/>
                  </a:lnTo>
                  <a:cubicBezTo>
                    <a:pt x="f33" y="f37"/>
                    <a:pt x="f34" y="f7"/>
                    <a:pt x="f34" y="f5"/>
                  </a:cubicBezTo>
                  <a:cubicBezTo>
                    <a:pt x="f34" y="f38"/>
                    <a:pt x="f33" y="f35"/>
                    <a:pt x="f32" y="f35"/>
                  </a:cubicBezTo>
                  <a:close/>
                  <a:moveTo>
                    <a:pt x="f5" y="f22"/>
                  </a:moveTo>
                  <a:cubicBezTo>
                    <a:pt x="f7" y="f22"/>
                    <a:pt x="f8" y="f21"/>
                    <a:pt x="f8" y="f20"/>
                  </a:cubicBezTo>
                  <a:cubicBezTo>
                    <a:pt x="f8" y="f39"/>
                    <a:pt x="f7" y="f40"/>
                    <a:pt x="f5" y="f40"/>
                  </a:cubicBezTo>
                  <a:lnTo>
                    <a:pt x="f13" y="f40"/>
                  </a:lnTo>
                  <a:cubicBezTo>
                    <a:pt x="f14" y="f40"/>
                    <a:pt x="f15" y="f39"/>
                    <a:pt x="f15" y="f20"/>
                  </a:cubicBezTo>
                  <a:cubicBezTo>
                    <a:pt x="f15" y="f21"/>
                    <a:pt x="f14" y="f22"/>
                    <a:pt x="f13" y="f22"/>
                  </a:cubicBezTo>
                  <a:close/>
                  <a:moveTo>
                    <a:pt x="f16" y="f22"/>
                  </a:moveTo>
                  <a:cubicBezTo>
                    <a:pt x="f17" y="f22"/>
                    <a:pt x="f18" y="f21"/>
                    <a:pt x="f18" y="f20"/>
                  </a:cubicBezTo>
                  <a:cubicBezTo>
                    <a:pt x="f18" y="f39"/>
                    <a:pt x="f19" y="f40"/>
                    <a:pt x="f16" y="f40"/>
                  </a:cubicBezTo>
                  <a:lnTo>
                    <a:pt x="f20" y="f40"/>
                  </a:lnTo>
                  <a:cubicBezTo>
                    <a:pt x="f21" y="f40"/>
                    <a:pt x="f22" y="f39"/>
                    <a:pt x="f22" y="f20"/>
                  </a:cubicBezTo>
                  <a:cubicBezTo>
                    <a:pt x="f22" y="f21"/>
                    <a:pt x="f21" y="f22"/>
                    <a:pt x="f20" y="f22"/>
                  </a:cubicBezTo>
                  <a:close/>
                  <a:moveTo>
                    <a:pt x="f23" y="f22"/>
                  </a:moveTo>
                  <a:cubicBezTo>
                    <a:pt x="f24" y="f22"/>
                    <a:pt x="f25" y="f21"/>
                    <a:pt x="f25" y="f20"/>
                  </a:cubicBezTo>
                  <a:cubicBezTo>
                    <a:pt x="f25" y="f39"/>
                    <a:pt x="f24" y="f40"/>
                    <a:pt x="f23" y="f40"/>
                  </a:cubicBezTo>
                  <a:lnTo>
                    <a:pt x="f26" y="f40"/>
                  </a:lnTo>
                  <a:cubicBezTo>
                    <a:pt x="f27" y="f40"/>
                    <a:pt x="f28" y="f39"/>
                    <a:pt x="f28" y="f20"/>
                  </a:cubicBezTo>
                  <a:cubicBezTo>
                    <a:pt x="f28" y="f21"/>
                    <a:pt x="f27" y="f22"/>
                    <a:pt x="f26" y="f22"/>
                  </a:cubicBezTo>
                  <a:close/>
                  <a:moveTo>
                    <a:pt x="f5" y="f41"/>
                  </a:moveTo>
                  <a:cubicBezTo>
                    <a:pt x="f7" y="f41"/>
                    <a:pt x="f8" y="f42"/>
                    <a:pt x="f8" y="f43"/>
                  </a:cubicBezTo>
                  <a:cubicBezTo>
                    <a:pt x="f8" y="f44"/>
                    <a:pt x="f7" y="f45"/>
                    <a:pt x="f5" y="f45"/>
                  </a:cubicBezTo>
                  <a:lnTo>
                    <a:pt x="f13" y="f45"/>
                  </a:lnTo>
                  <a:cubicBezTo>
                    <a:pt x="f14" y="f45"/>
                    <a:pt x="f15" y="f44"/>
                    <a:pt x="f15" y="f43"/>
                  </a:cubicBezTo>
                  <a:cubicBezTo>
                    <a:pt x="f15" y="f42"/>
                    <a:pt x="f14" y="f41"/>
                    <a:pt x="f13" y="f41"/>
                  </a:cubicBezTo>
                  <a:close/>
                  <a:moveTo>
                    <a:pt x="f16" y="f41"/>
                  </a:moveTo>
                  <a:cubicBezTo>
                    <a:pt x="f17" y="f41"/>
                    <a:pt x="f18" y="f42"/>
                    <a:pt x="f18" y="f43"/>
                  </a:cubicBezTo>
                  <a:cubicBezTo>
                    <a:pt x="f18" y="f44"/>
                    <a:pt x="f19" y="f45"/>
                    <a:pt x="f16" y="f45"/>
                  </a:cubicBezTo>
                  <a:lnTo>
                    <a:pt x="f20" y="f45"/>
                  </a:lnTo>
                  <a:cubicBezTo>
                    <a:pt x="f21" y="f45"/>
                    <a:pt x="f22" y="f44"/>
                    <a:pt x="f22" y="f43"/>
                  </a:cubicBezTo>
                  <a:cubicBezTo>
                    <a:pt x="f22" y="f42"/>
                    <a:pt x="f21" y="f41"/>
                    <a:pt x="f20" y="f41"/>
                  </a:cubicBezTo>
                  <a:close/>
                  <a:moveTo>
                    <a:pt x="f2" y="f2"/>
                  </a:moveTo>
                  <a:lnTo>
                    <a:pt x="f2" y="f46"/>
                  </a:lnTo>
                  <a:cubicBezTo>
                    <a:pt x="f2" y="f47"/>
                    <a:pt x="f48" y="f49"/>
                    <a:pt x="f50" y="f49"/>
                  </a:cubicBezTo>
                  <a:lnTo>
                    <a:pt x="f51" y="f49"/>
                  </a:lnTo>
                  <a:cubicBezTo>
                    <a:pt x="f52" y="f53"/>
                    <a:pt x="f54" y="f55"/>
                    <a:pt x="f54" y="f46"/>
                  </a:cubicBezTo>
                  <a:cubicBezTo>
                    <a:pt x="f54" y="f56"/>
                    <a:pt x="f57" y="f58"/>
                    <a:pt x="f57" y="f45"/>
                  </a:cubicBezTo>
                  <a:lnTo>
                    <a:pt x="f26" y="f45"/>
                  </a:lnTo>
                  <a:cubicBezTo>
                    <a:pt x="f27" y="f45"/>
                    <a:pt x="f28" y="f44"/>
                    <a:pt x="f28" y="f43"/>
                  </a:cubicBezTo>
                  <a:cubicBezTo>
                    <a:pt x="f28" y="f42"/>
                    <a:pt x="f27" y="f41"/>
                    <a:pt x="f26" y="f41"/>
                  </a:cubicBezTo>
                  <a:lnTo>
                    <a:pt x="f51" y="f41"/>
                  </a:lnTo>
                  <a:cubicBezTo>
                    <a:pt x="f49" y="f21"/>
                    <a:pt x="f59" y="f60"/>
                    <a:pt x="f61" y="f60"/>
                  </a:cubicBezTo>
                  <a:cubicBezTo>
                    <a:pt x="f62" y="f60"/>
                    <a:pt x="f63" y="f64"/>
                    <a:pt x="f65" y="f66"/>
                  </a:cubicBezTo>
                  <a:lnTo>
                    <a:pt x="f65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8" name="Google Shape;10471;p74">
              <a:extLst>
                <a:ext uri="{FF2B5EF4-FFF2-40B4-BE49-F238E27FC236}">
                  <a16:creationId xmlns:a16="http://schemas.microsoft.com/office/drawing/2014/main" id="{FDA0766D-CAD1-4F7B-A51B-18664E3C4DB9}"/>
                </a:ext>
              </a:extLst>
            </p:cNvPr>
            <p:cNvSpPr/>
            <p:nvPr/>
          </p:nvSpPr>
          <p:spPr>
            <a:xfrm>
              <a:off x="6024688" y="4673827"/>
              <a:ext cx="425232" cy="1228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461"/>
                <a:gd name="f4" fmla="val 2836"/>
                <a:gd name="f5" fmla="val 1734"/>
                <a:gd name="f6" fmla="val 1513"/>
                <a:gd name="f7" fmla="val 1356"/>
                <a:gd name="f8" fmla="val 158"/>
                <a:gd name="f9" fmla="val 347"/>
                <a:gd name="f10" fmla="val 693"/>
                <a:gd name="f11" fmla="val 1009"/>
                <a:gd name="f12" fmla="val 410"/>
                <a:gd name="f13" fmla="val 1"/>
                <a:gd name="f14" fmla="val 1166"/>
                <a:gd name="f15" fmla="val 1733"/>
                <a:gd name="f16" fmla="val 10429"/>
                <a:gd name="f17" fmla="val 10460"/>
                <a:gd name="f18" fmla="val 1134"/>
                <a:gd name="f19" fmla="val 9988"/>
                <a:gd name="f20" fmla="val 9421"/>
                <a:gd name="f21" fmla="val 9074"/>
                <a:gd name="f22" fmla="val 8917"/>
                <a:gd name="f23" fmla="val 8728"/>
                <a:gd name="f24" fmla="val 8539"/>
                <a:gd name="f25" fmla="val 8381"/>
                <a:gd name="f26" fmla="val 6995"/>
                <a:gd name="f27" fmla="val 6837"/>
                <a:gd name="f28" fmla="val 6648"/>
                <a:gd name="f29" fmla="val 6459"/>
                <a:gd name="f30" fmla="val 6302"/>
                <a:gd name="f31" fmla="val 4159"/>
                <a:gd name="f32" fmla="val 4002"/>
                <a:gd name="f33" fmla="val 3813"/>
                <a:gd name="f34" fmla="val 3624"/>
                <a:gd name="f35" fmla="val 3466"/>
                <a:gd name="f36" fmla="val 2080"/>
                <a:gd name="f37" fmla="val 1923"/>
                <a:gd name="f38" fmla="*/ f0 1 10461"/>
                <a:gd name="f39" fmla="*/ f1 1 2836"/>
                <a:gd name="f40" fmla="+- f4 0 f2"/>
                <a:gd name="f41" fmla="+- f3 0 f2"/>
                <a:gd name="f42" fmla="*/ f41 1 10461"/>
                <a:gd name="f43" fmla="*/ f40 1 2836"/>
                <a:gd name="f44" fmla="*/ f2 1 f42"/>
                <a:gd name="f45" fmla="*/ f3 1 f42"/>
                <a:gd name="f46" fmla="*/ f2 1 f43"/>
                <a:gd name="f47" fmla="*/ f4 1 f43"/>
                <a:gd name="f48" fmla="*/ f44 f38 1"/>
                <a:gd name="f49" fmla="*/ f45 f38 1"/>
                <a:gd name="f50" fmla="*/ f47 f39 1"/>
                <a:gd name="f51" fmla="*/ f46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8" t="f51" r="f49" b="f50"/>
              <a:pathLst>
                <a:path w="10461" h="2836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lnTo>
                    <a:pt x="f11" y="f10"/>
                  </a:lnTo>
                  <a:cubicBezTo>
                    <a:pt x="f12" y="f10"/>
                    <a:pt x="f13" y="f14"/>
                    <a:pt x="f13" y="f15"/>
                  </a:cubicBezTo>
                  <a:lnTo>
                    <a:pt x="f13" y="f4"/>
                  </a:lnTo>
                  <a:lnTo>
                    <a:pt x="f16" y="f4"/>
                  </a:lnTo>
                  <a:lnTo>
                    <a:pt x="f16" y="f15"/>
                  </a:lnTo>
                  <a:lnTo>
                    <a:pt x="f17" y="f15"/>
                  </a:lnTo>
                  <a:cubicBezTo>
                    <a:pt x="f17" y="f18"/>
                    <a:pt x="f19" y="f10"/>
                    <a:pt x="f20" y="f10"/>
                  </a:cubicBezTo>
                  <a:lnTo>
                    <a:pt x="f21" y="f10"/>
                  </a:lnTo>
                  <a:lnTo>
                    <a:pt x="f21" y="f9"/>
                  </a:lnTo>
                  <a:cubicBezTo>
                    <a:pt x="f21" y="f8"/>
                    <a:pt x="f22" y="f2"/>
                    <a:pt x="f23" y="f2"/>
                  </a:cubicBezTo>
                  <a:cubicBezTo>
                    <a:pt x="f24" y="f2"/>
                    <a:pt x="f25" y="f8"/>
                    <a:pt x="f25" y="f9"/>
                  </a:cubicBezTo>
                  <a:lnTo>
                    <a:pt x="f25" y="f10"/>
                  </a:lnTo>
                  <a:lnTo>
                    <a:pt x="f26" y="f10"/>
                  </a:lnTo>
                  <a:lnTo>
                    <a:pt x="f26" y="f9"/>
                  </a:lnTo>
                  <a:cubicBezTo>
                    <a:pt x="f26" y="f8"/>
                    <a:pt x="f27" y="f2"/>
                    <a:pt x="f28" y="f2"/>
                  </a:cubicBezTo>
                  <a:cubicBezTo>
                    <a:pt x="f29" y="f2"/>
                    <a:pt x="f30" y="f8"/>
                    <a:pt x="f30" y="f9"/>
                  </a:cubicBezTo>
                  <a:lnTo>
                    <a:pt x="f30" y="f10"/>
                  </a:lnTo>
                  <a:lnTo>
                    <a:pt x="f31" y="f10"/>
                  </a:lnTo>
                  <a:lnTo>
                    <a:pt x="f31" y="f9"/>
                  </a:lnTo>
                  <a:cubicBezTo>
                    <a:pt x="f31" y="f8"/>
                    <a:pt x="f32" y="f2"/>
                    <a:pt x="f33" y="f2"/>
                  </a:cubicBezTo>
                  <a:cubicBezTo>
                    <a:pt x="f34" y="f2"/>
                    <a:pt x="f35" y="f8"/>
                    <a:pt x="f35" y="f9"/>
                  </a:cubicBezTo>
                  <a:lnTo>
                    <a:pt x="f35" y="f10"/>
                  </a:lnTo>
                  <a:lnTo>
                    <a:pt x="f36" y="f10"/>
                  </a:lnTo>
                  <a:lnTo>
                    <a:pt x="f36" y="f9"/>
                  </a:lnTo>
                  <a:cubicBezTo>
                    <a:pt x="f36" y="f8"/>
                    <a:pt x="f37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9" name="Google Shape;10483;p74">
            <a:extLst>
              <a:ext uri="{FF2B5EF4-FFF2-40B4-BE49-F238E27FC236}">
                <a16:creationId xmlns:a16="http://schemas.microsoft.com/office/drawing/2014/main" id="{6950E164-6301-4F0A-AE26-CF9EFC642C7E}"/>
              </a:ext>
            </a:extLst>
          </p:cNvPr>
          <p:cNvGrpSpPr/>
          <p:nvPr/>
        </p:nvGrpSpPr>
        <p:grpSpPr>
          <a:xfrm>
            <a:off x="10482014" y="4540370"/>
            <a:ext cx="453395" cy="480498"/>
            <a:chOff x="10482014" y="4540370"/>
            <a:chExt cx="453395" cy="480498"/>
          </a:xfrm>
        </p:grpSpPr>
        <p:sp>
          <p:nvSpPr>
            <p:cNvPr id="140" name="Google Shape;10484;p74">
              <a:extLst>
                <a:ext uri="{FF2B5EF4-FFF2-40B4-BE49-F238E27FC236}">
                  <a16:creationId xmlns:a16="http://schemas.microsoft.com/office/drawing/2014/main" id="{61706E41-43AD-41EA-9EEF-B3EFCA00C3D5}"/>
                </a:ext>
              </a:extLst>
            </p:cNvPr>
            <p:cNvSpPr/>
            <p:nvPr/>
          </p:nvSpPr>
          <p:spPr>
            <a:xfrm>
              <a:off x="10736875" y="4810621"/>
              <a:ext cx="198534" cy="2102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4853"/>
                <a:gd name="f5" fmla="val 2426"/>
                <a:gd name="f6" fmla="val 662"/>
                <a:gd name="f7" fmla="val 2646"/>
                <a:gd name="f8" fmla="val 2804"/>
                <a:gd name="f9" fmla="val 819"/>
                <a:gd name="f10" fmla="val 1008"/>
                <a:gd name="f11" fmla="val 1197"/>
                <a:gd name="f12" fmla="val 1355"/>
                <a:gd name="f13" fmla="val 2237"/>
                <a:gd name="f14" fmla="val 2079"/>
                <a:gd name="f15" fmla="val 1670"/>
                <a:gd name="f16" fmla="val 1828"/>
                <a:gd name="f17" fmla="val 2048"/>
                <a:gd name="f18" fmla="val 3781"/>
                <a:gd name="f19" fmla="val 3970"/>
                <a:gd name="f20" fmla="val 4127"/>
                <a:gd name="f21" fmla="val 1103"/>
                <a:gd name="f22" fmla="val 3749"/>
                <a:gd name="f23" fmla="val 4852"/>
                <a:gd name="f24" fmla="val 4883"/>
                <a:gd name="f25" fmla="val 1040"/>
                <a:gd name="f26" fmla="*/ f0 1 4884"/>
                <a:gd name="f27" fmla="*/ f1 1 4853"/>
                <a:gd name="f28" fmla="+- f4 0 f2"/>
                <a:gd name="f29" fmla="+- f3 0 f2"/>
                <a:gd name="f30" fmla="*/ f29 1 4884"/>
                <a:gd name="f31" fmla="*/ f28 1 4853"/>
                <a:gd name="f32" fmla="*/ f2 1 f30"/>
                <a:gd name="f33" fmla="*/ f3 1 f30"/>
                <a:gd name="f34" fmla="*/ f2 1 f31"/>
                <a:gd name="f35" fmla="*/ f4 1 f31"/>
                <a:gd name="f36" fmla="*/ f32 f26 1"/>
                <a:gd name="f37" fmla="*/ f33 f26 1"/>
                <a:gd name="f38" fmla="*/ f35 f27 1"/>
                <a:gd name="f39" fmla="*/ f34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4884" h="4853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9"/>
                    <a:pt x="f13" y="f6"/>
                    <a:pt x="f5" y="f6"/>
                  </a:cubicBezTo>
                  <a:close/>
                  <a:moveTo>
                    <a:pt x="f5" y="f15"/>
                  </a:moveTo>
                  <a:cubicBezTo>
                    <a:pt x="f7" y="f15"/>
                    <a:pt x="f8" y="f16"/>
                    <a:pt x="f8" y="f17"/>
                  </a:cubicBezTo>
                  <a:lnTo>
                    <a:pt x="f8" y="f18"/>
                  </a:lnTo>
                  <a:cubicBezTo>
                    <a:pt x="f8" y="f19"/>
                    <a:pt x="f7" y="f20"/>
                    <a:pt x="f5" y="f20"/>
                  </a:cubicBezTo>
                  <a:cubicBezTo>
                    <a:pt x="f13" y="f20"/>
                    <a:pt x="f14" y="f19"/>
                    <a:pt x="f14" y="f18"/>
                  </a:cubicBezTo>
                  <a:lnTo>
                    <a:pt x="f14" y="f17"/>
                  </a:lnTo>
                  <a:cubicBezTo>
                    <a:pt x="f14" y="f16"/>
                    <a:pt x="f13" y="f15"/>
                    <a:pt x="f5" y="f15"/>
                  </a:cubicBezTo>
                  <a:close/>
                  <a:moveTo>
                    <a:pt x="f5" y="f2"/>
                  </a:moveTo>
                  <a:cubicBezTo>
                    <a:pt x="f21" y="f2"/>
                    <a:pt x="f2" y="f21"/>
                    <a:pt x="f2" y="f5"/>
                  </a:cubicBezTo>
                  <a:cubicBezTo>
                    <a:pt x="f2" y="f22"/>
                    <a:pt x="f21" y="f23"/>
                    <a:pt x="f5" y="f23"/>
                  </a:cubicBezTo>
                  <a:cubicBezTo>
                    <a:pt x="f18" y="f23"/>
                    <a:pt x="f24" y="f22"/>
                    <a:pt x="f24" y="f5"/>
                  </a:cubicBezTo>
                  <a:cubicBezTo>
                    <a:pt x="f24" y="f25"/>
                    <a:pt x="f18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1" name="Google Shape;10485;p74">
              <a:extLst>
                <a:ext uri="{FF2B5EF4-FFF2-40B4-BE49-F238E27FC236}">
                  <a16:creationId xmlns:a16="http://schemas.microsoft.com/office/drawing/2014/main" id="{77277588-23C5-4324-B84B-3AFB04E9CBC7}"/>
                </a:ext>
              </a:extLst>
            </p:cNvPr>
            <p:cNvSpPr/>
            <p:nvPr/>
          </p:nvSpPr>
          <p:spPr>
            <a:xfrm>
              <a:off x="10482014" y="4644091"/>
              <a:ext cx="57680" cy="37538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8665"/>
                <a:gd name="f5" fmla="val 32"/>
                <a:gd name="f6" fmla="val 1"/>
                <a:gd name="f7" fmla="val 7310"/>
                <a:gd name="f8" fmla="val 8034"/>
                <a:gd name="f9" fmla="val 631"/>
                <a:gd name="f10" fmla="val 1418"/>
                <a:gd name="f11" fmla="val 347"/>
                <a:gd name="f12" fmla="val 1072"/>
                <a:gd name="f13" fmla="val 662"/>
                <a:gd name="f14" fmla="val 316"/>
                <a:gd name="f15" fmla="val 253"/>
                <a:gd name="f16" fmla="*/ f0 1 1419"/>
                <a:gd name="f17" fmla="*/ f1 1 8665"/>
                <a:gd name="f18" fmla="+- f4 0 f2"/>
                <a:gd name="f19" fmla="+- f3 0 f2"/>
                <a:gd name="f20" fmla="*/ f19 1 1419"/>
                <a:gd name="f21" fmla="*/ f18 1 8665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1419" h="8665">
                  <a:moveTo>
                    <a:pt x="f5" y="f6"/>
                  </a:moveTo>
                  <a:lnTo>
                    <a:pt x="f5" y="f7"/>
                  </a:lnTo>
                  <a:cubicBezTo>
                    <a:pt x="f6" y="f8"/>
                    <a:pt x="f9" y="f4"/>
                    <a:pt x="f10" y="f4"/>
                  </a:cubicBezTo>
                  <a:lnTo>
                    <a:pt x="f10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2" name="Google Shape;10486;p74">
              <a:extLst>
                <a:ext uri="{FF2B5EF4-FFF2-40B4-BE49-F238E27FC236}">
                  <a16:creationId xmlns:a16="http://schemas.microsoft.com/office/drawing/2014/main" id="{A19C3E82-FD94-4017-A91C-26E593F66F80}"/>
                </a:ext>
              </a:extLst>
            </p:cNvPr>
            <p:cNvSpPr/>
            <p:nvPr/>
          </p:nvSpPr>
          <p:spPr>
            <a:xfrm>
              <a:off x="10566513" y="4659124"/>
              <a:ext cx="284378" cy="36035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96"/>
                <a:gd name="f4" fmla="val 8318"/>
                <a:gd name="f5" fmla="val 5262"/>
                <a:gd name="f6" fmla="val 693"/>
                <a:gd name="f7" fmla="val 5451"/>
                <a:gd name="f8" fmla="val 5609"/>
                <a:gd name="f9" fmla="val 851"/>
                <a:gd name="f10" fmla="val 1040"/>
                <a:gd name="f11" fmla="val 1229"/>
                <a:gd name="f12" fmla="val 1386"/>
                <a:gd name="f13" fmla="val 1072"/>
                <a:gd name="f14" fmla="val 883"/>
                <a:gd name="f15" fmla="val 726"/>
                <a:gd name="f16" fmla="val 2080"/>
                <a:gd name="f17" fmla="val 2237"/>
                <a:gd name="f18" fmla="val 2426"/>
                <a:gd name="f19" fmla="val 2615"/>
                <a:gd name="f20" fmla="val 2773"/>
                <a:gd name="f21" fmla="val 1"/>
                <a:gd name="f22" fmla="val 4695"/>
                <a:gd name="f23" fmla="val 4002"/>
                <a:gd name="f24" fmla="val 7750"/>
                <a:gd name="f25" fmla="val 3498"/>
                <a:gd name="f26" fmla="val 6868"/>
                <a:gd name="f27" fmla="val 5892"/>
                <a:gd name="f28" fmla="val 5766"/>
                <a:gd name="f29" fmla="val 3561"/>
                <a:gd name="f30" fmla="val 5640"/>
                <a:gd name="f31" fmla="val 5545"/>
                <a:gd name="f32" fmla="val 5388"/>
                <a:gd name="f33" fmla="val 5167"/>
                <a:gd name="f34" fmla="val 3812"/>
                <a:gd name="f35" fmla="val 3592"/>
                <a:gd name="f36" fmla="val 3434"/>
                <a:gd name="f37" fmla="val 5199"/>
                <a:gd name="f38" fmla="val 3056"/>
                <a:gd name="f39" fmla="val 5861"/>
                <a:gd name="f40" fmla="val 6617"/>
                <a:gd name="f41" fmla="val 6743"/>
                <a:gd name="f42" fmla="val 6869"/>
                <a:gd name="f43" fmla="val 2804"/>
                <a:gd name="f44" fmla="val 6995"/>
                <a:gd name="f45" fmla="*/ f0 1 6996"/>
                <a:gd name="f46" fmla="*/ f1 1 8318"/>
                <a:gd name="f47" fmla="+- f4 0 f2"/>
                <a:gd name="f48" fmla="+- f3 0 f2"/>
                <a:gd name="f49" fmla="*/ f48 1 6996"/>
                <a:gd name="f50" fmla="*/ f47 1 8318"/>
                <a:gd name="f51" fmla="*/ f2 1 f49"/>
                <a:gd name="f52" fmla="*/ f3 1 f49"/>
                <a:gd name="f53" fmla="*/ f2 1 f50"/>
                <a:gd name="f54" fmla="*/ f4 1 f50"/>
                <a:gd name="f55" fmla="*/ f51 f45 1"/>
                <a:gd name="f56" fmla="*/ f52 f45 1"/>
                <a:gd name="f57" fmla="*/ f54 f46 1"/>
                <a:gd name="f58" fmla="*/ f53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6996" h="831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5" y="f16"/>
                  </a:moveTo>
                  <a:cubicBezTo>
                    <a:pt x="f7" y="f16"/>
                    <a:pt x="f8" y="f17"/>
                    <a:pt x="f8" y="f18"/>
                  </a:cubicBezTo>
                  <a:cubicBezTo>
                    <a:pt x="f8" y="f19"/>
                    <a:pt x="f7" y="f20"/>
                    <a:pt x="f5" y="f20"/>
                  </a:cubicBezTo>
                  <a:lnTo>
                    <a:pt x="f13" y="f20"/>
                  </a:lnTo>
                  <a:cubicBezTo>
                    <a:pt x="f14" y="f20"/>
                    <a:pt x="f15" y="f19"/>
                    <a:pt x="f15" y="f18"/>
                  </a:cubicBezTo>
                  <a:cubicBezTo>
                    <a:pt x="f15" y="f17"/>
                    <a:pt x="f14" y="f16"/>
                    <a:pt x="f13" y="f16"/>
                  </a:cubicBezTo>
                  <a:close/>
                  <a:moveTo>
                    <a:pt x="f21" y="f2"/>
                  </a:moveTo>
                  <a:lnTo>
                    <a:pt x="f21" y="f4"/>
                  </a:lnTo>
                  <a:lnTo>
                    <a:pt x="f22" y="f4"/>
                  </a:lnTo>
                  <a:cubicBezTo>
                    <a:pt x="f23" y="f24"/>
                    <a:pt x="f25" y="f26"/>
                    <a:pt x="f25" y="f27"/>
                  </a:cubicBezTo>
                  <a:cubicBezTo>
                    <a:pt x="f25" y="f28"/>
                    <a:pt x="f29" y="f30"/>
                    <a:pt x="f29" y="f31"/>
                  </a:cubicBezTo>
                  <a:lnTo>
                    <a:pt x="f13" y="f31"/>
                  </a:lnTo>
                  <a:cubicBezTo>
                    <a:pt x="f14" y="f31"/>
                    <a:pt x="f15" y="f32"/>
                    <a:pt x="f15" y="f33"/>
                  </a:cubicBezTo>
                  <a:lnTo>
                    <a:pt x="f15" y="f34"/>
                  </a:lnTo>
                  <a:cubicBezTo>
                    <a:pt x="f15" y="f35"/>
                    <a:pt x="f14" y="f36"/>
                    <a:pt x="f13" y="f36"/>
                  </a:cubicBezTo>
                  <a:lnTo>
                    <a:pt x="f22" y="f36"/>
                  </a:lnTo>
                  <a:cubicBezTo>
                    <a:pt x="f37" y="f38"/>
                    <a:pt x="f39" y="f20"/>
                    <a:pt x="f40" y="f20"/>
                  </a:cubicBezTo>
                  <a:cubicBezTo>
                    <a:pt x="f41" y="f20"/>
                    <a:pt x="f42" y="f43"/>
                    <a:pt x="f44" y="f43"/>
                  </a:cubicBezTo>
                  <a:lnTo>
                    <a:pt x="f44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3" name="Google Shape;10487;p74">
              <a:extLst>
                <a:ext uri="{FF2B5EF4-FFF2-40B4-BE49-F238E27FC236}">
                  <a16:creationId xmlns:a16="http://schemas.microsoft.com/office/drawing/2014/main" id="{FF0F2F07-60A7-46F9-8E1E-3173F8BE4A27}"/>
                </a:ext>
              </a:extLst>
            </p:cNvPr>
            <p:cNvSpPr/>
            <p:nvPr/>
          </p:nvSpPr>
          <p:spPr>
            <a:xfrm>
              <a:off x="10624157" y="4839260"/>
              <a:ext cx="107643" cy="3006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648"/>
                <a:gd name="f4" fmla="val 694"/>
                <a:gd name="f5" fmla="val 1"/>
                <a:gd name="f6" fmla="val 2301"/>
                <a:gd name="f7" fmla="val 2364"/>
                <a:gd name="f8" fmla="val 473"/>
                <a:gd name="f9" fmla="val 2490"/>
                <a:gd name="f10" fmla="val 221"/>
                <a:gd name="f11" fmla="val 2647"/>
                <a:gd name="f12" fmla="*/ f0 1 2648"/>
                <a:gd name="f13" fmla="*/ f1 1 694"/>
                <a:gd name="f14" fmla="+- f4 0 f2"/>
                <a:gd name="f15" fmla="+- f3 0 f2"/>
                <a:gd name="f16" fmla="*/ f15 1 2648"/>
                <a:gd name="f17" fmla="*/ f14 1 694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2648" h="694">
                  <a:moveTo>
                    <a:pt x="f5" y="f5"/>
                  </a:moveTo>
                  <a:lnTo>
                    <a:pt x="f5" y="f4"/>
                  </a:lnTo>
                  <a:lnTo>
                    <a:pt x="f6" y="f4"/>
                  </a:lnTo>
                  <a:cubicBezTo>
                    <a:pt x="f7" y="f8"/>
                    <a:pt x="f9" y="f10"/>
                    <a:pt x="f11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4" name="Google Shape;10488;p74">
              <a:extLst>
                <a:ext uri="{FF2B5EF4-FFF2-40B4-BE49-F238E27FC236}">
                  <a16:creationId xmlns:a16="http://schemas.microsoft.com/office/drawing/2014/main" id="{78736312-4EEC-48F2-AF1E-04E113644B1D}"/>
                </a:ext>
              </a:extLst>
            </p:cNvPr>
            <p:cNvSpPr/>
            <p:nvPr/>
          </p:nvSpPr>
          <p:spPr>
            <a:xfrm>
              <a:off x="10482014" y="4540370"/>
              <a:ext cx="367588" cy="887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043"/>
                <a:gd name="f4" fmla="val 2049"/>
                <a:gd name="f5" fmla="val 1072"/>
                <a:gd name="f6" fmla="val 473"/>
                <a:gd name="f7" fmla="val 32"/>
                <a:gd name="f8" fmla="val 1040"/>
                <a:gd name="f9" fmla="val 1"/>
                <a:gd name="f10" fmla="val 1576"/>
                <a:gd name="f11" fmla="val 2048"/>
                <a:gd name="f12" fmla="val 8475"/>
                <a:gd name="f13" fmla="val 8034"/>
                <a:gd name="f14" fmla="val 441"/>
                <a:gd name="f15" fmla="val 8507"/>
                <a:gd name="f16" fmla="*/ f0 1 9043"/>
                <a:gd name="f17" fmla="*/ f1 1 2049"/>
                <a:gd name="f18" fmla="+- f4 0 f2"/>
                <a:gd name="f19" fmla="+- f3 0 f2"/>
                <a:gd name="f20" fmla="*/ f19 1 9043"/>
                <a:gd name="f21" fmla="*/ f18 1 2049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9043" h="2049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cubicBezTo>
                    <a:pt x="f9" y="f10"/>
                    <a:pt x="f6" y="f11"/>
                    <a:pt x="f5" y="f11"/>
                  </a:cubicBezTo>
                  <a:lnTo>
                    <a:pt x="f3" y="f11"/>
                  </a:lnTo>
                  <a:cubicBezTo>
                    <a:pt x="f12" y="f11"/>
                    <a:pt x="f13" y="f10"/>
                    <a:pt x="f13" y="f8"/>
                  </a:cubicBezTo>
                  <a:cubicBezTo>
                    <a:pt x="f13" y="f14"/>
                    <a:pt x="f15" y="f2"/>
                    <a:pt x="f3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5" name="Google Shape;10497;p74">
            <a:extLst>
              <a:ext uri="{FF2B5EF4-FFF2-40B4-BE49-F238E27FC236}">
                <a16:creationId xmlns:a16="http://schemas.microsoft.com/office/drawing/2014/main" id="{AF74BA4B-D773-443B-860B-562FCF526901}"/>
              </a:ext>
            </a:extLst>
          </p:cNvPr>
          <p:cNvGrpSpPr/>
          <p:nvPr/>
        </p:nvGrpSpPr>
        <p:grpSpPr>
          <a:xfrm>
            <a:off x="10374114" y="2606104"/>
            <a:ext cx="630396" cy="670062"/>
            <a:chOff x="10374114" y="2606104"/>
            <a:chExt cx="630396" cy="670062"/>
          </a:xfrm>
        </p:grpSpPr>
        <p:sp>
          <p:nvSpPr>
            <p:cNvPr id="146" name="Google Shape;10498;p74">
              <a:extLst>
                <a:ext uri="{FF2B5EF4-FFF2-40B4-BE49-F238E27FC236}">
                  <a16:creationId xmlns:a16="http://schemas.microsoft.com/office/drawing/2014/main" id="{52C67380-AFB9-43F1-A79A-92688C416D6E}"/>
                </a:ext>
              </a:extLst>
            </p:cNvPr>
            <p:cNvSpPr/>
            <p:nvPr/>
          </p:nvSpPr>
          <p:spPr>
            <a:xfrm>
              <a:off x="10594823" y="2606104"/>
              <a:ext cx="183940" cy="19603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6"/>
                <a:gd name="f4" fmla="val 1733"/>
                <a:gd name="f5" fmla="val 788"/>
                <a:gd name="f6" fmla="val 2678"/>
                <a:gd name="f7" fmla="*/ f0 1 3466"/>
                <a:gd name="f8" fmla="*/ f1 1 3466"/>
                <a:gd name="f9" fmla="+- f3 0 f2"/>
                <a:gd name="f10" fmla="*/ f9 1 3466"/>
                <a:gd name="f11" fmla="*/ f2 1 f10"/>
                <a:gd name="f12" fmla="*/ f3 1 f10"/>
                <a:gd name="f13" fmla="*/ f11 f7 1"/>
                <a:gd name="f14" fmla="*/ f12 f7 1"/>
                <a:gd name="f15" fmla="*/ f12 f8 1"/>
                <a:gd name="f16" fmla="*/ f11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" t="f16" r="f14" b="f15"/>
              <a:pathLst>
                <a:path w="3466" h="3466">
                  <a:moveTo>
                    <a:pt x="f4" y="f2"/>
                  </a:moveTo>
                  <a:cubicBezTo>
                    <a:pt x="f5" y="f2"/>
                    <a:pt x="f2" y="f5"/>
                    <a:pt x="f2" y="f4"/>
                  </a:cubicBezTo>
                  <a:cubicBezTo>
                    <a:pt x="f2" y="f6"/>
                    <a:pt x="f5" y="f3"/>
                    <a:pt x="f4" y="f3"/>
                  </a:cubicBezTo>
                  <a:cubicBezTo>
                    <a:pt x="f6" y="f3"/>
                    <a:pt x="f3" y="f6"/>
                    <a:pt x="f3" y="f4"/>
                  </a:cubicBezTo>
                  <a:cubicBezTo>
                    <a:pt x="f3" y="f5"/>
                    <a:pt x="f6" y="f2"/>
                    <a:pt x="f4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7" name="Google Shape;10499;p74">
              <a:extLst>
                <a:ext uri="{FF2B5EF4-FFF2-40B4-BE49-F238E27FC236}">
                  <a16:creationId xmlns:a16="http://schemas.microsoft.com/office/drawing/2014/main" id="{42819B36-9735-40C5-8FFC-2AF6E59457BF}"/>
                </a:ext>
              </a:extLst>
            </p:cNvPr>
            <p:cNvSpPr/>
            <p:nvPr/>
          </p:nvSpPr>
          <p:spPr>
            <a:xfrm>
              <a:off x="10374114" y="2998116"/>
              <a:ext cx="630396" cy="27805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879"/>
                <a:gd name="f4" fmla="val 4916"/>
                <a:gd name="f5" fmla="val 694"/>
                <a:gd name="f6" fmla="val 316"/>
                <a:gd name="f7" fmla="val 1"/>
                <a:gd name="f8" fmla="val 315"/>
                <a:gd name="f9" fmla="val 693"/>
                <a:gd name="f10" fmla="val 1103"/>
                <a:gd name="f11" fmla="val 1418"/>
                <a:gd name="f12" fmla="val 4569"/>
                <a:gd name="f13" fmla="val 4758"/>
                <a:gd name="f14" fmla="val 851"/>
                <a:gd name="f15" fmla="val 4915"/>
                <a:gd name="f16" fmla="val 1040"/>
                <a:gd name="f17" fmla="val 10807"/>
                <a:gd name="f18" fmla="val 11028"/>
                <a:gd name="f19" fmla="val 11185"/>
                <a:gd name="f20" fmla="val 11563"/>
                <a:gd name="f21" fmla="val 11878"/>
                <a:gd name="f22" fmla="val 11815"/>
                <a:gd name="f23" fmla="val 11500"/>
                <a:gd name="f24" fmla="val 11122"/>
                <a:gd name="f25" fmla="*/ f0 1 11879"/>
                <a:gd name="f26" fmla="*/ f1 1 4916"/>
                <a:gd name="f27" fmla="+- f4 0 f2"/>
                <a:gd name="f28" fmla="+- f3 0 f2"/>
                <a:gd name="f29" fmla="*/ f28 1 11879"/>
                <a:gd name="f30" fmla="*/ f27 1 4916"/>
                <a:gd name="f31" fmla="*/ f2 1 f29"/>
                <a:gd name="f32" fmla="*/ f3 1 f29"/>
                <a:gd name="f33" fmla="*/ f2 1 f30"/>
                <a:gd name="f34" fmla="*/ f4 1 f30"/>
                <a:gd name="f35" fmla="*/ f31 f25 1"/>
                <a:gd name="f36" fmla="*/ f32 f25 1"/>
                <a:gd name="f37" fmla="*/ f34 f26 1"/>
                <a:gd name="f38" fmla="*/ f33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11879" h="4916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6" y="f11"/>
                    <a:pt x="f5" y="f11"/>
                  </a:cubicBezTo>
                  <a:lnTo>
                    <a:pt x="f5" y="f12"/>
                  </a:lnTo>
                  <a:cubicBezTo>
                    <a:pt x="f5" y="f13"/>
                    <a:pt x="f14" y="f15"/>
                    <a:pt x="f16" y="f15"/>
                  </a:cubicBezTo>
                  <a:lnTo>
                    <a:pt x="f17" y="f15"/>
                  </a:lnTo>
                  <a:cubicBezTo>
                    <a:pt x="f18" y="f15"/>
                    <a:pt x="f19" y="f13"/>
                    <a:pt x="f19" y="f12"/>
                  </a:cubicBezTo>
                  <a:lnTo>
                    <a:pt x="f19" y="f11"/>
                  </a:lnTo>
                  <a:cubicBezTo>
                    <a:pt x="f20" y="f11"/>
                    <a:pt x="f21" y="f10"/>
                    <a:pt x="f21" y="f9"/>
                  </a:cubicBezTo>
                  <a:cubicBezTo>
                    <a:pt x="f22" y="f8"/>
                    <a:pt x="f23" y="f2"/>
                    <a:pt x="f24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8" name="Google Shape;10500;p74">
              <a:extLst>
                <a:ext uri="{FF2B5EF4-FFF2-40B4-BE49-F238E27FC236}">
                  <a16:creationId xmlns:a16="http://schemas.microsoft.com/office/drawing/2014/main" id="{63445831-4E02-4033-8353-BA552F719446}"/>
                </a:ext>
              </a:extLst>
            </p:cNvPr>
            <p:cNvSpPr/>
            <p:nvPr/>
          </p:nvSpPr>
          <p:spPr>
            <a:xfrm>
              <a:off x="10803818" y="2686315"/>
              <a:ext cx="158886" cy="27442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94"/>
                <a:gd name="f4" fmla="val 4852"/>
                <a:gd name="f5" fmla="val 190"/>
                <a:gd name="f6" fmla="val 126"/>
                <a:gd name="f7" fmla="val 253"/>
                <a:gd name="f8" fmla="val 221"/>
                <a:gd name="f9" fmla="val 347"/>
                <a:gd name="f10" fmla="val 693"/>
                <a:gd name="f11" fmla="val 158"/>
                <a:gd name="f12" fmla="val 1071"/>
                <a:gd name="f13" fmla="val 1"/>
                <a:gd name="f14" fmla="val 1386"/>
                <a:gd name="f15" fmla="val 977"/>
                <a:gd name="f16" fmla="val 2079"/>
                <a:gd name="f17" fmla="val 1607"/>
                <a:gd name="f18" fmla="val 3182"/>
                <a:gd name="f19" fmla="val 4474"/>
                <a:gd name="f20" fmla="val 2489"/>
                <a:gd name="f21" fmla="val 756"/>
                <a:gd name="f22" fmla="val 2363"/>
                <a:gd name="f23" fmla="val 315"/>
                <a:gd name="f24" fmla="val 1922"/>
                <a:gd name="f25" fmla="val 1450"/>
                <a:gd name="f26" fmla="*/ f0 1 2994"/>
                <a:gd name="f27" fmla="*/ f1 1 4852"/>
                <a:gd name="f28" fmla="+- f4 0 f2"/>
                <a:gd name="f29" fmla="+- f3 0 f2"/>
                <a:gd name="f30" fmla="*/ f29 1 2994"/>
                <a:gd name="f31" fmla="*/ f28 1 4852"/>
                <a:gd name="f32" fmla="*/ f2 1 f30"/>
                <a:gd name="f33" fmla="*/ f3 1 f30"/>
                <a:gd name="f34" fmla="*/ f2 1 f31"/>
                <a:gd name="f35" fmla="*/ f4 1 f31"/>
                <a:gd name="f36" fmla="*/ f32 f26 1"/>
                <a:gd name="f37" fmla="*/ f33 f26 1"/>
                <a:gd name="f38" fmla="*/ f35 f27 1"/>
                <a:gd name="f39" fmla="*/ f34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2994" h="4852">
                  <a:moveTo>
                    <a:pt x="f5" y="f2"/>
                  </a:moveTo>
                  <a:cubicBezTo>
                    <a:pt x="f5" y="f6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7" y="f19"/>
                  </a:cubicBezTo>
                  <a:lnTo>
                    <a:pt x="f17" y="f4"/>
                  </a:lnTo>
                  <a:lnTo>
                    <a:pt x="f3" y="f4"/>
                  </a:lnTo>
                  <a:lnTo>
                    <a:pt x="f20" y="f21"/>
                  </a:lnTo>
                  <a:cubicBezTo>
                    <a:pt x="f22" y="f23"/>
                    <a:pt x="f24" y="f2"/>
                    <a:pt x="f2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9" name="Google Shape;10501;p74">
              <a:extLst>
                <a:ext uri="{FF2B5EF4-FFF2-40B4-BE49-F238E27FC236}">
                  <a16:creationId xmlns:a16="http://schemas.microsoft.com/office/drawing/2014/main" id="{BBB010AE-0A72-4A74-9CFA-8C2FDEA8F586}"/>
                </a:ext>
              </a:extLst>
            </p:cNvPr>
            <p:cNvSpPr/>
            <p:nvPr/>
          </p:nvSpPr>
          <p:spPr>
            <a:xfrm>
              <a:off x="10410892" y="2686315"/>
              <a:ext cx="158886" cy="27442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94"/>
                <a:gd name="f4" fmla="val 4852"/>
                <a:gd name="f5" fmla="val 1545"/>
                <a:gd name="f6" fmla="val 1072"/>
                <a:gd name="f7" fmla="val 663"/>
                <a:gd name="f8" fmla="val 315"/>
                <a:gd name="f9" fmla="val 505"/>
                <a:gd name="f10" fmla="val 788"/>
                <a:gd name="f11" fmla="val 1"/>
                <a:gd name="f12" fmla="val 1356"/>
                <a:gd name="f13" fmla="val 4474"/>
                <a:gd name="f14" fmla="val 1387"/>
                <a:gd name="f15" fmla="val 3182"/>
                <a:gd name="f16" fmla="val 2017"/>
                <a:gd name="f17" fmla="val 2048"/>
                <a:gd name="f18" fmla="val 1386"/>
                <a:gd name="f19" fmla="val 2836"/>
                <a:gd name="f20" fmla="val 1071"/>
                <a:gd name="f21" fmla="val 2773"/>
                <a:gd name="f22" fmla="val 693"/>
                <a:gd name="f23" fmla="val 347"/>
                <a:gd name="f24" fmla="val 221"/>
                <a:gd name="f25" fmla="val 95"/>
                <a:gd name="f26" fmla="val 2805"/>
                <a:gd name="f27" fmla="*/ f0 1 2994"/>
                <a:gd name="f28" fmla="*/ f1 1 4852"/>
                <a:gd name="f29" fmla="+- f4 0 f2"/>
                <a:gd name="f30" fmla="+- f3 0 f2"/>
                <a:gd name="f31" fmla="*/ f30 1 2994"/>
                <a:gd name="f32" fmla="*/ f29 1 4852"/>
                <a:gd name="f33" fmla="*/ f2 1 f31"/>
                <a:gd name="f34" fmla="*/ f3 1 f31"/>
                <a:gd name="f35" fmla="*/ f2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2994" h="485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4"/>
                  </a:lnTo>
                  <a:lnTo>
                    <a:pt x="f12" y="f4"/>
                  </a:lnTo>
                  <a:lnTo>
                    <a:pt x="f12" y="f13"/>
                  </a:lnTo>
                  <a:lnTo>
                    <a:pt x="f14" y="f13"/>
                  </a:lnTo>
                  <a:cubicBezTo>
                    <a:pt x="f14" y="f15"/>
                    <a:pt x="f16" y="f17"/>
                    <a:pt x="f3" y="f18"/>
                  </a:cubicBezTo>
                  <a:cubicBezTo>
                    <a:pt x="f19" y="f20"/>
                    <a:pt x="f21" y="f22"/>
                    <a:pt x="f21" y="f23"/>
                  </a:cubicBezTo>
                  <a:cubicBezTo>
                    <a:pt x="f21" y="f24"/>
                    <a:pt x="f21" y="f25"/>
                    <a:pt x="f26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0" name="Google Shape;10502;p74">
              <a:extLst>
                <a:ext uri="{FF2B5EF4-FFF2-40B4-BE49-F238E27FC236}">
                  <a16:creationId xmlns:a16="http://schemas.microsoft.com/office/drawing/2014/main" id="{5E89A177-DCB5-484D-BE22-7B743524498F}"/>
                </a:ext>
              </a:extLst>
            </p:cNvPr>
            <p:cNvSpPr/>
            <p:nvPr/>
          </p:nvSpPr>
          <p:spPr>
            <a:xfrm>
              <a:off x="10701817" y="2794955"/>
              <a:ext cx="150555" cy="1604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37"/>
                <a:gd name="f4" fmla="val 1482"/>
                <a:gd name="f5" fmla="val 1"/>
                <a:gd name="f6" fmla="val 1450"/>
                <a:gd name="f7" fmla="val 32"/>
                <a:gd name="f8" fmla="val 1418"/>
                <a:gd name="f9" fmla="val 64"/>
                <a:gd name="f10" fmla="val 1324"/>
                <a:gd name="f11" fmla="val 127"/>
                <a:gd name="f12" fmla="val 190"/>
                <a:gd name="f13" fmla="val 1292"/>
                <a:gd name="f14" fmla="val 253"/>
                <a:gd name="f15" fmla="val 1261"/>
                <a:gd name="f16" fmla="val 284"/>
                <a:gd name="f17" fmla="val 1923"/>
                <a:gd name="f18" fmla="val 2836"/>
                <a:gd name="f19" fmla="val 2742"/>
                <a:gd name="f20" fmla="val 2553"/>
                <a:gd name="f21" fmla="val 1513"/>
                <a:gd name="f22" fmla="val 2332"/>
                <a:gd name="f23" fmla="val 599"/>
                <a:gd name="f24" fmla="*/ f0 1 2837"/>
                <a:gd name="f25" fmla="*/ f1 1 2837"/>
                <a:gd name="f26" fmla="+- f3 0 f2"/>
                <a:gd name="f27" fmla="*/ f26 1 2837"/>
                <a:gd name="f28" fmla="*/ f2 1 f27"/>
                <a:gd name="f29" fmla="*/ f3 1 f27"/>
                <a:gd name="f30" fmla="*/ f28 f24 1"/>
                <a:gd name="f31" fmla="*/ f29 f24 1"/>
                <a:gd name="f32" fmla="*/ f29 f25 1"/>
                <a:gd name="f33" fmla="*/ f28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2837" h="2837">
                  <a:moveTo>
                    <a:pt x="f4" y="f5"/>
                  </a:moveTo>
                  <a:cubicBezTo>
                    <a:pt x="f6" y="f7"/>
                    <a:pt x="f8" y="f9"/>
                    <a:pt x="f10" y="f11"/>
                  </a:cubicBezTo>
                  <a:cubicBezTo>
                    <a:pt x="f10" y="f12"/>
                    <a:pt x="f13" y="f14"/>
                    <a:pt x="f15" y="f16"/>
                  </a:cubicBezTo>
                  <a:lnTo>
                    <a:pt x="f5" y="f17"/>
                  </a:lnTo>
                  <a:lnTo>
                    <a:pt x="f5" y="f18"/>
                  </a:lnTo>
                  <a:lnTo>
                    <a:pt x="f19" y="f18"/>
                  </a:lnTo>
                  <a:lnTo>
                    <a:pt x="f19" y="f20"/>
                  </a:lnTo>
                  <a:lnTo>
                    <a:pt x="f18" y="f20"/>
                  </a:lnTo>
                  <a:cubicBezTo>
                    <a:pt x="f18" y="f21"/>
                    <a:pt x="f22" y="f23"/>
                    <a:pt x="f4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1" name="Google Shape;10503;p74">
              <a:extLst>
                <a:ext uri="{FF2B5EF4-FFF2-40B4-BE49-F238E27FC236}">
                  <a16:creationId xmlns:a16="http://schemas.microsoft.com/office/drawing/2014/main" id="{DD901EDB-FEB1-4912-8F92-4B4BA89E486C}"/>
                </a:ext>
              </a:extLst>
            </p:cNvPr>
            <p:cNvSpPr/>
            <p:nvPr/>
          </p:nvSpPr>
          <p:spPr>
            <a:xfrm>
              <a:off x="10517931" y="2796774"/>
              <a:ext cx="150501" cy="1657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36"/>
                <a:gd name="f4" fmla="val 2931"/>
                <a:gd name="f5" fmla="val 1323"/>
                <a:gd name="f6" fmla="val 536"/>
                <a:gd name="f7" fmla="val 567"/>
                <a:gd name="f8" fmla="val 1513"/>
                <a:gd name="f9" fmla="val 2584"/>
                <a:gd name="f10" fmla="val 2930"/>
                <a:gd name="f11" fmla="val 2741"/>
                <a:gd name="f12" fmla="val 1922"/>
                <a:gd name="f13" fmla="val 1575"/>
                <a:gd name="f14" fmla="val 284"/>
                <a:gd name="f15" fmla="val 1512"/>
                <a:gd name="f16" fmla="val 252"/>
                <a:gd name="f17" fmla="val 158"/>
                <a:gd name="f18" fmla="val 1481"/>
                <a:gd name="f19" fmla="val 126"/>
                <a:gd name="f20" fmla="val 1449"/>
                <a:gd name="f21" fmla="val 95"/>
                <a:gd name="f22" fmla="val 1355"/>
                <a:gd name="f23" fmla="val 63"/>
                <a:gd name="f24" fmla="*/ f0 1 2836"/>
                <a:gd name="f25" fmla="*/ f1 1 2931"/>
                <a:gd name="f26" fmla="+- f4 0 f2"/>
                <a:gd name="f27" fmla="+- f3 0 f2"/>
                <a:gd name="f28" fmla="*/ f27 1 2836"/>
                <a:gd name="f29" fmla="*/ f26 1 2931"/>
                <a:gd name="f30" fmla="*/ f2 1 f28"/>
                <a:gd name="f31" fmla="*/ f3 1 f28"/>
                <a:gd name="f32" fmla="*/ f2 1 f29"/>
                <a:gd name="f33" fmla="*/ f4 1 f29"/>
                <a:gd name="f34" fmla="*/ f30 f24 1"/>
                <a:gd name="f35" fmla="*/ f31 f24 1"/>
                <a:gd name="f36" fmla="*/ f33 f25 1"/>
                <a:gd name="f37" fmla="*/ f32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2836" h="2931">
                  <a:moveTo>
                    <a:pt x="f5" y="f2"/>
                  </a:moveTo>
                  <a:cubicBezTo>
                    <a:pt x="f6" y="f7"/>
                    <a:pt x="f2" y="f8"/>
                    <a:pt x="f2" y="f9"/>
                  </a:cubicBezTo>
                  <a:lnTo>
                    <a:pt x="f2" y="f10"/>
                  </a:lnTo>
                  <a:lnTo>
                    <a:pt x="f11" y="f10"/>
                  </a:lnTo>
                  <a:lnTo>
                    <a:pt x="f11" y="f12"/>
                  </a:lnTo>
                  <a:lnTo>
                    <a:pt x="f3" y="f12"/>
                  </a:lnTo>
                  <a:lnTo>
                    <a:pt x="f13" y="f14"/>
                  </a:lnTo>
                  <a:cubicBezTo>
                    <a:pt x="f15" y="f16"/>
                    <a:pt x="f15" y="f17"/>
                    <a:pt x="f18" y="f19"/>
                  </a:cubicBezTo>
                  <a:cubicBezTo>
                    <a:pt x="f20" y="f21"/>
                    <a:pt x="f22" y="f23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2" name="Google Shape;10234;p74">
            <a:extLst>
              <a:ext uri="{FF2B5EF4-FFF2-40B4-BE49-F238E27FC236}">
                <a16:creationId xmlns:a16="http://schemas.microsoft.com/office/drawing/2014/main" id="{5582ABD0-CEC1-4585-98F6-BC1F20E55BAF}"/>
              </a:ext>
            </a:extLst>
          </p:cNvPr>
          <p:cNvGrpSpPr/>
          <p:nvPr/>
        </p:nvGrpSpPr>
        <p:grpSpPr>
          <a:xfrm>
            <a:off x="5049252" y="2654320"/>
            <a:ext cx="627058" cy="670071"/>
            <a:chOff x="5049252" y="2654320"/>
            <a:chExt cx="627058" cy="670071"/>
          </a:xfrm>
        </p:grpSpPr>
        <p:sp>
          <p:nvSpPr>
            <p:cNvPr id="153" name="Google Shape;10235;p74">
              <a:extLst>
                <a:ext uri="{FF2B5EF4-FFF2-40B4-BE49-F238E27FC236}">
                  <a16:creationId xmlns:a16="http://schemas.microsoft.com/office/drawing/2014/main" id="{C5A1A68B-D03C-4F59-BDD6-083AC8C61F8E}"/>
                </a:ext>
              </a:extLst>
            </p:cNvPr>
            <p:cNvSpPr/>
            <p:nvPr/>
          </p:nvSpPr>
          <p:spPr>
            <a:xfrm>
              <a:off x="5325163" y="3007141"/>
              <a:ext cx="75245" cy="802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8"/>
                <a:gd name="f4" fmla="val 1419"/>
                <a:gd name="f5" fmla="val 725"/>
                <a:gd name="f6" fmla="val 1"/>
                <a:gd name="f7" fmla="val 315"/>
                <a:gd name="f8" fmla="val 316"/>
                <a:gd name="f9" fmla="val 694"/>
                <a:gd name="f10" fmla="val 63"/>
                <a:gd name="f11" fmla="val 1103"/>
                <a:gd name="f12" fmla="*/ f0 1 1418"/>
                <a:gd name="f13" fmla="*/ f1 1 1419"/>
                <a:gd name="f14" fmla="+- f4 0 f2"/>
                <a:gd name="f15" fmla="+- f3 0 f2"/>
                <a:gd name="f16" fmla="*/ f15 1 1418"/>
                <a:gd name="f17" fmla="*/ f14 1 1419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1418" h="1419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10" y="f11"/>
                    <a:pt x="f7" y="f3"/>
                    <a:pt x="f5" y="f3"/>
                  </a:cubicBezTo>
                  <a:cubicBezTo>
                    <a:pt x="f11" y="f3"/>
                    <a:pt x="f3" y="f11"/>
                    <a:pt x="f3" y="f9"/>
                  </a:cubicBezTo>
                  <a:cubicBezTo>
                    <a:pt x="f3" y="f8"/>
                    <a:pt x="f11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4" name="Google Shape;10236;p74">
              <a:extLst>
                <a:ext uri="{FF2B5EF4-FFF2-40B4-BE49-F238E27FC236}">
                  <a16:creationId xmlns:a16="http://schemas.microsoft.com/office/drawing/2014/main" id="{2408A3B3-6CD7-474F-B6EB-F29AA5DB1E40}"/>
                </a:ext>
              </a:extLst>
            </p:cNvPr>
            <p:cNvSpPr/>
            <p:nvPr/>
          </p:nvSpPr>
          <p:spPr>
            <a:xfrm>
              <a:off x="5290032" y="3126543"/>
              <a:ext cx="148855" cy="784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05"/>
                <a:gd name="f4" fmla="val 1387"/>
                <a:gd name="f5" fmla="val 631"/>
                <a:gd name="f6" fmla="val 1"/>
                <a:gd name="f7" fmla="val 630"/>
                <a:gd name="f8" fmla="val 2174"/>
                <a:gd name="f9" fmla="*/ f0 1 2805"/>
                <a:gd name="f10" fmla="*/ f1 1 1387"/>
                <a:gd name="f11" fmla="+- f4 0 f2"/>
                <a:gd name="f12" fmla="+- f3 0 f2"/>
                <a:gd name="f13" fmla="*/ f12 1 2805"/>
                <a:gd name="f14" fmla="*/ f11 1 1387"/>
                <a:gd name="f15" fmla="*/ f2 1 f13"/>
                <a:gd name="f16" fmla="*/ f3 1 f13"/>
                <a:gd name="f17" fmla="*/ f2 1 f14"/>
                <a:gd name="f18" fmla="*/ f4 1 f14"/>
                <a:gd name="f19" fmla="*/ f15 f9 1"/>
                <a:gd name="f20" fmla="*/ f16 f9 1"/>
                <a:gd name="f21" fmla="*/ f18 f10 1"/>
                <a:gd name="f22" fmla="*/ f17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2805" h="1387">
                  <a:moveTo>
                    <a:pt x="f4" y="f2"/>
                  </a:moveTo>
                  <a:cubicBezTo>
                    <a:pt x="f5" y="f2"/>
                    <a:pt x="f6" y="f7"/>
                    <a:pt x="f6" y="f4"/>
                  </a:cubicBezTo>
                  <a:lnTo>
                    <a:pt x="f3" y="f4"/>
                  </a:lnTo>
                  <a:cubicBezTo>
                    <a:pt x="f3" y="f7"/>
                    <a:pt x="f8" y="f2"/>
                    <a:pt x="f4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5" name="Google Shape;10237;p74">
              <a:extLst>
                <a:ext uri="{FF2B5EF4-FFF2-40B4-BE49-F238E27FC236}">
                  <a16:creationId xmlns:a16="http://schemas.microsoft.com/office/drawing/2014/main" id="{D45A2DA9-B441-49AE-A72C-6B2E5905EEAB}"/>
                </a:ext>
              </a:extLst>
            </p:cNvPr>
            <p:cNvSpPr/>
            <p:nvPr/>
          </p:nvSpPr>
          <p:spPr>
            <a:xfrm>
              <a:off x="5198071" y="2930505"/>
              <a:ext cx="332795" cy="39388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71"/>
                <a:gd name="f4" fmla="val 6964"/>
                <a:gd name="f5" fmla="val 3088"/>
                <a:gd name="f6" fmla="val 725"/>
                <a:gd name="f7" fmla="val 3813"/>
                <a:gd name="f8" fmla="val 4506"/>
                <a:gd name="f9" fmla="val 1356"/>
                <a:gd name="f10" fmla="val 2080"/>
                <a:gd name="f11" fmla="val 2458"/>
                <a:gd name="f12" fmla="val 4348"/>
                <a:gd name="f13" fmla="val 2805"/>
                <a:gd name="f14" fmla="val 4096"/>
                <a:gd name="f15" fmla="val 3025"/>
                <a:gd name="f16" fmla="val 4727"/>
                <a:gd name="f17" fmla="val 3372"/>
                <a:gd name="f18" fmla="val 5168"/>
                <a:gd name="f19" fmla="val 4065"/>
                <a:gd name="f20" fmla="val 4853"/>
                <a:gd name="f21" fmla="val 5199"/>
                <a:gd name="f22" fmla="val 5388"/>
                <a:gd name="f23" fmla="val 5010"/>
                <a:gd name="f24" fmla="val 5546"/>
                <a:gd name="f25" fmla="val 4821"/>
                <a:gd name="f26" fmla="val 1293"/>
                <a:gd name="f27" fmla="val 1103"/>
                <a:gd name="f28" fmla="val 946"/>
                <a:gd name="f29" fmla="val 1040"/>
                <a:gd name="f30" fmla="val 1450"/>
                <a:gd name="f31" fmla="val 3403"/>
                <a:gd name="f32" fmla="val 1860"/>
                <a:gd name="f33" fmla="val 1702"/>
                <a:gd name="f34" fmla="val 2332"/>
                <a:gd name="f35" fmla="val 1"/>
                <a:gd name="f36" fmla="val 6617"/>
                <a:gd name="f37" fmla="val 6806"/>
                <a:gd name="f38" fmla="val 158"/>
                <a:gd name="f39" fmla="val 6963"/>
                <a:gd name="f40" fmla="val 347"/>
                <a:gd name="f41" fmla="val 5924"/>
                <a:gd name="f42" fmla="val 6113"/>
                <a:gd name="f43" fmla="val 6270"/>
                <a:gd name="f44" fmla="*/ f0 1 6271"/>
                <a:gd name="f45" fmla="*/ f1 1 6964"/>
                <a:gd name="f46" fmla="+- f4 0 f2"/>
                <a:gd name="f47" fmla="+- f3 0 f2"/>
                <a:gd name="f48" fmla="*/ f47 1 6271"/>
                <a:gd name="f49" fmla="*/ f46 1 6964"/>
                <a:gd name="f50" fmla="*/ f2 1 f48"/>
                <a:gd name="f51" fmla="*/ f3 1 f48"/>
                <a:gd name="f52" fmla="*/ f2 1 f49"/>
                <a:gd name="f53" fmla="*/ f4 1 f49"/>
                <a:gd name="f54" fmla="*/ f50 f44 1"/>
                <a:gd name="f55" fmla="*/ f51 f44 1"/>
                <a:gd name="f56" fmla="*/ f53 f45 1"/>
                <a:gd name="f57" fmla="*/ f52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4" t="f57" r="f55" b="f56"/>
              <a:pathLst>
                <a:path w="6271" h="6964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20"/>
                  </a:cubicBezTo>
                  <a:lnTo>
                    <a:pt x="f18" y="f21"/>
                  </a:lnTo>
                  <a:cubicBezTo>
                    <a:pt x="f18" y="f22"/>
                    <a:pt x="f23" y="f24"/>
                    <a:pt x="f25" y="f24"/>
                  </a:cubicBezTo>
                  <a:lnTo>
                    <a:pt x="f26" y="f24"/>
                  </a:lnTo>
                  <a:cubicBezTo>
                    <a:pt x="f27" y="f24"/>
                    <a:pt x="f28" y="f22"/>
                    <a:pt x="f28" y="f21"/>
                  </a:cubicBezTo>
                  <a:lnTo>
                    <a:pt x="f28" y="f20"/>
                  </a:lnTo>
                  <a:lnTo>
                    <a:pt x="f29" y="f20"/>
                  </a:lnTo>
                  <a:cubicBezTo>
                    <a:pt x="f29" y="f19"/>
                    <a:pt x="f30" y="f31"/>
                    <a:pt x="f10" y="f15"/>
                  </a:cubicBezTo>
                  <a:cubicBezTo>
                    <a:pt x="f32" y="f13"/>
                    <a:pt x="f33" y="f11"/>
                    <a:pt x="f33" y="f10"/>
                  </a:cubicBezTo>
                  <a:cubicBezTo>
                    <a:pt x="f33" y="f9"/>
                    <a:pt x="f34" y="f6"/>
                    <a:pt x="f5" y="f6"/>
                  </a:cubicBezTo>
                  <a:close/>
                  <a:moveTo>
                    <a:pt x="f35" y="f35"/>
                  </a:moveTo>
                  <a:lnTo>
                    <a:pt x="f35" y="f36"/>
                  </a:lnTo>
                  <a:cubicBezTo>
                    <a:pt x="f35" y="f37"/>
                    <a:pt x="f38" y="f39"/>
                    <a:pt x="f40" y="f39"/>
                  </a:cubicBezTo>
                  <a:lnTo>
                    <a:pt x="f41" y="f39"/>
                  </a:lnTo>
                  <a:cubicBezTo>
                    <a:pt x="f42" y="f39"/>
                    <a:pt x="f43" y="f37"/>
                    <a:pt x="f43" y="f36"/>
                  </a:cubicBezTo>
                  <a:lnTo>
                    <a:pt x="f43" y="f3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6" name="Google Shape;10238;p74">
              <a:extLst>
                <a:ext uri="{FF2B5EF4-FFF2-40B4-BE49-F238E27FC236}">
                  <a16:creationId xmlns:a16="http://schemas.microsoft.com/office/drawing/2014/main" id="{DA510CAB-E401-484B-9F22-EDB58AA365CA}"/>
                </a:ext>
              </a:extLst>
            </p:cNvPr>
            <p:cNvSpPr/>
            <p:nvPr/>
          </p:nvSpPr>
          <p:spPr>
            <a:xfrm>
              <a:off x="5161285" y="2654320"/>
              <a:ext cx="406350" cy="802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57"/>
                <a:gd name="f4" fmla="val 1419"/>
                <a:gd name="f5" fmla="val 347"/>
                <a:gd name="f6" fmla="val 1"/>
                <a:gd name="f7" fmla="val 158"/>
                <a:gd name="f8" fmla="val 1418"/>
                <a:gd name="f9" fmla="val 7625"/>
                <a:gd name="f10" fmla="val 7656"/>
                <a:gd name="f11" fmla="val 7499"/>
                <a:gd name="f12" fmla="val 7310"/>
                <a:gd name="f13" fmla="*/ f0 1 7657"/>
                <a:gd name="f14" fmla="*/ f1 1 1419"/>
                <a:gd name="f15" fmla="+- f4 0 f2"/>
                <a:gd name="f16" fmla="+- f3 0 f2"/>
                <a:gd name="f17" fmla="*/ f16 1 7657"/>
                <a:gd name="f18" fmla="*/ f15 1 1419"/>
                <a:gd name="f19" fmla="*/ f2 1 f17"/>
                <a:gd name="f20" fmla="*/ f3 1 f17"/>
                <a:gd name="f21" fmla="*/ f2 1 f18"/>
                <a:gd name="f22" fmla="*/ f4 1 f18"/>
                <a:gd name="f23" fmla="*/ f19 f13 1"/>
                <a:gd name="f24" fmla="*/ f20 f13 1"/>
                <a:gd name="f25" fmla="*/ f22 f14 1"/>
                <a:gd name="f26" fmla="*/ f2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7657" h="1419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lnTo>
                    <a:pt x="f6" y="f8"/>
                  </a:lnTo>
                  <a:lnTo>
                    <a:pt x="f9" y="f8"/>
                  </a:lnTo>
                  <a:lnTo>
                    <a:pt x="f9" y="f5"/>
                  </a:lnTo>
                  <a:lnTo>
                    <a:pt x="f10" y="f5"/>
                  </a:lnTo>
                  <a:cubicBezTo>
                    <a:pt x="f10" y="f7"/>
                    <a:pt x="f11" y="f6"/>
                    <a:pt x="f12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7" name="Google Shape;10239;p74">
              <a:extLst>
                <a:ext uri="{FF2B5EF4-FFF2-40B4-BE49-F238E27FC236}">
                  <a16:creationId xmlns:a16="http://schemas.microsoft.com/office/drawing/2014/main" id="{3B05E722-4A6A-4382-9F60-6C24F9662809}"/>
                </a:ext>
              </a:extLst>
            </p:cNvPr>
            <p:cNvSpPr/>
            <p:nvPr/>
          </p:nvSpPr>
          <p:spPr>
            <a:xfrm>
              <a:off x="5049252" y="2775469"/>
              <a:ext cx="627058" cy="31192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816"/>
                <a:gd name="f4" fmla="val 5515"/>
                <a:gd name="f5" fmla="val 10082"/>
                <a:gd name="f6" fmla="val 662"/>
                <a:gd name="f7" fmla="val 10303"/>
                <a:gd name="f8" fmla="val 10461"/>
                <a:gd name="f9" fmla="val 820"/>
                <a:gd name="f10" fmla="val 1009"/>
                <a:gd name="f11" fmla="val 1198"/>
                <a:gd name="f12" fmla="val 1356"/>
                <a:gd name="f13" fmla="val 9893"/>
                <a:gd name="f14" fmla="val 9736"/>
                <a:gd name="f15" fmla="val 9767"/>
                <a:gd name="f16" fmla="val 1041"/>
                <a:gd name="f17" fmla="val 1"/>
                <a:gd name="f18" fmla="val 442"/>
                <a:gd name="f19" fmla="val 4475"/>
                <a:gd name="f20" fmla="val 5073"/>
                <a:gd name="f21" fmla="val 473"/>
                <a:gd name="f22" fmla="val 5514"/>
                <a:gd name="f23" fmla="val 2112"/>
                <a:gd name="f24" fmla="val 2395"/>
                <a:gd name="f25" fmla="val 2206"/>
                <a:gd name="f26" fmla="val 2269"/>
                <a:gd name="f27" fmla="val 2049"/>
                <a:gd name="f28" fmla="val 2458"/>
                <a:gd name="f29" fmla="val 9421"/>
                <a:gd name="f30" fmla="val 9610"/>
                <a:gd name="f31" fmla="val 10807"/>
                <a:gd name="f32" fmla="val 11406"/>
                <a:gd name="f33" fmla="val 11815"/>
                <a:gd name="f34" fmla="val 5042"/>
                <a:gd name="f35" fmla="val 410"/>
                <a:gd name="f36" fmla="val 11343"/>
                <a:gd name="f37" fmla="*/ f0 1 11816"/>
                <a:gd name="f38" fmla="*/ f1 1 5515"/>
                <a:gd name="f39" fmla="+- f4 0 f2"/>
                <a:gd name="f40" fmla="+- f3 0 f2"/>
                <a:gd name="f41" fmla="*/ f40 1 11816"/>
                <a:gd name="f42" fmla="*/ f39 1 5515"/>
                <a:gd name="f43" fmla="*/ f2 1 f41"/>
                <a:gd name="f44" fmla="*/ f3 1 f41"/>
                <a:gd name="f45" fmla="*/ f2 1 f42"/>
                <a:gd name="f46" fmla="*/ f4 1 f42"/>
                <a:gd name="f47" fmla="*/ f43 f37 1"/>
                <a:gd name="f48" fmla="*/ f44 f37 1"/>
                <a:gd name="f49" fmla="*/ f46 f38 1"/>
                <a:gd name="f50" fmla="*/ f45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50" r="f48" b="f49"/>
              <a:pathLst>
                <a:path w="11816" h="551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5" y="f9"/>
                    <a:pt x="f13" y="f6"/>
                    <a:pt x="f5" y="f6"/>
                  </a:cubicBezTo>
                  <a:close/>
                  <a:moveTo>
                    <a:pt x="f16" y="f17"/>
                  </a:moveTo>
                  <a:cubicBezTo>
                    <a:pt x="f18" y="f17"/>
                    <a:pt x="f17" y="f18"/>
                    <a:pt x="f17" y="f10"/>
                  </a:cubicBezTo>
                  <a:lnTo>
                    <a:pt x="f17" y="f19"/>
                  </a:lnTo>
                  <a:cubicBezTo>
                    <a:pt x="f17" y="f20"/>
                    <a:pt x="f21" y="f22"/>
                    <a:pt x="f16" y="f22"/>
                  </a:cubicBezTo>
                  <a:lnTo>
                    <a:pt x="f23" y="f22"/>
                  </a:lnTo>
                  <a:lnTo>
                    <a:pt x="f23" y="f24"/>
                  </a:lnTo>
                  <a:cubicBezTo>
                    <a:pt x="f23" y="f25"/>
                    <a:pt x="f26" y="f27"/>
                    <a:pt x="f28" y="f27"/>
                  </a:cubicBezTo>
                  <a:lnTo>
                    <a:pt x="f29" y="f27"/>
                  </a:lnTo>
                  <a:cubicBezTo>
                    <a:pt x="f30" y="f27"/>
                    <a:pt x="f15" y="f25"/>
                    <a:pt x="f15" y="f24"/>
                  </a:cubicBezTo>
                  <a:lnTo>
                    <a:pt x="f15" y="f22"/>
                  </a:lnTo>
                  <a:lnTo>
                    <a:pt x="f31" y="f22"/>
                  </a:lnTo>
                  <a:cubicBezTo>
                    <a:pt x="f32" y="f22"/>
                    <a:pt x="f33" y="f34"/>
                    <a:pt x="f33" y="f19"/>
                  </a:cubicBezTo>
                  <a:lnTo>
                    <a:pt x="f33" y="f10"/>
                  </a:lnTo>
                  <a:cubicBezTo>
                    <a:pt x="f33" y="f35"/>
                    <a:pt x="f36" y="f17"/>
                    <a:pt x="f31" y="f17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8" name="Google Shape;10251;p74">
            <a:extLst>
              <a:ext uri="{FF2B5EF4-FFF2-40B4-BE49-F238E27FC236}">
                <a16:creationId xmlns:a16="http://schemas.microsoft.com/office/drawing/2014/main" id="{0D2AE106-D406-421E-9219-1BD20025191A}"/>
              </a:ext>
            </a:extLst>
          </p:cNvPr>
          <p:cNvGrpSpPr/>
          <p:nvPr/>
        </p:nvGrpSpPr>
        <p:grpSpPr>
          <a:xfrm>
            <a:off x="9500515" y="2659879"/>
            <a:ext cx="406350" cy="670054"/>
            <a:chOff x="9500515" y="2659879"/>
            <a:chExt cx="406350" cy="670054"/>
          </a:xfrm>
        </p:grpSpPr>
        <p:sp>
          <p:nvSpPr>
            <p:cNvPr id="159" name="Google Shape;10252;p74">
              <a:extLst>
                <a:ext uri="{FF2B5EF4-FFF2-40B4-BE49-F238E27FC236}">
                  <a16:creationId xmlns:a16="http://schemas.microsoft.com/office/drawing/2014/main" id="{318F1582-EE04-491A-91FA-E37B42EA1BB3}"/>
                </a:ext>
              </a:extLst>
            </p:cNvPr>
            <p:cNvSpPr/>
            <p:nvPr/>
          </p:nvSpPr>
          <p:spPr>
            <a:xfrm>
              <a:off x="9722924" y="3021579"/>
              <a:ext cx="145462" cy="1907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1"/>
                <a:gd name="f4" fmla="val 3372"/>
                <a:gd name="f5" fmla="val 1670"/>
                <a:gd name="f6" fmla="val 1"/>
                <a:gd name="f7" fmla="val 1166"/>
                <a:gd name="f8" fmla="val 316"/>
                <a:gd name="f9" fmla="val 599"/>
                <a:gd name="f10" fmla="val 505"/>
                <a:gd name="f11" fmla="val 568"/>
                <a:gd name="f12" fmla="val 1482"/>
                <a:gd name="f13" fmla="val 1890"/>
                <a:gd name="f14" fmla="val 3340"/>
                <a:gd name="f15" fmla="val 2301"/>
                <a:gd name="f16" fmla="val 1356"/>
                <a:gd name="f17" fmla="val 2300"/>
                <a:gd name="f18" fmla="val 536"/>
                <a:gd name="f19" fmla="*/ f0 1 2741"/>
                <a:gd name="f20" fmla="*/ f1 1 3372"/>
                <a:gd name="f21" fmla="+- f4 0 f2"/>
                <a:gd name="f22" fmla="+- f3 0 f2"/>
                <a:gd name="f23" fmla="*/ f22 1 2741"/>
                <a:gd name="f24" fmla="*/ f21 1 3372"/>
                <a:gd name="f25" fmla="*/ f2 1 f23"/>
                <a:gd name="f26" fmla="*/ f3 1 f23"/>
                <a:gd name="f27" fmla="*/ f2 1 f24"/>
                <a:gd name="f28" fmla="*/ f4 1 f24"/>
                <a:gd name="f29" fmla="*/ f25 f19 1"/>
                <a:gd name="f30" fmla="*/ f26 f19 1"/>
                <a:gd name="f31" fmla="*/ f28 f20 1"/>
                <a:gd name="f32" fmla="*/ f27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2741" h="3372">
                  <a:moveTo>
                    <a:pt x="f5" y="f6"/>
                  </a:moveTo>
                  <a:cubicBezTo>
                    <a:pt x="f7" y="f8"/>
                    <a:pt x="f9" y="f10"/>
                    <a:pt x="f2" y="f11"/>
                  </a:cubicBezTo>
                  <a:lnTo>
                    <a:pt x="f2" y="f12"/>
                  </a:lnTo>
                  <a:lnTo>
                    <a:pt x="f13" y="f4"/>
                  </a:lnTo>
                  <a:lnTo>
                    <a:pt x="f3" y="f4"/>
                  </a:lnTo>
                  <a:lnTo>
                    <a:pt x="f3" y="f14"/>
                  </a:lnTo>
                  <a:lnTo>
                    <a:pt x="f3" y="f15"/>
                  </a:lnTo>
                  <a:cubicBezTo>
                    <a:pt x="f3" y="f16"/>
                    <a:pt x="f17" y="f18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0" name="Google Shape;10253;p74">
              <a:extLst>
                <a:ext uri="{FF2B5EF4-FFF2-40B4-BE49-F238E27FC236}">
                  <a16:creationId xmlns:a16="http://schemas.microsoft.com/office/drawing/2014/main" id="{6438123B-E875-4DBB-AC18-3FB73E4E0561}"/>
                </a:ext>
              </a:extLst>
            </p:cNvPr>
            <p:cNvSpPr/>
            <p:nvPr/>
          </p:nvSpPr>
          <p:spPr>
            <a:xfrm>
              <a:off x="9635947" y="3140973"/>
              <a:ext cx="132139" cy="695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490"/>
                <a:gd name="f4" fmla="val 1230"/>
                <a:gd name="f5" fmla="val 1229"/>
                <a:gd name="f6" fmla="val 1"/>
                <a:gd name="f7" fmla="*/ f0 1 2490"/>
                <a:gd name="f8" fmla="*/ f1 1 1230"/>
                <a:gd name="f9" fmla="+- f4 0 f2"/>
                <a:gd name="f10" fmla="+- f3 0 f2"/>
                <a:gd name="f11" fmla="*/ f10 1 2490"/>
                <a:gd name="f12" fmla="*/ f9 1 1230"/>
                <a:gd name="f13" fmla="*/ f2 1 f11"/>
                <a:gd name="f14" fmla="*/ f3 1 f11"/>
                <a:gd name="f15" fmla="*/ f2 1 f12"/>
                <a:gd name="f16" fmla="*/ f4 1 f12"/>
                <a:gd name="f17" fmla="*/ f13 f7 1"/>
                <a:gd name="f18" fmla="*/ f14 f7 1"/>
                <a:gd name="f19" fmla="*/ f16 f8 1"/>
                <a:gd name="f20" fmla="*/ f15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" t="f20" r="f18" b="f19"/>
              <a:pathLst>
                <a:path w="2490" h="1230">
                  <a:moveTo>
                    <a:pt x="f5" y="f6"/>
                  </a:moveTo>
                  <a:lnTo>
                    <a:pt x="f6" y="f5"/>
                  </a:lnTo>
                  <a:lnTo>
                    <a:pt x="f3" y="f5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1" name="Google Shape;10254;p74">
              <a:extLst>
                <a:ext uri="{FF2B5EF4-FFF2-40B4-BE49-F238E27FC236}">
                  <a16:creationId xmlns:a16="http://schemas.microsoft.com/office/drawing/2014/main" id="{B4D88D65-DE94-4F66-8AC6-15899A718F07}"/>
                </a:ext>
              </a:extLst>
            </p:cNvPr>
            <p:cNvSpPr/>
            <p:nvPr/>
          </p:nvSpPr>
          <p:spPr>
            <a:xfrm>
              <a:off x="9537292" y="3018022"/>
              <a:ext cx="147209" cy="19252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4"/>
                <a:gd name="f4" fmla="val 3404"/>
                <a:gd name="f5" fmla="val 1072"/>
                <a:gd name="f6" fmla="val 1"/>
                <a:gd name="f7" fmla="val 411"/>
                <a:gd name="f8" fmla="val 599"/>
                <a:gd name="f9" fmla="val 1419"/>
                <a:gd name="f10" fmla="val 2332"/>
                <a:gd name="f11" fmla="val 3403"/>
                <a:gd name="f12" fmla="val 883"/>
                <a:gd name="f13" fmla="val 2773"/>
                <a:gd name="f14" fmla="val 1513"/>
                <a:gd name="f15" fmla="val 2143"/>
                <a:gd name="f16" fmla="val 568"/>
                <a:gd name="f17" fmla="val 1576"/>
                <a:gd name="f18" fmla="val 316"/>
                <a:gd name="f19" fmla="*/ f0 1 2774"/>
                <a:gd name="f20" fmla="*/ f1 1 3404"/>
                <a:gd name="f21" fmla="+- f4 0 f2"/>
                <a:gd name="f22" fmla="+- f3 0 f2"/>
                <a:gd name="f23" fmla="*/ f22 1 2774"/>
                <a:gd name="f24" fmla="*/ f21 1 3404"/>
                <a:gd name="f25" fmla="*/ f2 1 f23"/>
                <a:gd name="f26" fmla="*/ f3 1 f23"/>
                <a:gd name="f27" fmla="*/ f2 1 f24"/>
                <a:gd name="f28" fmla="*/ f4 1 f24"/>
                <a:gd name="f29" fmla="*/ f25 f19 1"/>
                <a:gd name="f30" fmla="*/ f26 f19 1"/>
                <a:gd name="f31" fmla="*/ f28 f20 1"/>
                <a:gd name="f32" fmla="*/ f27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2774" h="3404">
                  <a:moveTo>
                    <a:pt x="f5" y="f6"/>
                  </a:moveTo>
                  <a:cubicBezTo>
                    <a:pt x="f7" y="f8"/>
                    <a:pt x="f6" y="f9"/>
                    <a:pt x="f6" y="f10"/>
                  </a:cubicBezTo>
                  <a:lnTo>
                    <a:pt x="f6" y="f11"/>
                  </a:lnTo>
                  <a:lnTo>
                    <a:pt x="f12" y="f11"/>
                  </a:lnTo>
                  <a:lnTo>
                    <a:pt x="f13" y="f14"/>
                  </a:lnTo>
                  <a:lnTo>
                    <a:pt x="f13" y="f8"/>
                  </a:lnTo>
                  <a:cubicBezTo>
                    <a:pt x="f15" y="f16"/>
                    <a:pt x="f17" y="f18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2" name="Google Shape;10255;p74">
              <a:extLst>
                <a:ext uri="{FF2B5EF4-FFF2-40B4-BE49-F238E27FC236}">
                  <a16:creationId xmlns:a16="http://schemas.microsoft.com/office/drawing/2014/main" id="{7F39C047-A3EA-42A2-8227-0930689F4D27}"/>
                </a:ext>
              </a:extLst>
            </p:cNvPr>
            <p:cNvSpPr/>
            <p:nvPr/>
          </p:nvSpPr>
          <p:spPr>
            <a:xfrm>
              <a:off x="9500515" y="3249677"/>
              <a:ext cx="406350" cy="802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57"/>
                <a:gd name="f4" fmla="val 1419"/>
                <a:gd name="f5" fmla="val 725"/>
                <a:gd name="f6" fmla="val 1"/>
                <a:gd name="f7" fmla="val 316"/>
                <a:gd name="f8" fmla="val 1103"/>
                <a:gd name="f9" fmla="val 1418"/>
                <a:gd name="f10" fmla="val 6932"/>
                <a:gd name="f11" fmla="val 7341"/>
                <a:gd name="f12" fmla="val 7594"/>
                <a:gd name="f13" fmla="val 7278"/>
                <a:gd name="f14" fmla="*/ f0 1 7657"/>
                <a:gd name="f15" fmla="*/ f1 1 1419"/>
                <a:gd name="f16" fmla="+- f4 0 f2"/>
                <a:gd name="f17" fmla="+- f3 0 f2"/>
                <a:gd name="f18" fmla="*/ f17 1 7657"/>
                <a:gd name="f19" fmla="*/ f16 1 1419"/>
                <a:gd name="f20" fmla="*/ f2 1 f18"/>
                <a:gd name="f21" fmla="*/ f3 1 f18"/>
                <a:gd name="f22" fmla="*/ f2 1 f19"/>
                <a:gd name="f23" fmla="*/ f4 1 f19"/>
                <a:gd name="f24" fmla="*/ f20 f14 1"/>
                <a:gd name="f25" fmla="*/ f21 f14 1"/>
                <a:gd name="f26" fmla="*/ f23 f15 1"/>
                <a:gd name="f27" fmla="*/ f22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7657" h="1419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6" y="f8"/>
                    <a:pt x="f7" y="f9"/>
                    <a:pt x="f5" y="f9"/>
                  </a:cubicBezTo>
                  <a:lnTo>
                    <a:pt x="f10" y="f9"/>
                  </a:lnTo>
                  <a:cubicBezTo>
                    <a:pt x="f11" y="f9"/>
                    <a:pt x="f3" y="f8"/>
                    <a:pt x="f3" y="f5"/>
                  </a:cubicBezTo>
                  <a:cubicBezTo>
                    <a:pt x="f12" y="f7"/>
                    <a:pt x="f13" y="f6"/>
                    <a:pt x="f10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3" name="Google Shape;10256;p74">
              <a:extLst>
                <a:ext uri="{FF2B5EF4-FFF2-40B4-BE49-F238E27FC236}">
                  <a16:creationId xmlns:a16="http://schemas.microsoft.com/office/drawing/2014/main" id="{74FB19EA-BDE2-4C61-8AB4-F4CE0D912C38}"/>
                </a:ext>
              </a:extLst>
            </p:cNvPr>
            <p:cNvSpPr/>
            <p:nvPr/>
          </p:nvSpPr>
          <p:spPr>
            <a:xfrm>
              <a:off x="9500515" y="2659879"/>
              <a:ext cx="406350" cy="802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57"/>
                <a:gd name="f4" fmla="val 1419"/>
                <a:gd name="f5" fmla="val 725"/>
                <a:gd name="f6" fmla="val 316"/>
                <a:gd name="f7" fmla="val 1"/>
                <a:gd name="f8" fmla="val 315"/>
                <a:gd name="f9" fmla="val 1103"/>
                <a:gd name="f10" fmla="val 1418"/>
                <a:gd name="f11" fmla="val 6932"/>
                <a:gd name="f12" fmla="val 7341"/>
                <a:gd name="f13" fmla="val 7594"/>
                <a:gd name="f14" fmla="val 284"/>
                <a:gd name="f15" fmla="val 7278"/>
                <a:gd name="f16" fmla="*/ f0 1 7657"/>
                <a:gd name="f17" fmla="*/ f1 1 1419"/>
                <a:gd name="f18" fmla="+- f4 0 f2"/>
                <a:gd name="f19" fmla="+- f3 0 f2"/>
                <a:gd name="f20" fmla="*/ f19 1 7657"/>
                <a:gd name="f21" fmla="*/ f18 1 1419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7657" h="1419">
                  <a:moveTo>
                    <a:pt x="f5" y="f2"/>
                  </a:moveTo>
                  <a:cubicBezTo>
                    <a:pt x="f6" y="f2"/>
                    <a:pt x="f7" y="f8"/>
                    <a:pt x="f7" y="f5"/>
                  </a:cubicBezTo>
                  <a:cubicBezTo>
                    <a:pt x="f7" y="f9"/>
                    <a:pt x="f6" y="f10"/>
                    <a:pt x="f5" y="f10"/>
                  </a:cubicBezTo>
                  <a:lnTo>
                    <a:pt x="f11" y="f10"/>
                  </a:lnTo>
                  <a:cubicBezTo>
                    <a:pt x="f12" y="f10"/>
                    <a:pt x="f3" y="f9"/>
                    <a:pt x="f3" y="f5"/>
                  </a:cubicBezTo>
                  <a:cubicBezTo>
                    <a:pt x="f13" y="f14"/>
                    <a:pt x="f15" y="f2"/>
                    <a:pt x="f11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4" name="Google Shape;10257;p74">
              <a:extLst>
                <a:ext uri="{FF2B5EF4-FFF2-40B4-BE49-F238E27FC236}">
                  <a16:creationId xmlns:a16="http://schemas.microsoft.com/office/drawing/2014/main" id="{DB7C0A28-7278-4990-8C64-F5CFEA66463E}"/>
                </a:ext>
              </a:extLst>
            </p:cNvPr>
            <p:cNvSpPr/>
            <p:nvPr/>
          </p:nvSpPr>
          <p:spPr>
            <a:xfrm>
              <a:off x="9538984" y="2775716"/>
              <a:ext cx="329394" cy="8065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07"/>
                <a:gd name="f4" fmla="val 1426"/>
                <a:gd name="f5" fmla="val 441"/>
                <a:gd name="f6" fmla="val 568"/>
                <a:gd name="f7" fmla="val 788"/>
                <a:gd name="f8" fmla="val 1355"/>
                <a:gd name="f9" fmla="val 1213"/>
                <a:gd name="f10" fmla="val 2237"/>
                <a:gd name="f11" fmla="val 3112"/>
                <a:gd name="f12" fmla="val 3986"/>
                <a:gd name="f13" fmla="val 4852"/>
                <a:gd name="f14" fmla="val 5608"/>
                <a:gd name="f15" fmla="*/ f0 1 6207"/>
                <a:gd name="f16" fmla="*/ f1 1 1426"/>
                <a:gd name="f17" fmla="+- f4 0 f2"/>
                <a:gd name="f18" fmla="+- f3 0 f2"/>
                <a:gd name="f19" fmla="*/ f18 1 6207"/>
                <a:gd name="f20" fmla="*/ f17 1 1426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6207" h="1426">
                  <a:moveTo>
                    <a:pt x="f2" y="f2"/>
                  </a:moveTo>
                  <a:lnTo>
                    <a:pt x="f2" y="f5"/>
                  </a:lnTo>
                  <a:lnTo>
                    <a:pt x="f6" y="f7"/>
                  </a:lnTo>
                  <a:cubicBezTo>
                    <a:pt x="f8" y="f9"/>
                    <a:pt x="f10" y="f4"/>
                    <a:pt x="f11" y="f4"/>
                  </a:cubicBezTo>
                  <a:cubicBezTo>
                    <a:pt x="f12" y="f4"/>
                    <a:pt x="f13" y="f9"/>
                    <a:pt x="f14" y="f7"/>
                  </a:cubicBezTo>
                  <a:lnTo>
                    <a:pt x="f3" y="f5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5" name="Google Shape;10258;p74">
              <a:extLst>
                <a:ext uri="{FF2B5EF4-FFF2-40B4-BE49-F238E27FC236}">
                  <a16:creationId xmlns:a16="http://schemas.microsoft.com/office/drawing/2014/main" id="{B7643A7F-4AB1-4067-91DD-1CB07D711C39}"/>
                </a:ext>
              </a:extLst>
            </p:cNvPr>
            <p:cNvSpPr/>
            <p:nvPr/>
          </p:nvSpPr>
          <p:spPr>
            <a:xfrm>
              <a:off x="9535637" y="2846975"/>
              <a:ext cx="331095" cy="16752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39"/>
                <a:gd name="f4" fmla="val 2962"/>
                <a:gd name="f5" fmla="val 126"/>
                <a:gd name="f6" fmla="val 1607"/>
                <a:gd name="f7" fmla="val 1481"/>
                <a:gd name="f8" fmla="val 3119"/>
                <a:gd name="f9" fmla="val 4758"/>
                <a:gd name="f10" fmla="val 6112"/>
                <a:gd name="f11" fmla="val 6238"/>
                <a:gd name="f12" fmla="val 5986"/>
                <a:gd name="f13" fmla="val 5136"/>
                <a:gd name="f14" fmla="val 631"/>
                <a:gd name="f15" fmla="val 4096"/>
                <a:gd name="f16" fmla="val 883"/>
                <a:gd name="f17" fmla="val 2143"/>
                <a:gd name="f18" fmla="val 1166"/>
                <a:gd name="f19" fmla="val 252"/>
                <a:gd name="f20" fmla="*/ f0 1 6239"/>
                <a:gd name="f21" fmla="*/ f1 1 2962"/>
                <a:gd name="f22" fmla="+- f4 0 f2"/>
                <a:gd name="f23" fmla="+- f3 0 f2"/>
                <a:gd name="f24" fmla="*/ f23 1 6239"/>
                <a:gd name="f25" fmla="*/ f22 1 2962"/>
                <a:gd name="f26" fmla="*/ f2 1 f24"/>
                <a:gd name="f27" fmla="*/ f3 1 f24"/>
                <a:gd name="f28" fmla="*/ f2 1 f25"/>
                <a:gd name="f29" fmla="*/ f4 1 f25"/>
                <a:gd name="f30" fmla="*/ f26 f20 1"/>
                <a:gd name="f31" fmla="*/ f27 f20 1"/>
                <a:gd name="f32" fmla="*/ f29 f21 1"/>
                <a:gd name="f33" fmla="*/ f28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6239" h="2962">
                  <a:moveTo>
                    <a:pt x="f2" y="f2"/>
                  </a:moveTo>
                  <a:cubicBezTo>
                    <a:pt x="f5" y="f6"/>
                    <a:pt x="f7" y="f4"/>
                    <a:pt x="f8" y="f4"/>
                  </a:cubicBezTo>
                  <a:cubicBezTo>
                    <a:pt x="f9" y="f4"/>
                    <a:pt x="f10" y="f6"/>
                    <a:pt x="f11" y="f2"/>
                  </a:cubicBezTo>
                  <a:lnTo>
                    <a:pt x="f11" y="f2"/>
                  </a:lnTo>
                  <a:lnTo>
                    <a:pt x="f12" y="f5"/>
                  </a:lnTo>
                  <a:cubicBezTo>
                    <a:pt x="f13" y="f14"/>
                    <a:pt x="f15" y="f16"/>
                    <a:pt x="f8" y="f16"/>
                  </a:cubicBezTo>
                  <a:cubicBezTo>
                    <a:pt x="f17" y="f16"/>
                    <a:pt x="f18" y="f14"/>
                    <a:pt x="f19" y="f5"/>
                  </a:cubicBezTo>
                  <a:lnTo>
                    <a:pt x="f2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66" name="Google Shape;10297;p74">
            <a:extLst>
              <a:ext uri="{FF2B5EF4-FFF2-40B4-BE49-F238E27FC236}">
                <a16:creationId xmlns:a16="http://schemas.microsoft.com/office/drawing/2014/main" id="{5D136295-1684-4C2F-92C1-1C366166F093}"/>
              </a:ext>
            </a:extLst>
          </p:cNvPr>
          <p:cNvGrpSpPr/>
          <p:nvPr/>
        </p:nvGrpSpPr>
        <p:grpSpPr>
          <a:xfrm>
            <a:off x="6018205" y="2642094"/>
            <a:ext cx="627013" cy="666496"/>
            <a:chOff x="6018205" y="2642094"/>
            <a:chExt cx="627013" cy="666496"/>
          </a:xfrm>
        </p:grpSpPr>
        <p:sp>
          <p:nvSpPr>
            <p:cNvPr id="167" name="Google Shape;10298;p74">
              <a:extLst>
                <a:ext uri="{FF2B5EF4-FFF2-40B4-BE49-F238E27FC236}">
                  <a16:creationId xmlns:a16="http://schemas.microsoft.com/office/drawing/2014/main" id="{B888267B-CC08-4CE0-9067-AED73C5BABDC}"/>
                </a:ext>
              </a:extLst>
            </p:cNvPr>
            <p:cNvSpPr/>
            <p:nvPr/>
          </p:nvSpPr>
          <p:spPr>
            <a:xfrm>
              <a:off x="6161958" y="2994916"/>
              <a:ext cx="75309" cy="802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725"/>
                <a:gd name="f5" fmla="val 1"/>
                <a:gd name="f6" fmla="val 316"/>
                <a:gd name="f7" fmla="val 694"/>
                <a:gd name="f8" fmla="val 64"/>
                <a:gd name="f9" fmla="val 1103"/>
                <a:gd name="f10" fmla="val 1418"/>
                <a:gd name="f11" fmla="*/ f0 1 1419"/>
                <a:gd name="f12" fmla="*/ f1 1 1419"/>
                <a:gd name="f13" fmla="+- f3 0 f2"/>
                <a:gd name="f14" fmla="*/ f13 1 1419"/>
                <a:gd name="f15" fmla="*/ f2 1 f14"/>
                <a:gd name="f16" fmla="*/ f3 1 f14"/>
                <a:gd name="f17" fmla="*/ f15 f11 1"/>
                <a:gd name="f18" fmla="*/ f16 f11 1"/>
                <a:gd name="f19" fmla="*/ f16 f12 1"/>
                <a:gd name="f20" fmla="*/ f15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" t="f20" r="f18" b="f19"/>
              <a:pathLst>
                <a:path w="1419" h="1419">
                  <a:moveTo>
                    <a:pt x="f4" y="f5"/>
                  </a:moveTo>
                  <a:cubicBezTo>
                    <a:pt x="f6" y="f5"/>
                    <a:pt x="f5" y="f6"/>
                    <a:pt x="f5" y="f7"/>
                  </a:cubicBezTo>
                  <a:cubicBezTo>
                    <a:pt x="f8" y="f9"/>
                    <a:pt x="f6" y="f10"/>
                    <a:pt x="f4" y="f10"/>
                  </a:cubicBezTo>
                  <a:cubicBezTo>
                    <a:pt x="f9" y="f10"/>
                    <a:pt x="f10" y="f9"/>
                    <a:pt x="f10" y="f7"/>
                  </a:cubicBezTo>
                  <a:cubicBezTo>
                    <a:pt x="f10" y="f6"/>
                    <a:pt x="f9" y="f5"/>
                    <a:pt x="f4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8" name="Google Shape;10299;p74">
              <a:extLst>
                <a:ext uri="{FF2B5EF4-FFF2-40B4-BE49-F238E27FC236}">
                  <a16:creationId xmlns:a16="http://schemas.microsoft.com/office/drawing/2014/main" id="{D9B60A2A-86F8-4522-8CEB-97FF0B24BF2A}"/>
                </a:ext>
              </a:extLst>
            </p:cNvPr>
            <p:cNvSpPr/>
            <p:nvPr/>
          </p:nvSpPr>
          <p:spPr>
            <a:xfrm>
              <a:off x="6126836" y="3114309"/>
              <a:ext cx="147209" cy="784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4"/>
                <a:gd name="f4" fmla="val 1387"/>
                <a:gd name="f5" fmla="val 631"/>
                <a:gd name="f6" fmla="val 1"/>
                <a:gd name="f7" fmla="val 630"/>
                <a:gd name="f8" fmla="val 2773"/>
                <a:gd name="f9" fmla="val 2175"/>
                <a:gd name="f10" fmla="*/ f0 1 2774"/>
                <a:gd name="f11" fmla="*/ f1 1 1387"/>
                <a:gd name="f12" fmla="+- f4 0 f2"/>
                <a:gd name="f13" fmla="+- f3 0 f2"/>
                <a:gd name="f14" fmla="*/ f13 1 2774"/>
                <a:gd name="f15" fmla="*/ f12 1 1387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2774" h="1387">
                  <a:moveTo>
                    <a:pt x="f4" y="f2"/>
                  </a:moveTo>
                  <a:cubicBezTo>
                    <a:pt x="f5" y="f2"/>
                    <a:pt x="f6" y="f7"/>
                    <a:pt x="f6" y="f4"/>
                  </a:cubicBezTo>
                  <a:lnTo>
                    <a:pt x="f8" y="f4"/>
                  </a:lnTo>
                  <a:cubicBezTo>
                    <a:pt x="f8" y="f7"/>
                    <a:pt x="f9" y="f2"/>
                    <a:pt x="f4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9" name="Google Shape;10300;p74">
              <a:extLst>
                <a:ext uri="{FF2B5EF4-FFF2-40B4-BE49-F238E27FC236}">
                  <a16:creationId xmlns:a16="http://schemas.microsoft.com/office/drawing/2014/main" id="{6A8CBBA3-852F-400D-B971-6BCEE518003B}"/>
                </a:ext>
              </a:extLst>
            </p:cNvPr>
            <p:cNvSpPr/>
            <p:nvPr/>
          </p:nvSpPr>
          <p:spPr>
            <a:xfrm>
              <a:off x="6018205" y="2879079"/>
              <a:ext cx="627013" cy="42951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815"/>
                <a:gd name="f4" fmla="val 7594"/>
                <a:gd name="f5" fmla="val 10050"/>
                <a:gd name="f6" fmla="val 2080"/>
                <a:gd name="f7" fmla="val 10239"/>
                <a:gd name="f8" fmla="val 10397"/>
                <a:gd name="f9" fmla="val 2238"/>
                <a:gd name="f10" fmla="val 2427"/>
                <a:gd name="f11" fmla="val 2616"/>
                <a:gd name="f12" fmla="val 2773"/>
                <a:gd name="f13" fmla="val 6553"/>
                <a:gd name="f14" fmla="val 6333"/>
                <a:gd name="f15" fmla="val 6175"/>
                <a:gd name="f16" fmla="val 3466"/>
                <a:gd name="f17" fmla="val 3624"/>
                <a:gd name="f18" fmla="val 3813"/>
                <a:gd name="f19" fmla="val 4002"/>
                <a:gd name="f20" fmla="val 4159"/>
                <a:gd name="f21" fmla="val 4821"/>
                <a:gd name="f22" fmla="val 4978"/>
                <a:gd name="f23" fmla="val 5199"/>
                <a:gd name="f24" fmla="val 5388"/>
                <a:gd name="f25" fmla="val 5546"/>
                <a:gd name="f26" fmla="val 3403"/>
                <a:gd name="f27" fmla="val 1418"/>
                <a:gd name="f28" fmla="val 4127"/>
                <a:gd name="f29" fmla="val 4757"/>
                <a:gd name="f30" fmla="val 2049"/>
                <a:gd name="f31" fmla="val 3151"/>
                <a:gd name="f32" fmla="val 4600"/>
                <a:gd name="f33" fmla="val 3498"/>
                <a:gd name="f34" fmla="val 4379"/>
                <a:gd name="f35" fmla="val 3718"/>
                <a:gd name="f36" fmla="val 5009"/>
                <a:gd name="f37" fmla="val 4065"/>
                <a:gd name="f38" fmla="val 5451"/>
                <a:gd name="f39" fmla="val 4758"/>
                <a:gd name="f40" fmla="val 5892"/>
                <a:gd name="f41" fmla="val 5514"/>
                <a:gd name="f42" fmla="val 6081"/>
                <a:gd name="f43" fmla="val 5356"/>
                <a:gd name="f44" fmla="val 6239"/>
                <a:gd name="f45" fmla="val 5167"/>
                <a:gd name="f46" fmla="val 1701"/>
                <a:gd name="f47" fmla="val 1512"/>
                <a:gd name="f48" fmla="val 1355"/>
                <a:gd name="f49" fmla="val 1764"/>
                <a:gd name="f50" fmla="val 4096"/>
                <a:gd name="f51" fmla="val 2395"/>
                <a:gd name="f52" fmla="val 2174"/>
                <a:gd name="f53" fmla="val 2016"/>
                <a:gd name="f54" fmla="val 2647"/>
                <a:gd name="f55" fmla="val 1040"/>
                <a:gd name="f56" fmla="val 1"/>
                <a:gd name="f57" fmla="val 441"/>
                <a:gd name="f58" fmla="val 473"/>
                <a:gd name="f59" fmla="val 1009"/>
                <a:gd name="f60" fmla="val 6554"/>
                <a:gd name="f61" fmla="val 7152"/>
                <a:gd name="f62" fmla="val 7593"/>
                <a:gd name="f63" fmla="val 10806"/>
                <a:gd name="f64" fmla="val 11373"/>
                <a:gd name="f65" fmla="val 7121"/>
                <a:gd name="f66" fmla="val 11783"/>
                <a:gd name="f67" fmla="val 11310"/>
                <a:gd name="f68" fmla="val 10743"/>
                <a:gd name="f69" fmla="val 347"/>
                <a:gd name="f70" fmla="val 946"/>
                <a:gd name="f71" fmla="val 7120"/>
                <a:gd name="f72" fmla="val 6585"/>
                <a:gd name="f73" fmla="val 5198"/>
                <a:gd name="f74" fmla="val 4190"/>
                <a:gd name="f75" fmla="val 883"/>
                <a:gd name="f76" fmla="*/ f0 1 11815"/>
                <a:gd name="f77" fmla="*/ f1 1 7594"/>
                <a:gd name="f78" fmla="+- f4 0 f2"/>
                <a:gd name="f79" fmla="+- f3 0 f2"/>
                <a:gd name="f80" fmla="*/ f79 1 11815"/>
                <a:gd name="f81" fmla="*/ f78 1 7594"/>
                <a:gd name="f82" fmla="*/ f2 1 f80"/>
                <a:gd name="f83" fmla="*/ f3 1 f80"/>
                <a:gd name="f84" fmla="*/ f2 1 f81"/>
                <a:gd name="f85" fmla="*/ f4 1 f81"/>
                <a:gd name="f86" fmla="*/ f82 f76 1"/>
                <a:gd name="f87" fmla="*/ f83 f76 1"/>
                <a:gd name="f88" fmla="*/ f85 f77 1"/>
                <a:gd name="f89" fmla="*/ f84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6" t="f89" r="f87" b="f88"/>
              <a:pathLst>
                <a:path w="11815" h="7594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5" y="f16"/>
                  </a:moveTo>
                  <a:cubicBezTo>
                    <a:pt x="f7" y="f16"/>
                    <a:pt x="f8" y="f17"/>
                    <a:pt x="f8" y="f18"/>
                  </a:cubicBezTo>
                  <a:cubicBezTo>
                    <a:pt x="f8" y="f19"/>
                    <a:pt x="f7" y="f20"/>
                    <a:pt x="f5" y="f20"/>
                  </a:cubicBezTo>
                  <a:lnTo>
                    <a:pt x="f13" y="f20"/>
                  </a:lnTo>
                  <a:cubicBezTo>
                    <a:pt x="f14" y="f20"/>
                    <a:pt x="f15" y="f19"/>
                    <a:pt x="f15" y="f18"/>
                  </a:cubicBezTo>
                  <a:cubicBezTo>
                    <a:pt x="f15" y="f17"/>
                    <a:pt x="f14" y="f16"/>
                    <a:pt x="f13" y="f16"/>
                  </a:cubicBezTo>
                  <a:close/>
                  <a:moveTo>
                    <a:pt x="f5" y="f21"/>
                  </a:moveTo>
                  <a:cubicBezTo>
                    <a:pt x="f7" y="f21"/>
                    <a:pt x="f8" y="f22"/>
                    <a:pt x="f8" y="f23"/>
                  </a:cubicBezTo>
                  <a:cubicBezTo>
                    <a:pt x="f8" y="f24"/>
                    <a:pt x="f7" y="f25"/>
                    <a:pt x="f5" y="f25"/>
                  </a:cubicBezTo>
                  <a:lnTo>
                    <a:pt x="f13" y="f25"/>
                  </a:lnTo>
                  <a:cubicBezTo>
                    <a:pt x="f14" y="f25"/>
                    <a:pt x="f15" y="f24"/>
                    <a:pt x="f15" y="f23"/>
                  </a:cubicBezTo>
                  <a:cubicBezTo>
                    <a:pt x="f15" y="f22"/>
                    <a:pt x="f14" y="f21"/>
                    <a:pt x="f13" y="f21"/>
                  </a:cubicBezTo>
                  <a:close/>
                  <a:moveTo>
                    <a:pt x="f26" y="f27"/>
                  </a:moveTo>
                  <a:cubicBezTo>
                    <a:pt x="f28" y="f27"/>
                    <a:pt x="f29" y="f30"/>
                    <a:pt x="f29" y="f12"/>
                  </a:cubicBezTo>
                  <a:cubicBezTo>
                    <a:pt x="f29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38" y="f25"/>
                  </a:cubicBezTo>
                  <a:lnTo>
                    <a:pt x="f38" y="f40"/>
                  </a:lnTo>
                  <a:lnTo>
                    <a:pt x="f41" y="f40"/>
                  </a:lnTo>
                  <a:cubicBezTo>
                    <a:pt x="f41" y="f42"/>
                    <a:pt x="f43" y="f44"/>
                    <a:pt x="f45" y="f44"/>
                  </a:cubicBezTo>
                  <a:lnTo>
                    <a:pt x="f46" y="f44"/>
                  </a:lnTo>
                  <a:cubicBezTo>
                    <a:pt x="f47" y="f44"/>
                    <a:pt x="f48" y="f42"/>
                    <a:pt x="f48" y="f40"/>
                  </a:cubicBezTo>
                  <a:lnTo>
                    <a:pt x="f48" y="f25"/>
                  </a:lnTo>
                  <a:cubicBezTo>
                    <a:pt x="f48" y="f39"/>
                    <a:pt x="f49" y="f50"/>
                    <a:pt x="f51" y="f35"/>
                  </a:cubicBezTo>
                  <a:cubicBezTo>
                    <a:pt x="f52" y="f33"/>
                    <a:pt x="f53" y="f31"/>
                    <a:pt x="f53" y="f12"/>
                  </a:cubicBezTo>
                  <a:cubicBezTo>
                    <a:pt x="f53" y="f30"/>
                    <a:pt x="f54" y="f27"/>
                    <a:pt x="f26" y="f27"/>
                  </a:cubicBezTo>
                  <a:close/>
                  <a:moveTo>
                    <a:pt x="f55" y="f56"/>
                  </a:moveTo>
                  <a:cubicBezTo>
                    <a:pt x="f57" y="f56"/>
                    <a:pt x="f2" y="f58"/>
                    <a:pt x="f2" y="f59"/>
                  </a:cubicBezTo>
                  <a:lnTo>
                    <a:pt x="f2" y="f60"/>
                  </a:lnTo>
                  <a:cubicBezTo>
                    <a:pt x="f2" y="f61"/>
                    <a:pt x="f58" y="f62"/>
                    <a:pt x="f55" y="f62"/>
                  </a:cubicBezTo>
                  <a:lnTo>
                    <a:pt x="f63" y="f62"/>
                  </a:lnTo>
                  <a:cubicBezTo>
                    <a:pt x="f64" y="f62"/>
                    <a:pt x="f3" y="f65"/>
                    <a:pt x="f3" y="f60"/>
                  </a:cubicBezTo>
                  <a:lnTo>
                    <a:pt x="f3" y="f59"/>
                  </a:lnTo>
                  <a:cubicBezTo>
                    <a:pt x="f66" y="f58"/>
                    <a:pt x="f67" y="f56"/>
                    <a:pt x="f68" y="f56"/>
                  </a:cubicBezTo>
                  <a:lnTo>
                    <a:pt x="f62" y="f56"/>
                  </a:lnTo>
                  <a:lnTo>
                    <a:pt x="f62" y="f69"/>
                  </a:lnTo>
                  <a:cubicBezTo>
                    <a:pt x="f62" y="f70"/>
                    <a:pt x="f71" y="f48"/>
                    <a:pt x="f72" y="f48"/>
                  </a:cubicBezTo>
                  <a:lnTo>
                    <a:pt x="f73" y="f48"/>
                  </a:lnTo>
                  <a:cubicBezTo>
                    <a:pt x="f32" y="f48"/>
                    <a:pt x="f74" y="f75"/>
                    <a:pt x="f74" y="f69"/>
                  </a:cubicBezTo>
                  <a:lnTo>
                    <a:pt x="f74" y="f5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0" name="Google Shape;10301;p74">
              <a:extLst>
                <a:ext uri="{FF2B5EF4-FFF2-40B4-BE49-F238E27FC236}">
                  <a16:creationId xmlns:a16="http://schemas.microsoft.com/office/drawing/2014/main" id="{C362DFAD-CA05-4C7E-B504-7E289A3B5BB6}"/>
                </a:ext>
              </a:extLst>
            </p:cNvPr>
            <p:cNvSpPr/>
            <p:nvPr/>
          </p:nvSpPr>
          <p:spPr>
            <a:xfrm>
              <a:off x="6200436" y="2759686"/>
              <a:ext cx="259186" cy="15865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2805"/>
                <a:gd name="f5" fmla="val 693"/>
                <a:gd name="f6" fmla="val 1"/>
                <a:gd name="f7" fmla="val 315"/>
                <a:gd name="f8" fmla="val 316"/>
                <a:gd name="f9" fmla="val 725"/>
                <a:gd name="f10" fmla="val 1104"/>
                <a:gd name="f11" fmla="val 1419"/>
                <a:gd name="f12" fmla="val 1418"/>
                <a:gd name="f13" fmla="val 2458"/>
                <a:gd name="f14" fmla="val 1386"/>
                <a:gd name="f15" fmla="val 2647"/>
                <a:gd name="f16" fmla="val 1544"/>
                <a:gd name="f17" fmla="val 1733"/>
                <a:gd name="f18" fmla="val 3119"/>
                <a:gd name="f19" fmla="val 3308"/>
                <a:gd name="f20" fmla="val 3466"/>
                <a:gd name="f21" fmla="val 4159"/>
                <a:gd name="f22" fmla="val 4568"/>
                <a:gd name="f23" fmla="val 4883"/>
                <a:gd name="f24" fmla="*/ f0 1 4884"/>
                <a:gd name="f25" fmla="*/ f1 1 2805"/>
                <a:gd name="f26" fmla="+- f4 0 f2"/>
                <a:gd name="f27" fmla="+- f3 0 f2"/>
                <a:gd name="f28" fmla="*/ f27 1 4884"/>
                <a:gd name="f29" fmla="*/ f26 1 2805"/>
                <a:gd name="f30" fmla="*/ f2 1 f28"/>
                <a:gd name="f31" fmla="*/ f3 1 f28"/>
                <a:gd name="f32" fmla="*/ f2 1 f29"/>
                <a:gd name="f33" fmla="*/ f4 1 f29"/>
                <a:gd name="f34" fmla="*/ f30 f24 1"/>
                <a:gd name="f35" fmla="*/ f31 f24 1"/>
                <a:gd name="f36" fmla="*/ f33 f25 1"/>
                <a:gd name="f37" fmla="*/ f32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4884" h="2805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11"/>
                    <a:pt x="f5" y="f11"/>
                  </a:cubicBezTo>
                  <a:lnTo>
                    <a:pt x="f12" y="f11"/>
                  </a:lnTo>
                  <a:lnTo>
                    <a:pt x="f12" y="f13"/>
                  </a:lnTo>
                  <a:cubicBezTo>
                    <a:pt x="f14" y="f15"/>
                    <a:pt x="f16" y="f4"/>
                    <a:pt x="f17" y="f4"/>
                  </a:cubicBezTo>
                  <a:lnTo>
                    <a:pt x="f18" y="f4"/>
                  </a:lnTo>
                  <a:cubicBezTo>
                    <a:pt x="f19" y="f4"/>
                    <a:pt x="f20" y="f15"/>
                    <a:pt x="f20" y="f13"/>
                  </a:cubicBezTo>
                  <a:lnTo>
                    <a:pt x="f20" y="f11"/>
                  </a:lnTo>
                  <a:lnTo>
                    <a:pt x="f21" y="f11"/>
                  </a:lnTo>
                  <a:cubicBezTo>
                    <a:pt x="f22" y="f11"/>
                    <a:pt x="f23" y="f10"/>
                    <a:pt x="f23" y="f9"/>
                  </a:cubicBezTo>
                  <a:cubicBezTo>
                    <a:pt x="f23" y="f8"/>
                    <a:pt x="f22" y="f6"/>
                    <a:pt x="f21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1" name="Google Shape;10302;p74">
              <a:extLst>
                <a:ext uri="{FF2B5EF4-FFF2-40B4-BE49-F238E27FC236}">
                  <a16:creationId xmlns:a16="http://schemas.microsoft.com/office/drawing/2014/main" id="{B17CFFDE-3816-4B76-A6DB-8E2ACE20183E}"/>
                </a:ext>
              </a:extLst>
            </p:cNvPr>
            <p:cNvSpPr/>
            <p:nvPr/>
          </p:nvSpPr>
          <p:spPr>
            <a:xfrm>
              <a:off x="6237222" y="2642094"/>
              <a:ext cx="183940" cy="802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6"/>
                <a:gd name="f4" fmla="val 1419"/>
                <a:gd name="f5" fmla="val 378"/>
                <a:gd name="f6" fmla="val 1"/>
                <a:gd name="f7" fmla="val 158"/>
                <a:gd name="f8" fmla="val 347"/>
                <a:gd name="f9" fmla="val 1418"/>
                <a:gd name="f10" fmla="val 3308"/>
                <a:gd name="f11" fmla="val 3119"/>
                <a:gd name="f12" fmla="*/ f0 1 3466"/>
                <a:gd name="f13" fmla="*/ f1 1 1419"/>
                <a:gd name="f14" fmla="+- f4 0 f2"/>
                <a:gd name="f15" fmla="+- f3 0 f2"/>
                <a:gd name="f16" fmla="*/ f15 1 3466"/>
                <a:gd name="f17" fmla="*/ f14 1 1419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466" h="1419">
                  <a:moveTo>
                    <a:pt x="f5" y="f6"/>
                  </a:moveTo>
                  <a:cubicBezTo>
                    <a:pt x="f7" y="f6"/>
                    <a:pt x="f2" y="f7"/>
                    <a:pt x="f2" y="f8"/>
                  </a:cubicBezTo>
                  <a:lnTo>
                    <a:pt x="f2" y="f9"/>
                  </a:lnTo>
                  <a:lnTo>
                    <a:pt x="f3" y="f9"/>
                  </a:lnTo>
                  <a:lnTo>
                    <a:pt x="f3" y="f8"/>
                  </a:lnTo>
                  <a:cubicBezTo>
                    <a:pt x="f3" y="f7"/>
                    <a:pt x="f10" y="f6"/>
                    <a:pt x="f11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72" name="Google Shape;10352;p74">
            <a:extLst>
              <a:ext uri="{FF2B5EF4-FFF2-40B4-BE49-F238E27FC236}">
                <a16:creationId xmlns:a16="http://schemas.microsoft.com/office/drawing/2014/main" id="{E654C5A9-8FE9-46A4-8568-F5CEBE58B03D}"/>
              </a:ext>
            </a:extLst>
          </p:cNvPr>
          <p:cNvGrpSpPr/>
          <p:nvPr/>
        </p:nvGrpSpPr>
        <p:grpSpPr>
          <a:xfrm>
            <a:off x="6911062" y="2653396"/>
            <a:ext cx="628695" cy="672432"/>
            <a:chOff x="6911062" y="2653396"/>
            <a:chExt cx="628695" cy="672432"/>
          </a:xfrm>
        </p:grpSpPr>
        <p:sp>
          <p:nvSpPr>
            <p:cNvPr id="173" name="Google Shape;10353;p74">
              <a:extLst>
                <a:ext uri="{FF2B5EF4-FFF2-40B4-BE49-F238E27FC236}">
                  <a16:creationId xmlns:a16="http://schemas.microsoft.com/office/drawing/2014/main" id="{EEB70768-72FD-4A8C-93F6-41776C191D27}"/>
                </a:ext>
              </a:extLst>
            </p:cNvPr>
            <p:cNvSpPr/>
            <p:nvPr/>
          </p:nvSpPr>
          <p:spPr>
            <a:xfrm>
              <a:off x="7093293" y="2811085"/>
              <a:ext cx="259186" cy="2246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3971"/>
                <a:gd name="f5" fmla="val 2426"/>
                <a:gd name="f6" fmla="val 1"/>
                <a:gd name="f7" fmla="val 1103"/>
                <a:gd name="f8" fmla="val 1104"/>
                <a:gd name="f9" fmla="val 2427"/>
                <a:gd name="f10" fmla="val 3025"/>
                <a:gd name="f11" fmla="val 190"/>
                <a:gd name="f12" fmla="val 3530"/>
                <a:gd name="f13" fmla="val 536"/>
                <a:gd name="f14" fmla="val 820"/>
                <a:gd name="f15" fmla="val 3624"/>
                <a:gd name="f16" fmla="val 3309"/>
                <a:gd name="f17" fmla="val 1481"/>
                <a:gd name="f18" fmla="val 3057"/>
                <a:gd name="f19" fmla="val 1261"/>
                <a:gd name="f20" fmla="val 2805"/>
                <a:gd name="f21" fmla="val 2458"/>
                <a:gd name="f22" fmla="val 2112"/>
                <a:gd name="f23" fmla="val 1356"/>
                <a:gd name="f24" fmla="val 1733"/>
                <a:gd name="f25" fmla="val 726"/>
                <a:gd name="f26" fmla="val 2489"/>
                <a:gd name="f27" fmla="val 3214"/>
                <a:gd name="f28" fmla="val 3844"/>
                <a:gd name="f29" fmla="val 3687"/>
                <a:gd name="f30" fmla="val 3466"/>
                <a:gd name="f31" fmla="val 3246"/>
                <a:gd name="f32" fmla="val 4128"/>
                <a:gd name="f33" fmla="val 3561"/>
                <a:gd name="f34" fmla="val 4317"/>
                <a:gd name="f35" fmla="val 4695"/>
                <a:gd name="f36" fmla="val 3781"/>
                <a:gd name="f37" fmla="*/ f0 1 4884"/>
                <a:gd name="f38" fmla="*/ f1 1 3971"/>
                <a:gd name="f39" fmla="+- f4 0 f2"/>
                <a:gd name="f40" fmla="+- f3 0 f2"/>
                <a:gd name="f41" fmla="*/ f40 1 4884"/>
                <a:gd name="f42" fmla="*/ f39 1 3971"/>
                <a:gd name="f43" fmla="*/ f2 1 f41"/>
                <a:gd name="f44" fmla="*/ f3 1 f41"/>
                <a:gd name="f45" fmla="*/ f2 1 f42"/>
                <a:gd name="f46" fmla="*/ f4 1 f42"/>
                <a:gd name="f47" fmla="*/ f43 f37 1"/>
                <a:gd name="f48" fmla="*/ f44 f37 1"/>
                <a:gd name="f49" fmla="*/ f46 f38 1"/>
                <a:gd name="f50" fmla="*/ f45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50" r="f48" b="f49"/>
              <a:pathLst>
                <a:path w="4884" h="3971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11" y="f12"/>
                    <a:pt x="f13" y="f4"/>
                  </a:cubicBezTo>
                  <a:cubicBezTo>
                    <a:pt x="f14" y="f15"/>
                    <a:pt x="f7" y="f16"/>
                    <a:pt x="f17" y="f18"/>
                  </a:cubicBezTo>
                  <a:cubicBezTo>
                    <a:pt x="f19" y="f20"/>
                    <a:pt x="f7" y="f21"/>
                    <a:pt x="f7" y="f22"/>
                  </a:cubicBezTo>
                  <a:cubicBezTo>
                    <a:pt x="f7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8" y="f22"/>
                  </a:cubicBezTo>
                  <a:cubicBezTo>
                    <a:pt x="f28" y="f21"/>
                    <a:pt x="f29" y="f20"/>
                    <a:pt x="f30" y="f18"/>
                  </a:cubicBezTo>
                  <a:cubicBezTo>
                    <a:pt x="f28" y="f31"/>
                    <a:pt x="f32" y="f33"/>
                    <a:pt x="f34" y="f4"/>
                  </a:cubicBezTo>
                  <a:cubicBezTo>
                    <a:pt x="f35" y="f12"/>
                    <a:pt x="f3" y="f10"/>
                    <a:pt x="f3" y="f9"/>
                  </a:cubicBezTo>
                  <a:cubicBezTo>
                    <a:pt x="f3" y="f8"/>
                    <a:pt x="f36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4" name="Google Shape;10354;p74">
              <a:extLst>
                <a:ext uri="{FF2B5EF4-FFF2-40B4-BE49-F238E27FC236}">
                  <a16:creationId xmlns:a16="http://schemas.microsoft.com/office/drawing/2014/main" id="{AEC9A61B-C1D0-4C8E-BC03-33DF389B5FA8}"/>
                </a:ext>
              </a:extLst>
            </p:cNvPr>
            <p:cNvSpPr/>
            <p:nvPr/>
          </p:nvSpPr>
          <p:spPr>
            <a:xfrm>
              <a:off x="7186900" y="2891287"/>
              <a:ext cx="75309" cy="802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725"/>
                <a:gd name="f5" fmla="val 1"/>
                <a:gd name="f6" fmla="val 316"/>
                <a:gd name="f7" fmla="val 694"/>
                <a:gd name="f8" fmla="val 1103"/>
                <a:gd name="f9" fmla="val 1418"/>
                <a:gd name="f10" fmla="*/ f0 1 1419"/>
                <a:gd name="f11" fmla="*/ f1 1 1419"/>
                <a:gd name="f12" fmla="+- f3 0 f2"/>
                <a:gd name="f13" fmla="*/ f12 1 1419"/>
                <a:gd name="f14" fmla="*/ f2 1 f13"/>
                <a:gd name="f15" fmla="*/ f3 1 f13"/>
                <a:gd name="f16" fmla="*/ f14 f10 1"/>
                <a:gd name="f17" fmla="*/ f15 f10 1"/>
                <a:gd name="f18" fmla="*/ f15 f11 1"/>
                <a:gd name="f19" fmla="*/ f14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419" h="1419">
                  <a:moveTo>
                    <a:pt x="f4" y="f5"/>
                  </a:moveTo>
                  <a:cubicBezTo>
                    <a:pt x="f6" y="f5"/>
                    <a:pt x="f5" y="f6"/>
                    <a:pt x="f5" y="f7"/>
                  </a:cubicBezTo>
                  <a:cubicBezTo>
                    <a:pt x="f5" y="f8"/>
                    <a:pt x="f6" y="f9"/>
                    <a:pt x="f4" y="f9"/>
                  </a:cubicBezTo>
                  <a:cubicBezTo>
                    <a:pt x="f8" y="f9"/>
                    <a:pt x="f9" y="f8"/>
                    <a:pt x="f9" y="f7"/>
                  </a:cubicBezTo>
                  <a:cubicBezTo>
                    <a:pt x="f9" y="f6"/>
                    <a:pt x="f8" y="f5"/>
                    <a:pt x="f4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5" name="Google Shape;10355;p74">
              <a:extLst>
                <a:ext uri="{FF2B5EF4-FFF2-40B4-BE49-F238E27FC236}">
                  <a16:creationId xmlns:a16="http://schemas.microsoft.com/office/drawing/2014/main" id="{3674E922-9B0B-468F-92BF-2367EAE132F0}"/>
                </a:ext>
              </a:extLst>
            </p:cNvPr>
            <p:cNvSpPr/>
            <p:nvPr/>
          </p:nvSpPr>
          <p:spPr>
            <a:xfrm>
              <a:off x="6949522" y="2653396"/>
              <a:ext cx="550112" cy="5907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366"/>
                <a:gd name="f4" fmla="val 10445"/>
                <a:gd name="f5" fmla="val 5198"/>
                <a:gd name="f6" fmla="val 2159"/>
                <a:gd name="f7" fmla="val 6931"/>
                <a:gd name="f8" fmla="val 8286"/>
                <a:gd name="f9" fmla="val 3514"/>
                <a:gd name="f10" fmla="val 5246"/>
                <a:gd name="f11" fmla="val 6916"/>
                <a:gd name="f12" fmla="val 8365"/>
                <a:gd name="f13" fmla="val 3340"/>
                <a:gd name="f14" fmla="val 2079"/>
                <a:gd name="f15" fmla="val 6822"/>
                <a:gd name="f16" fmla="val 3497"/>
                <a:gd name="f17" fmla="val 5167"/>
                <a:gd name="f18" fmla="val 1"/>
                <a:gd name="f19" fmla="val 5088"/>
                <a:gd name="f20" fmla="val 5009"/>
                <a:gd name="f21" fmla="val 17"/>
                <a:gd name="f22" fmla="val 4946"/>
                <a:gd name="f23" fmla="val 48"/>
                <a:gd name="f24" fmla="val 4001"/>
                <a:gd name="f25" fmla="val 836"/>
                <a:gd name="f26" fmla="val 2773"/>
                <a:gd name="f27" fmla="val 678"/>
                <a:gd name="f28" fmla="val 2756"/>
                <a:gd name="f29" fmla="val 675"/>
                <a:gd name="f30" fmla="val 2739"/>
                <a:gd name="f31" fmla="val 673"/>
                <a:gd name="f32" fmla="val 2723"/>
                <a:gd name="f33" fmla="val 2583"/>
                <a:gd name="f34" fmla="val 2454"/>
                <a:gd name="f35" fmla="val 786"/>
                <a:gd name="f36" fmla="val 2426"/>
                <a:gd name="f37" fmla="val 899"/>
                <a:gd name="f38" fmla="val 1953"/>
                <a:gd name="f39" fmla="val 2033"/>
                <a:gd name="f40" fmla="val 819"/>
                <a:gd name="f41" fmla="val 2505"/>
                <a:gd name="f42" fmla="val 662"/>
                <a:gd name="f43" fmla="val 2568"/>
                <a:gd name="f44" fmla="val 567"/>
                <a:gd name="f45" fmla="val 2694"/>
                <a:gd name="f46" fmla="val 630"/>
                <a:gd name="f47" fmla="val 2852"/>
                <a:gd name="f48" fmla="val 788"/>
                <a:gd name="f49" fmla="val 4081"/>
                <a:gd name="f50" fmla="val 32"/>
                <a:gd name="f51" fmla="val 5026"/>
                <a:gd name="f52" fmla="val 5183"/>
                <a:gd name="f53" fmla="val 5341"/>
                <a:gd name="f54" fmla="val 63"/>
                <a:gd name="f55" fmla="val 5467"/>
                <a:gd name="f56" fmla="val 6381"/>
                <a:gd name="f57" fmla="val 7609"/>
                <a:gd name="f58" fmla="val 7767"/>
                <a:gd name="f59" fmla="val 725"/>
                <a:gd name="f60" fmla="val 7924"/>
                <a:gd name="f61" fmla="val 851"/>
                <a:gd name="f62" fmla="val 7956"/>
                <a:gd name="f63" fmla="val 1985"/>
                <a:gd name="f64" fmla="val 8428"/>
                <a:gd name="f65" fmla="val 2457"/>
                <a:gd name="f66" fmla="val 9594"/>
                <a:gd name="f67" fmla="val 2536"/>
                <a:gd name="f68" fmla="val 9725"/>
                <a:gd name="f69" fmla="val 2637"/>
                <a:gd name="f70" fmla="val 9791"/>
                <a:gd name="f71" fmla="val 2741"/>
                <a:gd name="f72" fmla="val 2762"/>
                <a:gd name="f73" fmla="val 2783"/>
                <a:gd name="f74" fmla="val 9788"/>
                <a:gd name="f75" fmla="val 2804"/>
                <a:gd name="f76" fmla="val 9783"/>
                <a:gd name="f77" fmla="val 4033"/>
                <a:gd name="f78" fmla="val 9626"/>
                <a:gd name="f79" fmla="val 4978"/>
                <a:gd name="f80" fmla="val 10382"/>
                <a:gd name="f81" fmla="val 5072"/>
                <a:gd name="f82" fmla="val 10413"/>
                <a:gd name="f83" fmla="val 5104"/>
                <a:gd name="f84" fmla="val 5261"/>
                <a:gd name="f85" fmla="val 5324"/>
                <a:gd name="f86" fmla="val 5387"/>
                <a:gd name="f87" fmla="val 6333"/>
                <a:gd name="f88" fmla="val 7530"/>
                <a:gd name="f89" fmla="val 7687"/>
                <a:gd name="f90" fmla="val 7876"/>
                <a:gd name="f91" fmla="val 9689"/>
                <a:gd name="f92" fmla="val 7908"/>
                <a:gd name="f93" fmla="val 8380"/>
                <a:gd name="f94" fmla="val 9515"/>
                <a:gd name="f95" fmla="val 9672"/>
                <a:gd name="f96" fmla="val 7893"/>
                <a:gd name="f97" fmla="val 9735"/>
                <a:gd name="f98" fmla="val 9704"/>
                <a:gd name="f99" fmla="val 9546"/>
                <a:gd name="f100" fmla="val 10302"/>
                <a:gd name="f101" fmla="val 10365"/>
                <a:gd name="f102" fmla="val 5120"/>
                <a:gd name="f103" fmla="val 9641"/>
                <a:gd name="f104" fmla="val 2537"/>
                <a:gd name="f105" fmla="val 7826"/>
                <a:gd name="f106" fmla="val 762"/>
                <a:gd name="f107" fmla="val 7719"/>
                <a:gd name="f108" fmla="val 672"/>
                <a:gd name="f109" fmla="val 7589"/>
                <a:gd name="f110" fmla="val 7570"/>
                <a:gd name="f111" fmla="val 7550"/>
                <a:gd name="f112" fmla="val 674"/>
                <a:gd name="f113" fmla="*/ f0 1 10366"/>
                <a:gd name="f114" fmla="*/ f1 1 10445"/>
                <a:gd name="f115" fmla="+- f4 0 f2"/>
                <a:gd name="f116" fmla="+- f3 0 f2"/>
                <a:gd name="f117" fmla="*/ f116 1 10366"/>
                <a:gd name="f118" fmla="*/ f115 1 10445"/>
                <a:gd name="f119" fmla="*/ f2 1 f117"/>
                <a:gd name="f120" fmla="*/ f3 1 f117"/>
                <a:gd name="f121" fmla="*/ f2 1 f118"/>
                <a:gd name="f122" fmla="*/ f4 1 f118"/>
                <a:gd name="f123" fmla="*/ f119 f113 1"/>
                <a:gd name="f124" fmla="*/ f120 f113 1"/>
                <a:gd name="f125" fmla="*/ f122 f114 1"/>
                <a:gd name="f126" fmla="*/ f121 f1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3" t="f126" r="f124" b="f125"/>
              <a:pathLst>
                <a:path w="10366" h="1044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5"/>
                    <a:pt x="f14" y="f10"/>
                  </a:cubicBezTo>
                  <a:cubicBezTo>
                    <a:pt x="f14" y="f9"/>
                    <a:pt x="f16" y="f6"/>
                    <a:pt x="f5" y="f6"/>
                  </a:cubicBezTo>
                  <a:close/>
                  <a:moveTo>
                    <a:pt x="f17" y="f18"/>
                  </a:moveTo>
                  <a:cubicBezTo>
                    <a:pt x="f19" y="f18"/>
                    <a:pt x="f20" y="f21"/>
                    <a:pt x="f22" y="f23"/>
                  </a:cubicBezTo>
                  <a:lnTo>
                    <a:pt x="f24" y="f25"/>
                  </a:lnTo>
                  <a:lnTo>
                    <a:pt x="f26" y="f27"/>
                  </a:lnTo>
                  <a:cubicBezTo>
                    <a:pt x="f28" y="f29"/>
                    <a:pt x="f30" y="f31"/>
                    <a:pt x="f32" y="f31"/>
                  </a:cubicBezTo>
                  <a:cubicBezTo>
                    <a:pt x="f33" y="f31"/>
                    <a:pt x="f34" y="f35"/>
                    <a:pt x="f36" y="f37"/>
                  </a:cubicBezTo>
                  <a:lnTo>
                    <a:pt x="f38" y="f39"/>
                  </a:lnTo>
                  <a:lnTo>
                    <a:pt x="f40" y="f41"/>
                  </a:lnTo>
                  <a:cubicBezTo>
                    <a:pt x="f42" y="f43"/>
                    <a:pt x="f44" y="f45"/>
                    <a:pt x="f46" y="f47"/>
                  </a:cubicBezTo>
                  <a:lnTo>
                    <a:pt x="f48" y="f49"/>
                  </a:lnTo>
                  <a:lnTo>
                    <a:pt x="f50" y="f51"/>
                  </a:lnTo>
                  <a:cubicBezTo>
                    <a:pt x="f2" y="f52"/>
                    <a:pt x="f2" y="f53"/>
                    <a:pt x="f54" y="f55"/>
                  </a:cubicBezTo>
                  <a:lnTo>
                    <a:pt x="f40" y="f56"/>
                  </a:lnTo>
                  <a:lnTo>
                    <a:pt x="f42" y="f57"/>
                  </a:lnTo>
                  <a:cubicBezTo>
                    <a:pt x="f46" y="f58"/>
                    <a:pt x="f59" y="f60"/>
                    <a:pt x="f61" y="f62"/>
                  </a:cubicBezTo>
                  <a:lnTo>
                    <a:pt x="f63" y="f64"/>
                  </a:lnTo>
                  <a:lnTo>
                    <a:pt x="f65" y="f66"/>
                  </a:lnTo>
                  <a:cubicBezTo>
                    <a:pt x="f67" y="f68"/>
                    <a:pt x="f69" y="f70"/>
                    <a:pt x="f71" y="f70"/>
                  </a:cubicBezTo>
                  <a:cubicBezTo>
                    <a:pt x="f72" y="f70"/>
                    <a:pt x="f73" y="f74"/>
                    <a:pt x="f75" y="f76"/>
                  </a:cubicBezTo>
                  <a:lnTo>
                    <a:pt x="f77" y="f78"/>
                  </a:lnTo>
                  <a:lnTo>
                    <a:pt x="f79" y="f80"/>
                  </a:lnTo>
                  <a:cubicBezTo>
                    <a:pt x="f81" y="f82"/>
                    <a:pt x="f83" y="f4"/>
                    <a:pt x="f17" y="f4"/>
                  </a:cubicBezTo>
                  <a:cubicBezTo>
                    <a:pt x="f84" y="f4"/>
                    <a:pt x="f85" y="f82"/>
                    <a:pt x="f86" y="f80"/>
                  </a:cubicBezTo>
                  <a:lnTo>
                    <a:pt x="f87" y="f78"/>
                  </a:lnTo>
                  <a:lnTo>
                    <a:pt x="f88" y="f76"/>
                  </a:lnTo>
                  <a:cubicBezTo>
                    <a:pt x="f89" y="f76"/>
                    <a:pt x="f90" y="f91"/>
                    <a:pt x="f92" y="f66"/>
                  </a:cubicBezTo>
                  <a:lnTo>
                    <a:pt x="f93" y="f64"/>
                  </a:lnTo>
                  <a:lnTo>
                    <a:pt x="f94" y="f62"/>
                  </a:lnTo>
                  <a:cubicBezTo>
                    <a:pt x="f95" y="f96"/>
                    <a:pt x="f97" y="f58"/>
                    <a:pt x="f98" y="f57"/>
                  </a:cubicBezTo>
                  <a:lnTo>
                    <a:pt x="f99" y="f56"/>
                  </a:lnTo>
                  <a:lnTo>
                    <a:pt x="f100" y="f55"/>
                  </a:lnTo>
                  <a:cubicBezTo>
                    <a:pt x="f101" y="f53"/>
                    <a:pt x="f101" y="f102"/>
                    <a:pt x="f100" y="f51"/>
                  </a:cubicBezTo>
                  <a:lnTo>
                    <a:pt x="f99" y="f49"/>
                  </a:lnTo>
                  <a:lnTo>
                    <a:pt x="f98" y="f47"/>
                  </a:lnTo>
                  <a:cubicBezTo>
                    <a:pt x="f97" y="f45"/>
                    <a:pt x="f103" y="f104"/>
                    <a:pt x="f94" y="f41"/>
                  </a:cubicBezTo>
                  <a:lnTo>
                    <a:pt x="f93" y="f39"/>
                  </a:lnTo>
                  <a:lnTo>
                    <a:pt x="f92" y="f37"/>
                  </a:lnTo>
                  <a:cubicBezTo>
                    <a:pt x="f105" y="f106"/>
                    <a:pt x="f107" y="f108"/>
                    <a:pt x="f109" y="f108"/>
                  </a:cubicBezTo>
                  <a:cubicBezTo>
                    <a:pt x="f110" y="f108"/>
                    <a:pt x="f111" y="f112"/>
                    <a:pt x="f88" y="f27"/>
                  </a:cubicBezTo>
                  <a:lnTo>
                    <a:pt x="f87" y="f25"/>
                  </a:lnTo>
                  <a:lnTo>
                    <a:pt x="f86" y="f23"/>
                  </a:lnTo>
                  <a:cubicBezTo>
                    <a:pt x="f85" y="f21"/>
                    <a:pt x="f10" y="f18"/>
                    <a:pt x="f17" y="f18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6" name="Google Shape;10356;p74">
              <a:extLst>
                <a:ext uri="{FF2B5EF4-FFF2-40B4-BE49-F238E27FC236}">
                  <a16:creationId xmlns:a16="http://schemas.microsoft.com/office/drawing/2014/main" id="{4ED10ED6-3E95-4C37-9814-D81CC596D292}"/>
                </a:ext>
              </a:extLst>
            </p:cNvPr>
            <p:cNvSpPr/>
            <p:nvPr/>
          </p:nvSpPr>
          <p:spPr>
            <a:xfrm>
              <a:off x="7153470" y="3008933"/>
              <a:ext cx="142170" cy="784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679"/>
                <a:gd name="f4" fmla="val 1387"/>
                <a:gd name="f5" fmla="val 1355"/>
                <a:gd name="f6" fmla="val 725"/>
                <a:gd name="f7" fmla="val 190"/>
                <a:gd name="f8" fmla="val 441"/>
                <a:gd name="f9" fmla="val 1"/>
                <a:gd name="f10" fmla="val 977"/>
                <a:gd name="f11" fmla="val 410"/>
                <a:gd name="f12" fmla="val 1229"/>
                <a:gd name="f13" fmla="val 820"/>
                <a:gd name="f14" fmla="val 1386"/>
                <a:gd name="f15" fmla="val 1859"/>
                <a:gd name="f16" fmla="val 2301"/>
                <a:gd name="f17" fmla="val 2521"/>
                <a:gd name="f18" fmla="val 1985"/>
                <a:gd name="f19" fmla="*/ f0 1 2679"/>
                <a:gd name="f20" fmla="*/ f1 1 1387"/>
                <a:gd name="f21" fmla="+- f4 0 f2"/>
                <a:gd name="f22" fmla="+- f3 0 f2"/>
                <a:gd name="f23" fmla="*/ f22 1 2679"/>
                <a:gd name="f24" fmla="*/ f21 1 1387"/>
                <a:gd name="f25" fmla="*/ f2 1 f23"/>
                <a:gd name="f26" fmla="*/ f3 1 f23"/>
                <a:gd name="f27" fmla="*/ f2 1 f24"/>
                <a:gd name="f28" fmla="*/ f4 1 f24"/>
                <a:gd name="f29" fmla="*/ f25 f19 1"/>
                <a:gd name="f30" fmla="*/ f26 f19 1"/>
                <a:gd name="f31" fmla="*/ f28 f20 1"/>
                <a:gd name="f32" fmla="*/ f27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2679" h="138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5" y="f14"/>
                  </a:cubicBezTo>
                  <a:cubicBezTo>
                    <a:pt x="f15" y="f14"/>
                    <a:pt x="f16" y="f12"/>
                    <a:pt x="f3" y="f10"/>
                  </a:cubicBezTo>
                  <a:cubicBezTo>
                    <a:pt x="f17" y="f11"/>
                    <a:pt x="f18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7" name="Google Shape;10357;p74">
              <a:extLst>
                <a:ext uri="{FF2B5EF4-FFF2-40B4-BE49-F238E27FC236}">
                  <a16:creationId xmlns:a16="http://schemas.microsoft.com/office/drawing/2014/main" id="{664743D4-DFB6-4C5E-ACE4-714C6BE1FB39}"/>
                </a:ext>
              </a:extLst>
            </p:cNvPr>
            <p:cNvSpPr/>
            <p:nvPr/>
          </p:nvSpPr>
          <p:spPr>
            <a:xfrm>
              <a:off x="7337410" y="3124715"/>
              <a:ext cx="202347" cy="1967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813"/>
                <a:gd name="f4" fmla="val 3479"/>
                <a:gd name="f5" fmla="val 2867"/>
                <a:gd name="f6" fmla="val 1"/>
                <a:gd name="f7" fmla="val 2741"/>
                <a:gd name="f8" fmla="val 127"/>
                <a:gd name="f9" fmla="val 2647"/>
                <a:gd name="f10" fmla="val 221"/>
                <a:gd name="f11" fmla="val 2489"/>
                <a:gd name="f12" fmla="val 284"/>
                <a:gd name="f13" fmla="val 1607"/>
                <a:gd name="f14" fmla="val 631"/>
                <a:gd name="f15" fmla="val 1260"/>
                <a:gd name="f16" fmla="val 1482"/>
                <a:gd name="f17" fmla="val 1103"/>
                <a:gd name="f18" fmla="val 1891"/>
                <a:gd name="f19" fmla="val 693"/>
                <a:gd name="f20" fmla="val 2112"/>
                <a:gd name="f21" fmla="val 158"/>
                <a:gd name="f22" fmla="val 2080"/>
                <a:gd name="f23" fmla="val 1166"/>
                <a:gd name="f24" fmla="val 3372"/>
                <a:gd name="f25" fmla="val 1237"/>
                <a:gd name="f26" fmla="val 3443"/>
                <a:gd name="f27" fmla="val 1343"/>
                <a:gd name="f28" fmla="val 3478"/>
                <a:gd name="f29" fmla="val 1445"/>
                <a:gd name="f30" fmla="val 1479"/>
                <a:gd name="f31" fmla="val 1512"/>
                <a:gd name="f32" fmla="val 3474"/>
                <a:gd name="f33" fmla="val 1544"/>
                <a:gd name="f34" fmla="val 3466"/>
                <a:gd name="f35" fmla="val 1638"/>
                <a:gd name="f36" fmla="val 3403"/>
                <a:gd name="f37" fmla="val 1764"/>
                <a:gd name="f38" fmla="val 3340"/>
                <a:gd name="f39" fmla="val 3183"/>
                <a:gd name="f40" fmla="val 1639"/>
                <a:gd name="f41" fmla="val 3497"/>
                <a:gd name="f42" fmla="val 1324"/>
                <a:gd name="f43" fmla="val 3532"/>
                <a:gd name="f44" fmla="val 1338"/>
                <a:gd name="f45" fmla="val 3563"/>
                <a:gd name="f46" fmla="val 1344"/>
                <a:gd name="f47" fmla="val 3592"/>
                <a:gd name="f48" fmla="val 3693"/>
                <a:gd name="f49" fmla="val 3756"/>
                <a:gd name="f50" fmla="val 1265"/>
                <a:gd name="f51" fmla="val 3781"/>
                <a:gd name="f52" fmla="val 1167"/>
                <a:gd name="f53" fmla="val 3812"/>
                <a:gd name="f54" fmla="val 1072"/>
                <a:gd name="f55" fmla="val 946"/>
                <a:gd name="f56" fmla="val 3686"/>
                <a:gd name="f57" fmla="val 820"/>
                <a:gd name="f58" fmla="*/ f0 1 3813"/>
                <a:gd name="f59" fmla="*/ f1 1 3479"/>
                <a:gd name="f60" fmla="+- f4 0 f2"/>
                <a:gd name="f61" fmla="+- f3 0 f2"/>
                <a:gd name="f62" fmla="*/ f61 1 3813"/>
                <a:gd name="f63" fmla="*/ f60 1 3479"/>
                <a:gd name="f64" fmla="*/ f2 1 f62"/>
                <a:gd name="f65" fmla="*/ f3 1 f62"/>
                <a:gd name="f66" fmla="*/ f2 1 f63"/>
                <a:gd name="f67" fmla="*/ f4 1 f63"/>
                <a:gd name="f68" fmla="*/ f64 f58 1"/>
                <a:gd name="f69" fmla="*/ f65 f58 1"/>
                <a:gd name="f70" fmla="*/ f67 f59 1"/>
                <a:gd name="f71" fmla="*/ f66 f5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8" t="f71" r="f69" b="f70"/>
              <a:pathLst>
                <a:path w="3813" h="3479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lnTo>
                    <a:pt x="f13" y="f14"/>
                  </a:lnTo>
                  <a:lnTo>
                    <a:pt x="f15" y="f16"/>
                  </a:lnTo>
                  <a:cubicBezTo>
                    <a:pt x="f17" y="f18"/>
                    <a:pt x="f19" y="f20"/>
                    <a:pt x="f12" y="f20"/>
                  </a:cubicBezTo>
                  <a:lnTo>
                    <a:pt x="f21" y="f20"/>
                  </a:lnTo>
                  <a:lnTo>
                    <a:pt x="f2" y="f22"/>
                  </a:lnTo>
                  <a:lnTo>
                    <a:pt x="f23" y="f24"/>
                  </a:ln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31" y="f32"/>
                    <a:pt x="f33" y="f34"/>
                  </a:cubicBezTo>
                  <a:cubicBezTo>
                    <a:pt x="f35" y="f36"/>
                    <a:pt x="f37" y="f38"/>
                    <a:pt x="f37" y="f39"/>
                  </a:cubicBezTo>
                  <a:lnTo>
                    <a:pt x="f22" y="f40"/>
                  </a:lnTo>
                  <a:lnTo>
                    <a:pt x="f41" y="f42"/>
                  </a:lnTo>
                  <a:cubicBezTo>
                    <a:pt x="f43" y="f44"/>
                    <a:pt x="f45" y="f46"/>
                    <a:pt x="f47" y="f46"/>
                  </a:cubicBezTo>
                  <a:cubicBezTo>
                    <a:pt x="f48" y="f46"/>
                    <a:pt x="f49" y="f50"/>
                    <a:pt x="f51" y="f52"/>
                  </a:cubicBezTo>
                  <a:cubicBezTo>
                    <a:pt x="f53" y="f54"/>
                    <a:pt x="f51" y="f55"/>
                    <a:pt x="f56" y="f57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8" name="Google Shape;10358;p74">
              <a:extLst>
                <a:ext uri="{FF2B5EF4-FFF2-40B4-BE49-F238E27FC236}">
                  <a16:creationId xmlns:a16="http://schemas.microsoft.com/office/drawing/2014/main" id="{DCF3F059-6ED0-4B95-8C17-E6F2F2943C01}"/>
                </a:ext>
              </a:extLst>
            </p:cNvPr>
            <p:cNvSpPr/>
            <p:nvPr/>
          </p:nvSpPr>
          <p:spPr>
            <a:xfrm>
              <a:off x="6911062" y="3128272"/>
              <a:ext cx="202347" cy="1975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813"/>
                <a:gd name="f4" fmla="val 3493"/>
                <a:gd name="f5" fmla="val 946"/>
                <a:gd name="f6" fmla="val 1"/>
                <a:gd name="f7" fmla="val 126"/>
                <a:gd name="f8" fmla="val 851"/>
                <a:gd name="f9" fmla="val 1009"/>
                <a:gd name="f10" fmla="val 32"/>
                <a:gd name="f11" fmla="val 1104"/>
                <a:gd name="f12" fmla="val 95"/>
                <a:gd name="f13" fmla="val 1230"/>
                <a:gd name="f14" fmla="val 158"/>
                <a:gd name="f15" fmla="val 1324"/>
                <a:gd name="f16" fmla="val 315"/>
                <a:gd name="f17" fmla="val 1356"/>
                <a:gd name="f18" fmla="val 1733"/>
                <a:gd name="f19" fmla="val 1671"/>
                <a:gd name="f20" fmla="val 2048"/>
                <a:gd name="f21" fmla="val 3214"/>
                <a:gd name="f22" fmla="val 2080"/>
                <a:gd name="f23" fmla="val 3309"/>
                <a:gd name="f24" fmla="val 2174"/>
                <a:gd name="f25" fmla="val 3435"/>
                <a:gd name="f26" fmla="val 2300"/>
                <a:gd name="f27" fmla="val 3466"/>
                <a:gd name="f28" fmla="val 2328"/>
                <a:gd name="f29" fmla="val 3485"/>
                <a:gd name="f30" fmla="val 2361"/>
                <a:gd name="f31" fmla="val 3492"/>
                <a:gd name="f32" fmla="val 2396"/>
                <a:gd name="f33" fmla="val 2482"/>
                <a:gd name="f34" fmla="val 2580"/>
                <a:gd name="f35" fmla="val 3448"/>
                <a:gd name="f36" fmla="val 2647"/>
                <a:gd name="f37" fmla="val 3403"/>
                <a:gd name="f38" fmla="val 2112"/>
                <a:gd name="f39" fmla="val 3624"/>
                <a:gd name="f40" fmla="val 2143"/>
                <a:gd name="f41" fmla="val 3561"/>
                <a:gd name="f42" fmla="val 3119"/>
                <a:gd name="f43" fmla="val 2773"/>
                <a:gd name="f44" fmla="val 1891"/>
                <a:gd name="f45" fmla="val 2552"/>
                <a:gd name="f46" fmla="val 1513"/>
                <a:gd name="f47" fmla="val 2206"/>
                <a:gd name="f48" fmla="val 631"/>
                <a:gd name="f49" fmla="val 1355"/>
                <a:gd name="f50" fmla="val 284"/>
                <a:gd name="f51" fmla="val 1198"/>
                <a:gd name="f52" fmla="val 221"/>
                <a:gd name="f53" fmla="val 1072"/>
                <a:gd name="f54" fmla="val 127"/>
                <a:gd name="f55" fmla="*/ f0 1 3813"/>
                <a:gd name="f56" fmla="*/ f1 1 3493"/>
                <a:gd name="f57" fmla="+- f4 0 f2"/>
                <a:gd name="f58" fmla="+- f3 0 f2"/>
                <a:gd name="f59" fmla="*/ f58 1 3813"/>
                <a:gd name="f60" fmla="*/ f57 1 3493"/>
                <a:gd name="f61" fmla="*/ f2 1 f59"/>
                <a:gd name="f62" fmla="*/ f3 1 f59"/>
                <a:gd name="f63" fmla="*/ f2 1 f60"/>
                <a:gd name="f64" fmla="*/ f4 1 f60"/>
                <a:gd name="f65" fmla="*/ f61 f55 1"/>
                <a:gd name="f66" fmla="*/ f62 f55 1"/>
                <a:gd name="f67" fmla="*/ f64 f56 1"/>
                <a:gd name="f68" fmla="*/ f63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5" t="f68" r="f66" b="f67"/>
              <a:pathLst>
                <a:path w="3813" h="3493">
                  <a:moveTo>
                    <a:pt x="f5" y="f6"/>
                  </a:moveTo>
                  <a:lnTo>
                    <a:pt x="f7" y="f8"/>
                  </a:lnTo>
                  <a:cubicBezTo>
                    <a:pt x="f2" y="f8"/>
                    <a:pt x="f2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lnTo>
                    <a:pt x="f18" y="f19"/>
                  </a:lnTo>
                  <a:lnTo>
                    <a:pt x="f20" y="f21"/>
                  </a:ln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1"/>
                  </a:cubicBezTo>
                  <a:cubicBezTo>
                    <a:pt x="f33" y="f31"/>
                    <a:pt x="f34" y="f35"/>
                    <a:pt x="f36" y="f37"/>
                  </a:cubicBezTo>
                  <a:lnTo>
                    <a:pt x="f3" y="f38"/>
                  </a:lnTo>
                  <a:lnTo>
                    <a:pt x="f3" y="f38"/>
                  </a:lnTo>
                  <a:lnTo>
                    <a:pt x="f39" y="f40"/>
                  </a:lnTo>
                  <a:lnTo>
                    <a:pt x="f41" y="f40"/>
                  </a:lnTo>
                  <a:cubicBezTo>
                    <a:pt x="f42" y="f40"/>
                    <a:pt x="f43" y="f44"/>
                    <a:pt x="f45" y="f46"/>
                  </a:cubicBezTo>
                  <a:lnTo>
                    <a:pt x="f47" y="f48"/>
                  </a:lnTo>
                  <a:lnTo>
                    <a:pt x="f49" y="f50"/>
                  </a:lnTo>
                  <a:cubicBezTo>
                    <a:pt x="f51" y="f52"/>
                    <a:pt x="f53" y="f54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79" name="Google Shape;10390;p74">
            <a:extLst>
              <a:ext uri="{FF2B5EF4-FFF2-40B4-BE49-F238E27FC236}">
                <a16:creationId xmlns:a16="http://schemas.microsoft.com/office/drawing/2014/main" id="{E8289742-6304-4274-A567-3560B56FF2BF}"/>
              </a:ext>
            </a:extLst>
          </p:cNvPr>
          <p:cNvGrpSpPr/>
          <p:nvPr/>
        </p:nvGrpSpPr>
        <p:grpSpPr>
          <a:xfrm>
            <a:off x="4171831" y="2668923"/>
            <a:ext cx="628704" cy="670072"/>
            <a:chOff x="4171831" y="2668923"/>
            <a:chExt cx="628704" cy="670072"/>
          </a:xfrm>
        </p:grpSpPr>
        <p:sp>
          <p:nvSpPr>
            <p:cNvPr id="180" name="Google Shape;10391;p74">
              <a:extLst>
                <a:ext uri="{FF2B5EF4-FFF2-40B4-BE49-F238E27FC236}">
                  <a16:creationId xmlns:a16="http://schemas.microsoft.com/office/drawing/2014/main" id="{857328E2-27BB-4E24-AC6A-4132E721AC2A}"/>
                </a:ext>
              </a:extLst>
            </p:cNvPr>
            <p:cNvSpPr/>
            <p:nvPr/>
          </p:nvSpPr>
          <p:spPr>
            <a:xfrm>
              <a:off x="4410910" y="2923729"/>
              <a:ext cx="147218" cy="15508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4"/>
                <a:gd name="f4" fmla="val 2742"/>
                <a:gd name="f5" fmla="val 1387"/>
                <a:gd name="f6" fmla="val 1"/>
                <a:gd name="f7" fmla="val 631"/>
                <a:gd name="f8" fmla="val 1355"/>
                <a:gd name="f9" fmla="val 2112"/>
                <a:gd name="f10" fmla="val 2143"/>
                <a:gd name="f11" fmla="val 2773"/>
                <a:gd name="f12" fmla="*/ f0 1 2774"/>
                <a:gd name="f13" fmla="*/ f1 1 2742"/>
                <a:gd name="f14" fmla="+- f4 0 f2"/>
                <a:gd name="f15" fmla="+- f3 0 f2"/>
                <a:gd name="f16" fmla="*/ f15 1 2774"/>
                <a:gd name="f17" fmla="*/ f14 1 2742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2774" h="2742">
                  <a:moveTo>
                    <a:pt x="f5" y="f6"/>
                  </a:moveTo>
                  <a:cubicBezTo>
                    <a:pt x="f7" y="f6"/>
                    <a:pt x="f6" y="f7"/>
                    <a:pt x="f6" y="f8"/>
                  </a:cubicBezTo>
                  <a:cubicBezTo>
                    <a:pt x="f6" y="f9"/>
                    <a:pt x="f7" y="f4"/>
                    <a:pt x="f5" y="f4"/>
                  </a:cubicBezTo>
                  <a:cubicBezTo>
                    <a:pt x="f10" y="f4"/>
                    <a:pt x="f11" y="f9"/>
                    <a:pt x="f11" y="f8"/>
                  </a:cubicBezTo>
                  <a:cubicBezTo>
                    <a:pt x="f11" y="f7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1" name="Google Shape;10392;p74">
              <a:extLst>
                <a:ext uri="{FF2B5EF4-FFF2-40B4-BE49-F238E27FC236}">
                  <a16:creationId xmlns:a16="http://schemas.microsoft.com/office/drawing/2014/main" id="{8E8763C1-D2E5-4C23-9261-6EBE34075B8A}"/>
                </a:ext>
              </a:extLst>
            </p:cNvPr>
            <p:cNvSpPr/>
            <p:nvPr/>
          </p:nvSpPr>
          <p:spPr>
            <a:xfrm>
              <a:off x="4243739" y="2668923"/>
              <a:ext cx="183940" cy="19609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6"/>
                <a:gd name="f4" fmla="val 3467"/>
                <a:gd name="f5" fmla="val 1733"/>
                <a:gd name="f6" fmla="val 1"/>
                <a:gd name="f7" fmla="val 788"/>
                <a:gd name="f8" fmla="val 2678"/>
                <a:gd name="f9" fmla="val 2741"/>
                <a:gd name="f10" fmla="*/ f0 1 3466"/>
                <a:gd name="f11" fmla="*/ f1 1 3467"/>
                <a:gd name="f12" fmla="+- f4 0 f2"/>
                <a:gd name="f13" fmla="+- f3 0 f2"/>
                <a:gd name="f14" fmla="*/ f13 1 3466"/>
                <a:gd name="f15" fmla="*/ f12 1 3467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3466" h="3467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cubicBezTo>
                    <a:pt x="f2" y="f8"/>
                    <a:pt x="f7" y="f3"/>
                    <a:pt x="f5" y="f3"/>
                  </a:cubicBezTo>
                  <a:cubicBezTo>
                    <a:pt x="f9" y="f3"/>
                    <a:pt x="f3" y="f8"/>
                    <a:pt x="f3" y="f5"/>
                  </a:cubicBezTo>
                  <a:cubicBezTo>
                    <a:pt x="f3" y="f7"/>
                    <a:pt x="f8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2" name="Google Shape;10393;p74">
              <a:extLst>
                <a:ext uri="{FF2B5EF4-FFF2-40B4-BE49-F238E27FC236}">
                  <a16:creationId xmlns:a16="http://schemas.microsoft.com/office/drawing/2014/main" id="{D5890422-29DF-4307-99CE-669FFB4F107B}"/>
                </a:ext>
              </a:extLst>
            </p:cNvPr>
            <p:cNvSpPr/>
            <p:nvPr/>
          </p:nvSpPr>
          <p:spPr>
            <a:xfrm>
              <a:off x="4539657" y="2668923"/>
              <a:ext cx="183986" cy="19609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7"/>
                <a:gd name="f4" fmla="val 1733"/>
                <a:gd name="f5" fmla="val 1"/>
                <a:gd name="f6" fmla="val 788"/>
                <a:gd name="f7" fmla="val 2678"/>
                <a:gd name="f8" fmla="val 3466"/>
                <a:gd name="f9" fmla="val 2679"/>
                <a:gd name="f10" fmla="*/ f0 1 3467"/>
                <a:gd name="f11" fmla="*/ f1 1 3467"/>
                <a:gd name="f12" fmla="+- f3 0 f2"/>
                <a:gd name="f13" fmla="*/ f12 1 3467"/>
                <a:gd name="f14" fmla="*/ f2 1 f13"/>
                <a:gd name="f15" fmla="*/ f3 1 f13"/>
                <a:gd name="f16" fmla="*/ f14 f10 1"/>
                <a:gd name="f17" fmla="*/ f15 f10 1"/>
                <a:gd name="f18" fmla="*/ f15 f11 1"/>
                <a:gd name="f19" fmla="*/ f14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3467" h="3467">
                  <a:moveTo>
                    <a:pt x="f4" y="f5"/>
                  </a:moveTo>
                  <a:cubicBezTo>
                    <a:pt x="f6" y="f5"/>
                    <a:pt x="f5" y="f6"/>
                    <a:pt x="f5" y="f4"/>
                  </a:cubicBezTo>
                  <a:cubicBezTo>
                    <a:pt x="f5" y="f7"/>
                    <a:pt x="f6" y="f8"/>
                    <a:pt x="f4" y="f8"/>
                  </a:cubicBezTo>
                  <a:cubicBezTo>
                    <a:pt x="f9" y="f8"/>
                    <a:pt x="f8" y="f7"/>
                    <a:pt x="f8" y="f4"/>
                  </a:cubicBezTo>
                  <a:cubicBezTo>
                    <a:pt x="f8" y="f6"/>
                    <a:pt x="f9" y="f5"/>
                    <a:pt x="f4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3" name="Google Shape;10394;p74">
              <a:extLst>
                <a:ext uri="{FF2B5EF4-FFF2-40B4-BE49-F238E27FC236}">
                  <a16:creationId xmlns:a16="http://schemas.microsoft.com/office/drawing/2014/main" id="{3038CF57-DC53-4B4F-97A3-8BB2A75B2BD8}"/>
                </a:ext>
              </a:extLst>
            </p:cNvPr>
            <p:cNvSpPr/>
            <p:nvPr/>
          </p:nvSpPr>
          <p:spPr>
            <a:xfrm>
              <a:off x="4437656" y="3109078"/>
              <a:ext cx="88669" cy="570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71"/>
                <a:gd name="f4" fmla="val 1009"/>
                <a:gd name="f5" fmla="val 1"/>
                <a:gd name="f6" fmla="val 851"/>
                <a:gd name="f7" fmla="val 1008"/>
                <a:gd name="f8" fmla="val 1450"/>
                <a:gd name="f9" fmla="val 126"/>
                <a:gd name="f10" fmla="val 1167"/>
                <a:gd name="f11" fmla="val 158"/>
                <a:gd name="f12" fmla="val 568"/>
                <a:gd name="f13" fmla="val 284"/>
                <a:gd name="f14" fmla="val 95"/>
                <a:gd name="f15" fmla="*/ f0 1 1671"/>
                <a:gd name="f16" fmla="*/ f1 1 1009"/>
                <a:gd name="f17" fmla="+- f4 0 f2"/>
                <a:gd name="f18" fmla="+- f3 0 f2"/>
                <a:gd name="f19" fmla="*/ f18 1 1671"/>
                <a:gd name="f20" fmla="*/ f17 1 1009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671" h="1009">
                  <a:moveTo>
                    <a:pt x="f5" y="f2"/>
                  </a:moveTo>
                  <a:lnTo>
                    <a:pt x="f6" y="f7"/>
                  </a:lnTo>
                  <a:lnTo>
                    <a:pt x="f3" y="f2"/>
                  </a:lnTo>
                  <a:lnTo>
                    <a:pt x="f3" y="f2"/>
                  </a:lnTo>
                  <a:cubicBezTo>
                    <a:pt x="f8" y="f9"/>
                    <a:pt x="f10" y="f11"/>
                    <a:pt x="f6" y="f11"/>
                  </a:cubicBezTo>
                  <a:cubicBezTo>
                    <a:pt x="f12" y="f11"/>
                    <a:pt x="f13" y="f14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4" name="Google Shape;10395;p74">
              <a:extLst>
                <a:ext uri="{FF2B5EF4-FFF2-40B4-BE49-F238E27FC236}">
                  <a16:creationId xmlns:a16="http://schemas.microsoft.com/office/drawing/2014/main" id="{6D7994DA-149E-4156-87AD-1556EC8C67BD}"/>
                </a:ext>
              </a:extLst>
            </p:cNvPr>
            <p:cNvSpPr/>
            <p:nvPr/>
          </p:nvSpPr>
          <p:spPr>
            <a:xfrm>
              <a:off x="4318939" y="3096569"/>
              <a:ext cx="148855" cy="24060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05"/>
                <a:gd name="f4" fmla="val 4254"/>
                <a:gd name="f5" fmla="val 1261"/>
                <a:gd name="f6" fmla="val 1"/>
                <a:gd name="f7" fmla="val 474"/>
                <a:gd name="f8" fmla="val 599"/>
                <a:gd name="f9" fmla="val 1513"/>
                <a:gd name="f10" fmla="val 2490"/>
                <a:gd name="f11" fmla="val 3907"/>
                <a:gd name="f12" fmla="val 4096"/>
                <a:gd name="f13" fmla="val 158"/>
                <a:gd name="f14" fmla="val 379"/>
                <a:gd name="f15" fmla="val 1891"/>
                <a:gd name="f16" fmla="*/ f0 1 2805"/>
                <a:gd name="f17" fmla="*/ f1 1 4254"/>
                <a:gd name="f18" fmla="+- f4 0 f2"/>
                <a:gd name="f19" fmla="+- f3 0 f2"/>
                <a:gd name="f20" fmla="*/ f19 1 2805"/>
                <a:gd name="f21" fmla="*/ f18 1 4254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2805" h="4254">
                  <a:moveTo>
                    <a:pt x="f5" y="f6"/>
                  </a:moveTo>
                  <a:cubicBezTo>
                    <a:pt x="f7" y="f8"/>
                    <a:pt x="f6" y="f9"/>
                    <a:pt x="f6" y="f10"/>
                  </a:cubicBezTo>
                  <a:lnTo>
                    <a:pt x="f6" y="f11"/>
                  </a:lnTo>
                  <a:cubicBezTo>
                    <a:pt x="f6" y="f12"/>
                    <a:pt x="f13" y="f4"/>
                    <a:pt x="f14" y="f4"/>
                  </a:cubicBezTo>
                  <a:lnTo>
                    <a:pt x="f3" y="f4"/>
                  </a:lnTo>
                  <a:lnTo>
                    <a:pt x="f3" y="f15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5" name="Google Shape;10396;p74">
              <a:extLst>
                <a:ext uri="{FF2B5EF4-FFF2-40B4-BE49-F238E27FC236}">
                  <a16:creationId xmlns:a16="http://schemas.microsoft.com/office/drawing/2014/main" id="{95B0BE81-B922-4740-9436-0434091D856B}"/>
                </a:ext>
              </a:extLst>
            </p:cNvPr>
            <p:cNvSpPr/>
            <p:nvPr/>
          </p:nvSpPr>
          <p:spPr>
            <a:xfrm>
              <a:off x="4502871" y="3098389"/>
              <a:ext cx="148855" cy="24060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05"/>
                <a:gd name="f4" fmla="val 4254"/>
                <a:gd name="f5" fmla="val 1544"/>
                <a:gd name="f6" fmla="val 1"/>
                <a:gd name="f7" fmla="val 1890"/>
                <a:gd name="f8" fmla="val 4253"/>
                <a:gd name="f9" fmla="val 2458"/>
                <a:gd name="f10" fmla="val 2647"/>
                <a:gd name="f11" fmla="val 2804"/>
                <a:gd name="f12" fmla="val 4096"/>
                <a:gd name="f13" fmla="val 3907"/>
                <a:gd name="f14" fmla="val 2489"/>
                <a:gd name="f15" fmla="val 2773"/>
                <a:gd name="f16" fmla="val 1481"/>
                <a:gd name="f17" fmla="val 2300"/>
                <a:gd name="f18" fmla="val 567"/>
                <a:gd name="f19" fmla="*/ f0 1 2805"/>
                <a:gd name="f20" fmla="*/ f1 1 4254"/>
                <a:gd name="f21" fmla="+- f4 0 f2"/>
                <a:gd name="f22" fmla="+- f3 0 f2"/>
                <a:gd name="f23" fmla="*/ f22 1 2805"/>
                <a:gd name="f24" fmla="*/ f21 1 4254"/>
                <a:gd name="f25" fmla="*/ f2 1 f23"/>
                <a:gd name="f26" fmla="*/ f3 1 f23"/>
                <a:gd name="f27" fmla="*/ f2 1 f24"/>
                <a:gd name="f28" fmla="*/ f4 1 f24"/>
                <a:gd name="f29" fmla="*/ f25 f19 1"/>
                <a:gd name="f30" fmla="*/ f26 f19 1"/>
                <a:gd name="f31" fmla="*/ f28 f20 1"/>
                <a:gd name="f32" fmla="*/ f27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2805" h="4254">
                  <a:moveTo>
                    <a:pt x="f5" y="f2"/>
                  </a:moveTo>
                  <a:lnTo>
                    <a:pt x="f6" y="f7"/>
                  </a:lnTo>
                  <a:lnTo>
                    <a:pt x="f6" y="f8"/>
                  </a:lnTo>
                  <a:lnTo>
                    <a:pt x="f9" y="f8"/>
                  </a:lnTo>
                  <a:cubicBezTo>
                    <a:pt x="f10" y="f8"/>
                    <a:pt x="f11" y="f12"/>
                    <a:pt x="f11" y="f13"/>
                  </a:cubicBezTo>
                  <a:lnTo>
                    <a:pt x="f11" y="f14"/>
                  </a:lnTo>
                  <a:cubicBezTo>
                    <a:pt x="f15" y="f16"/>
                    <a:pt x="f17" y="f18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6" name="Google Shape;10397;p74">
              <a:extLst>
                <a:ext uri="{FF2B5EF4-FFF2-40B4-BE49-F238E27FC236}">
                  <a16:creationId xmlns:a16="http://schemas.microsoft.com/office/drawing/2014/main" id="{B1736679-833B-4DD5-87A8-41340CA536E1}"/>
                </a:ext>
              </a:extLst>
            </p:cNvPr>
            <p:cNvSpPr/>
            <p:nvPr/>
          </p:nvSpPr>
          <p:spPr>
            <a:xfrm>
              <a:off x="4507918" y="2857838"/>
              <a:ext cx="292617" cy="24592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14"/>
                <a:gd name="f4" fmla="val 4348"/>
                <a:gd name="f5" fmla="val 3686"/>
                <a:gd name="f6" fmla="val 1512"/>
                <a:gd name="f7" fmla="val 3907"/>
                <a:gd name="f8" fmla="val 4064"/>
                <a:gd name="f9" fmla="val 1670"/>
                <a:gd name="f10" fmla="val 1859"/>
                <a:gd name="f11" fmla="val 2048"/>
                <a:gd name="f12" fmla="val 2205"/>
                <a:gd name="f13" fmla="val 2993"/>
                <a:gd name="f14" fmla="val 2804"/>
                <a:gd name="f15" fmla="val 2646"/>
                <a:gd name="f16" fmla="val 4127"/>
                <a:gd name="f17" fmla="val 536"/>
                <a:gd name="f18" fmla="val 3056"/>
                <a:gd name="f19" fmla="val 851"/>
                <a:gd name="f20" fmla="val 2331"/>
                <a:gd name="f21" fmla="val 1607"/>
                <a:gd name="f22" fmla="val 977"/>
                <a:gd name="f23" fmla="val 504"/>
                <a:gd name="f24" fmla="val 63"/>
                <a:gd name="f25" fmla="val 347"/>
                <a:gd name="f26" fmla="val 221"/>
                <a:gd name="f27" fmla="val 158"/>
                <a:gd name="f28" fmla="val 378"/>
                <a:gd name="f29" fmla="val 567"/>
                <a:gd name="f30" fmla="val 945"/>
                <a:gd name="f31" fmla="val 756"/>
                <a:gd name="f32" fmla="val 1638"/>
                <a:gd name="f33" fmla="val 1575"/>
                <a:gd name="f34" fmla="val 2615"/>
                <a:gd name="f35" fmla="val 2930"/>
                <a:gd name="f36" fmla="val 3214"/>
                <a:gd name="f37" fmla="val 1449"/>
                <a:gd name="f38" fmla="val 3466"/>
                <a:gd name="f39" fmla="val 3718"/>
                <a:gd name="f40" fmla="val 4001"/>
                <a:gd name="f41" fmla="val 2520"/>
                <a:gd name="f42" fmla="val 5167"/>
                <a:gd name="f43" fmla="val 5356"/>
                <a:gd name="f44" fmla="val 5513"/>
                <a:gd name="f45" fmla="val 4190"/>
                <a:gd name="f46" fmla="val 5482"/>
                <a:gd name="f47" fmla="val 4915"/>
                <a:gd name="f48" fmla="*/ f0 1 5514"/>
                <a:gd name="f49" fmla="*/ f1 1 4348"/>
                <a:gd name="f50" fmla="+- f4 0 f2"/>
                <a:gd name="f51" fmla="+- f3 0 f2"/>
                <a:gd name="f52" fmla="*/ f51 1 5514"/>
                <a:gd name="f53" fmla="*/ f50 1 4348"/>
                <a:gd name="f54" fmla="*/ f2 1 f52"/>
                <a:gd name="f55" fmla="*/ f3 1 f52"/>
                <a:gd name="f56" fmla="*/ f2 1 f53"/>
                <a:gd name="f57" fmla="*/ f4 1 f53"/>
                <a:gd name="f58" fmla="*/ f54 f48 1"/>
                <a:gd name="f59" fmla="*/ f55 f48 1"/>
                <a:gd name="f60" fmla="*/ f57 f49 1"/>
                <a:gd name="f61" fmla="*/ f56 f4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8" t="f61" r="f59" b="f60"/>
              <a:pathLst>
                <a:path w="5514" h="434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2"/>
                  </a:moveTo>
                  <a:cubicBezTo>
                    <a:pt x="f5" y="f17"/>
                    <a:pt x="f18" y="f19"/>
                    <a:pt x="f20" y="f19"/>
                  </a:cubicBezTo>
                  <a:cubicBezTo>
                    <a:pt x="f21" y="f19"/>
                    <a:pt x="f22" y="f23"/>
                    <a:pt x="f17" y="f24"/>
                  </a:cubicBezTo>
                  <a:cubicBezTo>
                    <a:pt x="f25" y="f26"/>
                    <a:pt x="f27" y="f28"/>
                    <a:pt x="f2" y="f29"/>
                  </a:cubicBezTo>
                  <a:cubicBezTo>
                    <a:pt x="f30" y="f31"/>
                    <a:pt x="f32" y="f33"/>
                    <a:pt x="f32" y="f34"/>
                  </a:cubicBezTo>
                  <a:cubicBezTo>
                    <a:pt x="f32" y="f35"/>
                    <a:pt x="f33" y="f36"/>
                    <a:pt x="f37" y="f38"/>
                  </a:cubicBezTo>
                  <a:cubicBezTo>
                    <a:pt x="f10" y="f39"/>
                    <a:pt x="f12" y="f40"/>
                    <a:pt x="f41" y="f4"/>
                  </a:cubicBezTo>
                  <a:lnTo>
                    <a:pt x="f42" y="f4"/>
                  </a:lnTo>
                  <a:cubicBezTo>
                    <a:pt x="f43" y="f4"/>
                    <a:pt x="f44" y="f45"/>
                    <a:pt x="f44" y="f40"/>
                  </a:cubicBezTo>
                  <a:lnTo>
                    <a:pt x="f44" y="f34"/>
                  </a:lnTo>
                  <a:cubicBezTo>
                    <a:pt x="f46" y="f6"/>
                    <a:pt x="f47" y="f29"/>
                    <a:pt x="f16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7" name="Google Shape;10398;p74">
              <a:extLst>
                <a:ext uri="{FF2B5EF4-FFF2-40B4-BE49-F238E27FC236}">
                  <a16:creationId xmlns:a16="http://schemas.microsoft.com/office/drawing/2014/main" id="{63D21AFA-5376-47CB-ABBA-65C4C818A2F6}"/>
                </a:ext>
              </a:extLst>
            </p:cNvPr>
            <p:cNvSpPr/>
            <p:nvPr/>
          </p:nvSpPr>
          <p:spPr>
            <a:xfrm>
              <a:off x="4171831" y="2856027"/>
              <a:ext cx="289279" cy="2459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51"/>
                <a:gd name="f4" fmla="val 4349"/>
                <a:gd name="f5" fmla="val 2426"/>
                <a:gd name="f6" fmla="val 1544"/>
                <a:gd name="f7" fmla="val 2615"/>
                <a:gd name="f8" fmla="val 2773"/>
                <a:gd name="f9" fmla="val 1702"/>
                <a:gd name="f10" fmla="val 1891"/>
                <a:gd name="f11" fmla="val 2080"/>
                <a:gd name="f12" fmla="val 2237"/>
                <a:gd name="f13" fmla="val 1733"/>
                <a:gd name="f14" fmla="val 1513"/>
                <a:gd name="f15" fmla="val 1355"/>
                <a:gd name="f16" fmla="val 1324"/>
                <a:gd name="f17" fmla="val 1"/>
                <a:gd name="f18" fmla="val 536"/>
                <a:gd name="f19" fmla="val 568"/>
                <a:gd name="f20" fmla="val 2552"/>
                <a:gd name="f21" fmla="val 3939"/>
                <a:gd name="f22" fmla="val 4191"/>
                <a:gd name="f23" fmla="val 95"/>
                <a:gd name="f24" fmla="val 4348"/>
                <a:gd name="f25" fmla="val 316"/>
                <a:gd name="f26" fmla="val 2930"/>
                <a:gd name="f27" fmla="val 3214"/>
                <a:gd name="f28" fmla="val 3970"/>
                <a:gd name="f29" fmla="val 3561"/>
                <a:gd name="f30" fmla="val 3655"/>
                <a:gd name="f31" fmla="val 4002"/>
                <a:gd name="f32" fmla="val 3466"/>
                <a:gd name="f33" fmla="val 3876"/>
                <a:gd name="f34" fmla="val 3183"/>
                <a:gd name="f35" fmla="val 3813"/>
                <a:gd name="f36" fmla="val 1607"/>
                <a:gd name="f37" fmla="val 4506"/>
                <a:gd name="f38" fmla="val 757"/>
                <a:gd name="f39" fmla="val 5293"/>
                <a:gd name="f40" fmla="val 347"/>
                <a:gd name="f41" fmla="val 5104"/>
                <a:gd name="f42" fmla="val 190"/>
                <a:gd name="f43" fmla="val 4915"/>
                <a:gd name="f44" fmla="val 32"/>
                <a:gd name="f45" fmla="val 4474"/>
                <a:gd name="f46" fmla="val 505"/>
                <a:gd name="f47" fmla="val 3844"/>
                <a:gd name="f48" fmla="val 820"/>
                <a:gd name="f49" fmla="val 3151"/>
                <a:gd name="f50" fmla="val 1796"/>
                <a:gd name="f51" fmla="*/ f0 1 5451"/>
                <a:gd name="f52" fmla="*/ f1 1 4349"/>
                <a:gd name="f53" fmla="+- f4 0 f2"/>
                <a:gd name="f54" fmla="+- f3 0 f2"/>
                <a:gd name="f55" fmla="*/ f54 1 5451"/>
                <a:gd name="f56" fmla="*/ f53 1 4349"/>
                <a:gd name="f57" fmla="*/ f2 1 f55"/>
                <a:gd name="f58" fmla="*/ f3 1 f55"/>
                <a:gd name="f59" fmla="*/ f2 1 f56"/>
                <a:gd name="f60" fmla="*/ f4 1 f56"/>
                <a:gd name="f61" fmla="*/ f57 f51 1"/>
                <a:gd name="f62" fmla="*/ f58 f51 1"/>
                <a:gd name="f63" fmla="*/ f60 f52 1"/>
                <a:gd name="f64" fmla="*/ f59 f5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1" t="f64" r="f62" b="f63"/>
              <a:pathLst>
                <a:path w="5451" h="4349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17"/>
                  </a:moveTo>
                  <a:cubicBezTo>
                    <a:pt x="f18" y="f19"/>
                    <a:pt x="f17" y="f14"/>
                    <a:pt x="f17" y="f20"/>
                  </a:cubicBezTo>
                  <a:lnTo>
                    <a:pt x="f17" y="f21"/>
                  </a:lnTo>
                  <a:cubicBezTo>
                    <a:pt x="f17" y="f22"/>
                    <a:pt x="f23" y="f24"/>
                    <a:pt x="f25" y="f24"/>
                  </a:cubicBezTo>
                  <a:lnTo>
                    <a:pt x="f26" y="f24"/>
                  </a:ln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26"/>
                    <a:pt x="f35" y="f7"/>
                  </a:cubicBezTo>
                  <a:cubicBezTo>
                    <a:pt x="f35" y="f36"/>
                    <a:pt x="f37" y="f38"/>
                    <a:pt x="f3" y="f19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48"/>
                  </a:cubicBezTo>
                  <a:cubicBezTo>
                    <a:pt x="f5" y="f48"/>
                    <a:pt x="f50" y="f46"/>
                    <a:pt x="f16" y="f17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88" name="Google Shape;10412;p74">
            <a:extLst>
              <a:ext uri="{FF2B5EF4-FFF2-40B4-BE49-F238E27FC236}">
                <a16:creationId xmlns:a16="http://schemas.microsoft.com/office/drawing/2014/main" id="{EEA429DF-DD1D-49B5-BA31-50119FA6CD9D}"/>
              </a:ext>
            </a:extLst>
          </p:cNvPr>
          <p:cNvGrpSpPr/>
          <p:nvPr/>
        </p:nvGrpSpPr>
        <p:grpSpPr>
          <a:xfrm>
            <a:off x="7859734" y="2653881"/>
            <a:ext cx="588589" cy="667283"/>
            <a:chOff x="7859734" y="2653881"/>
            <a:chExt cx="588589" cy="667283"/>
          </a:xfrm>
        </p:grpSpPr>
        <p:sp>
          <p:nvSpPr>
            <p:cNvPr id="189" name="Google Shape;10413;p74">
              <a:extLst>
                <a:ext uri="{FF2B5EF4-FFF2-40B4-BE49-F238E27FC236}">
                  <a16:creationId xmlns:a16="http://schemas.microsoft.com/office/drawing/2014/main" id="{12474336-2382-492E-8717-4920AB2BD14A}"/>
                </a:ext>
              </a:extLst>
            </p:cNvPr>
            <p:cNvSpPr/>
            <p:nvPr/>
          </p:nvSpPr>
          <p:spPr>
            <a:xfrm>
              <a:off x="8152351" y="2653881"/>
              <a:ext cx="36832" cy="9982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1765"/>
                <a:gd name="f5" fmla="val 347"/>
                <a:gd name="f6" fmla="val 1"/>
                <a:gd name="f7" fmla="val 158"/>
                <a:gd name="f8" fmla="val 1418"/>
                <a:gd name="f9" fmla="val 1607"/>
                <a:gd name="f10" fmla="val 536"/>
                <a:gd name="f11" fmla="val 693"/>
                <a:gd name="f12" fmla="*/ f0 1 694"/>
                <a:gd name="f13" fmla="*/ f1 1 1765"/>
                <a:gd name="f14" fmla="+- f4 0 f2"/>
                <a:gd name="f15" fmla="+- f3 0 f2"/>
                <a:gd name="f16" fmla="*/ f15 1 694"/>
                <a:gd name="f17" fmla="*/ f14 1 1765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694" h="1765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lnTo>
                    <a:pt x="f2" y="f8"/>
                  </a:lnTo>
                  <a:cubicBezTo>
                    <a:pt x="f2" y="f9"/>
                    <a:pt x="f7" y="f4"/>
                    <a:pt x="f5" y="f4"/>
                  </a:cubicBezTo>
                  <a:cubicBezTo>
                    <a:pt x="f10" y="f4"/>
                    <a:pt x="f11" y="f9"/>
                    <a:pt x="f11" y="f8"/>
                  </a:cubicBezTo>
                  <a:lnTo>
                    <a:pt x="f11" y="f5"/>
                  </a:lnTo>
                  <a:cubicBezTo>
                    <a:pt x="f11" y="f7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0" name="Google Shape;10414;p74">
              <a:extLst>
                <a:ext uri="{FF2B5EF4-FFF2-40B4-BE49-F238E27FC236}">
                  <a16:creationId xmlns:a16="http://schemas.microsoft.com/office/drawing/2014/main" id="{3AEAA066-AC8E-48E6-957B-5F449C1519C6}"/>
                </a:ext>
              </a:extLst>
            </p:cNvPr>
            <p:cNvSpPr/>
            <p:nvPr/>
          </p:nvSpPr>
          <p:spPr>
            <a:xfrm>
              <a:off x="8264383" y="2696181"/>
              <a:ext cx="75245" cy="771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8"/>
                <a:gd name="f4" fmla="val 1364"/>
                <a:gd name="f5" fmla="val 1071"/>
                <a:gd name="f6" fmla="val 1"/>
                <a:gd name="f7" fmla="val 977"/>
                <a:gd name="f8" fmla="val 882"/>
                <a:gd name="f9" fmla="val 24"/>
                <a:gd name="f10" fmla="val 819"/>
                <a:gd name="f11" fmla="val 72"/>
                <a:gd name="f12" fmla="val 126"/>
                <a:gd name="f13" fmla="val 796"/>
                <a:gd name="f14" fmla="val 922"/>
                <a:gd name="f15" fmla="val 1143"/>
                <a:gd name="f16" fmla="val 1269"/>
                <a:gd name="f17" fmla="val 189"/>
                <a:gd name="f18" fmla="val 1332"/>
                <a:gd name="f19" fmla="val 268"/>
                <a:gd name="f20" fmla="val 1363"/>
                <a:gd name="f21" fmla="val 350"/>
                <a:gd name="f22" fmla="val 433"/>
                <a:gd name="f23" fmla="val 520"/>
                <a:gd name="f24" fmla="val 599"/>
                <a:gd name="f25" fmla="val 1323"/>
                <a:gd name="f26" fmla="val 544"/>
                <a:gd name="f27" fmla="val 418"/>
                <a:gd name="f28" fmla="val 198"/>
                <a:gd name="f29" fmla="val 1260"/>
                <a:gd name="f30" fmla="val 1166"/>
                <a:gd name="f31" fmla="*/ f0 1 1418"/>
                <a:gd name="f32" fmla="*/ f1 1 1364"/>
                <a:gd name="f33" fmla="+- f4 0 f2"/>
                <a:gd name="f34" fmla="+- f3 0 f2"/>
                <a:gd name="f35" fmla="*/ f34 1 1418"/>
                <a:gd name="f36" fmla="*/ f33 1 1364"/>
                <a:gd name="f37" fmla="*/ f2 1 f35"/>
                <a:gd name="f38" fmla="*/ f3 1 f35"/>
                <a:gd name="f39" fmla="*/ f2 1 f36"/>
                <a:gd name="f40" fmla="*/ f4 1 f36"/>
                <a:gd name="f41" fmla="*/ f37 f31 1"/>
                <a:gd name="f42" fmla="*/ f38 f31 1"/>
                <a:gd name="f43" fmla="*/ f40 f32 1"/>
                <a:gd name="f44" fmla="*/ f39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1418" h="136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2" y="f14"/>
                    <a:pt x="f2" y="f15"/>
                    <a:pt x="f12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lnTo>
                    <a:pt x="f25" y="f26"/>
                  </a:lnTo>
                  <a:cubicBezTo>
                    <a:pt x="f3" y="f27"/>
                    <a:pt x="f3" y="f28"/>
                    <a:pt x="f25" y="f11"/>
                  </a:cubicBezTo>
                  <a:cubicBezTo>
                    <a:pt x="f29" y="f9"/>
                    <a:pt x="f30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1" name="Google Shape;10415;p74">
              <a:extLst>
                <a:ext uri="{FF2B5EF4-FFF2-40B4-BE49-F238E27FC236}">
                  <a16:creationId xmlns:a16="http://schemas.microsoft.com/office/drawing/2014/main" id="{1F263EAA-66ED-45A4-9DB0-6238685D4C99}"/>
                </a:ext>
              </a:extLst>
            </p:cNvPr>
            <p:cNvSpPr/>
            <p:nvPr/>
          </p:nvSpPr>
          <p:spPr>
            <a:xfrm>
              <a:off x="8373014" y="2930048"/>
              <a:ext cx="75309" cy="410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726"/>
                <a:gd name="f5" fmla="val 379"/>
                <a:gd name="f6" fmla="val 1"/>
                <a:gd name="f7" fmla="val 158"/>
                <a:gd name="f8" fmla="val 347"/>
                <a:gd name="f9" fmla="val 568"/>
                <a:gd name="f10" fmla="val 725"/>
                <a:gd name="f11" fmla="val 1072"/>
                <a:gd name="f12" fmla="val 1261"/>
                <a:gd name="f13" fmla="*/ f0 1 1419"/>
                <a:gd name="f14" fmla="*/ f1 1 726"/>
                <a:gd name="f15" fmla="+- f4 0 f2"/>
                <a:gd name="f16" fmla="+- f3 0 f2"/>
                <a:gd name="f17" fmla="*/ f16 1 1419"/>
                <a:gd name="f18" fmla="*/ f15 1 726"/>
                <a:gd name="f19" fmla="*/ f2 1 f17"/>
                <a:gd name="f20" fmla="*/ f3 1 f17"/>
                <a:gd name="f21" fmla="*/ f2 1 f18"/>
                <a:gd name="f22" fmla="*/ f4 1 f18"/>
                <a:gd name="f23" fmla="*/ f19 f13 1"/>
                <a:gd name="f24" fmla="*/ f20 f13 1"/>
                <a:gd name="f25" fmla="*/ f22 f14 1"/>
                <a:gd name="f26" fmla="*/ f2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1419" h="726">
                  <a:moveTo>
                    <a:pt x="f5" y="f6"/>
                  </a:moveTo>
                  <a:cubicBezTo>
                    <a:pt x="f7" y="f6"/>
                    <a:pt x="f6" y="f7"/>
                    <a:pt x="f6" y="f8"/>
                  </a:cubicBezTo>
                  <a:cubicBezTo>
                    <a:pt x="f6" y="f9"/>
                    <a:pt x="f7" y="f10"/>
                    <a:pt x="f5" y="f10"/>
                  </a:cubicBezTo>
                  <a:lnTo>
                    <a:pt x="f11" y="f10"/>
                  </a:lnTo>
                  <a:cubicBezTo>
                    <a:pt x="f12" y="f10"/>
                    <a:pt x="f3" y="f9"/>
                    <a:pt x="f3" y="f8"/>
                  </a:cubicBezTo>
                  <a:cubicBezTo>
                    <a:pt x="f3" y="f7"/>
                    <a:pt x="f12" y="f6"/>
                    <a:pt x="f11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2" name="Google Shape;10416;p74">
              <a:extLst>
                <a:ext uri="{FF2B5EF4-FFF2-40B4-BE49-F238E27FC236}">
                  <a16:creationId xmlns:a16="http://schemas.microsoft.com/office/drawing/2014/main" id="{22E6F3EA-C75D-44AD-8A21-E0F381446D81}"/>
                </a:ext>
              </a:extLst>
            </p:cNvPr>
            <p:cNvSpPr/>
            <p:nvPr/>
          </p:nvSpPr>
          <p:spPr>
            <a:xfrm>
              <a:off x="7859734" y="2930048"/>
              <a:ext cx="75309" cy="392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694"/>
                <a:gd name="f5" fmla="val 347"/>
                <a:gd name="f6" fmla="val 1"/>
                <a:gd name="f7" fmla="val 158"/>
                <a:gd name="f8" fmla="val 568"/>
                <a:gd name="f9" fmla="val 1072"/>
                <a:gd name="f10" fmla="val 1261"/>
                <a:gd name="f11" fmla="*/ f0 1 1419"/>
                <a:gd name="f12" fmla="*/ f1 1 694"/>
                <a:gd name="f13" fmla="+- f4 0 f2"/>
                <a:gd name="f14" fmla="+- f3 0 f2"/>
                <a:gd name="f15" fmla="*/ f14 1 1419"/>
                <a:gd name="f16" fmla="*/ f13 1 694"/>
                <a:gd name="f17" fmla="*/ f2 1 f15"/>
                <a:gd name="f18" fmla="*/ f3 1 f15"/>
                <a:gd name="f19" fmla="*/ f2 1 f16"/>
                <a:gd name="f20" fmla="*/ f4 1 f16"/>
                <a:gd name="f21" fmla="*/ f17 f11 1"/>
                <a:gd name="f22" fmla="*/ f18 f11 1"/>
                <a:gd name="f23" fmla="*/ f20 f12 1"/>
                <a:gd name="f24" fmla="*/ f19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1419" h="694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6" y="f8"/>
                    <a:pt x="f7" y="f4"/>
                    <a:pt x="f5" y="f4"/>
                  </a:cubicBezTo>
                  <a:lnTo>
                    <a:pt x="f9" y="f4"/>
                  </a:lnTo>
                  <a:cubicBezTo>
                    <a:pt x="f10" y="f4"/>
                    <a:pt x="f3" y="f8"/>
                    <a:pt x="f3" y="f5"/>
                  </a:cubicBezTo>
                  <a:cubicBezTo>
                    <a:pt x="f3" y="f7"/>
                    <a:pt x="f10" y="f6"/>
                    <a:pt x="f9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3" name="Google Shape;10417;p74">
              <a:extLst>
                <a:ext uri="{FF2B5EF4-FFF2-40B4-BE49-F238E27FC236}">
                  <a16:creationId xmlns:a16="http://schemas.microsoft.com/office/drawing/2014/main" id="{8E2FE1E8-7201-4F89-921B-D69C3855D4BB}"/>
                </a:ext>
              </a:extLst>
            </p:cNvPr>
            <p:cNvSpPr/>
            <p:nvPr/>
          </p:nvSpPr>
          <p:spPr>
            <a:xfrm>
              <a:off x="8005197" y="2696181"/>
              <a:ext cx="75309" cy="771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1364"/>
                <a:gd name="f5" fmla="val 363"/>
                <a:gd name="f6" fmla="val 1"/>
                <a:gd name="f7" fmla="val 276"/>
                <a:gd name="f8" fmla="val 190"/>
                <a:gd name="f9" fmla="val 24"/>
                <a:gd name="f10" fmla="val 127"/>
                <a:gd name="f11" fmla="val 72"/>
                <a:gd name="f12" fmla="val 198"/>
                <a:gd name="f13" fmla="val 450"/>
                <a:gd name="f14" fmla="val 544"/>
                <a:gd name="f15" fmla="val 820"/>
                <a:gd name="f16" fmla="val 1269"/>
                <a:gd name="f17" fmla="val 883"/>
                <a:gd name="f18" fmla="val 1332"/>
                <a:gd name="f19" fmla="val 977"/>
                <a:gd name="f20" fmla="val 1363"/>
                <a:gd name="f21" fmla="val 1072"/>
                <a:gd name="f22" fmla="val 1166"/>
                <a:gd name="f23" fmla="val 1261"/>
                <a:gd name="f24" fmla="val 1324"/>
                <a:gd name="f25" fmla="val 1418"/>
                <a:gd name="f26" fmla="val 1143"/>
                <a:gd name="f27" fmla="val 922"/>
                <a:gd name="f28" fmla="val 796"/>
                <a:gd name="f29" fmla="val 599"/>
                <a:gd name="f30" fmla="val 536"/>
                <a:gd name="f31" fmla="*/ f0 1 1419"/>
                <a:gd name="f32" fmla="*/ f1 1 1364"/>
                <a:gd name="f33" fmla="+- f4 0 f2"/>
                <a:gd name="f34" fmla="+- f3 0 f2"/>
                <a:gd name="f35" fmla="*/ f34 1 1419"/>
                <a:gd name="f36" fmla="*/ f33 1 1364"/>
                <a:gd name="f37" fmla="*/ f2 1 f35"/>
                <a:gd name="f38" fmla="*/ f3 1 f35"/>
                <a:gd name="f39" fmla="*/ f2 1 f36"/>
                <a:gd name="f40" fmla="*/ f4 1 f36"/>
                <a:gd name="f41" fmla="*/ f37 f31 1"/>
                <a:gd name="f42" fmla="*/ f38 f31 1"/>
                <a:gd name="f43" fmla="*/ f40 f32 1"/>
                <a:gd name="f44" fmla="*/ f39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1419" h="136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6" y="f12"/>
                    <a:pt x="f6" y="f13"/>
                    <a:pt x="f10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cubicBezTo>
                    <a:pt x="f25" y="f26"/>
                    <a:pt x="f25" y="f27"/>
                    <a:pt x="f24" y="f28"/>
                  </a:cubicBezTo>
                  <a:lnTo>
                    <a:pt x="f29" y="f11"/>
                  </a:lnTo>
                  <a:cubicBezTo>
                    <a:pt x="f30" y="f9"/>
                    <a:pt x="f13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4" name="Google Shape;10418;p74">
              <a:extLst>
                <a:ext uri="{FF2B5EF4-FFF2-40B4-BE49-F238E27FC236}">
                  <a16:creationId xmlns:a16="http://schemas.microsoft.com/office/drawing/2014/main" id="{904806E5-FDF6-402F-963B-9F902EC92CE6}"/>
                </a:ext>
              </a:extLst>
            </p:cNvPr>
            <p:cNvSpPr/>
            <p:nvPr/>
          </p:nvSpPr>
          <p:spPr>
            <a:xfrm>
              <a:off x="7893164" y="2772936"/>
              <a:ext cx="78647" cy="5876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82"/>
                <a:gd name="f4" fmla="val 1039"/>
                <a:gd name="f5" fmla="val 396"/>
                <a:gd name="f6" fmla="val 267"/>
                <a:gd name="f7" fmla="val 132"/>
                <a:gd name="f8" fmla="val 81"/>
                <a:gd name="f9" fmla="val 64"/>
                <a:gd name="f10" fmla="val 195"/>
                <a:gd name="f11" fmla="val 1"/>
                <a:gd name="f12" fmla="val 353"/>
                <a:gd name="f13" fmla="val 573"/>
                <a:gd name="f14" fmla="val 221"/>
                <a:gd name="f15" fmla="val 668"/>
                <a:gd name="f16" fmla="val 946"/>
                <a:gd name="f17" fmla="val 1015"/>
                <a:gd name="f18" fmla="val 987"/>
                <a:gd name="f19" fmla="val 1031"/>
                <a:gd name="f20" fmla="val 1032"/>
                <a:gd name="f21" fmla="val 1077"/>
                <a:gd name="f22" fmla="val 1209"/>
                <a:gd name="f23" fmla="val 1349"/>
                <a:gd name="f24" fmla="val 974"/>
                <a:gd name="f25" fmla="val 1419"/>
                <a:gd name="f26" fmla="val 857"/>
                <a:gd name="f27" fmla="val 699"/>
                <a:gd name="f28" fmla="val 447"/>
                <a:gd name="f29" fmla="val 1261"/>
                <a:gd name="f30" fmla="val 384"/>
                <a:gd name="f31" fmla="val 536"/>
                <a:gd name="f32" fmla="val 38"/>
                <a:gd name="f33" fmla="val 493"/>
                <a:gd name="f34" fmla="val 12"/>
                <a:gd name="f35" fmla="val 445"/>
                <a:gd name="f36" fmla="*/ f0 1 1482"/>
                <a:gd name="f37" fmla="*/ f1 1 1039"/>
                <a:gd name="f38" fmla="+- f4 0 f2"/>
                <a:gd name="f39" fmla="+- f3 0 f2"/>
                <a:gd name="f40" fmla="*/ f39 1 1482"/>
                <a:gd name="f41" fmla="*/ f38 1 1039"/>
                <a:gd name="f42" fmla="*/ f2 1 f40"/>
                <a:gd name="f43" fmla="*/ f3 1 f40"/>
                <a:gd name="f44" fmla="*/ f2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1482" h="1039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9" y="f13"/>
                    <a:pt x="f14" y="f15"/>
                  </a:cubicBezTo>
                  <a:lnTo>
                    <a:pt x="f16" y="f17"/>
                  </a:lnTo>
                  <a:cubicBezTo>
                    <a:pt x="f18" y="f19"/>
                    <a:pt x="f20" y="f4"/>
                    <a:pt x="f21" y="f4"/>
                  </a:cubicBezTo>
                  <a:cubicBezTo>
                    <a:pt x="f22" y="f4"/>
                    <a:pt x="f23" y="f24"/>
                    <a:pt x="f25" y="f26"/>
                  </a:cubicBezTo>
                  <a:cubicBezTo>
                    <a:pt x="f3" y="f27"/>
                    <a:pt x="f25" y="f28"/>
                    <a:pt x="f29" y="f30"/>
                  </a:cubicBezTo>
                  <a:lnTo>
                    <a:pt x="f31" y="f32"/>
                  </a:lnTo>
                  <a:cubicBezTo>
                    <a:pt x="f33" y="f34"/>
                    <a:pt x="f35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5" name="Google Shape;10419;p74">
              <a:extLst>
                <a:ext uri="{FF2B5EF4-FFF2-40B4-BE49-F238E27FC236}">
                  <a16:creationId xmlns:a16="http://schemas.microsoft.com/office/drawing/2014/main" id="{B944EE18-19B0-430D-846E-619246F227B4}"/>
                </a:ext>
              </a:extLst>
            </p:cNvPr>
            <p:cNvSpPr/>
            <p:nvPr/>
          </p:nvSpPr>
          <p:spPr>
            <a:xfrm>
              <a:off x="8334582" y="2773622"/>
              <a:ext cx="78592" cy="606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81"/>
                <a:gd name="f4" fmla="val 1072"/>
                <a:gd name="f5" fmla="val 1110"/>
                <a:gd name="f6" fmla="val 1049"/>
                <a:gd name="f7" fmla="val 983"/>
                <a:gd name="f8" fmla="val 18"/>
                <a:gd name="f9" fmla="val 914"/>
                <a:gd name="f10" fmla="val 57"/>
                <a:gd name="f11" fmla="val 221"/>
                <a:gd name="f12" fmla="val 404"/>
                <a:gd name="f13" fmla="val 63"/>
                <a:gd name="f14" fmla="val 498"/>
                <a:gd name="f15" fmla="val 687"/>
                <a:gd name="f16" fmla="val 877"/>
                <a:gd name="f17" fmla="val 132"/>
                <a:gd name="f18" fmla="val 991"/>
                <a:gd name="f19" fmla="val 250"/>
                <a:gd name="f20" fmla="val 382"/>
                <a:gd name="f21" fmla="val 432"/>
                <a:gd name="f22" fmla="val 484"/>
                <a:gd name="f23" fmla="val 1060"/>
                <a:gd name="f24" fmla="val 536"/>
                <a:gd name="f25" fmla="val 1034"/>
                <a:gd name="f26" fmla="val 1260"/>
                <a:gd name="f27" fmla="val 1418"/>
                <a:gd name="f28" fmla="val 593"/>
                <a:gd name="f29" fmla="val 215"/>
                <a:gd name="f30" fmla="val 1353"/>
                <a:gd name="f31" fmla="val 85"/>
                <a:gd name="f32" fmla="val 1244"/>
                <a:gd name="f33" fmla="*/ f0 1 1481"/>
                <a:gd name="f34" fmla="*/ f1 1 1072"/>
                <a:gd name="f35" fmla="+- f4 0 f2"/>
                <a:gd name="f36" fmla="+- f3 0 f2"/>
                <a:gd name="f37" fmla="*/ f36 1 1481"/>
                <a:gd name="f38" fmla="*/ f35 1 1072"/>
                <a:gd name="f39" fmla="*/ f2 1 f37"/>
                <a:gd name="f40" fmla="*/ f3 1 f37"/>
                <a:gd name="f41" fmla="*/ f2 1 f38"/>
                <a:gd name="f42" fmla="*/ f4 1 f38"/>
                <a:gd name="f43" fmla="*/ f39 f33 1"/>
                <a:gd name="f44" fmla="*/ f40 f33 1"/>
                <a:gd name="f45" fmla="*/ f42 f34 1"/>
                <a:gd name="f46" fmla="*/ f41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1481" h="107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2" y="f15"/>
                    <a:pt x="f13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24" y="f25"/>
                  </a:cubicBezTo>
                  <a:lnTo>
                    <a:pt x="f26" y="f15"/>
                  </a:lnTo>
                  <a:cubicBezTo>
                    <a:pt x="f27" y="f28"/>
                    <a:pt x="f3" y="f12"/>
                    <a:pt x="f27" y="f29"/>
                  </a:cubicBezTo>
                  <a:cubicBezTo>
                    <a:pt x="f30" y="f31"/>
                    <a:pt x="f32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6" name="Google Shape;10420;p74">
              <a:extLst>
                <a:ext uri="{FF2B5EF4-FFF2-40B4-BE49-F238E27FC236}">
                  <a16:creationId xmlns:a16="http://schemas.microsoft.com/office/drawing/2014/main" id="{01512A31-C6DE-4776-9E9C-F08666BAFB28}"/>
                </a:ext>
              </a:extLst>
            </p:cNvPr>
            <p:cNvSpPr/>
            <p:nvPr/>
          </p:nvSpPr>
          <p:spPr>
            <a:xfrm>
              <a:off x="7960080" y="2769708"/>
              <a:ext cx="376211" cy="5514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089"/>
                <a:gd name="f4" fmla="val 9750"/>
                <a:gd name="f5" fmla="val 3529"/>
                <a:gd name="f6" fmla="val 3151"/>
                <a:gd name="f7" fmla="val 2836"/>
                <a:gd name="f8" fmla="val 315"/>
                <a:gd name="f9" fmla="val 725"/>
                <a:gd name="f10" fmla="val 1418"/>
                <a:gd name="f11" fmla="val 1040"/>
                <a:gd name="f12" fmla="val 2520"/>
                <a:gd name="f13" fmla="val 2111"/>
                <a:gd name="f14" fmla="val 1733"/>
                <a:gd name="f15" fmla="val 2143"/>
                <a:gd name="f16" fmla="val 1544"/>
                <a:gd name="f17" fmla="val 1638"/>
                <a:gd name="f18" fmla="val 2080"/>
                <a:gd name="f19" fmla="val 1764"/>
                <a:gd name="f20" fmla="val 3497"/>
                <a:gd name="f21" fmla="val 4253"/>
                <a:gd name="f22" fmla="val 4883"/>
                <a:gd name="f23" fmla="val 2710"/>
                <a:gd name="f24" fmla="val 3466"/>
                <a:gd name="f25" fmla="val 4096"/>
                <a:gd name="f26" fmla="val 4474"/>
                <a:gd name="f27" fmla="val 4600"/>
                <a:gd name="f28" fmla="val 3907"/>
                <a:gd name="f29" fmla="val 4758"/>
                <a:gd name="f30" fmla="val 4064"/>
                <a:gd name="f31" fmla="val 5073"/>
                <a:gd name="f32" fmla="val 4159"/>
                <a:gd name="f33" fmla="val 5482"/>
                <a:gd name="f34" fmla="val 5860"/>
                <a:gd name="f35" fmla="val 6081"/>
                <a:gd name="f36" fmla="val 4001"/>
                <a:gd name="f37" fmla="val 6238"/>
                <a:gd name="f38" fmla="val 3812"/>
                <a:gd name="f39" fmla="val 3623"/>
                <a:gd name="f40" fmla="val 4915"/>
                <a:gd name="f41" fmla="val 2678"/>
                <a:gd name="f42" fmla="val 4128"/>
                <a:gd name="f43" fmla="val 3844"/>
                <a:gd name="f44" fmla="val 3434"/>
                <a:gd name="f45" fmla="val 3025"/>
                <a:gd name="f46" fmla="val 788"/>
                <a:gd name="f47" fmla="val 4443"/>
                <a:gd name="f48" fmla="val 5167"/>
                <a:gd name="f49" fmla="val 6112"/>
                <a:gd name="f50" fmla="val 536"/>
                <a:gd name="f51" fmla="val 6963"/>
                <a:gd name="f52" fmla="val 1386"/>
                <a:gd name="f53" fmla="val 7372"/>
                <a:gd name="f54" fmla="val 8318"/>
                <a:gd name="f55" fmla="val 977"/>
                <a:gd name="f56" fmla="val 662"/>
                <a:gd name="f57" fmla="val 8633"/>
                <a:gd name="f58" fmla="val 9011"/>
                <a:gd name="f59" fmla="val 9389"/>
                <a:gd name="f60" fmla="val 9578"/>
                <a:gd name="f61" fmla="val 819"/>
                <a:gd name="f62" fmla="val 9735"/>
                <a:gd name="f63" fmla="val 1008"/>
                <a:gd name="f64" fmla="val 5923"/>
                <a:gd name="f65" fmla="val 9745"/>
                <a:gd name="f66" fmla="val 5979"/>
                <a:gd name="f67" fmla="val 9749"/>
                <a:gd name="f68" fmla="val 6029"/>
                <a:gd name="f69" fmla="val 6305"/>
                <a:gd name="f70" fmla="val 6396"/>
                <a:gd name="f71" fmla="val 9612"/>
                <a:gd name="f72" fmla="val 9452"/>
                <a:gd name="f73" fmla="val 9105"/>
                <a:gd name="f74" fmla="val 8696"/>
                <a:gd name="f75" fmla="val 8381"/>
                <a:gd name="f76" fmla="val 5702"/>
                <a:gd name="f77" fmla="val 7436"/>
                <a:gd name="f78" fmla="val 6522"/>
                <a:gd name="f79" fmla="val 7057"/>
                <a:gd name="f80" fmla="val 6175"/>
                <a:gd name="f81" fmla="val 5230"/>
                <a:gd name="f82" fmla="val 6774"/>
                <a:gd name="f83" fmla="val 6364"/>
                <a:gd name="f84" fmla="val 5986"/>
                <a:gd name="f85" fmla="val 5671"/>
                <a:gd name="f86" fmla="val 5356"/>
                <a:gd name="f87" fmla="val 4946"/>
                <a:gd name="f88" fmla="val 4568"/>
                <a:gd name="f89" fmla="val 3938"/>
                <a:gd name="f90" fmla="*/ f0 1 7089"/>
                <a:gd name="f91" fmla="*/ f1 1 9750"/>
                <a:gd name="f92" fmla="+- f4 0 f2"/>
                <a:gd name="f93" fmla="+- f3 0 f2"/>
                <a:gd name="f94" fmla="*/ f93 1 7089"/>
                <a:gd name="f95" fmla="*/ f92 1 9750"/>
                <a:gd name="f96" fmla="*/ f2 1 f94"/>
                <a:gd name="f97" fmla="*/ f3 1 f94"/>
                <a:gd name="f98" fmla="*/ f2 1 f95"/>
                <a:gd name="f99" fmla="*/ f4 1 f95"/>
                <a:gd name="f100" fmla="*/ f96 f90 1"/>
                <a:gd name="f101" fmla="*/ f97 f90 1"/>
                <a:gd name="f102" fmla="*/ f99 f91 1"/>
                <a:gd name="f103" fmla="*/ f98 f9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0" t="f103" r="f101" b="f102"/>
              <a:pathLst>
                <a:path w="7089" h="9750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12" y="f9"/>
                    <a:pt x="f13" y="f9"/>
                  </a:cubicBezTo>
                  <a:cubicBezTo>
                    <a:pt x="f14" y="f9"/>
                    <a:pt x="f10" y="f11"/>
                    <a:pt x="f10" y="f10"/>
                  </a:cubicBezTo>
                  <a:lnTo>
                    <a:pt x="f10" y="f15"/>
                  </a:lnTo>
                  <a:cubicBezTo>
                    <a:pt x="f16" y="f15"/>
                    <a:pt x="f17" y="f18"/>
                    <a:pt x="f19" y="f18"/>
                  </a:cubicBezTo>
                  <a:lnTo>
                    <a:pt x="f20" y="f18"/>
                  </a:lnTo>
                  <a:cubicBezTo>
                    <a:pt x="f21" y="f18"/>
                    <a:pt x="f22" y="f23"/>
                    <a:pt x="f22" y="f24"/>
                  </a:cubicBezTo>
                  <a:cubicBezTo>
                    <a:pt x="f22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2" y="f34"/>
                  </a:cubicBezTo>
                  <a:cubicBezTo>
                    <a:pt x="f32" y="f35"/>
                    <a:pt x="f36" y="f37"/>
                    <a:pt x="f38" y="f37"/>
                  </a:cubicBezTo>
                  <a:cubicBezTo>
                    <a:pt x="f39" y="f37"/>
                    <a:pt x="f24" y="f35"/>
                    <a:pt x="f24" y="f34"/>
                  </a:cubicBezTo>
                  <a:cubicBezTo>
                    <a:pt x="f24" y="f40"/>
                    <a:pt x="f41" y="f42"/>
                    <a:pt x="f14" y="f42"/>
                  </a:cubicBezTo>
                  <a:lnTo>
                    <a:pt x="f24" y="f42"/>
                  </a:lnTo>
                  <a:cubicBezTo>
                    <a:pt x="f43" y="f42"/>
                    <a:pt x="f32" y="f38"/>
                    <a:pt x="f32" y="f44"/>
                  </a:cubicBezTo>
                  <a:cubicBezTo>
                    <a:pt x="f32" y="f45"/>
                    <a:pt x="f43" y="f23"/>
                    <a:pt x="f24" y="f23"/>
                  </a:cubicBezTo>
                  <a:lnTo>
                    <a:pt x="f14" y="f23"/>
                  </a:lnTo>
                  <a:cubicBezTo>
                    <a:pt x="f46" y="f23"/>
                    <a:pt x="f2" y="f20"/>
                    <a:pt x="f2" y="f47"/>
                  </a:cubicBezTo>
                  <a:lnTo>
                    <a:pt x="f2" y="f48"/>
                  </a:lnTo>
                  <a:cubicBezTo>
                    <a:pt x="f2" y="f49"/>
                    <a:pt x="f50" y="f51"/>
                    <a:pt x="f52" y="f53"/>
                  </a:cubicBezTo>
                  <a:lnTo>
                    <a:pt x="f52" y="f54"/>
                  </a:lnTo>
                  <a:cubicBezTo>
                    <a:pt x="f55" y="f54"/>
                    <a:pt x="f56" y="f57"/>
                    <a:pt x="f56" y="f58"/>
                  </a:cubicBezTo>
                  <a:lnTo>
                    <a:pt x="f56" y="f59"/>
                  </a:lnTo>
                  <a:cubicBezTo>
                    <a:pt x="f56" y="f60"/>
                    <a:pt x="f61" y="f62"/>
                    <a:pt x="f63" y="f62"/>
                  </a:cubicBezTo>
                  <a:lnTo>
                    <a:pt x="f34" y="f62"/>
                  </a:lnTo>
                  <a:cubicBezTo>
                    <a:pt x="f64" y="f65"/>
                    <a:pt x="f66" y="f67"/>
                    <a:pt x="f68" y="f67"/>
                  </a:cubicBezTo>
                  <a:cubicBezTo>
                    <a:pt x="f69" y="f67"/>
                    <a:pt x="f70" y="f71"/>
                    <a:pt x="f70" y="f72"/>
                  </a:cubicBezTo>
                  <a:lnTo>
                    <a:pt x="f70" y="f73"/>
                  </a:lnTo>
                  <a:cubicBezTo>
                    <a:pt x="f70" y="f74"/>
                    <a:pt x="f49" y="f75"/>
                    <a:pt x="f76" y="f75"/>
                  </a:cubicBezTo>
                  <a:lnTo>
                    <a:pt x="f76" y="f77"/>
                  </a:lnTo>
                  <a:cubicBezTo>
                    <a:pt x="f78" y="f79"/>
                    <a:pt x="f3" y="f80"/>
                    <a:pt x="f3" y="f81"/>
                  </a:cubicBezTo>
                  <a:lnTo>
                    <a:pt x="f3" y="f15"/>
                  </a:lnTo>
                  <a:cubicBezTo>
                    <a:pt x="f3" y="f14"/>
                    <a:pt x="f82" y="f10"/>
                    <a:pt x="f83" y="f10"/>
                  </a:cubicBezTo>
                  <a:cubicBezTo>
                    <a:pt x="f84" y="f10"/>
                    <a:pt x="f85" y="f14"/>
                    <a:pt x="f85" y="f15"/>
                  </a:cubicBezTo>
                  <a:lnTo>
                    <a:pt x="f85" y="f10"/>
                  </a:lnTo>
                  <a:cubicBezTo>
                    <a:pt x="f85" y="f11"/>
                    <a:pt x="f86" y="f9"/>
                    <a:pt x="f87" y="f9"/>
                  </a:cubicBezTo>
                  <a:cubicBezTo>
                    <a:pt x="f88" y="f9"/>
                    <a:pt x="f21" y="f11"/>
                    <a:pt x="f21" y="f10"/>
                  </a:cubicBezTo>
                  <a:lnTo>
                    <a:pt x="f21" y="f9"/>
                  </a:lnTo>
                  <a:cubicBezTo>
                    <a:pt x="f21" y="f8"/>
                    <a:pt x="f89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97" name="Google Shape;10478;p74">
            <a:extLst>
              <a:ext uri="{FF2B5EF4-FFF2-40B4-BE49-F238E27FC236}">
                <a16:creationId xmlns:a16="http://schemas.microsoft.com/office/drawing/2014/main" id="{3ACBAEA8-833B-4352-A93F-84E3D2987CF9}"/>
              </a:ext>
            </a:extLst>
          </p:cNvPr>
          <p:cNvGrpSpPr/>
          <p:nvPr/>
        </p:nvGrpSpPr>
        <p:grpSpPr>
          <a:xfrm>
            <a:off x="8602464" y="2653661"/>
            <a:ext cx="638727" cy="668244"/>
            <a:chOff x="8602464" y="2653661"/>
            <a:chExt cx="638727" cy="668244"/>
          </a:xfrm>
        </p:grpSpPr>
        <p:sp>
          <p:nvSpPr>
            <p:cNvPr id="198" name="Google Shape;10479;p74">
              <a:extLst>
                <a:ext uri="{FF2B5EF4-FFF2-40B4-BE49-F238E27FC236}">
                  <a16:creationId xmlns:a16="http://schemas.microsoft.com/office/drawing/2014/main" id="{A4041E68-2443-4BED-9687-B067C3D70524}"/>
                </a:ext>
              </a:extLst>
            </p:cNvPr>
            <p:cNvSpPr/>
            <p:nvPr/>
          </p:nvSpPr>
          <p:spPr>
            <a:xfrm>
              <a:off x="8602464" y="2821134"/>
              <a:ext cx="290971" cy="33149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5861"/>
                <a:gd name="f5" fmla="val 2584"/>
                <a:gd name="f6" fmla="val 1"/>
                <a:gd name="f7" fmla="val 410"/>
                <a:gd name="f8" fmla="val 2206"/>
                <a:gd name="f9" fmla="val 2615"/>
                <a:gd name="f10" fmla="val 3277"/>
                <a:gd name="f11" fmla="val 3655"/>
                <a:gd name="f12" fmla="val 5860"/>
                <a:gd name="f13" fmla="val 3781"/>
                <a:gd name="f14" fmla="val 4632"/>
                <a:gd name="f15" fmla="val 3844"/>
                <a:gd name="f16" fmla="val 4584"/>
                <a:gd name="f17" fmla="val 3939"/>
                <a:gd name="f18" fmla="val 4561"/>
                <a:gd name="f19" fmla="val 4029"/>
                <a:gd name="f20" fmla="val 4120"/>
                <a:gd name="f21" fmla="val 4206"/>
                <a:gd name="f22" fmla="val 4254"/>
                <a:gd name="f23" fmla="val 4726"/>
                <a:gd name="f24" fmla="val 5104"/>
                <a:gd name="f25" fmla="val 4789"/>
                <a:gd name="f26" fmla="val 5167"/>
                <a:gd name="f27" fmla="val 4884"/>
                <a:gd name="f28" fmla="val 5199"/>
                <a:gd name="f29" fmla="val 4974"/>
                <a:gd name="f30" fmla="val 5065"/>
                <a:gd name="f31" fmla="val 5152"/>
                <a:gd name="f32" fmla="val 5325"/>
                <a:gd name="f33" fmla="val 5010"/>
                <a:gd name="f34" fmla="val 4758"/>
                <a:gd name="f35" fmla="val 4159"/>
                <a:gd name="f36" fmla="val 4065"/>
                <a:gd name="f37" fmla="val 3813"/>
                <a:gd name="f38" fmla="val 3687"/>
                <a:gd name="f39" fmla="val 5482"/>
                <a:gd name="f40" fmla="val 2962"/>
                <a:gd name="f41" fmla="val 2489"/>
                <a:gd name="f42" fmla="val 2710"/>
                <a:gd name="f43" fmla="val 2915"/>
                <a:gd name="f44" fmla="val 4317"/>
                <a:gd name="f45" fmla="val 3017"/>
                <a:gd name="f46" fmla="val 4049"/>
                <a:gd name="f47" fmla="val 3513"/>
                <a:gd name="f48" fmla="val 3309"/>
                <a:gd name="f49" fmla="val 2930"/>
                <a:gd name="f50" fmla="val 2332"/>
                <a:gd name="f51" fmla="val 1670"/>
                <a:gd name="f52" fmla="val 1261"/>
                <a:gd name="f53" fmla="val 3561"/>
                <a:gd name="f54" fmla="val 1040"/>
                <a:gd name="f55" fmla="*/ f0 1 5483"/>
                <a:gd name="f56" fmla="*/ f1 1 5861"/>
                <a:gd name="f57" fmla="+- f4 0 f2"/>
                <a:gd name="f58" fmla="+- f3 0 f2"/>
                <a:gd name="f59" fmla="*/ f58 1 5483"/>
                <a:gd name="f60" fmla="*/ f57 1 5861"/>
                <a:gd name="f61" fmla="*/ f2 1 f59"/>
                <a:gd name="f62" fmla="*/ f3 1 f59"/>
                <a:gd name="f63" fmla="*/ f2 1 f60"/>
                <a:gd name="f64" fmla="*/ f4 1 f60"/>
                <a:gd name="f65" fmla="*/ f61 f55 1"/>
                <a:gd name="f66" fmla="*/ f62 f55 1"/>
                <a:gd name="f67" fmla="*/ f64 f56 1"/>
                <a:gd name="f68" fmla="*/ f63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5" t="f68" r="f66" b="f67"/>
              <a:pathLst>
                <a:path w="5483" h="5861">
                  <a:moveTo>
                    <a:pt x="f5" y="f6"/>
                  </a:moveTo>
                  <a:lnTo>
                    <a:pt x="f7" y="f8"/>
                  </a:lnTo>
                  <a:cubicBezTo>
                    <a:pt x="f6" y="f9"/>
                    <a:pt x="f6" y="f10"/>
                    <a:pt x="f7" y="f11"/>
                  </a:cubicBezTo>
                  <a:lnTo>
                    <a:pt x="f5" y="f12"/>
                  </a:lnTo>
                  <a:lnTo>
                    <a:pt x="f13" y="f14"/>
                  </a:lnTo>
                  <a:cubicBezTo>
                    <a:pt x="f15" y="f16"/>
                    <a:pt x="f17" y="f18"/>
                    <a:pt x="f19" y="f18"/>
                  </a:cubicBezTo>
                  <a:cubicBezTo>
                    <a:pt x="f20" y="f18"/>
                    <a:pt x="f21" y="f16"/>
                    <a:pt x="f22" y="f14"/>
                  </a:cubicBezTo>
                  <a:lnTo>
                    <a:pt x="f23" y="f24"/>
                  </a:ln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31" y="f26"/>
                    <a:pt x="f28" y="f24"/>
                  </a:cubicBezTo>
                  <a:cubicBezTo>
                    <a:pt x="f32" y="f33"/>
                    <a:pt x="f32" y="f34"/>
                    <a:pt x="f28" y="f14"/>
                  </a:cubicBezTo>
                  <a:lnTo>
                    <a:pt x="f23" y="f35"/>
                  </a:lnTo>
                  <a:cubicBezTo>
                    <a:pt x="f14" y="f36"/>
                    <a:pt x="f14" y="f37"/>
                    <a:pt x="f23" y="f38"/>
                  </a:cubicBezTo>
                  <a:lnTo>
                    <a:pt x="f39" y="f40"/>
                  </a:lnTo>
                  <a:lnTo>
                    <a:pt x="f33" y="f41"/>
                  </a:lnTo>
                  <a:lnTo>
                    <a:pt x="f25" y="f42"/>
                  </a:lnTo>
                  <a:cubicBezTo>
                    <a:pt x="f16" y="f43"/>
                    <a:pt x="f44" y="f45"/>
                    <a:pt x="f46" y="f45"/>
                  </a:cubicBezTo>
                  <a:cubicBezTo>
                    <a:pt x="f13" y="f45"/>
                    <a:pt x="f47" y="f43"/>
                    <a:pt x="f48" y="f42"/>
                  </a:cubicBezTo>
                  <a:cubicBezTo>
                    <a:pt x="f49" y="f50"/>
                    <a:pt x="f49" y="f51"/>
                    <a:pt x="f48" y="f52"/>
                  </a:cubicBezTo>
                  <a:lnTo>
                    <a:pt x="f53" y="f54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9" name="Google Shape;10480;p74">
              <a:extLst>
                <a:ext uri="{FF2B5EF4-FFF2-40B4-BE49-F238E27FC236}">
                  <a16:creationId xmlns:a16="http://schemas.microsoft.com/office/drawing/2014/main" id="{CAD6C878-B95A-4A3B-AE8C-FB585D8EA8DC}"/>
                </a:ext>
              </a:extLst>
            </p:cNvPr>
            <p:cNvSpPr/>
            <p:nvPr/>
          </p:nvSpPr>
          <p:spPr>
            <a:xfrm>
              <a:off x="8766343" y="2653661"/>
              <a:ext cx="309332" cy="3029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29"/>
                <a:gd name="f4" fmla="val 5356"/>
                <a:gd name="f5" fmla="val 2926"/>
                <a:gd name="f6" fmla="val 2662"/>
                <a:gd name="f7" fmla="val 2394"/>
                <a:gd name="f8" fmla="val 95"/>
                <a:gd name="f9" fmla="val 2205"/>
                <a:gd name="f10" fmla="val 284"/>
                <a:gd name="f11" fmla="val 2457"/>
                <a:gd name="f12" fmla="val 1229"/>
                <a:gd name="f13" fmla="val 3686"/>
                <a:gd name="f14" fmla="val 1323"/>
                <a:gd name="f15" fmla="val 3781"/>
                <a:gd name="f16" fmla="val 4033"/>
                <a:gd name="f17" fmla="val 4127"/>
                <a:gd name="f18" fmla="val 725"/>
                <a:gd name="f19" fmla="val 4600"/>
                <a:gd name="f20" fmla="val 630"/>
                <a:gd name="f21" fmla="val 4726"/>
                <a:gd name="f22" fmla="val 4978"/>
                <a:gd name="f23" fmla="val 5072"/>
                <a:gd name="f24" fmla="val 788"/>
                <a:gd name="f25" fmla="val 5135"/>
                <a:gd name="f26" fmla="val 882"/>
                <a:gd name="f27" fmla="val 5167"/>
                <a:gd name="f28" fmla="val 977"/>
                <a:gd name="f29" fmla="val 1071"/>
                <a:gd name="f30" fmla="val 1166"/>
                <a:gd name="f31" fmla="val 1701"/>
                <a:gd name="f32" fmla="val 1749"/>
                <a:gd name="f33" fmla="val 4553"/>
                <a:gd name="f34" fmla="val 1835"/>
                <a:gd name="f35" fmla="val 4529"/>
                <a:gd name="f36" fmla="val 1926"/>
                <a:gd name="f37" fmla="val 2016"/>
                <a:gd name="f38" fmla="val 2111"/>
                <a:gd name="f39" fmla="val 2174"/>
                <a:gd name="f40" fmla="val 2898"/>
                <a:gd name="f41" fmla="val 3371"/>
                <a:gd name="f42" fmla="val 4883"/>
                <a:gd name="f43" fmla="val 3151"/>
                <a:gd name="f44" fmla="val 4663"/>
                <a:gd name="f45" fmla="val 2741"/>
                <a:gd name="f46" fmla="val 4253"/>
                <a:gd name="f47" fmla="val 3592"/>
                <a:gd name="f48" fmla="val 3214"/>
                <a:gd name="f49" fmla="val 3340"/>
                <a:gd name="f50" fmla="val 3009"/>
                <a:gd name="f51" fmla="val 3607"/>
                <a:gd name="f52" fmla="val 2906"/>
                <a:gd name="f53" fmla="val 3875"/>
                <a:gd name="f54" fmla="val 4143"/>
                <a:gd name="f55" fmla="val 4411"/>
                <a:gd name="f56" fmla="val 4852"/>
                <a:gd name="f57" fmla="val 3434"/>
                <a:gd name="f58" fmla="val 5828"/>
                <a:gd name="f59" fmla="val 3623"/>
                <a:gd name="f60" fmla="val 3450"/>
                <a:gd name="f61" fmla="val 3190"/>
                <a:gd name="f62" fmla="*/ f0 1 5829"/>
                <a:gd name="f63" fmla="*/ f1 1 5356"/>
                <a:gd name="f64" fmla="+- f4 0 f2"/>
                <a:gd name="f65" fmla="+- f3 0 f2"/>
                <a:gd name="f66" fmla="*/ f65 1 5829"/>
                <a:gd name="f67" fmla="*/ f64 1 5356"/>
                <a:gd name="f68" fmla="*/ f2 1 f66"/>
                <a:gd name="f69" fmla="*/ f3 1 f66"/>
                <a:gd name="f70" fmla="*/ f2 1 f67"/>
                <a:gd name="f71" fmla="*/ f4 1 f67"/>
                <a:gd name="f72" fmla="*/ f68 f62 1"/>
                <a:gd name="f73" fmla="*/ f69 f62 1"/>
                <a:gd name="f74" fmla="*/ f71 f63 1"/>
                <a:gd name="f75" fmla="*/ f70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2" t="f75" r="f73" b="f74"/>
              <a:pathLst>
                <a:path w="5829" h="5356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2" y="f11"/>
                  </a:lnTo>
                  <a:lnTo>
                    <a:pt x="f12" y="f13"/>
                  </a:lnTo>
                  <a:cubicBezTo>
                    <a:pt x="f14" y="f15"/>
                    <a:pt x="f14" y="f16"/>
                    <a:pt x="f12" y="f17"/>
                  </a:cubicBezTo>
                  <a:lnTo>
                    <a:pt x="f18" y="f19"/>
                  </a:lnTo>
                  <a:cubicBezTo>
                    <a:pt x="f20" y="f21"/>
                    <a:pt x="f20" y="f22"/>
                    <a:pt x="f18" y="f23"/>
                  </a:cubicBezTo>
                  <a:cubicBezTo>
                    <a:pt x="f24" y="f25"/>
                    <a:pt x="f26" y="f27"/>
                    <a:pt x="f28" y="f27"/>
                  </a:cubicBezTo>
                  <a:cubicBezTo>
                    <a:pt x="f29" y="f27"/>
                    <a:pt x="f30" y="f25"/>
                    <a:pt x="f12" y="f23"/>
                  </a:cubicBezTo>
                  <a:lnTo>
                    <a:pt x="f31" y="f19"/>
                  </a:lnTo>
                  <a:cubicBezTo>
                    <a:pt x="f32" y="f33"/>
                    <a:pt x="f34" y="f35"/>
                    <a:pt x="f36" y="f35"/>
                  </a:cubicBezTo>
                  <a:cubicBezTo>
                    <a:pt x="f37" y="f35"/>
                    <a:pt x="f38" y="f33"/>
                    <a:pt x="f39" y="f19"/>
                  </a:cubicBezTo>
                  <a:lnTo>
                    <a:pt x="f40" y="f4"/>
                  </a:lnTo>
                  <a:lnTo>
                    <a:pt x="f41" y="f42"/>
                  </a:lnTo>
                  <a:lnTo>
                    <a:pt x="f43" y="f44"/>
                  </a:lnTo>
                  <a:cubicBezTo>
                    <a:pt x="f45" y="f46"/>
                    <a:pt x="f45" y="f47"/>
                    <a:pt x="f43" y="f48"/>
                  </a:cubicBezTo>
                  <a:cubicBezTo>
                    <a:pt x="f49" y="f50"/>
                    <a:pt x="f51" y="f52"/>
                    <a:pt x="f53" y="f52"/>
                  </a:cubicBezTo>
                  <a:cubicBezTo>
                    <a:pt x="f54" y="f52"/>
                    <a:pt x="f55" y="f50"/>
                    <a:pt x="f19" y="f48"/>
                  </a:cubicBezTo>
                  <a:lnTo>
                    <a:pt x="f56" y="f57"/>
                  </a:lnTo>
                  <a:lnTo>
                    <a:pt x="f58" y="f11"/>
                  </a:lnTo>
                  <a:lnTo>
                    <a:pt x="f59" y="f10"/>
                  </a:lnTo>
                  <a:cubicBezTo>
                    <a:pt x="f60" y="f8"/>
                    <a:pt x="f61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0" name="Google Shape;10481;p74">
              <a:extLst>
                <a:ext uri="{FF2B5EF4-FFF2-40B4-BE49-F238E27FC236}">
                  <a16:creationId xmlns:a16="http://schemas.microsoft.com/office/drawing/2014/main" id="{0F595926-C068-4130-A70B-4783A866AF31}"/>
                </a:ext>
              </a:extLst>
            </p:cNvPr>
            <p:cNvSpPr/>
            <p:nvPr/>
          </p:nvSpPr>
          <p:spPr>
            <a:xfrm>
              <a:off x="8950220" y="2821134"/>
              <a:ext cx="290971" cy="32968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5829"/>
                <a:gd name="f5" fmla="val 2899"/>
                <a:gd name="f6" fmla="val 1"/>
                <a:gd name="f7" fmla="val 1702"/>
                <a:gd name="f8" fmla="val 1229"/>
                <a:gd name="f9" fmla="val 1639"/>
                <a:gd name="f10" fmla="val 1292"/>
                <a:gd name="f11" fmla="val 1544"/>
                <a:gd name="f12" fmla="val 1324"/>
                <a:gd name="f13" fmla="val 1450"/>
                <a:gd name="f14" fmla="val 1355"/>
                <a:gd name="f15" fmla="val 1261"/>
                <a:gd name="f16" fmla="val 1198"/>
                <a:gd name="f17" fmla="val 725"/>
                <a:gd name="f18" fmla="val 757"/>
                <a:gd name="f19" fmla="val 678"/>
                <a:gd name="f20" fmla="val 694"/>
                <a:gd name="f21" fmla="val 591"/>
                <a:gd name="f22" fmla="val 662"/>
                <a:gd name="f23" fmla="val 501"/>
                <a:gd name="f24" fmla="val 410"/>
                <a:gd name="f25" fmla="val 316"/>
                <a:gd name="f26" fmla="val 253"/>
                <a:gd name="f27" fmla="val 158"/>
                <a:gd name="f28" fmla="val 883"/>
                <a:gd name="f29" fmla="val 1103"/>
                <a:gd name="f30" fmla="val 851"/>
                <a:gd name="f31" fmla="val 1828"/>
                <a:gd name="f32" fmla="val 2048"/>
                <a:gd name="f33" fmla="val 2174"/>
                <a:gd name="f34" fmla="val 473"/>
                <a:gd name="f35" fmla="val 3372"/>
                <a:gd name="f36" fmla="val 3151"/>
                <a:gd name="f37" fmla="val 898"/>
                <a:gd name="f38" fmla="val 2946"/>
                <a:gd name="f39" fmla="val 1166"/>
                <a:gd name="f40" fmla="val 2844"/>
                <a:gd name="f41" fmla="val 1434"/>
                <a:gd name="f42" fmla="val 1970"/>
                <a:gd name="f43" fmla="val 2552"/>
                <a:gd name="f44" fmla="val 3529"/>
                <a:gd name="f45" fmla="val 4222"/>
                <a:gd name="f46" fmla="val 4600"/>
                <a:gd name="f47" fmla="val 1922"/>
                <a:gd name="f48" fmla="val 4852"/>
                <a:gd name="f49" fmla="val 5073"/>
                <a:gd name="f50" fmla="val 3655"/>
                <a:gd name="f51" fmla="val 5482"/>
                <a:gd name="f52" fmla="val 3277"/>
                <a:gd name="f53" fmla="val 2615"/>
                <a:gd name="f54" fmla="val 2206"/>
                <a:gd name="f55" fmla="*/ f0 1 5483"/>
                <a:gd name="f56" fmla="*/ f1 1 5829"/>
                <a:gd name="f57" fmla="+- f4 0 f2"/>
                <a:gd name="f58" fmla="+- f3 0 f2"/>
                <a:gd name="f59" fmla="*/ f58 1 5483"/>
                <a:gd name="f60" fmla="*/ f57 1 5829"/>
                <a:gd name="f61" fmla="*/ f2 1 f59"/>
                <a:gd name="f62" fmla="*/ f3 1 f59"/>
                <a:gd name="f63" fmla="*/ f2 1 f60"/>
                <a:gd name="f64" fmla="*/ f4 1 f60"/>
                <a:gd name="f65" fmla="*/ f61 f55 1"/>
                <a:gd name="f66" fmla="*/ f62 f55 1"/>
                <a:gd name="f67" fmla="*/ f64 f56 1"/>
                <a:gd name="f68" fmla="*/ f63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5" t="f68" r="f66" b="f67"/>
              <a:pathLst>
                <a:path w="5483" h="5829">
                  <a:moveTo>
                    <a:pt x="f5" y="f6"/>
                  </a:moveTo>
                  <a:lnTo>
                    <a:pt x="f7" y="f8"/>
                  </a:lnTo>
                  <a:cubicBezTo>
                    <a:pt x="f9" y="f10"/>
                    <a:pt x="f11" y="f12"/>
                    <a:pt x="f13" y="f12"/>
                  </a:cubicBezTo>
                  <a:cubicBezTo>
                    <a:pt x="f14" y="f12"/>
                    <a:pt x="f15" y="f10"/>
                    <a:pt x="f16" y="f8"/>
                  </a:cubicBezTo>
                  <a:lnTo>
                    <a:pt x="f17" y="f18"/>
                  </a:lnTo>
                  <a:cubicBezTo>
                    <a:pt x="f19" y="f20"/>
                    <a:pt x="f21" y="f22"/>
                    <a:pt x="f23" y="f22"/>
                  </a:cubicBezTo>
                  <a:cubicBezTo>
                    <a:pt x="f24" y="f22"/>
                    <a:pt x="f25" y="f20"/>
                    <a:pt x="f26" y="f18"/>
                  </a:cubicBezTo>
                  <a:cubicBezTo>
                    <a:pt x="f27" y="f28"/>
                    <a:pt x="f27" y="f29"/>
                    <a:pt x="f26" y="f8"/>
                  </a:cubicBezTo>
                  <a:lnTo>
                    <a:pt x="f17" y="f7"/>
                  </a:lnTo>
                  <a:cubicBezTo>
                    <a:pt x="f30" y="f31"/>
                    <a:pt x="f30" y="f32"/>
                    <a:pt x="f17" y="f33"/>
                  </a:cubicBezTo>
                  <a:lnTo>
                    <a:pt x="f6" y="f5"/>
                  </a:lnTo>
                  <a:lnTo>
                    <a:pt x="f34" y="f35"/>
                  </a:lnTo>
                  <a:lnTo>
                    <a:pt x="f20" y="f36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7" y="f40"/>
                    <a:pt x="f42" y="f38"/>
                    <a:pt x="f33" y="f36"/>
                  </a:cubicBezTo>
                  <a:cubicBezTo>
                    <a:pt x="f43" y="f44"/>
                    <a:pt x="f43" y="f45"/>
                    <a:pt x="f33" y="f46"/>
                  </a:cubicBezTo>
                  <a:lnTo>
                    <a:pt x="f47" y="f48"/>
                  </a:lnTo>
                  <a:lnTo>
                    <a:pt x="f5" y="f4"/>
                  </a:lnTo>
                  <a:lnTo>
                    <a:pt x="f49" y="f50"/>
                  </a:lnTo>
                  <a:cubicBezTo>
                    <a:pt x="f51" y="f52"/>
                    <a:pt x="f51" y="f53"/>
                    <a:pt x="f49" y="f54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1" name="Google Shape;10482;p74">
              <a:extLst>
                <a:ext uri="{FF2B5EF4-FFF2-40B4-BE49-F238E27FC236}">
                  <a16:creationId xmlns:a16="http://schemas.microsoft.com/office/drawing/2014/main" id="{9AB26E55-9981-4BEE-BC21-05B3EE37834F}"/>
                </a:ext>
              </a:extLst>
            </p:cNvPr>
            <p:cNvSpPr/>
            <p:nvPr/>
          </p:nvSpPr>
          <p:spPr>
            <a:xfrm>
              <a:off x="8766343" y="3017163"/>
              <a:ext cx="312679" cy="3047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92"/>
                <a:gd name="f4" fmla="val 5388"/>
                <a:gd name="f5" fmla="val 2993"/>
                <a:gd name="f6" fmla="val 2520"/>
                <a:gd name="f7" fmla="val 473"/>
                <a:gd name="f8" fmla="val 2741"/>
                <a:gd name="f9" fmla="val 725"/>
                <a:gd name="f10" fmla="val 3151"/>
                <a:gd name="f11" fmla="val 1103"/>
                <a:gd name="f12" fmla="val 1764"/>
                <a:gd name="f13" fmla="val 2174"/>
                <a:gd name="f14" fmla="val 2505"/>
                <a:gd name="f15" fmla="val 2363"/>
                <a:gd name="f16" fmla="val 2221"/>
                <a:gd name="f17" fmla="val 2457"/>
                <a:gd name="f18" fmla="val 1949"/>
                <a:gd name="f19" fmla="val 1678"/>
                <a:gd name="f20" fmla="val 1418"/>
                <a:gd name="f21" fmla="val 1229"/>
                <a:gd name="f22" fmla="val 977"/>
                <a:gd name="f23" fmla="val 1922"/>
                <a:gd name="f24" fmla="val 2930"/>
                <a:gd name="f25" fmla="val 2205"/>
                <a:gd name="f26" fmla="val 5072"/>
                <a:gd name="f27" fmla="val 2394"/>
                <a:gd name="f28" fmla="val 5293"/>
                <a:gd name="f29" fmla="val 2678"/>
                <a:gd name="f30" fmla="val 5387"/>
                <a:gd name="f31" fmla="val 3214"/>
                <a:gd name="f32" fmla="val 3497"/>
                <a:gd name="f33" fmla="val 3686"/>
                <a:gd name="f34" fmla="val 5891"/>
                <a:gd name="f35" fmla="val 4663"/>
                <a:gd name="f36" fmla="val 1701"/>
                <a:gd name="f37" fmla="val 4568"/>
                <a:gd name="f38" fmla="val 1575"/>
                <a:gd name="f39" fmla="val 1355"/>
                <a:gd name="f40" fmla="val 5167"/>
                <a:gd name="f41" fmla="val 756"/>
                <a:gd name="f42" fmla="val 5261"/>
                <a:gd name="f43" fmla="val 630"/>
                <a:gd name="f44" fmla="val 410"/>
                <a:gd name="f45" fmla="val 284"/>
                <a:gd name="f46" fmla="val 5104"/>
                <a:gd name="f47" fmla="val 221"/>
                <a:gd name="f48" fmla="val 5009"/>
                <a:gd name="f49" fmla="val 189"/>
                <a:gd name="f50" fmla="val 4915"/>
                <a:gd name="f51" fmla="val 4820"/>
                <a:gd name="f52" fmla="val 4726"/>
                <a:gd name="f53" fmla="val 4190"/>
                <a:gd name="f54" fmla="val 4143"/>
                <a:gd name="f55" fmla="val 819"/>
                <a:gd name="f56" fmla="val 4056"/>
                <a:gd name="f57" fmla="val 851"/>
                <a:gd name="f58" fmla="val 3966"/>
                <a:gd name="f59" fmla="val 3875"/>
                <a:gd name="f60" fmla="val 3781"/>
                <a:gd name="f61" fmla="val 3718"/>
                <a:gd name="f62" fmla="*/ f0 1 5892"/>
                <a:gd name="f63" fmla="*/ f1 1 5388"/>
                <a:gd name="f64" fmla="+- f4 0 f2"/>
                <a:gd name="f65" fmla="+- f3 0 f2"/>
                <a:gd name="f66" fmla="*/ f65 1 5892"/>
                <a:gd name="f67" fmla="*/ f64 1 5388"/>
                <a:gd name="f68" fmla="*/ f2 1 f66"/>
                <a:gd name="f69" fmla="*/ f3 1 f66"/>
                <a:gd name="f70" fmla="*/ f2 1 f67"/>
                <a:gd name="f71" fmla="*/ f4 1 f67"/>
                <a:gd name="f72" fmla="*/ f68 f62 1"/>
                <a:gd name="f73" fmla="*/ f69 f62 1"/>
                <a:gd name="f74" fmla="*/ f71 f63 1"/>
                <a:gd name="f75" fmla="*/ f70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2" t="f75" r="f73" b="f74"/>
              <a:pathLst>
                <a:path w="5892" h="5388">
                  <a:moveTo>
                    <a:pt x="f5" y="f2"/>
                  </a:moveTo>
                  <a:lnTo>
                    <a:pt x="f6" y="f7"/>
                  </a:lnTo>
                  <a:lnTo>
                    <a:pt x="f8" y="f9"/>
                  </a:lnTo>
                  <a:cubicBezTo>
                    <a:pt x="f10" y="f11"/>
                    <a:pt x="f10" y="f12"/>
                    <a:pt x="f8" y="f13"/>
                  </a:cubicBezTo>
                  <a:cubicBezTo>
                    <a:pt x="f14" y="f15"/>
                    <a:pt x="f16" y="f17"/>
                    <a:pt x="f18" y="f17"/>
                  </a:cubicBezTo>
                  <a:cubicBezTo>
                    <a:pt x="f19" y="f17"/>
                    <a:pt x="f20" y="f15"/>
                    <a:pt x="f21" y="f13"/>
                  </a:cubicBezTo>
                  <a:lnTo>
                    <a:pt x="f22" y="f23"/>
                  </a:lnTo>
                  <a:lnTo>
                    <a:pt x="f2" y="f24"/>
                  </a:lnTo>
                  <a:lnTo>
                    <a:pt x="f25" y="f26"/>
                  </a:lnTo>
                  <a:cubicBezTo>
                    <a:pt x="f27" y="f28"/>
                    <a:pt x="f29" y="f30"/>
                    <a:pt x="f24" y="f30"/>
                  </a:cubicBezTo>
                  <a:cubicBezTo>
                    <a:pt x="f31" y="f30"/>
                    <a:pt x="f32" y="f28"/>
                    <a:pt x="f33" y="f26"/>
                  </a:cubicBezTo>
                  <a:lnTo>
                    <a:pt x="f34" y="f24"/>
                  </a:lnTo>
                  <a:lnTo>
                    <a:pt x="f35" y="f36"/>
                  </a:lnTo>
                  <a:cubicBezTo>
                    <a:pt x="f37" y="f38"/>
                    <a:pt x="f37" y="f39"/>
                    <a:pt x="f35" y="f21"/>
                  </a:cubicBezTo>
                  <a:lnTo>
                    <a:pt x="f40" y="f41"/>
                  </a:lnTo>
                  <a:cubicBezTo>
                    <a:pt x="f42" y="f43"/>
                    <a:pt x="f42" y="f44"/>
                    <a:pt x="f40" y="f45"/>
                  </a:cubicBezTo>
                  <a:cubicBezTo>
                    <a:pt x="f46" y="f47"/>
                    <a:pt x="f48" y="f49"/>
                    <a:pt x="f50" y="f49"/>
                  </a:cubicBezTo>
                  <a:cubicBezTo>
                    <a:pt x="f51" y="f49"/>
                    <a:pt x="f52" y="f47"/>
                    <a:pt x="f35" y="f45"/>
                  </a:cubicBezTo>
                  <a:lnTo>
                    <a:pt x="f53" y="f41"/>
                  </a:lnTo>
                  <a:cubicBezTo>
                    <a:pt x="f54" y="f55"/>
                    <a:pt x="f56" y="f57"/>
                    <a:pt x="f58" y="f57"/>
                  </a:cubicBezTo>
                  <a:cubicBezTo>
                    <a:pt x="f59" y="f57"/>
                    <a:pt x="f60" y="f55"/>
                    <a:pt x="f61" y="f41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02" name="Google Shape;10101;p74">
            <a:extLst>
              <a:ext uri="{FF2B5EF4-FFF2-40B4-BE49-F238E27FC236}">
                <a16:creationId xmlns:a16="http://schemas.microsoft.com/office/drawing/2014/main" id="{3BF442BB-C0E7-4348-88C4-D22195375DAF}"/>
              </a:ext>
            </a:extLst>
          </p:cNvPr>
          <p:cNvGrpSpPr/>
          <p:nvPr/>
        </p:nvGrpSpPr>
        <p:grpSpPr>
          <a:xfrm>
            <a:off x="11384600" y="5555345"/>
            <a:ext cx="437228" cy="432200"/>
            <a:chOff x="11384600" y="5555345"/>
            <a:chExt cx="437228" cy="432200"/>
          </a:xfrm>
        </p:grpSpPr>
        <p:sp>
          <p:nvSpPr>
            <p:cNvPr id="203" name="Google Shape;10102;p74">
              <a:extLst>
                <a:ext uri="{FF2B5EF4-FFF2-40B4-BE49-F238E27FC236}">
                  <a16:creationId xmlns:a16="http://schemas.microsoft.com/office/drawing/2014/main" id="{4171CE2C-57FC-446C-A2E5-F258E4DF4E75}"/>
                </a:ext>
              </a:extLst>
            </p:cNvPr>
            <p:cNvSpPr/>
            <p:nvPr/>
          </p:nvSpPr>
          <p:spPr>
            <a:xfrm>
              <a:off x="11525051" y="5670020"/>
              <a:ext cx="296777" cy="31752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255"/>
                <a:gd name="f4" fmla="val 8287"/>
                <a:gd name="f5" fmla="val 4128"/>
                <a:gd name="f6" fmla="val 1229"/>
                <a:gd name="f7" fmla="val 4348"/>
                <a:gd name="f8" fmla="val 4506"/>
                <a:gd name="f9" fmla="val 1418"/>
                <a:gd name="f10" fmla="val 1670"/>
                <a:gd name="f11" fmla="val 1922"/>
                <a:gd name="f12" fmla="val 4978"/>
                <a:gd name="f13" fmla="val 2080"/>
                <a:gd name="f14" fmla="val 5356"/>
                <a:gd name="f15" fmla="val 2552"/>
                <a:gd name="f16" fmla="val 3119"/>
                <a:gd name="f17" fmla="val 3340"/>
                <a:gd name="f18" fmla="val 5136"/>
                <a:gd name="f19" fmla="val 3498"/>
                <a:gd name="f20" fmla="val 4947"/>
                <a:gd name="f21" fmla="val 4726"/>
                <a:gd name="f22" fmla="val 3308"/>
                <a:gd name="f23" fmla="val 2867"/>
                <a:gd name="f24" fmla="val 4317"/>
                <a:gd name="f25" fmla="val 2710"/>
                <a:gd name="f26" fmla="val 3939"/>
                <a:gd name="f27" fmla="val 3687"/>
                <a:gd name="f28" fmla="val 2930"/>
                <a:gd name="f29" fmla="val 3718"/>
                <a:gd name="f30" fmla="val 4033"/>
                <a:gd name="f31" fmla="val 3592"/>
                <a:gd name="f32" fmla="val 4411"/>
                <a:gd name="f33" fmla="val 3813"/>
                <a:gd name="f34" fmla="val 4821"/>
                <a:gd name="f35" fmla="val 5388"/>
                <a:gd name="f36" fmla="val 4537"/>
                <a:gd name="f37" fmla="val 5199"/>
                <a:gd name="f38" fmla="val 5766"/>
                <a:gd name="f39" fmla="val 5041"/>
                <a:gd name="f40" fmla="val 6175"/>
                <a:gd name="f41" fmla="val 4569"/>
                <a:gd name="f42" fmla="val 6396"/>
                <a:gd name="f43" fmla="val 6648"/>
                <a:gd name="f44" fmla="val 6900"/>
                <a:gd name="f45" fmla="val 7089"/>
                <a:gd name="f46" fmla="val 4159"/>
                <a:gd name="f47" fmla="val 3970"/>
                <a:gd name="f48" fmla="val 3245"/>
                <a:gd name="f49" fmla="val 6238"/>
                <a:gd name="f50" fmla="val 2899"/>
                <a:gd name="f51" fmla="val 3088"/>
                <a:gd name="f52" fmla="val 5010"/>
                <a:gd name="f53" fmla="val 5451"/>
                <a:gd name="f54" fmla="val 3876"/>
                <a:gd name="f55" fmla="val 5608"/>
                <a:gd name="f56" fmla="val 4191"/>
                <a:gd name="f57" fmla="val 3844"/>
                <a:gd name="f58" fmla="val 3403"/>
                <a:gd name="f59" fmla="val 3781"/>
                <a:gd name="f60" fmla="val 3214"/>
                <a:gd name="f61" fmla="val 2143"/>
                <a:gd name="f62" fmla="val 1828"/>
                <a:gd name="f63" fmla="val 1859"/>
                <a:gd name="f64" fmla="val 6427"/>
                <a:gd name="f65" fmla="val 8286"/>
                <a:gd name="f66" fmla="*/ f0 1 8255"/>
                <a:gd name="f67" fmla="*/ f1 1 8287"/>
                <a:gd name="f68" fmla="+- f4 0 f2"/>
                <a:gd name="f69" fmla="+- f3 0 f2"/>
                <a:gd name="f70" fmla="*/ f69 1 8255"/>
                <a:gd name="f71" fmla="*/ f68 1 8287"/>
                <a:gd name="f72" fmla="*/ f2 1 f70"/>
                <a:gd name="f73" fmla="*/ f3 1 f70"/>
                <a:gd name="f74" fmla="*/ f2 1 f71"/>
                <a:gd name="f75" fmla="*/ f4 1 f71"/>
                <a:gd name="f76" fmla="*/ f72 f66 1"/>
                <a:gd name="f77" fmla="*/ f73 f66 1"/>
                <a:gd name="f78" fmla="*/ f75 f67 1"/>
                <a:gd name="f79" fmla="*/ f74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6" t="f79" r="f77" b="f78"/>
              <a:pathLst>
                <a:path w="8255" h="828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12" y="f13"/>
                    <a:pt x="f14" y="f15"/>
                    <a:pt x="f14" y="f16"/>
                  </a:cubicBezTo>
                  <a:cubicBezTo>
                    <a:pt x="f14" y="f17"/>
                    <a:pt x="f18" y="f19"/>
                    <a:pt x="f20" y="f19"/>
                  </a:cubicBezTo>
                  <a:cubicBezTo>
                    <a:pt x="f21" y="f19"/>
                    <a:pt x="f8" y="f22"/>
                    <a:pt x="f8" y="f16"/>
                  </a:cubicBezTo>
                  <a:cubicBezTo>
                    <a:pt x="f8" y="f23"/>
                    <a:pt x="f24" y="f25"/>
                    <a:pt x="f5" y="f25"/>
                  </a:cubicBezTo>
                  <a:cubicBezTo>
                    <a:pt x="f26" y="f25"/>
                    <a:pt x="f27" y="f28"/>
                    <a:pt x="f27" y="f16"/>
                  </a:cubicBezTo>
                  <a:cubicBezTo>
                    <a:pt x="f29" y="f17"/>
                    <a:pt x="f30" y="f31"/>
                    <a:pt x="f32" y="f33"/>
                  </a:cubicBezTo>
                  <a:cubicBezTo>
                    <a:pt x="f34" y="f5"/>
                    <a:pt x="f35" y="f36"/>
                    <a:pt x="f35" y="f37"/>
                  </a:cubicBezTo>
                  <a:cubicBezTo>
                    <a:pt x="f35" y="f38"/>
                    <a:pt x="f39" y="f40"/>
                    <a:pt x="f41" y="f42"/>
                  </a:cubicBezTo>
                  <a:lnTo>
                    <a:pt x="f41" y="f43"/>
                  </a:lnTo>
                  <a:cubicBezTo>
                    <a:pt x="f41" y="f44"/>
                    <a:pt x="f7" y="f45"/>
                    <a:pt x="f46" y="f45"/>
                  </a:cubicBezTo>
                  <a:cubicBezTo>
                    <a:pt x="f47" y="f45"/>
                    <a:pt x="f29" y="f44"/>
                    <a:pt x="f29" y="f43"/>
                  </a:cubicBezTo>
                  <a:lnTo>
                    <a:pt x="f29" y="f42"/>
                  </a:lnTo>
                  <a:cubicBezTo>
                    <a:pt x="f48" y="f49"/>
                    <a:pt x="f50" y="f38"/>
                    <a:pt x="f50" y="f37"/>
                  </a:cubicBezTo>
                  <a:cubicBezTo>
                    <a:pt x="f50" y="f12"/>
                    <a:pt x="f51" y="f34"/>
                    <a:pt x="f22" y="f34"/>
                  </a:cubicBezTo>
                  <a:cubicBezTo>
                    <a:pt x="f19" y="f34"/>
                    <a:pt x="f27" y="f52"/>
                    <a:pt x="f27" y="f37"/>
                  </a:cubicBezTo>
                  <a:cubicBezTo>
                    <a:pt x="f27" y="f53"/>
                    <a:pt x="f54" y="f55"/>
                    <a:pt x="f5" y="f55"/>
                  </a:cubicBezTo>
                  <a:cubicBezTo>
                    <a:pt x="f7" y="f55"/>
                    <a:pt x="f8" y="f35"/>
                    <a:pt x="f8" y="f37"/>
                  </a:cubicBezTo>
                  <a:cubicBezTo>
                    <a:pt x="f8" y="f12"/>
                    <a:pt x="f56" y="f21"/>
                    <a:pt x="f57" y="f8"/>
                  </a:cubicBezTo>
                  <a:cubicBezTo>
                    <a:pt x="f58" y="f56"/>
                    <a:pt x="f23" y="f59"/>
                    <a:pt x="f23" y="f16"/>
                  </a:cubicBezTo>
                  <a:cubicBezTo>
                    <a:pt x="f23" y="f15"/>
                    <a:pt x="f60" y="f61"/>
                    <a:pt x="f27" y="f11"/>
                  </a:cubicBezTo>
                  <a:lnTo>
                    <a:pt x="f27" y="f10"/>
                  </a:lnTo>
                  <a:cubicBezTo>
                    <a:pt x="f27" y="f9"/>
                    <a:pt x="f54" y="f6"/>
                    <a:pt x="f5" y="f6"/>
                  </a:cubicBezTo>
                  <a:close/>
                  <a:moveTo>
                    <a:pt x="f5" y="f2"/>
                  </a:moveTo>
                  <a:cubicBezTo>
                    <a:pt x="f62" y="f2"/>
                    <a:pt x="f2" y="f63"/>
                    <a:pt x="f2" y="f5"/>
                  </a:cubicBezTo>
                  <a:cubicBezTo>
                    <a:pt x="f2" y="f64"/>
                    <a:pt x="f62" y="f65"/>
                    <a:pt x="f5" y="f65"/>
                  </a:cubicBezTo>
                  <a:cubicBezTo>
                    <a:pt x="f42" y="f65"/>
                    <a:pt x="f3" y="f64"/>
                    <a:pt x="f3" y="f5"/>
                  </a:cubicBezTo>
                  <a:cubicBezTo>
                    <a:pt x="f3" y="f63"/>
                    <a:pt x="f42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4" name="Google Shape;10103;p74">
              <a:extLst>
                <a:ext uri="{FF2B5EF4-FFF2-40B4-BE49-F238E27FC236}">
                  <a16:creationId xmlns:a16="http://schemas.microsoft.com/office/drawing/2014/main" id="{37F2E671-4942-4962-9B33-53FE583444AB}"/>
                </a:ext>
              </a:extLst>
            </p:cNvPr>
            <p:cNvSpPr/>
            <p:nvPr/>
          </p:nvSpPr>
          <p:spPr>
            <a:xfrm>
              <a:off x="11385743" y="5555345"/>
              <a:ext cx="229944" cy="11471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96"/>
                <a:gd name="f4" fmla="val 2994"/>
                <a:gd name="f5" fmla="val 3214"/>
                <a:gd name="f6" fmla="val 1"/>
                <a:gd name="f7" fmla="val 1450"/>
                <a:gd name="f8" fmla="val 662"/>
                <a:gd name="f9" fmla="val 1513"/>
                <a:gd name="f10" fmla="val 2332"/>
                <a:gd name="f11" fmla="val 2993"/>
                <a:gd name="f12" fmla="val 4947"/>
                <a:gd name="f13" fmla="*/ f0 1 6396"/>
                <a:gd name="f14" fmla="*/ f1 1 2994"/>
                <a:gd name="f15" fmla="+- f4 0 f2"/>
                <a:gd name="f16" fmla="+- f3 0 f2"/>
                <a:gd name="f17" fmla="*/ f16 1 6396"/>
                <a:gd name="f18" fmla="*/ f15 1 2994"/>
                <a:gd name="f19" fmla="*/ f2 1 f17"/>
                <a:gd name="f20" fmla="*/ f3 1 f17"/>
                <a:gd name="f21" fmla="*/ f2 1 f18"/>
                <a:gd name="f22" fmla="*/ f4 1 f18"/>
                <a:gd name="f23" fmla="*/ f19 f13 1"/>
                <a:gd name="f24" fmla="*/ f20 f13 1"/>
                <a:gd name="f25" fmla="*/ f22 f14 1"/>
                <a:gd name="f26" fmla="*/ f2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6396" h="2994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11"/>
                    <a:pt x="f5" y="f11"/>
                  </a:cubicBezTo>
                  <a:cubicBezTo>
                    <a:pt x="f12" y="f11"/>
                    <a:pt x="f3" y="f10"/>
                    <a:pt x="f3" y="f9"/>
                  </a:cubicBezTo>
                  <a:cubicBezTo>
                    <a:pt x="f3" y="f8"/>
                    <a:pt x="f12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5" name="Google Shape;10104;p74">
              <a:extLst>
                <a:ext uri="{FF2B5EF4-FFF2-40B4-BE49-F238E27FC236}">
                  <a16:creationId xmlns:a16="http://schemas.microsoft.com/office/drawing/2014/main" id="{72D66A5A-6CA7-41E5-A1A3-4766A4D43B3E}"/>
                </a:ext>
              </a:extLst>
            </p:cNvPr>
            <p:cNvSpPr/>
            <p:nvPr/>
          </p:nvSpPr>
          <p:spPr>
            <a:xfrm>
              <a:off x="11385743" y="5674848"/>
              <a:ext cx="158584" cy="917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411"/>
                <a:gd name="f4" fmla="val 2395"/>
                <a:gd name="f5" fmla="val 1135"/>
                <a:gd name="f6" fmla="val 1450"/>
                <a:gd name="f7" fmla="val 347"/>
                <a:gd name="f8" fmla="val 1765"/>
                <a:gd name="f9" fmla="val 882"/>
                <a:gd name="f10" fmla="val 2017"/>
                <a:gd name="f11" fmla="val 1355"/>
                <a:gd name="f12" fmla="val 2237"/>
                <a:gd name="f13" fmla="val 2332"/>
                <a:gd name="f14" fmla="val 3151"/>
                <a:gd name="f15" fmla="val 3308"/>
                <a:gd name="f16" fmla="val 3560"/>
                <a:gd name="f17" fmla="val 1733"/>
                <a:gd name="f18" fmla="val 3907"/>
                <a:gd name="f19" fmla="val 631"/>
                <a:gd name="f20" fmla="val 4033"/>
                <a:gd name="f21" fmla="val 694"/>
                <a:gd name="f22" fmla="val 3623"/>
                <a:gd name="f23" fmla="val 757"/>
                <a:gd name="f24" fmla="val 3182"/>
                <a:gd name="f25" fmla="val 2363"/>
                <a:gd name="f26" fmla="val 1261"/>
                <a:gd name="f27" fmla="val 599"/>
                <a:gd name="f28" fmla="val 567"/>
                <a:gd name="f29" fmla="val 316"/>
                <a:gd name="f30" fmla="val 221"/>
                <a:gd name="f31" fmla="val 158"/>
                <a:gd name="f32" fmla="val 127"/>
                <a:gd name="f33" fmla="*/ f0 1 4411"/>
                <a:gd name="f34" fmla="*/ f1 1 2395"/>
                <a:gd name="f35" fmla="+- f4 0 f2"/>
                <a:gd name="f36" fmla="+- f3 0 f2"/>
                <a:gd name="f37" fmla="*/ f36 1 4411"/>
                <a:gd name="f38" fmla="*/ f35 1 2395"/>
                <a:gd name="f39" fmla="*/ f2 1 f37"/>
                <a:gd name="f40" fmla="*/ f3 1 f37"/>
                <a:gd name="f41" fmla="*/ f2 1 f38"/>
                <a:gd name="f42" fmla="*/ f4 1 f38"/>
                <a:gd name="f43" fmla="*/ f39 f33 1"/>
                <a:gd name="f44" fmla="*/ f40 f33 1"/>
                <a:gd name="f45" fmla="*/ f42 f34 1"/>
                <a:gd name="f46" fmla="*/ f41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4411" h="2395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8"/>
                    <a:pt x="f9" y="f10"/>
                  </a:cubicBezTo>
                  <a:cubicBezTo>
                    <a:pt x="f11" y="f12"/>
                    <a:pt x="f13" y="f4"/>
                    <a:pt x="f14" y="f4"/>
                  </a:cubicBezTo>
                  <a:lnTo>
                    <a:pt x="f15" y="f4"/>
                  </a:lnTo>
                  <a:cubicBezTo>
                    <a:pt x="f16" y="f17"/>
                    <a:pt x="f18" y="f5"/>
                    <a:pt x="f3" y="f19"/>
                  </a:cubicBezTo>
                  <a:lnTo>
                    <a:pt x="f3" y="f19"/>
                  </a:lnTo>
                  <a:cubicBezTo>
                    <a:pt x="f20" y="f21"/>
                    <a:pt x="f22" y="f23"/>
                    <a:pt x="f24" y="f23"/>
                  </a:cubicBezTo>
                  <a:cubicBezTo>
                    <a:pt x="f25" y="f23"/>
                    <a:pt x="f26" y="f27"/>
                    <a:pt x="f28" y="f29"/>
                  </a:cubicBezTo>
                  <a:cubicBezTo>
                    <a:pt x="f7" y="f30"/>
                    <a:pt x="f31" y="f32"/>
                    <a:pt x="f2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6" name="Google Shape;10105;p74">
              <a:extLst>
                <a:ext uri="{FF2B5EF4-FFF2-40B4-BE49-F238E27FC236}">
                  <a16:creationId xmlns:a16="http://schemas.microsoft.com/office/drawing/2014/main" id="{579017A9-F044-4748-9548-7091FE8A1099}"/>
                </a:ext>
              </a:extLst>
            </p:cNvPr>
            <p:cNvSpPr/>
            <p:nvPr/>
          </p:nvSpPr>
          <p:spPr>
            <a:xfrm>
              <a:off x="11385743" y="5863178"/>
              <a:ext cx="152933" cy="917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2395"/>
                <a:gd name="f5" fmla="val 1197"/>
                <a:gd name="f6" fmla="val 1701"/>
                <a:gd name="f7" fmla="val 1355"/>
                <a:gd name="f8" fmla="val 3182"/>
                <a:gd name="f9" fmla="val 3560"/>
                <a:gd name="f10" fmla="val 3907"/>
                <a:gd name="f11" fmla="val 2363"/>
                <a:gd name="f12" fmla="val 2332"/>
                <a:gd name="f13" fmla="val 3875"/>
                <a:gd name="f14" fmla="val 1859"/>
                <a:gd name="f15" fmla="val 3340"/>
                <a:gd name="f16" fmla="val 756"/>
                <a:gd name="f17" fmla="val 1261"/>
                <a:gd name="f18" fmla="val 599"/>
                <a:gd name="f19" fmla="val 567"/>
                <a:gd name="f20" fmla="val 315"/>
                <a:gd name="f21" fmla="val 347"/>
                <a:gd name="f22" fmla="val 252"/>
                <a:gd name="f23" fmla="val 158"/>
                <a:gd name="f24" fmla="val 126"/>
                <a:gd name="f25" fmla="*/ f0 1 4254"/>
                <a:gd name="f26" fmla="*/ f1 1 2395"/>
                <a:gd name="f27" fmla="+- f4 0 f2"/>
                <a:gd name="f28" fmla="+- f3 0 f2"/>
                <a:gd name="f29" fmla="*/ f28 1 4254"/>
                <a:gd name="f30" fmla="*/ f27 1 2395"/>
                <a:gd name="f31" fmla="*/ f2 1 f29"/>
                <a:gd name="f32" fmla="*/ f3 1 f29"/>
                <a:gd name="f33" fmla="*/ f2 1 f30"/>
                <a:gd name="f34" fmla="*/ f4 1 f30"/>
                <a:gd name="f35" fmla="*/ f31 f25 1"/>
                <a:gd name="f36" fmla="*/ f32 f25 1"/>
                <a:gd name="f37" fmla="*/ f34 f26 1"/>
                <a:gd name="f38" fmla="*/ f33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4254" h="2395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4"/>
                    <a:pt x="f8" y="f4"/>
                  </a:cubicBezTo>
                  <a:cubicBezTo>
                    <a:pt x="f9" y="f4"/>
                    <a:pt x="f10" y="f11"/>
                    <a:pt x="f3" y="f12"/>
                  </a:cubicBezTo>
                  <a:cubicBezTo>
                    <a:pt x="f13" y="f14"/>
                    <a:pt x="f9" y="f7"/>
                    <a:pt x="f15" y="f16"/>
                  </a:cubicBezTo>
                  <a:lnTo>
                    <a:pt x="f8" y="f16"/>
                  </a:lnTo>
                  <a:cubicBezTo>
                    <a:pt x="f11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7" name="Google Shape;10106;p74">
              <a:extLst>
                <a:ext uri="{FF2B5EF4-FFF2-40B4-BE49-F238E27FC236}">
                  <a16:creationId xmlns:a16="http://schemas.microsoft.com/office/drawing/2014/main" id="{55EE5652-564A-400E-973A-BEA40CF06024}"/>
                </a:ext>
              </a:extLst>
            </p:cNvPr>
            <p:cNvSpPr/>
            <p:nvPr/>
          </p:nvSpPr>
          <p:spPr>
            <a:xfrm>
              <a:off x="11384600" y="5768995"/>
              <a:ext cx="112169" cy="929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120"/>
                <a:gd name="f4" fmla="val 2427"/>
                <a:gd name="f5" fmla="val 1"/>
                <a:gd name="f6" fmla="val 1167"/>
                <a:gd name="f7" fmla="val 32"/>
                <a:gd name="f8" fmla="val 1482"/>
                <a:gd name="f9" fmla="val 379"/>
                <a:gd name="f10" fmla="val 1797"/>
                <a:gd name="f11" fmla="val 914"/>
                <a:gd name="f12" fmla="val 2017"/>
                <a:gd name="f13" fmla="val 1387"/>
                <a:gd name="f14" fmla="val 2238"/>
                <a:gd name="f15" fmla="val 2332"/>
                <a:gd name="f16" fmla="val 2395"/>
                <a:gd name="f17" fmla="val 3057"/>
                <a:gd name="f18" fmla="val 2143"/>
                <a:gd name="f19" fmla="val 3025"/>
                <a:gd name="f20" fmla="val 1860"/>
                <a:gd name="f21" fmla="val 1608"/>
                <a:gd name="f22" fmla="val 1324"/>
                <a:gd name="f23" fmla="val 3088"/>
                <a:gd name="f24" fmla="val 1041"/>
                <a:gd name="f25" fmla="val 757"/>
                <a:gd name="f26" fmla="val 1230"/>
                <a:gd name="f27" fmla="val 599"/>
                <a:gd name="f28" fmla="val 536"/>
                <a:gd name="f29" fmla="val 316"/>
                <a:gd name="f30" fmla="val 347"/>
                <a:gd name="f31" fmla="val 253"/>
                <a:gd name="f32" fmla="val 158"/>
                <a:gd name="f33" fmla="val 127"/>
                <a:gd name="f34" fmla="*/ f0 1 3120"/>
                <a:gd name="f35" fmla="*/ f1 1 2427"/>
                <a:gd name="f36" fmla="+- f4 0 f2"/>
                <a:gd name="f37" fmla="+- f3 0 f2"/>
                <a:gd name="f38" fmla="*/ f37 1 3120"/>
                <a:gd name="f39" fmla="*/ f36 1 2427"/>
                <a:gd name="f40" fmla="*/ f2 1 f38"/>
                <a:gd name="f41" fmla="*/ f3 1 f38"/>
                <a:gd name="f42" fmla="*/ f2 1 f39"/>
                <a:gd name="f43" fmla="*/ f4 1 f39"/>
                <a:gd name="f44" fmla="*/ f40 f34 1"/>
                <a:gd name="f45" fmla="*/ f41 f34 1"/>
                <a:gd name="f46" fmla="*/ f43 f35 1"/>
                <a:gd name="f47" fmla="*/ f42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3120" h="2427">
                  <a:moveTo>
                    <a:pt x="f5" y="f5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3" y="f4"/>
                  </a:cubicBezTo>
                  <a:cubicBezTo>
                    <a:pt x="f17" y="f18"/>
                    <a:pt x="f19" y="f20"/>
                    <a:pt x="f19" y="f21"/>
                  </a:cubicBezTo>
                  <a:cubicBezTo>
                    <a:pt x="f19" y="f22"/>
                    <a:pt x="f23" y="f24"/>
                    <a:pt x="f3" y="f25"/>
                  </a:cubicBezTo>
                  <a:cubicBezTo>
                    <a:pt x="f15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5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08" name="Google Shape;10125;p74">
            <a:extLst>
              <a:ext uri="{FF2B5EF4-FFF2-40B4-BE49-F238E27FC236}">
                <a16:creationId xmlns:a16="http://schemas.microsoft.com/office/drawing/2014/main" id="{350915C4-D013-4AF3-A460-FEC71D671300}"/>
              </a:ext>
            </a:extLst>
          </p:cNvPr>
          <p:cNvGrpSpPr/>
          <p:nvPr/>
        </p:nvGrpSpPr>
        <p:grpSpPr>
          <a:xfrm>
            <a:off x="10413379" y="1752182"/>
            <a:ext cx="594003" cy="634694"/>
            <a:chOff x="10413379" y="1752182"/>
            <a:chExt cx="594003" cy="634694"/>
          </a:xfrm>
        </p:grpSpPr>
        <p:sp>
          <p:nvSpPr>
            <p:cNvPr id="209" name="Google Shape;10126;p74">
              <a:extLst>
                <a:ext uri="{FF2B5EF4-FFF2-40B4-BE49-F238E27FC236}">
                  <a16:creationId xmlns:a16="http://schemas.microsoft.com/office/drawing/2014/main" id="{682DADAD-33B6-48D2-B3F2-39D56D10F82A}"/>
                </a:ext>
              </a:extLst>
            </p:cNvPr>
            <p:cNvSpPr/>
            <p:nvPr/>
          </p:nvSpPr>
          <p:spPr>
            <a:xfrm>
              <a:off x="10534829" y="2097935"/>
              <a:ext cx="349620" cy="28894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36"/>
                <a:gd name="f4" fmla="val 5766"/>
                <a:gd name="f5" fmla="val 410"/>
                <a:gd name="f6" fmla="val 158"/>
                <a:gd name="f7" fmla="val 1"/>
                <a:gd name="f8" fmla="val 189"/>
                <a:gd name="f9" fmla="val 662"/>
                <a:gd name="f10" fmla="val 190"/>
                <a:gd name="f11" fmla="val 820"/>
                <a:gd name="f12" fmla="val 883"/>
                <a:gd name="f13" fmla="val 1670"/>
                <a:gd name="f14" fmla="val 5419"/>
                <a:gd name="f15" fmla="val 1702"/>
                <a:gd name="f16" fmla="val 5608"/>
                <a:gd name="f17" fmla="val 1859"/>
                <a:gd name="f18" fmla="val 2048"/>
                <a:gd name="f19" fmla="val 5356"/>
                <a:gd name="f20" fmla="val 5545"/>
                <a:gd name="f21" fmla="val 6554"/>
                <a:gd name="f22" fmla="val 7026"/>
                <a:gd name="f23" fmla="val 7247"/>
                <a:gd name="f24" fmla="val 7404"/>
                <a:gd name="f25" fmla="val 630"/>
                <a:gd name="f26" fmla="*/ f0 1 7436"/>
                <a:gd name="f27" fmla="*/ f1 1 5766"/>
                <a:gd name="f28" fmla="+- f4 0 f2"/>
                <a:gd name="f29" fmla="+- f3 0 f2"/>
                <a:gd name="f30" fmla="*/ f29 1 7436"/>
                <a:gd name="f31" fmla="*/ f28 1 5766"/>
                <a:gd name="f32" fmla="*/ f2 1 f30"/>
                <a:gd name="f33" fmla="*/ f3 1 f30"/>
                <a:gd name="f34" fmla="*/ f2 1 f31"/>
                <a:gd name="f35" fmla="*/ f4 1 f31"/>
                <a:gd name="f36" fmla="*/ f32 f26 1"/>
                <a:gd name="f37" fmla="*/ f33 f26 1"/>
                <a:gd name="f38" fmla="*/ f35 f27 1"/>
                <a:gd name="f39" fmla="*/ f34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7436" h="5766">
                  <a:moveTo>
                    <a:pt x="f5" y="f2"/>
                  </a:moveTo>
                  <a:cubicBezTo>
                    <a:pt x="f6" y="f2"/>
                    <a:pt x="f7" y="f8"/>
                    <a:pt x="f7" y="f5"/>
                  </a:cubicBezTo>
                  <a:cubicBezTo>
                    <a:pt x="f7" y="f9"/>
                    <a:pt x="f10" y="f11"/>
                    <a:pt x="f5" y="f11"/>
                  </a:cubicBezTo>
                  <a:lnTo>
                    <a:pt x="f12" y="f11"/>
                  </a:lnTo>
                  <a:lnTo>
                    <a:pt x="f13" y="f14"/>
                  </a:lnTo>
                  <a:cubicBezTo>
                    <a:pt x="f15" y="f16"/>
                    <a:pt x="f17" y="f4"/>
                    <a:pt x="f18" y="f4"/>
                  </a:cubicBezTo>
                  <a:lnTo>
                    <a:pt x="f19" y="f4"/>
                  </a:lnTo>
                  <a:cubicBezTo>
                    <a:pt x="f20" y="f4"/>
                    <a:pt x="f4" y="f16"/>
                    <a:pt x="f4" y="f14"/>
                  </a:cubicBezTo>
                  <a:lnTo>
                    <a:pt x="f21" y="f11"/>
                  </a:lnTo>
                  <a:lnTo>
                    <a:pt x="f22" y="f11"/>
                  </a:lnTo>
                  <a:cubicBezTo>
                    <a:pt x="f23" y="f11"/>
                    <a:pt x="f24" y="f25"/>
                    <a:pt x="f24" y="f5"/>
                  </a:cubicBezTo>
                  <a:cubicBezTo>
                    <a:pt x="f3" y="f8"/>
                    <a:pt x="f23" y="f2"/>
                    <a:pt x="f22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0" name="Google Shape;10127;p74">
              <a:extLst>
                <a:ext uri="{FF2B5EF4-FFF2-40B4-BE49-F238E27FC236}">
                  <a16:creationId xmlns:a16="http://schemas.microsoft.com/office/drawing/2014/main" id="{7F862675-DD18-465E-A43B-99036BFCB085}"/>
                </a:ext>
              </a:extLst>
            </p:cNvPr>
            <p:cNvSpPr/>
            <p:nvPr/>
          </p:nvSpPr>
          <p:spPr>
            <a:xfrm>
              <a:off x="10413379" y="1752182"/>
              <a:ext cx="594003" cy="30632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634"/>
                <a:gd name="f4" fmla="val 6113"/>
                <a:gd name="f5" fmla="val 378"/>
                <a:gd name="f6" fmla="val 1"/>
                <a:gd name="f7" fmla="val 158"/>
                <a:gd name="f8" fmla="val 190"/>
                <a:gd name="f9" fmla="val 442"/>
                <a:gd name="f10" fmla="val 5672"/>
                <a:gd name="f11" fmla="val 5892"/>
                <a:gd name="f12" fmla="val 189"/>
                <a:gd name="f13" fmla="val 3088"/>
                <a:gd name="f14" fmla="val 3245"/>
                <a:gd name="f15" fmla="val 5514"/>
                <a:gd name="f16" fmla="val 3560"/>
                <a:gd name="f17" fmla="val 4947"/>
                <a:gd name="f18" fmla="val 4001"/>
                <a:gd name="f19" fmla="val 4569"/>
                <a:gd name="f20" fmla="val 3875"/>
                <a:gd name="f21" fmla="val 4285"/>
                <a:gd name="f22" fmla="val 3812"/>
                <a:gd name="f23" fmla="val 3970"/>
                <a:gd name="f24" fmla="val 3624"/>
                <a:gd name="f25" fmla="val 2238"/>
                <a:gd name="f26" fmla="val 4915"/>
                <a:gd name="f27" fmla="val 1135"/>
                <a:gd name="f28" fmla="val 6301"/>
                <a:gd name="f29" fmla="val 7656"/>
                <a:gd name="f30" fmla="val 8759"/>
                <a:gd name="f31" fmla="val 3939"/>
                <a:gd name="f32" fmla="val 8696"/>
                <a:gd name="f33" fmla="val 4254"/>
                <a:gd name="f34" fmla="val 8570"/>
                <a:gd name="f35" fmla="val 9011"/>
                <a:gd name="f36" fmla="val 5010"/>
                <a:gd name="f37" fmla="val 9326"/>
                <a:gd name="f38" fmla="val 9483"/>
                <a:gd name="f39" fmla="val 12193"/>
                <a:gd name="f40" fmla="val 12445"/>
                <a:gd name="f41" fmla="val 12602"/>
                <a:gd name="f42" fmla="val 12224"/>
                <a:gd name="f43" fmla="*/ f0 1 12634"/>
                <a:gd name="f44" fmla="*/ f1 1 6113"/>
                <a:gd name="f45" fmla="+- f4 0 f2"/>
                <a:gd name="f46" fmla="+- f3 0 f2"/>
                <a:gd name="f47" fmla="*/ f46 1 12634"/>
                <a:gd name="f48" fmla="*/ f45 1 6113"/>
                <a:gd name="f49" fmla="*/ f2 1 f47"/>
                <a:gd name="f50" fmla="*/ f3 1 f47"/>
                <a:gd name="f51" fmla="*/ f2 1 f48"/>
                <a:gd name="f52" fmla="*/ f4 1 f48"/>
                <a:gd name="f53" fmla="*/ f49 f43 1"/>
                <a:gd name="f54" fmla="*/ f50 f43 1"/>
                <a:gd name="f55" fmla="*/ f52 f44 1"/>
                <a:gd name="f56" fmla="*/ f51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3" t="f56" r="f54" b="f55"/>
              <a:pathLst>
                <a:path w="12634" h="6113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12" y="f4"/>
                    <a:pt x="f5" y="f4"/>
                  </a:cubicBezTo>
                  <a:lnTo>
                    <a:pt x="f13" y="f4"/>
                  </a:lnTo>
                  <a:cubicBezTo>
                    <a:pt x="f14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2" y="f24"/>
                  </a:cubicBezTo>
                  <a:cubicBezTo>
                    <a:pt x="f22" y="f25"/>
                    <a:pt x="f26" y="f27"/>
                    <a:pt x="f28" y="f27"/>
                  </a:cubicBezTo>
                  <a:cubicBezTo>
                    <a:pt x="f29" y="f27"/>
                    <a:pt x="f30" y="f25"/>
                    <a:pt x="f30" y="f24"/>
                  </a:cubicBezTo>
                  <a:cubicBezTo>
                    <a:pt x="f30" y="f31"/>
                    <a:pt x="f32" y="f33"/>
                    <a:pt x="f34" y="f19"/>
                  </a:cubicBezTo>
                  <a:cubicBezTo>
                    <a:pt x="f35" y="f36"/>
                    <a:pt x="f37" y="f15"/>
                    <a:pt x="f38" y="f4"/>
                  </a:cubicBezTo>
                  <a:lnTo>
                    <a:pt x="f39" y="f4"/>
                  </a:lnTo>
                  <a:cubicBezTo>
                    <a:pt x="f40" y="f4"/>
                    <a:pt x="f41" y="f11"/>
                    <a:pt x="f41" y="f10"/>
                  </a:cubicBezTo>
                  <a:lnTo>
                    <a:pt x="f41" y="f9"/>
                  </a:lnTo>
                  <a:cubicBezTo>
                    <a:pt x="f3" y="f8"/>
                    <a:pt x="f40" y="f6"/>
                    <a:pt x="f42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1" name="Google Shape;10128;p74">
              <a:extLst>
                <a:ext uri="{FF2B5EF4-FFF2-40B4-BE49-F238E27FC236}">
                  <a16:creationId xmlns:a16="http://schemas.microsoft.com/office/drawing/2014/main" id="{CDEB2DA4-2A5B-4967-9539-D3899A6A02A9}"/>
                </a:ext>
              </a:extLst>
            </p:cNvPr>
            <p:cNvSpPr/>
            <p:nvPr/>
          </p:nvSpPr>
          <p:spPr>
            <a:xfrm>
              <a:off x="10599989" y="1848487"/>
              <a:ext cx="220745" cy="2068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695"/>
                <a:gd name="f4" fmla="val 4128"/>
                <a:gd name="f5" fmla="val 2364"/>
                <a:gd name="f6" fmla="val 1"/>
                <a:gd name="f7" fmla="val 1450"/>
                <a:gd name="f8" fmla="val 694"/>
                <a:gd name="f9" fmla="val 757"/>
                <a:gd name="f10" fmla="val 1670"/>
                <a:gd name="f11" fmla="val 2080"/>
                <a:gd name="f12" fmla="val 851"/>
                <a:gd name="f13" fmla="val 2489"/>
                <a:gd name="f14" fmla="val 1167"/>
                <a:gd name="f15" fmla="val 2805"/>
                <a:gd name="f16" fmla="val 599"/>
                <a:gd name="f17" fmla="val 3120"/>
                <a:gd name="f18" fmla="val 190"/>
                <a:gd name="f19" fmla="val 3592"/>
                <a:gd name="f20" fmla="val 4475"/>
                <a:gd name="f21" fmla="val 3561"/>
                <a:gd name="f22" fmla="val 4065"/>
                <a:gd name="f23" fmla="val 3088"/>
                <a:gd name="f24" fmla="val 3529"/>
                <a:gd name="f25" fmla="val 3813"/>
                <a:gd name="f26" fmla="val 4002"/>
                <a:gd name="f27" fmla="val 3277"/>
                <a:gd name="f28" fmla="*/ f0 1 4695"/>
                <a:gd name="f29" fmla="*/ f1 1 4128"/>
                <a:gd name="f30" fmla="+- f4 0 f2"/>
                <a:gd name="f31" fmla="+- f3 0 f2"/>
                <a:gd name="f32" fmla="*/ f31 1 4695"/>
                <a:gd name="f33" fmla="*/ f30 1 4128"/>
                <a:gd name="f34" fmla="*/ f2 1 f32"/>
                <a:gd name="f35" fmla="*/ f3 1 f32"/>
                <a:gd name="f36" fmla="*/ f2 1 f33"/>
                <a:gd name="f37" fmla="*/ f4 1 f33"/>
                <a:gd name="f38" fmla="*/ f34 f28 1"/>
                <a:gd name="f39" fmla="*/ f35 f28 1"/>
                <a:gd name="f40" fmla="*/ f37 f29 1"/>
                <a:gd name="f41" fmla="*/ f36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4695" h="412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6" y="f4"/>
                  </a:cubicBezTo>
                  <a:lnTo>
                    <a:pt x="f3" y="f4"/>
                  </a:lnTo>
                  <a:cubicBezTo>
                    <a:pt x="f20" y="f21"/>
                    <a:pt x="f22" y="f23"/>
                    <a:pt x="f24" y="f15"/>
                  </a:cubicBezTo>
                  <a:cubicBezTo>
                    <a:pt x="f25" y="f13"/>
                    <a:pt x="f26" y="f11"/>
                    <a:pt x="f26" y="f10"/>
                  </a:cubicBezTo>
                  <a:cubicBezTo>
                    <a:pt x="f26" y="f9"/>
                    <a:pt x="f27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13" name="Text Placeholder 1">
            <a:extLst>
              <a:ext uri="{FF2B5EF4-FFF2-40B4-BE49-F238E27FC236}">
                <a16:creationId xmlns:a16="http://schemas.microsoft.com/office/drawing/2014/main" id="{45621868-27FF-4696-B128-3A8A93F4DD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1329" y="308866"/>
            <a:ext cx="8826602" cy="407383"/>
          </a:xfrm>
          <a:prstGeom prst="rect">
            <a:avLst/>
          </a:prstGeo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en-US" sz="4800" dirty="0">
                <a:latin typeface="Arial"/>
                <a:cs typeface="Arial" pitchFamily="34"/>
              </a:rPr>
              <a:t>Fully Editable Icon Sets: B</a:t>
            </a:r>
          </a:p>
        </p:txBody>
      </p:sp>
    </p:spTree>
    <p:extLst>
      <p:ext uri="{BB962C8B-B14F-4D97-AF65-F5344CB8AC3E}">
        <p14:creationId xmlns:p14="http://schemas.microsoft.com/office/powerpoint/2010/main" val="26129012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68">
            <a:extLst>
              <a:ext uri="{FF2B5EF4-FFF2-40B4-BE49-F238E27FC236}">
                <a16:creationId xmlns:a16="http://schemas.microsoft.com/office/drawing/2014/main" id="{A6CBEED0-EEC7-4A11-A3A0-190B8528231F}"/>
              </a:ext>
            </a:extLst>
          </p:cNvPr>
          <p:cNvSpPr/>
          <p:nvPr/>
        </p:nvSpPr>
        <p:spPr>
          <a:xfrm rot="10799991">
            <a:off x="8394018" y="4492694"/>
            <a:ext cx="249704" cy="777642"/>
          </a:xfrm>
          <a:custGeom>
            <a:avLst/>
            <a:gdLst>
              <a:gd name="f0" fmla="val w"/>
              <a:gd name="f1" fmla="val h"/>
              <a:gd name="f2" fmla="val 0"/>
              <a:gd name="f3" fmla="val 1040400"/>
              <a:gd name="f4" fmla="val 3240000"/>
              <a:gd name="f5" fmla="val 41345"/>
              <a:gd name="f6" fmla="val 940666"/>
              <a:gd name="f7" fmla="val 1242"/>
              <a:gd name="f8" fmla="val 653403"/>
              <a:gd name="f9" fmla="val 1057"/>
              <a:gd name="f10" fmla="val 652077"/>
              <a:gd name="f11" fmla="val 447"/>
              <a:gd name="f12" fmla="val 647712"/>
              <a:gd name="f13" fmla="val 4531"/>
              <a:gd name="f14" fmla="val 520200"/>
              <a:gd name="f15" fmla="val 659109"/>
              <a:gd name="f16" fmla="val 174478"/>
              <a:gd name="f17" fmla="val 101622"/>
              <a:gd name="f18" fmla="val 1372451"/>
              <a:gd name="f19" fmla="val 61820"/>
              <a:gd name="f20" fmla="val 1087335"/>
              <a:gd name="f21" fmla="val 728036"/>
              <a:gd name="f22" fmla="val 261055"/>
              <a:gd name="f23" fmla="val 870500"/>
              <a:gd name="f24" fmla="val 439998"/>
              <a:gd name="f25" fmla="val 860164"/>
              <a:gd name="f26" fmla="val 431664"/>
              <a:gd name="f27" fmla="val 161365"/>
              <a:gd name="f28" fmla="val 1800403"/>
              <a:gd name="f29" fmla="val 122098"/>
              <a:gd name="f30" fmla="val 1519120"/>
              <a:gd name="f31" fmla="val 930953"/>
              <a:gd name="f32" fmla="val 515931"/>
              <a:gd name="f33" fmla="val 1035869"/>
              <a:gd name="f34" fmla="val 1039954"/>
              <a:gd name="f35" fmla="val 1039345"/>
              <a:gd name="f36" fmla="val 652078"/>
              <a:gd name="f37" fmla="val 1039160"/>
              <a:gd name="f38" fmla="val 1029316"/>
              <a:gd name="f39" fmla="val 723920"/>
              <a:gd name="f40" fmla="val 217894"/>
              <a:gd name="f41" fmla="val 2205330"/>
              <a:gd name="f42" fmla="val 181840"/>
              <a:gd name="f43" fmla="val 1947070"/>
              <a:gd name="f44" fmla="val 1000266"/>
              <a:gd name="f45" fmla="val 932012"/>
              <a:gd name="f46" fmla="val 949113"/>
              <a:gd name="f47" fmla="val 1298429"/>
              <a:gd name="f48" fmla="val 330192"/>
              <a:gd name="f49" fmla="val 2564220"/>
              <a:gd name="f50" fmla="val 267995"/>
              <a:gd name="f51" fmla="val 237100"/>
              <a:gd name="f52" fmla="val 2342912"/>
              <a:gd name="f53" fmla="val 242309"/>
              <a:gd name="f54" fmla="val 2347112"/>
              <a:gd name="f55" fmla="val 920063"/>
              <a:gd name="f56" fmla="val 1506522"/>
              <a:gd name="f57" fmla="val 865005"/>
              <a:gd name="f58" fmla="val 1900914"/>
              <a:gd name="f59" fmla="val 772406"/>
              <a:gd name="f60" fmla="val 468924"/>
              <a:gd name="f61" fmla="val 835955"/>
              <a:gd name="f62" fmla="val 2109008"/>
              <a:gd name="f63" fmla="val 892044"/>
              <a:gd name="f64" fmla="val 148356"/>
              <a:gd name="f65" fmla="val 276144"/>
              <a:gd name="f66" fmla="val 2663936"/>
              <a:gd name="f67" fmla="val 764256"/>
              <a:gd name="f68" fmla="*/ f0 1 1040400"/>
              <a:gd name="f69" fmla="*/ f1 1 3240000"/>
              <a:gd name="f70" fmla="+- f4 0 f2"/>
              <a:gd name="f71" fmla="+- f3 0 f2"/>
              <a:gd name="f72" fmla="*/ f71 1 1040400"/>
              <a:gd name="f73" fmla="*/ f70 1 3240000"/>
              <a:gd name="f74" fmla="*/ f2 1 f72"/>
              <a:gd name="f75" fmla="*/ f3 1 f72"/>
              <a:gd name="f76" fmla="*/ f2 1 f73"/>
              <a:gd name="f77" fmla="*/ f4 1 f73"/>
              <a:gd name="f78" fmla="*/ f74 f68 1"/>
              <a:gd name="f79" fmla="*/ f75 f68 1"/>
              <a:gd name="f80" fmla="*/ f77 f69 1"/>
              <a:gd name="f81" fmla="*/ f76 f6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8" t="f81" r="f79" b="f80"/>
            <a:pathLst>
              <a:path w="1040400" h="3240000">
                <a:moveTo>
                  <a:pt x="f5" y="f6"/>
                </a:moveTo>
                <a:lnTo>
                  <a:pt x="f7" y="f8"/>
                </a:lnTo>
                <a:lnTo>
                  <a:pt x="f2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2"/>
                </a:lnTo>
                <a:lnTo>
                  <a:pt x="f14" y="f2"/>
                </a:lnTo>
                <a:lnTo>
                  <a:pt x="f15" y="f16"/>
                </a:lnTo>
                <a:close/>
                <a:moveTo>
                  <a:pt x="f17" y="f18"/>
                </a:move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close/>
                <a:moveTo>
                  <a:pt x="f27" y="f28"/>
                </a:moveTo>
                <a:lnTo>
                  <a:pt x="f29" y="f30"/>
                </a:lnTo>
                <a:lnTo>
                  <a:pt x="f31" y="f32"/>
                </a:lnTo>
                <a:lnTo>
                  <a:pt x="f33" y="f12"/>
                </a:lnTo>
                <a:lnTo>
                  <a:pt x="f34" y="f12"/>
                </a:lnTo>
                <a:lnTo>
                  <a:pt x="f35" y="f36"/>
                </a:lnTo>
                <a:lnTo>
                  <a:pt x="f3" y="f8"/>
                </a:lnTo>
                <a:lnTo>
                  <a:pt x="f37" y="f8"/>
                </a:lnTo>
                <a:lnTo>
                  <a:pt x="f38" y="f39"/>
                </a:lnTo>
                <a:close/>
                <a:moveTo>
                  <a:pt x="f40" y="f41"/>
                </a:move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close/>
                <a:moveTo>
                  <a:pt x="f48" y="f49"/>
                </a:moveTo>
                <a:lnTo>
                  <a:pt x="f50" y="f49"/>
                </a:lnTo>
                <a:lnTo>
                  <a:pt x="f51" y="f52"/>
                </a:lnTo>
                <a:lnTo>
                  <a:pt x="f53" y="f54"/>
                </a:lnTo>
                <a:lnTo>
                  <a:pt x="f55" y="f56"/>
                </a:lnTo>
                <a:lnTo>
                  <a:pt x="f57" y="f58"/>
                </a:lnTo>
                <a:close/>
                <a:moveTo>
                  <a:pt x="f59" y="f49"/>
                </a:moveTo>
                <a:lnTo>
                  <a:pt x="f60" y="f49"/>
                </a:lnTo>
                <a:lnTo>
                  <a:pt x="f61" y="f62"/>
                </a:lnTo>
                <a:close/>
                <a:moveTo>
                  <a:pt x="f63" y="f4"/>
                </a:moveTo>
                <a:lnTo>
                  <a:pt x="f64" y="f4"/>
                </a:lnTo>
                <a:lnTo>
                  <a:pt x="f65" y="f66"/>
                </a:lnTo>
                <a:lnTo>
                  <a:pt x="f67" y="f66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E207097-E4C4-401D-B341-A8847796F872}"/>
              </a:ext>
            </a:extLst>
          </p:cNvPr>
          <p:cNvSpPr/>
          <p:nvPr/>
        </p:nvSpPr>
        <p:spPr>
          <a:xfrm>
            <a:off x="9031684" y="4582469"/>
            <a:ext cx="599050" cy="598072"/>
          </a:xfrm>
          <a:custGeom>
            <a:avLst/>
            <a:gdLst>
              <a:gd name="f0" fmla="val w"/>
              <a:gd name="f1" fmla="val h"/>
              <a:gd name="f2" fmla="val 0"/>
              <a:gd name="f3" fmla="val 3228210"/>
              <a:gd name="f4" fmla="val 3222968"/>
              <a:gd name="f5" fmla="val 1619999"/>
              <a:gd name="f6" fmla="val 642446"/>
              <a:gd name="f7" fmla="val 2664115"/>
              <a:gd name="f8" fmla="val 1686562"/>
              <a:gd name="f9" fmla="val 2664116"/>
              <a:gd name="f10" fmla="val 2015013"/>
              <a:gd name="f11" fmla="val 2511495"/>
              <a:gd name="f12" fmla="val 2399422"/>
              <a:gd name="f13" fmla="val 1924159"/>
              <a:gd name="f14" fmla="val 2308568"/>
              <a:gd name="f15" fmla="val 1812086"/>
              <a:gd name="f16" fmla="val 1427912"/>
              <a:gd name="f17" fmla="val 1315839"/>
              <a:gd name="f18" fmla="val 1224985"/>
              <a:gd name="f19" fmla="val 575882"/>
              <a:gd name="f20" fmla="val 575884"/>
              <a:gd name="f21" fmla="val 509997"/>
              <a:gd name="f22" fmla="val 122689"/>
              <a:gd name="f23" fmla="val 942045"/>
              <a:gd name="f24" fmla="val 542556"/>
              <a:gd name="f25" fmla="val 974604"/>
              <a:gd name="f26" fmla="val 1620001"/>
              <a:gd name="f27" fmla="val 7099"/>
              <a:gd name="f28" fmla="val 1686560"/>
              <a:gd name="f29" fmla="val 2900441"/>
              <a:gd name="f30" fmla="val 349390"/>
              <a:gd name="f31" fmla="val 342291"/>
              <a:gd name="f32" fmla="val 330172"/>
              <a:gd name="f33" fmla="val 1679462"/>
              <a:gd name="f34" fmla="*/ f0 1 3228210"/>
              <a:gd name="f35" fmla="*/ f1 1 3222968"/>
              <a:gd name="f36" fmla="+- f4 0 f2"/>
              <a:gd name="f37" fmla="+- f3 0 f2"/>
              <a:gd name="f38" fmla="*/ f37 1 3228210"/>
              <a:gd name="f39" fmla="*/ f36 1 3222968"/>
              <a:gd name="f40" fmla="*/ f2 1 f38"/>
              <a:gd name="f41" fmla="*/ f3 1 f38"/>
              <a:gd name="f42" fmla="*/ f2 1 f39"/>
              <a:gd name="f43" fmla="*/ f4 1 f39"/>
              <a:gd name="f44" fmla="*/ f40 f34 1"/>
              <a:gd name="f45" fmla="*/ f41 f34 1"/>
              <a:gd name="f46" fmla="*/ f43 f35 1"/>
              <a:gd name="f47" fmla="*/ f42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3228210" h="3222968">
                <a:moveTo>
                  <a:pt x="f5" y="f6"/>
                </a:moveTo>
                <a:lnTo>
                  <a:pt x="f7" y="f8"/>
                </a:lnTo>
                <a:lnTo>
                  <a:pt x="f9" y="f8"/>
                </a:lnTo>
                <a:lnTo>
                  <a:pt x="f9" y="f4"/>
                </a:lnTo>
                <a:lnTo>
                  <a:pt x="f10" y="f4"/>
                </a:lnTo>
                <a:lnTo>
                  <a:pt x="f10" y="f11"/>
                </a:lnTo>
                <a:cubicBezTo>
                  <a:pt x="f10" y="f12"/>
                  <a:pt x="f13" y="f14"/>
                  <a:pt x="f15" y="f14"/>
                </a:cubicBezTo>
                <a:lnTo>
                  <a:pt x="f16" y="f14"/>
                </a:lnTo>
                <a:cubicBezTo>
                  <a:pt x="f17" y="f14"/>
                  <a:pt x="f18" y="f12"/>
                  <a:pt x="f18" y="f11"/>
                </a:cubicBezTo>
                <a:lnTo>
                  <a:pt x="f18" y="f4"/>
                </a:lnTo>
                <a:lnTo>
                  <a:pt x="f19" y="f4"/>
                </a:lnTo>
                <a:lnTo>
                  <a:pt x="f19" y="f8"/>
                </a:lnTo>
                <a:lnTo>
                  <a:pt x="f20" y="f8"/>
                </a:lnTo>
                <a:close/>
                <a:moveTo>
                  <a:pt x="f21" y="f22"/>
                </a:moveTo>
                <a:lnTo>
                  <a:pt x="f23" y="f22"/>
                </a:lnTo>
                <a:lnTo>
                  <a:pt x="f23" y="f24"/>
                </a:lnTo>
                <a:lnTo>
                  <a:pt x="f21" y="f25"/>
                </a:lnTo>
                <a:close/>
                <a:moveTo>
                  <a:pt x="f26" y="f27"/>
                </a:moveTo>
                <a:lnTo>
                  <a:pt x="f3" y="f28"/>
                </a:lnTo>
                <a:lnTo>
                  <a:pt x="f29" y="f28"/>
                </a:lnTo>
                <a:lnTo>
                  <a:pt x="f26" y="f30"/>
                </a:lnTo>
                <a:close/>
                <a:moveTo>
                  <a:pt x="f5" y="f2"/>
                </a:moveTo>
                <a:lnTo>
                  <a:pt x="f5" y="f31"/>
                </a:lnTo>
                <a:lnTo>
                  <a:pt x="f32" y="f33"/>
                </a:lnTo>
                <a:lnTo>
                  <a:pt x="f2" y="f33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00F812BF-060C-40F1-B626-F70EEC09AC45}"/>
              </a:ext>
            </a:extLst>
          </p:cNvPr>
          <p:cNvSpPr/>
          <p:nvPr/>
        </p:nvSpPr>
        <p:spPr>
          <a:xfrm>
            <a:off x="10920496" y="4648068"/>
            <a:ext cx="578522" cy="466920"/>
          </a:xfrm>
          <a:custGeom>
            <a:avLst/>
            <a:gdLst>
              <a:gd name="f0" fmla="val w"/>
              <a:gd name="f1" fmla="val h"/>
              <a:gd name="f2" fmla="val 0"/>
              <a:gd name="f3" fmla="val 3307788"/>
              <a:gd name="f4" fmla="val 2669631"/>
              <a:gd name="f5" fmla="val 2793832"/>
              <a:gd name="f6" fmla="val 1478391"/>
              <a:gd name="f7" fmla="val 2772990"/>
              <a:gd name="f8" fmla="val 1635402"/>
              <a:gd name="f9" fmla="val 2717678"/>
              <a:gd name="f10" fmla="val 1784517"/>
              <a:gd name="f11" fmla="val 2633007"/>
              <a:gd name="f12" fmla="val 1915952"/>
              <a:gd name="f13" fmla="val 2695386"/>
              <a:gd name="f14" fmla="val 1951862"/>
              <a:gd name="f15" fmla="val 2772768"/>
              <a:gd name="f16" fmla="val 1955673"/>
              <a:gd name="f17" fmla="val 2841607"/>
              <a:gd name="f18" fmla="val 1924185"/>
              <a:gd name="f19" fmla="val 2943442"/>
              <a:gd name="f20" fmla="val 1877605"/>
              <a:gd name="f21" fmla="val 2999062"/>
              <a:gd name="f22" fmla="val 1766364"/>
              <a:gd name="f23" fmla="val 2975226"/>
              <a:gd name="f24" fmla="val 1656948"/>
              <a:gd name="f25" fmla="val 2955176"/>
              <a:gd name="f26" fmla="val 1564911"/>
              <a:gd name="f27" fmla="val 2883463"/>
              <a:gd name="f28" fmla="val 1495086"/>
              <a:gd name="f29" fmla="val 2807611"/>
              <a:gd name="f30" fmla="val 1247700"/>
              <a:gd name="f31" fmla="val 2807472"/>
              <a:gd name="f32" fmla="val 1256060"/>
              <a:gd name="f33" fmla="val 2994195"/>
              <a:gd name="f34" fmla="val 1281771"/>
              <a:gd name="f35" fmla="val 3148201"/>
              <a:gd name="f36" fmla="val 1421768"/>
              <a:gd name="f37" fmla="val 3189276"/>
              <a:gd name="f38" fmla="val 1610317"/>
              <a:gd name="f39" fmla="val 3235041"/>
              <a:gd name="f40" fmla="val 1820393"/>
              <a:gd name="f41" fmla="val 3128252"/>
              <a:gd name="f42" fmla="val 2033972"/>
              <a:gd name="f43" fmla="val 2932732"/>
              <a:gd name="f44" fmla="val 2123406"/>
              <a:gd name="f45" fmla="val 2789297"/>
              <a:gd name="f46" fmla="val 2189015"/>
              <a:gd name="f47" fmla="val 2626543"/>
              <a:gd name="f48" fmla="val 2174805"/>
              <a:gd name="f49" fmla="val 2499470"/>
              <a:gd name="f50" fmla="val 2094044"/>
              <a:gd name="f51" fmla="val 2427194"/>
              <a:gd name="f52" fmla="val 2172627"/>
              <a:gd name="f53" fmla="val 2343030"/>
              <a:gd name="f54" fmla="val 2241391"/>
              <a:gd name="f55" fmla="val 2248861"/>
              <a:gd name="f56" fmla="val 2297980"/>
              <a:gd name="f57" fmla="val 2178351"/>
              <a:gd name="f58" fmla="val 2340352"/>
              <a:gd name="f59" fmla="val 2104446"/>
              <a:gd name="f60" fmla="val 2374567"/>
              <a:gd name="f61" fmla="val 2027600"/>
              <a:gd name="f62" fmla="val 2398134"/>
              <a:gd name="f63" fmla="val 2397615"/>
              <a:gd name="f64" fmla="val 3265361"/>
              <a:gd name="f65" fmla="val 2549905"/>
              <a:gd name="f66" fmla="val 2537441"/>
              <a:gd name="f67" fmla="val 2669620"/>
              <a:gd name="f68" fmla="val 1653814"/>
              <a:gd name="f69" fmla="val 773102"/>
              <a:gd name="f70" fmla="val 2669642"/>
              <a:gd name="f71" fmla="val 46417"/>
              <a:gd name="f72" fmla="val 2550707"/>
              <a:gd name="f73" fmla="val 2398955"/>
              <a:gd name="f74" fmla="val 1280678"/>
              <a:gd name="f75" fmla="val 2398436"/>
              <a:gd name="f76" fmla="val 1203764"/>
              <a:gd name="f77" fmla="val 2374915"/>
              <a:gd name="f78" fmla="val 1129786"/>
              <a:gd name="f79" fmla="val 2340732"/>
              <a:gd name="f80" fmla="val 1059201"/>
              <a:gd name="f81" fmla="val 2298380"/>
              <a:gd name="f82" fmla="val 693039"/>
              <a:gd name="f83" fmla="val 2078675"/>
              <a:gd name="f84" fmla="val 477900"/>
              <a:gd name="f85" fmla="val 1674935"/>
              <a:gd name="f86" fmla="val 499745"/>
              <a:gd name="f87" fmla="val 1248476"/>
              <a:gd name="f88" fmla="val 1331611"/>
              <a:gd name="f89" fmla="val 201752"/>
              <a:gd name="f90" fmla="val 1206335"/>
              <a:gd name="f91" fmla="val 290902"/>
              <a:gd name="f92" fmla="val 1124761"/>
              <a:gd name="f93" fmla="val 308382"/>
              <a:gd name="f94" fmla="val 1132336"/>
              <a:gd name="f95" fmla="val 435988"/>
              <a:gd name="f96" fmla="val 1160888"/>
              <a:gd name="f97" fmla="val 640507"/>
              <a:gd name="f98" fmla="val 1527973"/>
              <a:gd name="f99" fmla="val 617783"/>
              <a:gd name="f100" fmla="val 1498839"/>
              <a:gd name="f101" fmla="val 840365"/>
              <a:gd name="f102" fmla="val 1455138"/>
              <a:gd name="f103" fmla="val 960979"/>
              <a:gd name="f104" fmla="val 1395705"/>
              <a:gd name="f105" fmla="val 987199"/>
              <a:gd name="f106" fmla="val 1213910"/>
              <a:gd name="f107" fmla="val 1052459"/>
              <a:gd name="f108" fmla="val 1331028"/>
              <a:gd name="f109" fmla="val 972050"/>
              <a:gd name="f110" fmla="val 1364241"/>
              <a:gd name="f111" fmla="val 921357"/>
              <a:gd name="f112" fmla="val 1360745"/>
              <a:gd name="f113" fmla="val 809484"/>
              <a:gd name="f114" fmla="val 1360746"/>
              <a:gd name="f115" fmla="val 646916"/>
              <a:gd name="f116" fmla="val 1111360"/>
              <a:gd name="f117" fmla="val 626523"/>
              <a:gd name="f118" fmla="val 1020462"/>
              <a:gd name="f119" fmla="val 495421"/>
              <a:gd name="f120" fmla="val 941218"/>
              <a:gd name="f121" fmla="val 374224"/>
              <a:gd name="f122" fmla="val 1061250"/>
              <a:gd name="f123" fmla="val 280996"/>
              <a:gd name="f124" fmla="val 2164365"/>
              <a:gd name="f125" fmla="val 80223"/>
              <a:gd name="f126" fmla="val 2021192"/>
              <a:gd name="f127" fmla="val 182108"/>
              <a:gd name="f128" fmla="val 1927964"/>
              <a:gd name="f129" fmla="val 202086"/>
              <a:gd name="f130" fmla="val 1936621"/>
              <a:gd name="f131" fmla="val 347922"/>
              <a:gd name="f132" fmla="val 1969252"/>
              <a:gd name="f133" fmla="val 581657"/>
              <a:gd name="f134" fmla="val 2388778"/>
              <a:gd name="f135" fmla="val 555687"/>
              <a:gd name="f136" fmla="val 2355482"/>
              <a:gd name="f137" fmla="val 810066"/>
              <a:gd name="f138" fmla="val 2305538"/>
              <a:gd name="f139" fmla="val 947910"/>
              <a:gd name="f140" fmla="val 2237615"/>
              <a:gd name="f141" fmla="val 977876"/>
              <a:gd name="f142" fmla="val 2029849"/>
              <a:gd name="f143" fmla="val 2163698"/>
              <a:gd name="f144" fmla="val 960563"/>
              <a:gd name="f145" fmla="val 2201656"/>
              <a:gd name="f146" fmla="val 902628"/>
              <a:gd name="f147" fmla="val 2197660"/>
              <a:gd name="f148" fmla="val 774773"/>
              <a:gd name="f149" fmla="val 2197661"/>
              <a:gd name="f150" fmla="val 588982"/>
              <a:gd name="f151" fmla="val 1912649"/>
              <a:gd name="f152" fmla="val 565676"/>
              <a:gd name="f153" fmla="val 1808765"/>
              <a:gd name="f154" fmla="val 415844"/>
              <a:gd name="f155" fmla="val 1718201"/>
              <a:gd name="f156" fmla="val 277334"/>
              <a:gd name="f157" fmla="val 1855380"/>
              <a:gd name="f158" fmla="val 170787"/>
              <a:gd name="f159" fmla="val 1754169"/>
              <a:gd name="f160" fmla="val 1583512"/>
              <a:gd name="f161" fmla="val 121444"/>
              <a:gd name="f162" fmla="val 1472387"/>
              <a:gd name="f163" fmla="val 145257"/>
              <a:gd name="f164" fmla="val 1482706"/>
              <a:gd name="f165" fmla="val 319088"/>
              <a:gd name="f166" fmla="val 1521601"/>
              <a:gd name="f167" fmla="val 597693"/>
              <a:gd name="f168" fmla="val 2021663"/>
              <a:gd name="f169" fmla="val 566738"/>
              <a:gd name="f170" fmla="val 1981975"/>
              <a:gd name="f171" fmla="val 869950"/>
              <a:gd name="f172" fmla="val 1922443"/>
              <a:gd name="f173" fmla="val 1034256"/>
              <a:gd name="f174" fmla="val 1841481"/>
              <a:gd name="f175" fmla="val 1069974"/>
              <a:gd name="f176" fmla="val 1593831"/>
              <a:gd name="f177" fmla="val 1158875"/>
              <a:gd name="f178" fmla="val 1753374"/>
              <a:gd name="f179" fmla="val 1049338"/>
              <a:gd name="f180" fmla="val 1798619"/>
              <a:gd name="f181" fmla="val 980281"/>
              <a:gd name="f182" fmla="val 1793856"/>
              <a:gd name="f183" fmla="val 827882"/>
              <a:gd name="f184" fmla="val 1793857"/>
              <a:gd name="f185" fmla="val 606424"/>
              <a:gd name="f186" fmla="val 1454132"/>
              <a:gd name="f187" fmla="val 578644"/>
              <a:gd name="f188" fmla="val 1330306"/>
              <a:gd name="f189" fmla="val 400050"/>
              <a:gd name="f190" fmla="val 1222356"/>
              <a:gd name="f191" fmla="val 234950"/>
              <a:gd name="f192" fmla="val 1385869"/>
              <a:gd name="f193" fmla="val 107950"/>
              <a:gd name="f194" fmla="*/ f0 1 3307788"/>
              <a:gd name="f195" fmla="*/ f1 1 2669631"/>
              <a:gd name="f196" fmla="+- f4 0 f2"/>
              <a:gd name="f197" fmla="+- f3 0 f2"/>
              <a:gd name="f198" fmla="*/ f197 1 3307788"/>
              <a:gd name="f199" fmla="*/ f196 1 2669631"/>
              <a:gd name="f200" fmla="*/ f2 1 f198"/>
              <a:gd name="f201" fmla="*/ f3 1 f198"/>
              <a:gd name="f202" fmla="*/ f2 1 f199"/>
              <a:gd name="f203" fmla="*/ f4 1 f199"/>
              <a:gd name="f204" fmla="*/ f200 f194 1"/>
              <a:gd name="f205" fmla="*/ f201 f194 1"/>
              <a:gd name="f206" fmla="*/ f203 f195 1"/>
              <a:gd name="f207" fmla="*/ f202 f19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04" t="f207" r="f205" b="f206"/>
            <a:pathLst>
              <a:path w="3307788" h="2669631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5" y="f6"/>
                </a:cubicBezTo>
                <a:close/>
                <a:moveTo>
                  <a:pt x="f29" y="f30"/>
                </a:moveTo>
                <a:lnTo>
                  <a:pt x="f31" y="f32"/>
                </a:lnTo>
                <a:cubicBezTo>
                  <a:pt x="f33" y="f34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59" y="f60"/>
                  <a:pt x="f61" y="f62"/>
                </a:cubicBezTo>
                <a:lnTo>
                  <a:pt x="f3" y="f63"/>
                </a:lnTo>
                <a:cubicBezTo>
                  <a:pt x="f64" y="f65"/>
                  <a:pt x="f66" y="f67"/>
                  <a:pt x="f68" y="f4"/>
                </a:cubicBezTo>
                <a:cubicBezTo>
                  <a:pt x="f69" y="f70"/>
                  <a:pt x="f71" y="f72"/>
                  <a:pt x="f2" y="f73"/>
                </a:cubicBezTo>
                <a:lnTo>
                  <a:pt x="f74" y="f75"/>
                </a:lnTo>
                <a:cubicBezTo>
                  <a:pt x="f76" y="f77"/>
                  <a:pt x="f78" y="f79"/>
                  <a:pt x="f80" y="f81"/>
                </a:cubicBezTo>
                <a:cubicBezTo>
                  <a:pt x="f82" y="f83"/>
                  <a:pt x="f84" y="f85"/>
                  <a:pt x="f86" y="f87"/>
                </a:cubicBezTo>
                <a:close/>
                <a:moveTo>
                  <a:pt x="f88" y="f89"/>
                </a:move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98" y="f99"/>
                  <a:pt x="f100" y="f101"/>
                </a:cubicBezTo>
                <a:cubicBezTo>
                  <a:pt x="f102" y="f103"/>
                  <a:pt x="f104" y="f105"/>
                  <a:pt x="f106" y="f107"/>
                </a:cubicBezTo>
                <a:cubicBezTo>
                  <a:pt x="f108" y="f109"/>
                  <a:pt x="f110" y="f111"/>
                  <a:pt x="f112" y="f113"/>
                </a:cubicBezTo>
                <a:cubicBezTo>
                  <a:pt x="f114" y="f115"/>
                  <a:pt x="f116" y="f117"/>
                  <a:pt x="f118" y="f119"/>
                </a:cubicBezTo>
                <a:cubicBezTo>
                  <a:pt x="f120" y="f121"/>
                  <a:pt x="f122" y="f123"/>
                  <a:pt x="f88" y="f89"/>
                </a:cubicBezTo>
                <a:close/>
                <a:moveTo>
                  <a:pt x="f124" y="f125"/>
                </a:moveTo>
                <a:cubicBezTo>
                  <a:pt x="f126" y="f127"/>
                  <a:pt x="f128" y="f129"/>
                  <a:pt x="f130" y="f131"/>
                </a:cubicBezTo>
                <a:cubicBezTo>
                  <a:pt x="f132" y="f133"/>
                  <a:pt x="f134" y="f135"/>
                  <a:pt x="f136" y="f137"/>
                </a:cubicBezTo>
                <a:cubicBezTo>
                  <a:pt x="f138" y="f139"/>
                  <a:pt x="f140" y="f141"/>
                  <a:pt x="f142" y="f107"/>
                </a:cubicBezTo>
                <a:cubicBezTo>
                  <a:pt x="f143" y="f144"/>
                  <a:pt x="f145" y="f146"/>
                  <a:pt x="f147" y="f148"/>
                </a:cubicBezTo>
                <a:cubicBezTo>
                  <a:pt x="f149" y="f150"/>
                  <a:pt x="f151" y="f152"/>
                  <a:pt x="f153" y="f154"/>
                </a:cubicBezTo>
                <a:cubicBezTo>
                  <a:pt x="f155" y="f156"/>
                  <a:pt x="f157" y="f158"/>
                  <a:pt x="f124" y="f125"/>
                </a:cubicBezTo>
                <a:close/>
                <a:moveTo>
                  <a:pt x="f159" y="f2"/>
                </a:moveTo>
                <a:cubicBezTo>
                  <a:pt x="f160" y="f161"/>
                  <a:pt x="f162" y="f163"/>
                  <a:pt x="f164" y="f165"/>
                </a:cubicBezTo>
                <a:cubicBezTo>
                  <a:pt x="f166" y="f167"/>
                  <a:pt x="f168" y="f169"/>
                  <a:pt x="f170" y="f171"/>
                </a:cubicBezTo>
                <a:cubicBezTo>
                  <a:pt x="f172" y="f173"/>
                  <a:pt x="f174" y="f175"/>
                  <a:pt x="f176" y="f177"/>
                </a:cubicBezTo>
                <a:cubicBezTo>
                  <a:pt x="f178" y="f179"/>
                  <a:pt x="f180" y="f181"/>
                  <a:pt x="f182" y="f183"/>
                </a:cubicBezTo>
                <a:cubicBezTo>
                  <a:pt x="f184" y="f185"/>
                  <a:pt x="f186" y="f187"/>
                  <a:pt x="f188" y="f189"/>
                </a:cubicBezTo>
                <a:cubicBezTo>
                  <a:pt x="f190" y="f191"/>
                  <a:pt x="f192" y="f193"/>
                  <a:pt x="f159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6" name="Rounded Rectangle 25">
            <a:extLst>
              <a:ext uri="{FF2B5EF4-FFF2-40B4-BE49-F238E27FC236}">
                <a16:creationId xmlns:a16="http://schemas.microsoft.com/office/drawing/2014/main" id="{5BE78196-4170-4A01-8C40-3764F26DCF77}"/>
              </a:ext>
            </a:extLst>
          </p:cNvPr>
          <p:cNvSpPr/>
          <p:nvPr/>
        </p:nvSpPr>
        <p:spPr>
          <a:xfrm>
            <a:off x="10979054" y="5849480"/>
            <a:ext cx="664119" cy="486707"/>
          </a:xfrm>
          <a:custGeom>
            <a:avLst/>
            <a:gdLst>
              <a:gd name="f0" fmla="val w"/>
              <a:gd name="f1" fmla="val h"/>
              <a:gd name="f2" fmla="val 0"/>
              <a:gd name="f3" fmla="val 3248842"/>
              <a:gd name="f4" fmla="val 2380886"/>
              <a:gd name="f5" fmla="val 1194785"/>
              <a:gd name="f6" fmla="val 1472263"/>
              <a:gd name="f7" fmla="val 1150014"/>
              <a:gd name="f8" fmla="val 1113720"/>
              <a:gd name="f9" fmla="val 1508557"/>
              <a:gd name="f10" fmla="val 1553328"/>
              <a:gd name="f11" fmla="val 1600880"/>
              <a:gd name="f12" fmla="val 1645651"/>
              <a:gd name="f13" fmla="val 1681945"/>
              <a:gd name="f14" fmla="val 2067186"/>
              <a:gd name="f15" fmla="val 2111957"/>
              <a:gd name="f16" fmla="val 2148251"/>
              <a:gd name="f17" fmla="val 2582402"/>
              <a:gd name="f18" fmla="val 986449"/>
              <a:gd name="f19" fmla="val 2477247"/>
              <a:gd name="f20" fmla="val 2392002"/>
              <a:gd name="f21" fmla="val 1071694"/>
              <a:gd name="f22" fmla="val 1176848"/>
              <a:gd name="f23" fmla="val 1282003"/>
              <a:gd name="f24" fmla="val 1367248"/>
              <a:gd name="f25" fmla="val 2687557"/>
              <a:gd name="f26" fmla="val 2772801"/>
              <a:gd name="f27" fmla="val 679570"/>
              <a:gd name="f28" fmla="val 574415"/>
              <a:gd name="f29" fmla="val 489171"/>
              <a:gd name="f30" fmla="val 784725"/>
              <a:gd name="f31" fmla="val 869970"/>
              <a:gd name="f32" fmla="val 867954"/>
              <a:gd name="f33" fmla="val 155801"/>
              <a:gd name="f34" fmla="val 726849"/>
              <a:gd name="f35" fmla="val 858549"/>
              <a:gd name="f36" fmla="val 2535122"/>
              <a:gd name="f37" fmla="val 2394017"/>
              <a:gd name="f38" fmla="val 677268"/>
              <a:gd name="f39" fmla="val 2584703"/>
              <a:gd name="f40" fmla="val 2736658"/>
              <a:gd name="f41" fmla="val 607820"/>
              <a:gd name="f42" fmla="val 2766265"/>
              <a:gd name="f43" fmla="val 579906"/>
              <a:gd name="f44" fmla="val 2806392"/>
              <a:gd name="f45" fmla="val 564164"/>
              <a:gd name="f46" fmla="val 2850195"/>
              <a:gd name="f47" fmla="val 3069929"/>
              <a:gd name="f48" fmla="val 3168740"/>
              <a:gd name="f49" fmla="val 644266"/>
              <a:gd name="f50" fmla="val 743077"/>
              <a:gd name="f51" fmla="val 792706"/>
              <a:gd name="f52" fmla="val 891517"/>
              <a:gd name="f53" fmla="val 971619"/>
              <a:gd name="f54" fmla="val 3054536"/>
              <a:gd name="f55" fmla="val 3060628"/>
              <a:gd name="f56" fmla="val 989042"/>
              <a:gd name="f57" fmla="val 3063411"/>
              <a:gd name="f58" fmla="val 1007758"/>
              <a:gd name="f59" fmla="val 1027125"/>
              <a:gd name="f60" fmla="val 2015961"/>
              <a:gd name="f61" fmla="val 2889080"/>
              <a:gd name="f62" fmla="val 2260325"/>
              <a:gd name="f63" fmla="val 2326909"/>
              <a:gd name="f64" fmla="val 2835102"/>
              <a:gd name="f65" fmla="val 2768518"/>
              <a:gd name="f66" fmla="val 2286284"/>
              <a:gd name="f67" fmla="val 2219700"/>
              <a:gd name="f68" fmla="val 2165723"/>
              <a:gd name="f69" fmla="val 1096248"/>
              <a:gd name="f70" fmla="val 1042270"/>
              <a:gd name="f71" fmla="val 975686"/>
              <a:gd name="f72" fmla="val 493453"/>
              <a:gd name="f73" fmla="val 426869"/>
              <a:gd name="f74" fmla="val 372891"/>
              <a:gd name="f75" fmla="val 198560"/>
              <a:gd name="f76" fmla="val 201343"/>
              <a:gd name="f77" fmla="val 207435"/>
              <a:gd name="f78" fmla="val 178913"/>
              <a:gd name="f79" fmla="val 80102"/>
              <a:gd name="f80" fmla="val 398647"/>
              <a:gd name="f81" fmla="val 447310"/>
              <a:gd name="f82" fmla="val 491436"/>
              <a:gd name="f83" fmla="val 583593"/>
              <a:gd name="f84" fmla="val 523419"/>
              <a:gd name="f85" fmla="val 615395"/>
              <a:gd name="f86" fmla="*/ f0 1 3248842"/>
              <a:gd name="f87" fmla="*/ f1 1 2380886"/>
              <a:gd name="f88" fmla="+- f4 0 f2"/>
              <a:gd name="f89" fmla="+- f3 0 f2"/>
              <a:gd name="f90" fmla="*/ f89 1 3248842"/>
              <a:gd name="f91" fmla="*/ f88 1 2380886"/>
              <a:gd name="f92" fmla="*/ f2 1 f90"/>
              <a:gd name="f93" fmla="*/ f3 1 f90"/>
              <a:gd name="f94" fmla="*/ f2 1 f91"/>
              <a:gd name="f95" fmla="*/ f4 1 f91"/>
              <a:gd name="f96" fmla="*/ f92 f86 1"/>
              <a:gd name="f97" fmla="*/ f93 f86 1"/>
              <a:gd name="f98" fmla="*/ f95 f87 1"/>
              <a:gd name="f99" fmla="*/ f94 f8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9" r="f97" b="f98"/>
            <a:pathLst>
              <a:path w="3248842" h="2380886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lnTo>
                  <a:pt x="f8" y="f11"/>
                </a:lnTo>
                <a:cubicBezTo>
                  <a:pt x="f8" y="f12"/>
                  <a:pt x="f7" y="f13"/>
                  <a:pt x="f5" y="f13"/>
                </a:cubicBezTo>
                <a:lnTo>
                  <a:pt x="f14" y="f13"/>
                </a:lnTo>
                <a:cubicBezTo>
                  <a:pt x="f15" y="f13"/>
                  <a:pt x="f16" y="f12"/>
                  <a:pt x="f16" y="f11"/>
                </a:cubicBezTo>
                <a:lnTo>
                  <a:pt x="f16" y="f10"/>
                </a:lnTo>
                <a:cubicBezTo>
                  <a:pt x="f16" y="f9"/>
                  <a:pt x="f15" y="f6"/>
                  <a:pt x="f14" y="f6"/>
                </a:cubicBezTo>
                <a:close/>
                <a:moveTo>
                  <a:pt x="f17" y="f18"/>
                </a:moveTo>
                <a:cubicBezTo>
                  <a:pt x="f19" y="f18"/>
                  <a:pt x="f20" y="f21"/>
                  <a:pt x="f20" y="f22"/>
                </a:cubicBezTo>
                <a:cubicBezTo>
                  <a:pt x="f20" y="f23"/>
                  <a:pt x="f19" y="f24"/>
                  <a:pt x="f17" y="f24"/>
                </a:cubicBezTo>
                <a:cubicBezTo>
                  <a:pt x="f25" y="f24"/>
                  <a:pt x="f26" y="f23"/>
                  <a:pt x="f26" y="f22"/>
                </a:cubicBezTo>
                <a:cubicBezTo>
                  <a:pt x="f26" y="f21"/>
                  <a:pt x="f25" y="f18"/>
                  <a:pt x="f17" y="f18"/>
                </a:cubicBezTo>
                <a:close/>
                <a:moveTo>
                  <a:pt x="f27" y="f18"/>
                </a:moveTo>
                <a:cubicBezTo>
                  <a:pt x="f28" y="f18"/>
                  <a:pt x="f29" y="f21"/>
                  <a:pt x="f29" y="f22"/>
                </a:cubicBezTo>
                <a:cubicBezTo>
                  <a:pt x="f29" y="f23"/>
                  <a:pt x="f28" y="f24"/>
                  <a:pt x="f27" y="f24"/>
                </a:cubicBezTo>
                <a:cubicBezTo>
                  <a:pt x="f30" y="f24"/>
                  <a:pt x="f31" y="f23"/>
                  <a:pt x="f31" y="f22"/>
                </a:cubicBezTo>
                <a:cubicBezTo>
                  <a:pt x="f31" y="f21"/>
                  <a:pt x="f30" y="f18"/>
                  <a:pt x="f27" y="f18"/>
                </a:cubicBezTo>
                <a:close/>
                <a:moveTo>
                  <a:pt x="f32" y="f33"/>
                </a:moveTo>
                <a:lnTo>
                  <a:pt x="f34" y="f35"/>
                </a:lnTo>
                <a:lnTo>
                  <a:pt x="f36" y="f35"/>
                </a:lnTo>
                <a:lnTo>
                  <a:pt x="f37" y="f33"/>
                </a:lnTo>
                <a:close/>
                <a:moveTo>
                  <a:pt x="f38" y="f2"/>
                </a:moveTo>
                <a:lnTo>
                  <a:pt x="f39" y="f2"/>
                </a:lnTo>
                <a:lnTo>
                  <a:pt x="f40" y="f41"/>
                </a:lnTo>
                <a:cubicBezTo>
                  <a:pt x="f42" y="f43"/>
                  <a:pt x="f44" y="f45"/>
                  <a:pt x="f46" y="f45"/>
                </a:cubicBezTo>
                <a:lnTo>
                  <a:pt x="f47" y="f45"/>
                </a:lnTo>
                <a:cubicBezTo>
                  <a:pt x="f48" y="f45"/>
                  <a:pt x="f3" y="f49"/>
                  <a:pt x="f3" y="f50"/>
                </a:cubicBezTo>
                <a:lnTo>
                  <a:pt x="f3" y="f51"/>
                </a:lnTo>
                <a:cubicBezTo>
                  <a:pt x="f3" y="f52"/>
                  <a:pt x="f48" y="f53"/>
                  <a:pt x="f47" y="f53"/>
                </a:cubicBezTo>
                <a:lnTo>
                  <a:pt x="f54" y="f53"/>
                </a:lnTo>
                <a:cubicBezTo>
                  <a:pt x="f55" y="f56"/>
                  <a:pt x="f57" y="f58"/>
                  <a:pt x="f57" y="f59"/>
                </a:cubicBezTo>
                <a:lnTo>
                  <a:pt x="f57" y="f60"/>
                </a:lnTo>
                <a:lnTo>
                  <a:pt x="f61" y="f60"/>
                </a:lnTo>
                <a:lnTo>
                  <a:pt x="f61" y="f62"/>
                </a:lnTo>
                <a:cubicBezTo>
                  <a:pt x="f61" y="f63"/>
                  <a:pt x="f64" y="f4"/>
                  <a:pt x="f65" y="f4"/>
                </a:cubicBezTo>
                <a:lnTo>
                  <a:pt x="f66" y="f4"/>
                </a:lnTo>
                <a:cubicBezTo>
                  <a:pt x="f67" y="f4"/>
                  <a:pt x="f68" y="f63"/>
                  <a:pt x="f68" y="f62"/>
                </a:cubicBezTo>
                <a:lnTo>
                  <a:pt x="f68" y="f60"/>
                </a:lnTo>
                <a:lnTo>
                  <a:pt x="f69" y="f60"/>
                </a:lnTo>
                <a:lnTo>
                  <a:pt x="f69" y="f62"/>
                </a:lnTo>
                <a:cubicBezTo>
                  <a:pt x="f69" y="f63"/>
                  <a:pt x="f70" y="f4"/>
                  <a:pt x="f71" y="f4"/>
                </a:cubicBezTo>
                <a:lnTo>
                  <a:pt x="f72" y="f4"/>
                </a:lnTo>
                <a:cubicBezTo>
                  <a:pt x="f73" y="f4"/>
                  <a:pt x="f74" y="f63"/>
                  <a:pt x="f74" y="f62"/>
                </a:cubicBezTo>
                <a:lnTo>
                  <a:pt x="f74" y="f60"/>
                </a:lnTo>
                <a:lnTo>
                  <a:pt x="f75" y="f60"/>
                </a:lnTo>
                <a:lnTo>
                  <a:pt x="f75" y="f59"/>
                </a:lnTo>
                <a:cubicBezTo>
                  <a:pt x="f75" y="f58"/>
                  <a:pt x="f76" y="f56"/>
                  <a:pt x="f77" y="f53"/>
                </a:cubicBezTo>
                <a:lnTo>
                  <a:pt x="f78" y="f53"/>
                </a:lnTo>
                <a:cubicBezTo>
                  <a:pt x="f79" y="f53"/>
                  <a:pt x="f2" y="f52"/>
                  <a:pt x="f2" y="f51"/>
                </a:cubicBezTo>
                <a:lnTo>
                  <a:pt x="f2" y="f50"/>
                </a:lnTo>
                <a:cubicBezTo>
                  <a:pt x="f2" y="f49"/>
                  <a:pt x="f79" y="f45"/>
                  <a:pt x="f78" y="f45"/>
                </a:cubicBezTo>
                <a:lnTo>
                  <a:pt x="f80" y="f45"/>
                </a:lnTo>
                <a:cubicBezTo>
                  <a:pt x="f81" y="f45"/>
                  <a:pt x="f82" y="f83"/>
                  <a:pt x="f84" y="f85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7" name="Donut 39">
            <a:extLst>
              <a:ext uri="{FF2B5EF4-FFF2-40B4-BE49-F238E27FC236}">
                <a16:creationId xmlns:a16="http://schemas.microsoft.com/office/drawing/2014/main" id="{E5467F73-17E6-456B-90CD-D29684FB5405}"/>
              </a:ext>
            </a:extLst>
          </p:cNvPr>
          <p:cNvSpPr/>
          <p:nvPr/>
        </p:nvSpPr>
        <p:spPr>
          <a:xfrm>
            <a:off x="4185309" y="4555933"/>
            <a:ext cx="651171" cy="651171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1152300"/>
              <a:gd name="f5" fmla="val 922782"/>
              <a:gd name="f6" fmla="val 2354400"/>
              <a:gd name="f7" fmla="val 1620000"/>
              <a:gd name="f8" fmla="val 2317218"/>
              <a:gd name="f9" fmla="val 342403"/>
              <a:gd name="f10" fmla="val 914403"/>
              <a:gd name="f11" fmla="val 2325597"/>
              <a:gd name="f12" fmla="val 2897597"/>
              <a:gd name="f13" fmla="val 2514701"/>
              <a:gd name="f14" fmla="val 725299"/>
              <a:gd name="f15" fmla="*/ f0 1 3240000"/>
              <a:gd name="f16" fmla="*/ f1 1 3240000"/>
              <a:gd name="f17" fmla="+- f3 0 f2"/>
              <a:gd name="f18" fmla="*/ f17 1 3240000"/>
              <a:gd name="f19" fmla="*/ f2 1 f18"/>
              <a:gd name="f20" fmla="*/ f3 1 f18"/>
              <a:gd name="f21" fmla="*/ f19 f15 1"/>
              <a:gd name="f22" fmla="*/ f20 f15 1"/>
              <a:gd name="f23" fmla="*/ f20 f16 1"/>
              <a:gd name="f24" fmla="*/ f19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1" t="f24" r="f22" b="f23"/>
            <a:pathLst>
              <a:path w="3240000" h="3240000">
                <a:moveTo>
                  <a:pt x="f4" y="f5"/>
                </a:moveTo>
                <a:lnTo>
                  <a:pt x="f6" y="f7"/>
                </a:lnTo>
                <a:lnTo>
                  <a:pt x="f4" y="f8"/>
                </a:lnTo>
                <a:close/>
                <a:moveTo>
                  <a:pt x="f7" y="f9"/>
                </a:moveTo>
                <a:cubicBezTo>
                  <a:pt x="f10" y="f9"/>
                  <a:pt x="f9" y="f10"/>
                  <a:pt x="f9" y="f7"/>
                </a:cubicBezTo>
                <a:cubicBezTo>
                  <a:pt x="f9" y="f11"/>
                  <a:pt x="f10" y="f12"/>
                  <a:pt x="f7" y="f12"/>
                </a:cubicBezTo>
                <a:cubicBezTo>
                  <a:pt x="f11" y="f12"/>
                  <a:pt x="f12" y="f11"/>
                  <a:pt x="f12" y="f7"/>
                </a:cubicBezTo>
                <a:cubicBezTo>
                  <a:pt x="f12" y="f10"/>
                  <a:pt x="f11" y="f9"/>
                  <a:pt x="f7" y="f9"/>
                </a:cubicBezTo>
                <a:close/>
                <a:moveTo>
                  <a:pt x="f7" y="f2"/>
                </a:moveTo>
                <a:cubicBezTo>
                  <a:pt x="f13" y="f2"/>
                  <a:pt x="f3" y="f14"/>
                  <a:pt x="f3" y="f7"/>
                </a:cubicBezTo>
                <a:cubicBezTo>
                  <a:pt x="f3" y="f13"/>
                  <a:pt x="f13" y="f3"/>
                  <a:pt x="f7" y="f3"/>
                </a:cubicBezTo>
                <a:cubicBezTo>
                  <a:pt x="f14" y="f3"/>
                  <a:pt x="f2" y="f13"/>
                  <a:pt x="f2" y="f7"/>
                </a:cubicBezTo>
                <a:cubicBezTo>
                  <a:pt x="f2" y="f14"/>
                  <a:pt x="f14" y="f2"/>
                  <a:pt x="f7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8" name="Chord 38">
            <a:extLst>
              <a:ext uri="{FF2B5EF4-FFF2-40B4-BE49-F238E27FC236}">
                <a16:creationId xmlns:a16="http://schemas.microsoft.com/office/drawing/2014/main" id="{D650E269-A1E9-4C90-8B8A-6899D8B4997A}"/>
              </a:ext>
            </a:extLst>
          </p:cNvPr>
          <p:cNvSpPr/>
          <p:nvPr/>
        </p:nvSpPr>
        <p:spPr>
          <a:xfrm>
            <a:off x="6671206" y="5636471"/>
            <a:ext cx="548667" cy="705541"/>
          </a:xfrm>
          <a:custGeom>
            <a:avLst/>
            <a:gdLst>
              <a:gd name="f0" fmla="val w"/>
              <a:gd name="f1" fmla="val h"/>
              <a:gd name="f2" fmla="val 0"/>
              <a:gd name="f3" fmla="val 2519554"/>
              <a:gd name="f4" fmla="val 3240000"/>
              <a:gd name="f5" fmla="val 1259778"/>
              <a:gd name="f6" fmla="val 1299543"/>
              <a:gd name="f7" fmla="val 1331778"/>
              <a:gd name="f8" fmla="val 32235"/>
              <a:gd name="f9" fmla="val 72000"/>
              <a:gd name="f10" fmla="val 292696"/>
              <a:gd name="f11" fmla="val 1526887"/>
              <a:gd name="f12" fmla="val 301316"/>
              <a:gd name="f13" fmla="val 1719796"/>
              <a:gd name="f14" fmla="val 357828"/>
              <a:gd name="f15" fmla="val 1894309"/>
              <a:gd name="f16" fmla="val 459601"/>
              <a:gd name="f17" fmla="val 2284331"/>
              <a:gd name="f18" fmla="val 687055"/>
              <a:gd name="f19" fmla="val 2522839"/>
              <a:gd name="f20" fmla="val 1105809"/>
              <a:gd name="f21" fmla="val 2519520"/>
              <a:gd name="f22" fmla="val 1557297"/>
              <a:gd name="f23" fmla="val 2509882"/>
              <a:gd name="f24" fmla="val 1557270"/>
              <a:gd name="f25" fmla="val 2413806"/>
              <a:gd name="f26" fmla="val 1435449"/>
              <a:gd name="f27" fmla="val 2264527"/>
              <a:gd name="f28" fmla="val 1358626"/>
              <a:gd name="f29" fmla="val 2097304"/>
              <a:gd name="f30" fmla="val 1931567"/>
              <a:gd name="f31" fmla="val 1783455"/>
              <a:gd name="f32" fmla="val 1434091"/>
              <a:gd name="f33" fmla="val 1688484"/>
              <a:gd name="f34" fmla="val 1554913"/>
              <a:gd name="f35" fmla="val 1657888"/>
              <a:gd name="f36" fmla="val 1554825"/>
              <a:gd name="f37" fmla="val 1579123"/>
              <a:gd name="f38" fmla="val 1454657"/>
              <a:gd name="f39" fmla="val 1463823"/>
              <a:gd name="f40" fmla="val 1385682"/>
              <a:gd name="f41" fmla="val 1368008"/>
              <a:gd name="f42" fmla="val 2507895"/>
              <a:gd name="f43" fmla="val 1356113"/>
              <a:gd name="f44" fmla="val 2868215"/>
              <a:gd name="f45" fmla="val 1353558"/>
              <a:gd name="f46" fmla="val 1347515"/>
              <a:gd name="f47" fmla="val 3074779"/>
              <a:gd name="f48" fmla="val 1177830"/>
              <a:gd name="f49" fmla="val 969556"/>
              <a:gd name="f50" fmla="val 759529"/>
              <a:gd name="f51" fmla="val 588743"/>
              <a:gd name="f52" fmla="val 3071985"/>
              <a:gd name="f53" fmla="val 585029"/>
              <a:gd name="f54" fmla="val 2863014"/>
              <a:gd name="f55" fmla="val 584214"/>
              <a:gd name="f56" fmla="val 2861474"/>
              <a:gd name="f57" fmla="val 584183"/>
              <a:gd name="f58" fmla="val 2859896"/>
              <a:gd name="f59" fmla="val 2858310"/>
              <a:gd name="f60" fmla="val 584422"/>
              <a:gd name="f61" fmla="val 2856985"/>
              <a:gd name="f62" fmla="val 584186"/>
              <a:gd name="f63" fmla="val 2856201"/>
              <a:gd name="f64" fmla="val 584184"/>
              <a:gd name="f65" fmla="val 2855415"/>
              <a:gd name="f66" fmla="val 2854628"/>
              <a:gd name="f67" fmla="val 584846"/>
              <a:gd name="f68" fmla="val 585977"/>
              <a:gd name="f69" fmla="val 2797047"/>
              <a:gd name="f70" fmla="val 628115"/>
              <a:gd name="f71" fmla="val 2750982"/>
              <a:gd name="f72" fmla="val 679843"/>
              <a:gd name="f73" fmla="val 731571"/>
              <a:gd name="f74" fmla="val 773709"/>
              <a:gd name="f75" fmla="val 774841"/>
              <a:gd name="f76" fmla="val 776870"/>
              <a:gd name="f77" fmla="val 2961046"/>
              <a:gd name="f78" fmla="val 863138"/>
              <a:gd name="f79" fmla="val 3047314"/>
              <a:gd name="f80" fmla="val 1075974"/>
              <a:gd name="f81" fmla="val 1162242"/>
              <a:gd name="f82" fmla="val 1163439"/>
              <a:gd name="f83" fmla="val 1187778"/>
              <a:gd name="f84" fmla="val 1365548"/>
              <a:gd name="f85" fmla="val 1048083"/>
              <a:gd name="f86" fmla="val 1378241"/>
              <a:gd name="f87" fmla="val 925400"/>
              <a:gd name="f88" fmla="val 1448176"/>
              <a:gd name="f89" fmla="val 842602"/>
              <a:gd name="f90" fmla="val 1552487"/>
              <a:gd name="f91" fmla="val 807450"/>
              <a:gd name="f92" fmla="val 1552386"/>
              <a:gd name="f93" fmla="val 712615"/>
              <a:gd name="f94" fmla="val 1432960"/>
              <a:gd name="f95" fmla="val 565486"/>
              <a:gd name="f96" fmla="val 400996"/>
              <a:gd name="f97" fmla="val 240343"/>
              <a:gd name="f98" fmla="val 96251"/>
              <a:gd name="f99" fmla="val 1429532"/>
              <a:gd name="f100" fmla="val 1543232"/>
              <a:gd name="f101" fmla="val 1264"/>
              <a:gd name="f102" fmla="val 1094357"/>
              <a:gd name="f103" fmla="val 241710"/>
              <a:gd name="f104" fmla="val 680052"/>
              <a:gd name="f105" fmla="val 631054"/>
              <a:gd name="f106" fmla="val 455977"/>
              <a:gd name="f107" fmla="val 804121"/>
              <a:gd name="f108" fmla="val 356374"/>
              <a:gd name="f109" fmla="val 994908"/>
              <a:gd name="f110" fmla="val 301092"/>
              <a:gd name="f111" fmla="val 292721"/>
              <a:gd name="f112" fmla="val 1220013"/>
              <a:gd name="f113" fmla="*/ f0 1 2519554"/>
              <a:gd name="f114" fmla="*/ f1 1 3240000"/>
              <a:gd name="f115" fmla="+- f4 0 f2"/>
              <a:gd name="f116" fmla="+- f3 0 f2"/>
              <a:gd name="f117" fmla="*/ f116 1 2519554"/>
              <a:gd name="f118" fmla="*/ f115 1 3240000"/>
              <a:gd name="f119" fmla="*/ f2 1 f117"/>
              <a:gd name="f120" fmla="*/ f3 1 f117"/>
              <a:gd name="f121" fmla="*/ f2 1 f118"/>
              <a:gd name="f122" fmla="*/ f4 1 f118"/>
              <a:gd name="f123" fmla="*/ f119 f113 1"/>
              <a:gd name="f124" fmla="*/ f120 f113 1"/>
              <a:gd name="f125" fmla="*/ f122 f114 1"/>
              <a:gd name="f126" fmla="*/ f121 f1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3" t="f126" r="f124" b="f125"/>
            <a:pathLst>
              <a:path w="2519554" h="3240000">
                <a:moveTo>
                  <a:pt x="f5" y="f2"/>
                </a:moveTo>
                <a:cubicBezTo>
                  <a:pt x="f6" y="f2"/>
                  <a:pt x="f7" y="f8"/>
                  <a:pt x="f7" y="f9"/>
                </a:cubicBezTo>
                <a:lnTo>
                  <a:pt x="f7" y="f10"/>
                </a:ln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lnTo>
                  <a:pt x="f23" y="f24"/>
                </a:lnTo>
                <a:cubicBezTo>
                  <a:pt x="f25" y="f26"/>
                  <a:pt x="f27" y="f28"/>
                  <a:pt x="f29" y="f28"/>
                </a:cubicBezTo>
                <a:cubicBezTo>
                  <a:pt x="f30" y="f28"/>
                  <a:pt x="f31" y="f32"/>
                  <a:pt x="f33" y="f34"/>
                </a:cubicBezTo>
                <a:lnTo>
                  <a:pt x="f35" y="f36"/>
                </a:lnTo>
                <a:cubicBezTo>
                  <a:pt x="f37" y="f38"/>
                  <a:pt x="f39" y="f40"/>
                  <a:pt x="f7" y="f41"/>
                </a:cubicBezTo>
                <a:lnTo>
                  <a:pt x="f7" y="f42"/>
                </a:lnTo>
                <a:lnTo>
                  <a:pt x="f43" y="f42"/>
                </a:lnTo>
                <a:lnTo>
                  <a:pt x="f43" y="f44"/>
                </a:lnTo>
                <a:lnTo>
                  <a:pt x="f45" y="f44"/>
                </a:lnTo>
                <a:cubicBezTo>
                  <a:pt x="f46" y="f47"/>
                  <a:pt x="f48" y="f4"/>
                  <a:pt x="f49" y="f4"/>
                </a:cubicBezTo>
                <a:cubicBezTo>
                  <a:pt x="f50" y="f4"/>
                  <a:pt x="f51" y="f52"/>
                  <a:pt x="f53" y="f54"/>
                </a:cubicBezTo>
                <a:cubicBezTo>
                  <a:pt x="f55" y="f56"/>
                  <a:pt x="f57" y="f58"/>
                  <a:pt x="f57" y="f59"/>
                </a:cubicBezTo>
                <a:lnTo>
                  <a:pt x="f60" y="f61"/>
                </a:lnTo>
                <a:cubicBezTo>
                  <a:pt x="f62" y="f63"/>
                  <a:pt x="f64" y="f65"/>
                  <a:pt x="f64" y="f66"/>
                </a:cubicBezTo>
                <a:lnTo>
                  <a:pt x="f67" y="f66"/>
                </a:lnTo>
                <a:cubicBezTo>
                  <a:pt x="f68" y="f69"/>
                  <a:pt x="f70" y="f71"/>
                  <a:pt x="f72" y="f71"/>
                </a:cubicBezTo>
                <a:cubicBezTo>
                  <a:pt x="f73" y="f71"/>
                  <a:pt x="f74" y="f69"/>
                  <a:pt x="f75" y="f66"/>
                </a:cubicBezTo>
                <a:lnTo>
                  <a:pt x="f76" y="f66"/>
                </a:lnTo>
                <a:cubicBezTo>
                  <a:pt x="f76" y="f77"/>
                  <a:pt x="f78" y="f79"/>
                  <a:pt x="f49" y="f79"/>
                </a:cubicBezTo>
                <a:cubicBezTo>
                  <a:pt x="f80" y="f79"/>
                  <a:pt x="f81" y="f77"/>
                  <a:pt x="f81" y="f66"/>
                </a:cubicBezTo>
                <a:lnTo>
                  <a:pt x="f82" y="f66"/>
                </a:lnTo>
                <a:lnTo>
                  <a:pt x="f82" y="f42"/>
                </a:lnTo>
                <a:lnTo>
                  <a:pt x="f83" y="f42"/>
                </a:lnTo>
                <a:lnTo>
                  <a:pt x="f83" y="f84"/>
                </a:lnTo>
                <a:cubicBezTo>
                  <a:pt x="f85" y="f86"/>
                  <a:pt x="f87" y="f88"/>
                  <a:pt x="f89" y="f90"/>
                </a:cubicBezTo>
                <a:lnTo>
                  <a:pt x="f91" y="f92"/>
                </a:lnTo>
                <a:cubicBezTo>
                  <a:pt x="f93" y="f94"/>
                  <a:pt x="f95" y="f28"/>
                  <a:pt x="f96" y="f28"/>
                </a:cubicBezTo>
                <a:cubicBezTo>
                  <a:pt x="f97" y="f28"/>
                  <a:pt x="f98" y="f99"/>
                  <a:pt x="f2" y="f100"/>
                </a:cubicBezTo>
                <a:cubicBezTo>
                  <a:pt x="f101" y="f102"/>
                  <a:pt x="f103" y="f104"/>
                  <a:pt x="f105" y="f106"/>
                </a:cubicBezTo>
                <a:cubicBezTo>
                  <a:pt x="f107" y="f108"/>
                  <a:pt x="f109" y="f110"/>
                  <a:pt x="f83" y="f111"/>
                </a:cubicBezTo>
                <a:lnTo>
                  <a:pt x="f83" y="f9"/>
                </a:lnTo>
                <a:cubicBezTo>
                  <a:pt x="f83" y="f8"/>
                  <a:pt x="f112" y="f2"/>
                  <a:pt x="f5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AB7953A1-323A-4AA9-B827-7FFC7DC8CB4A}"/>
              </a:ext>
            </a:extLst>
          </p:cNvPr>
          <p:cNvSpPr/>
          <p:nvPr/>
        </p:nvSpPr>
        <p:spPr>
          <a:xfrm>
            <a:off x="7508650" y="5806842"/>
            <a:ext cx="574718" cy="568692"/>
          </a:xfrm>
          <a:custGeom>
            <a:avLst/>
            <a:gdLst>
              <a:gd name="f0" fmla="val w"/>
              <a:gd name="f1" fmla="val h"/>
              <a:gd name="f2" fmla="val 0"/>
              <a:gd name="f3" fmla="val 3220460"/>
              <a:gd name="f4" fmla="val 3186731"/>
              <a:gd name="f5" fmla="val 1762834"/>
              <a:gd name="f6" fmla="val 1282034"/>
              <a:gd name="f7" fmla="val 273698"/>
              <a:gd name="f8" fmla="val 2771171"/>
              <a:gd name="f9" fmla="val 253145"/>
              <a:gd name="f10" fmla="val 2791724"/>
              <a:gd name="f11" fmla="val 2825048"/>
              <a:gd name="f12" fmla="val 2845601"/>
              <a:gd name="f13" fmla="val 294251"/>
              <a:gd name="f14" fmla="val 2866154"/>
              <a:gd name="f15" fmla="val 327575"/>
              <a:gd name="f16" fmla="val 348128"/>
              <a:gd name="f17" fmla="val 1830131"/>
              <a:gd name="f18" fmla="val 1363598"/>
              <a:gd name="f19" fmla="val 2703218"/>
              <a:gd name="f20" fmla="val 237332"/>
              <a:gd name="f21" fmla="val 2623680"/>
              <a:gd name="f22" fmla="val 2559202"/>
              <a:gd name="f23" fmla="val 301810"/>
              <a:gd name="f24" fmla="val 381348"/>
              <a:gd name="f25" fmla="val 460886"/>
              <a:gd name="f26" fmla="val 525364"/>
              <a:gd name="f27" fmla="val 2782756"/>
              <a:gd name="f28" fmla="val 2847234"/>
              <a:gd name="f29" fmla="val 2413103"/>
              <a:gd name="f30" fmla="val 2858994"/>
              <a:gd name="f31" fmla="val 361466"/>
              <a:gd name="f32" fmla="val 807357"/>
              <a:gd name="f33" fmla="val 1253248"/>
              <a:gd name="f34" fmla="val 1614714"/>
              <a:gd name="f35" fmla="val 2305542"/>
              <a:gd name="f36" fmla="val 2202893"/>
              <a:gd name="f37" fmla="val 1593680"/>
              <a:gd name="f38" fmla="val 2109223"/>
              <a:gd name="f39" fmla="val 1555067"/>
              <a:gd name="f40" fmla="val 2191945"/>
              <a:gd name="f41" fmla="val 1637789"/>
              <a:gd name="f42" fmla="val 2226856"/>
              <a:gd name="f43" fmla="val 1672699"/>
              <a:gd name="f44" fmla="val 2226855"/>
              <a:gd name="f45" fmla="val 1729300"/>
              <a:gd name="f46" fmla="val 1764210"/>
              <a:gd name="f47" fmla="val 2045068"/>
              <a:gd name="f48" fmla="val 1911087"/>
              <a:gd name="f49" fmla="val 2010158"/>
              <a:gd name="f50" fmla="val 1945998"/>
              <a:gd name="f51" fmla="val 1953557"/>
              <a:gd name="f52" fmla="val 1918647"/>
              <a:gd name="f53" fmla="val 1799123"/>
              <a:gd name="f54" fmla="val 1791564"/>
              <a:gd name="f55" fmla="val 1749496"/>
              <a:gd name="f56" fmla="val 1841190"/>
              <a:gd name="f57" fmla="val 1832980"/>
              <a:gd name="f58" fmla="val 1924673"/>
              <a:gd name="f59" fmla="val 1761893"/>
              <a:gd name="f60" fmla="val 1995760"/>
              <a:gd name="f61" fmla="val 1678410"/>
              <a:gd name="f62" fmla="val 1912277"/>
              <a:gd name="f63" fmla="val 1650246"/>
              <a:gd name="f64" fmla="val 1940441"/>
              <a:gd name="f65" fmla="val 1735612"/>
              <a:gd name="f66" fmla="val 2025807"/>
              <a:gd name="f67" fmla="val 1573330"/>
              <a:gd name="f68" fmla="val 2188089"/>
              <a:gd name="f69" fmla="val 1487964"/>
              <a:gd name="f70" fmla="val 2102723"/>
              <a:gd name="f71" fmla="val 1451742"/>
              <a:gd name="f72" fmla="val 2138944"/>
              <a:gd name="f73" fmla="val 1537109"/>
              <a:gd name="f74" fmla="val 2224311"/>
              <a:gd name="f75" fmla="val 1374830"/>
              <a:gd name="f76" fmla="val 2386590"/>
              <a:gd name="f77" fmla="val 1289463"/>
              <a:gd name="f78" fmla="val 2301223"/>
              <a:gd name="f79" fmla="val 1225079"/>
              <a:gd name="f80" fmla="val 2365608"/>
              <a:gd name="f81" fmla="val 1310445"/>
              <a:gd name="f82" fmla="val 2450974"/>
              <a:gd name="f83" fmla="val 1239358"/>
              <a:gd name="f84" fmla="val 2522061"/>
              <a:gd name="f85" fmla="val 1153992"/>
              <a:gd name="f86" fmla="val 2436695"/>
              <a:gd name="f87" fmla="val 1104364"/>
              <a:gd name="f88" fmla="val 2486322"/>
              <a:gd name="f89" fmla="val 1189730"/>
              <a:gd name="f90" fmla="val 2571689"/>
              <a:gd name="f91" fmla="val 1034153"/>
              <a:gd name="f92" fmla="val 2727266"/>
              <a:gd name="f93" fmla="val 948787"/>
              <a:gd name="f94" fmla="val 2641900"/>
              <a:gd name="f95" fmla="val 905863"/>
              <a:gd name="f96" fmla="val 2684824"/>
              <a:gd name="f97" fmla="val 991230"/>
              <a:gd name="f98" fmla="val 2770191"/>
              <a:gd name="f99" fmla="val 842353"/>
              <a:gd name="f100" fmla="val 2919067"/>
              <a:gd name="f101" fmla="val 756986"/>
              <a:gd name="f102" fmla="val 2833700"/>
              <a:gd name="f103" fmla="val 692119"/>
              <a:gd name="f104" fmla="val 2898567"/>
              <a:gd name="f105" fmla="val 777486"/>
              <a:gd name="f106" fmla="val 2983934"/>
              <a:gd name="f107" fmla="val 628610"/>
              <a:gd name="f108" fmla="val 3132811"/>
              <a:gd name="f109" fmla="val 618557"/>
              <a:gd name="f110" fmla="val 3122757"/>
              <a:gd name="f111" fmla="val 622830"/>
              <a:gd name="f112" fmla="val 3134825"/>
              <a:gd name="f113" fmla="val 346551"/>
              <a:gd name="f114" fmla="val 3150831"/>
              <a:gd name="f115" fmla="val 51749"/>
              <a:gd name="f116" fmla="val 2750557"/>
              <a:gd name="f117" fmla="val 48979"/>
              <a:gd name="f118" fmla="val 2747788"/>
              <a:gd name="f119" fmla="val 52495"/>
              <a:gd name="f120" fmla="val 2744272"/>
              <a:gd name="f121" fmla="val 52938"/>
              <a:gd name="f122" fmla="val 2740533"/>
              <a:gd name="f123" fmla="val 54575"/>
              <a:gd name="f124" fmla="val 2742192"/>
              <a:gd name="f125" fmla="val 1671288"/>
              <a:gd name="f126" fmla="val 1125479"/>
              <a:gd name="f127" fmla="val 1628971"/>
              <a:gd name="f128" fmla="val 1027979"/>
              <a:gd name="f129" fmla="val 1605746"/>
              <a:gd name="f130" fmla="val 920380"/>
              <a:gd name="f131" fmla="val 1967212"/>
              <a:gd name="f132" fmla="*/ f0 1 3220460"/>
              <a:gd name="f133" fmla="*/ f1 1 3186731"/>
              <a:gd name="f134" fmla="+- f4 0 f2"/>
              <a:gd name="f135" fmla="+- f3 0 f2"/>
              <a:gd name="f136" fmla="*/ f135 1 3220460"/>
              <a:gd name="f137" fmla="*/ f134 1 3186731"/>
              <a:gd name="f138" fmla="*/ f2 1 f136"/>
              <a:gd name="f139" fmla="*/ f3 1 f136"/>
              <a:gd name="f140" fmla="*/ f2 1 f137"/>
              <a:gd name="f141" fmla="*/ f4 1 f137"/>
              <a:gd name="f142" fmla="*/ f138 f132 1"/>
              <a:gd name="f143" fmla="*/ f139 f132 1"/>
              <a:gd name="f144" fmla="*/ f141 f133 1"/>
              <a:gd name="f145" fmla="*/ f140 f13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2" t="f145" r="f143" b="f144"/>
            <a:pathLst>
              <a:path w="3220460" h="3186731">
                <a:moveTo>
                  <a:pt x="f5" y="f6"/>
                </a:moveTo>
                <a:lnTo>
                  <a:pt x="f7" y="f8"/>
                </a:lnTo>
                <a:cubicBezTo>
                  <a:pt x="f9" y="f10"/>
                  <a:pt x="f9" y="f11"/>
                  <a:pt x="f7" y="f12"/>
                </a:cubicBezTo>
                <a:cubicBezTo>
                  <a:pt x="f13" y="f14"/>
                  <a:pt x="f15" y="f14"/>
                  <a:pt x="f16" y="f12"/>
                </a:cubicBezTo>
                <a:lnTo>
                  <a:pt x="f17" y="f18"/>
                </a:lnTo>
                <a:close/>
                <a:moveTo>
                  <a:pt x="f19" y="f20"/>
                </a:moveTo>
                <a:cubicBezTo>
                  <a:pt x="f21" y="f20"/>
                  <a:pt x="f22" y="f23"/>
                  <a:pt x="f22" y="f24"/>
                </a:cubicBezTo>
                <a:cubicBezTo>
                  <a:pt x="f22" y="f25"/>
                  <a:pt x="f21" y="f26"/>
                  <a:pt x="f19" y="f26"/>
                </a:cubicBezTo>
                <a:cubicBezTo>
                  <a:pt x="f27" y="f26"/>
                  <a:pt x="f28" y="f25"/>
                  <a:pt x="f28" y="f24"/>
                </a:cubicBezTo>
                <a:cubicBezTo>
                  <a:pt x="f28" y="f23"/>
                  <a:pt x="f27" y="f20"/>
                  <a:pt x="f19" y="f20"/>
                </a:cubicBezTo>
                <a:close/>
                <a:moveTo>
                  <a:pt x="f29" y="f2"/>
                </a:moveTo>
                <a:cubicBezTo>
                  <a:pt x="f30" y="f2"/>
                  <a:pt x="f3" y="f31"/>
                  <a:pt x="f3" y="f32"/>
                </a:cubicBezTo>
                <a:cubicBezTo>
                  <a:pt x="f3" y="f33"/>
                  <a:pt x="f30" y="f34"/>
                  <a:pt x="f29" y="f34"/>
                </a:cubicBezTo>
                <a:cubicBezTo>
                  <a:pt x="f35" y="f34"/>
                  <a:pt x="f36" y="f37"/>
                  <a:pt x="f38" y="f39"/>
                </a:cubicBezTo>
                <a:lnTo>
                  <a:pt x="f40" y="f41"/>
                </a:lnTo>
                <a:cubicBezTo>
                  <a:pt x="f42" y="f43"/>
                  <a:pt x="f44" y="f45"/>
                  <a:pt x="f40" y="f46"/>
                </a:cubicBezTo>
                <a:lnTo>
                  <a:pt x="f47" y="f48"/>
                </a:lnTo>
                <a:cubicBezTo>
                  <a:pt x="f49" y="f50"/>
                  <a:pt x="f51" y="f50"/>
                  <a:pt x="f52" y="f48"/>
                </a:cubicBezTo>
                <a:lnTo>
                  <a:pt x="f53" y="f54"/>
                </a:lnTo>
                <a:lnTo>
                  <a:pt x="f55" y="f56"/>
                </a:lnTo>
                <a:lnTo>
                  <a:pt x="f57" y="f58"/>
                </a:lnTo>
                <a:lnTo>
                  <a:pt x="f59" y="f60"/>
                </a:lnTo>
                <a:lnTo>
                  <a:pt x="f61" y="f62"/>
                </a:lnTo>
                <a:lnTo>
                  <a:pt x="f63" y="f64"/>
                </a:lnTo>
                <a:lnTo>
                  <a:pt x="f65" y="f66"/>
                </a:lnTo>
                <a:lnTo>
                  <a:pt x="f67" y="f68"/>
                </a:lnTo>
                <a:lnTo>
                  <a:pt x="f69" y="f70"/>
                </a:lnTo>
                <a:lnTo>
                  <a:pt x="f71" y="f72"/>
                </a:lnTo>
                <a:lnTo>
                  <a:pt x="f73" y="f74"/>
                </a:lnTo>
                <a:lnTo>
                  <a:pt x="f75" y="f76"/>
                </a:lnTo>
                <a:lnTo>
                  <a:pt x="f77" y="f78"/>
                </a:lnTo>
                <a:lnTo>
                  <a:pt x="f79" y="f80"/>
                </a:lnTo>
                <a:lnTo>
                  <a:pt x="f81" y="f82"/>
                </a:lnTo>
                <a:lnTo>
                  <a:pt x="f83" y="f84"/>
                </a:lnTo>
                <a:lnTo>
                  <a:pt x="f85" y="f86"/>
                </a:lnTo>
                <a:lnTo>
                  <a:pt x="f87" y="f88"/>
                </a:lnTo>
                <a:lnTo>
                  <a:pt x="f89" y="f90"/>
                </a:lnTo>
                <a:lnTo>
                  <a:pt x="f91" y="f92"/>
                </a:lnTo>
                <a:lnTo>
                  <a:pt x="f93" y="f94"/>
                </a:lnTo>
                <a:lnTo>
                  <a:pt x="f95" y="f96"/>
                </a:lnTo>
                <a:lnTo>
                  <a:pt x="f97" y="f98"/>
                </a:lnTo>
                <a:lnTo>
                  <a:pt x="f99" y="f100"/>
                </a:lnTo>
                <a:lnTo>
                  <a:pt x="f101" y="f102"/>
                </a:lnTo>
                <a:lnTo>
                  <a:pt x="f103" y="f104"/>
                </a:lnTo>
                <a:lnTo>
                  <a:pt x="f105" y="f106"/>
                </a:lnTo>
                <a:lnTo>
                  <a:pt x="f107" y="f108"/>
                </a:lnTo>
                <a:lnTo>
                  <a:pt x="f109" y="f110"/>
                </a:lnTo>
                <a:lnTo>
                  <a:pt x="f111" y="f112"/>
                </a:lnTo>
                <a:lnTo>
                  <a:pt x="f113" y="f114"/>
                </a:lnTo>
                <a:lnTo>
                  <a:pt x="f2" y="f4"/>
                </a:lnTo>
                <a:lnTo>
                  <a:pt x="f115" y="f116"/>
                </a:lnTo>
                <a:lnTo>
                  <a:pt x="f117" y="f118"/>
                </a:lnTo>
                <a:lnTo>
                  <a:pt x="f119" y="f120"/>
                </a:lnTo>
                <a:lnTo>
                  <a:pt x="f121" y="f122"/>
                </a:lnTo>
                <a:lnTo>
                  <a:pt x="f123" y="f124"/>
                </a:lnTo>
                <a:lnTo>
                  <a:pt x="f125" y="f126"/>
                </a:lnTo>
                <a:cubicBezTo>
                  <a:pt x="f127" y="f128"/>
                  <a:pt x="f129" y="f130"/>
                  <a:pt x="f129" y="f32"/>
                </a:cubicBezTo>
                <a:cubicBezTo>
                  <a:pt x="f129" y="f31"/>
                  <a:pt x="f131" y="f2"/>
                  <a:pt x="f29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0" name="Block Arc 25">
            <a:extLst>
              <a:ext uri="{FF2B5EF4-FFF2-40B4-BE49-F238E27FC236}">
                <a16:creationId xmlns:a16="http://schemas.microsoft.com/office/drawing/2014/main" id="{AE538E9B-02EE-4BE5-8A67-17D72E9E65A9}"/>
              </a:ext>
            </a:extLst>
          </p:cNvPr>
          <p:cNvSpPr/>
          <p:nvPr/>
        </p:nvSpPr>
        <p:spPr>
          <a:xfrm>
            <a:off x="5130213" y="5700918"/>
            <a:ext cx="395395" cy="571243"/>
          </a:xfrm>
          <a:custGeom>
            <a:avLst/>
            <a:gdLst>
              <a:gd name="f0" fmla="val w"/>
              <a:gd name="f1" fmla="val h"/>
              <a:gd name="f2" fmla="val 0"/>
              <a:gd name="f3" fmla="val 2215656"/>
              <a:gd name="f4" fmla="val 3200962"/>
              <a:gd name="f5" fmla="val 1107829"/>
              <a:gd name="f6" fmla="val 2097026"/>
              <a:gd name="f7" fmla="val 1025315"/>
              <a:gd name="f8" fmla="val 958423"/>
              <a:gd name="f9" fmla="val 2163918"/>
              <a:gd name="f10" fmla="val 2246432"/>
              <a:gd name="f11" fmla="val 2302715"/>
              <a:gd name="f12" fmla="val 989546"/>
              <a:gd name="f13" fmla="val 2351730"/>
              <a:gd name="f14" fmla="val 1036590"/>
              <a:gd name="f15" fmla="val 2375275"/>
              <a:gd name="f16" fmla="val 985422"/>
              <a:gd name="f17" fmla="val 2684898"/>
              <a:gd name="f18" fmla="val 1230236"/>
              <a:gd name="f19" fmla="val 1179068"/>
              <a:gd name="f20" fmla="val 1226112"/>
              <a:gd name="f21" fmla="val 1257234"/>
              <a:gd name="f22" fmla="val 1190343"/>
              <a:gd name="f23" fmla="val 1102513"/>
              <a:gd name="f24" fmla="val 266871"/>
              <a:gd name="f25" fmla="val 874876"/>
              <a:gd name="f26" fmla="val 269781"/>
              <a:gd name="f27" fmla="val 691868"/>
              <a:gd name="f28" fmla="val 455143"/>
              <a:gd name="f29" fmla="val 682798"/>
              <a:gd name="f30" fmla="val 690469"/>
              <a:gd name="f31" fmla="val 1580962"/>
              <a:gd name="f32" fmla="val 1525188"/>
              <a:gd name="f33" fmla="val 672127"/>
              <a:gd name="f34" fmla="val 1523654"/>
              <a:gd name="f35" fmla="val 672166"/>
              <a:gd name="f36" fmla="val 1517835"/>
              <a:gd name="f37" fmla="val 444585"/>
              <a:gd name="f38" fmla="val 1330149"/>
              <a:gd name="f39" fmla="val 263961"/>
              <a:gd name="f40" fmla="val 1099102"/>
              <a:gd name="f41" fmla="val 56"/>
              <a:gd name="f42" fmla="val 1472767"/>
              <a:gd name="f43" fmla="+- 0 0 4720"/>
              <a:gd name="f44" fmla="val 1780852"/>
              <a:gd name="f45" fmla="val 291773"/>
              <a:gd name="f46" fmla="val 1790404"/>
              <a:gd name="f47" fmla="val 665346"/>
              <a:gd name="f48" fmla="val 1742843"/>
              <a:gd name="f49" fmla="val 666562"/>
              <a:gd name="f50" fmla="val 1790627"/>
              <a:gd name="f51" fmla="val 2041344"/>
              <a:gd name="f52" fmla="val 2137614"/>
              <a:gd name="f53" fmla="val 1659004"/>
              <a:gd name="f54" fmla="val 1755274"/>
              <a:gd name="f55" fmla="val 3026650"/>
              <a:gd name="f56" fmla="val 3122920"/>
              <a:gd name="f57" fmla="val 174312"/>
              <a:gd name="f58" fmla="val 78042"/>
              <a:gd name="f59" fmla="val 425030"/>
              <a:gd name="f60" fmla="val 676764"/>
              <a:gd name="f61" fmla="val 425634"/>
              <a:gd name="f62" fmla="val 428273"/>
              <a:gd name="f63" fmla="val 305830"/>
              <a:gd name="f64" fmla="val 727452"/>
              <a:gd name="f65" fmla="val 4806"/>
              <a:gd name="f66" fmla="*/ f0 1 2215656"/>
              <a:gd name="f67" fmla="*/ f1 1 3200962"/>
              <a:gd name="f68" fmla="+- f4 0 f2"/>
              <a:gd name="f69" fmla="+- f3 0 f2"/>
              <a:gd name="f70" fmla="*/ f69 1 2215656"/>
              <a:gd name="f71" fmla="*/ f68 1 3200962"/>
              <a:gd name="f72" fmla="*/ f2 1 f70"/>
              <a:gd name="f73" fmla="*/ f3 1 f70"/>
              <a:gd name="f74" fmla="*/ f2 1 f71"/>
              <a:gd name="f75" fmla="*/ f4 1 f71"/>
              <a:gd name="f76" fmla="*/ f72 f66 1"/>
              <a:gd name="f77" fmla="*/ f73 f66 1"/>
              <a:gd name="f78" fmla="*/ f75 f67 1"/>
              <a:gd name="f79" fmla="*/ f74 f6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6" t="f79" r="f77" b="f78"/>
            <a:pathLst>
              <a:path w="2215656" h="3200962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12" y="f13"/>
                  <a:pt x="f14" y="f15"/>
                </a:cubicBezTo>
                <a:lnTo>
                  <a:pt x="f16" y="f17"/>
                </a:lnTo>
                <a:lnTo>
                  <a:pt x="f18" y="f17"/>
                </a:lnTo>
                <a:lnTo>
                  <a:pt x="f19" y="f15"/>
                </a:lnTo>
                <a:cubicBezTo>
                  <a:pt x="f20" y="f13"/>
                  <a:pt x="f21" y="f11"/>
                  <a:pt x="f21" y="f10"/>
                </a:cubicBezTo>
                <a:cubicBezTo>
                  <a:pt x="f21" y="f9"/>
                  <a:pt x="f22" y="f6"/>
                  <a:pt x="f5" y="f6"/>
                </a:cubicBezTo>
                <a:close/>
                <a:moveTo>
                  <a:pt x="f23" y="f24"/>
                </a:moveTo>
                <a:cubicBezTo>
                  <a:pt x="f25" y="f26"/>
                  <a:pt x="f27" y="f28"/>
                  <a:pt x="f27" y="f29"/>
                </a:cubicBezTo>
                <a:lnTo>
                  <a:pt x="f30" y="f29"/>
                </a:lnTo>
                <a:lnTo>
                  <a:pt x="f30" y="f31"/>
                </a:lnTo>
                <a:lnTo>
                  <a:pt x="f32" y="f31"/>
                </a:lnTo>
                <a:lnTo>
                  <a:pt x="f32" y="f33"/>
                </a:lnTo>
                <a:lnTo>
                  <a:pt x="f34" y="f35"/>
                </a:lnTo>
                <a:cubicBezTo>
                  <a:pt x="f36" y="f37"/>
                  <a:pt x="f38" y="f39"/>
                  <a:pt x="f23" y="f24"/>
                </a:cubicBezTo>
                <a:close/>
                <a:moveTo>
                  <a:pt x="f40" y="f41"/>
                </a:moveTo>
                <a:cubicBezTo>
                  <a:pt x="f42" y="f43"/>
                  <a:pt x="f44" y="f45"/>
                  <a:pt x="f46" y="f47"/>
                </a:cubicBezTo>
                <a:lnTo>
                  <a:pt x="f48" y="f49"/>
                </a:lnTo>
                <a:lnTo>
                  <a:pt x="f50" y="f49"/>
                </a:lnTo>
                <a:lnTo>
                  <a:pt x="f50" y="f31"/>
                </a:lnTo>
                <a:lnTo>
                  <a:pt x="f51" y="f31"/>
                </a:lnTo>
                <a:cubicBezTo>
                  <a:pt x="f52" y="f31"/>
                  <a:pt x="f3" y="f53"/>
                  <a:pt x="f3" y="f54"/>
                </a:cubicBezTo>
                <a:lnTo>
                  <a:pt x="f3" y="f55"/>
                </a:lnTo>
                <a:cubicBezTo>
                  <a:pt x="f3" y="f56"/>
                  <a:pt x="f52" y="f4"/>
                  <a:pt x="f51" y="f4"/>
                </a:cubicBezTo>
                <a:lnTo>
                  <a:pt x="f57" y="f4"/>
                </a:lnTo>
                <a:cubicBezTo>
                  <a:pt x="f58" y="f4"/>
                  <a:pt x="f2" y="f56"/>
                  <a:pt x="f2" y="f55"/>
                </a:cubicBezTo>
                <a:lnTo>
                  <a:pt x="f2" y="f54"/>
                </a:lnTo>
                <a:cubicBezTo>
                  <a:pt x="f2" y="f53"/>
                  <a:pt x="f58" y="f31"/>
                  <a:pt x="f57" y="f31"/>
                </a:cubicBezTo>
                <a:lnTo>
                  <a:pt x="f59" y="f31"/>
                </a:lnTo>
                <a:lnTo>
                  <a:pt x="f59" y="f60"/>
                </a:lnTo>
                <a:lnTo>
                  <a:pt x="f61" y="f60"/>
                </a:lnTo>
                <a:cubicBezTo>
                  <a:pt x="f62" y="f63"/>
                  <a:pt x="f64" y="f65"/>
                  <a:pt x="f40" y="f41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1" name="Block Arc 31">
            <a:extLst>
              <a:ext uri="{FF2B5EF4-FFF2-40B4-BE49-F238E27FC236}">
                <a16:creationId xmlns:a16="http://schemas.microsoft.com/office/drawing/2014/main" id="{1E193AE0-D859-4464-AF47-553D4302239A}"/>
              </a:ext>
            </a:extLst>
          </p:cNvPr>
          <p:cNvSpPr/>
          <p:nvPr/>
        </p:nvSpPr>
        <p:spPr>
          <a:xfrm>
            <a:off x="8354662" y="5743190"/>
            <a:ext cx="515877" cy="571243"/>
          </a:xfrm>
          <a:custGeom>
            <a:avLst/>
            <a:gdLst>
              <a:gd name="f0" fmla="val w"/>
              <a:gd name="f1" fmla="val h"/>
              <a:gd name="f2" fmla="val 0"/>
              <a:gd name="f3" fmla="val 2890784"/>
              <a:gd name="f4" fmla="val 3200962"/>
              <a:gd name="f5" fmla="val 1107828"/>
              <a:gd name="f6" fmla="val 2097026"/>
              <a:gd name="f7" fmla="val 1025313"/>
              <a:gd name="f8" fmla="val 958422"/>
              <a:gd name="f9" fmla="val 2163918"/>
              <a:gd name="f10" fmla="val 2246432"/>
              <a:gd name="f11" fmla="val 2302715"/>
              <a:gd name="f12" fmla="val 989545"/>
              <a:gd name="f13" fmla="val 2351730"/>
              <a:gd name="f14" fmla="val 1036589"/>
              <a:gd name="f15" fmla="val 2375275"/>
              <a:gd name="f16" fmla="val 985421"/>
              <a:gd name="f17" fmla="val 2684898"/>
              <a:gd name="f18" fmla="val 1230235"/>
              <a:gd name="f19" fmla="val 1179067"/>
              <a:gd name="f20" fmla="val 1226111"/>
              <a:gd name="f21" fmla="val 1257233"/>
              <a:gd name="f22" fmla="val 1190342"/>
              <a:gd name="f23" fmla="val 2199259"/>
              <a:gd name="f24" fmla="val 56"/>
              <a:gd name="f25" fmla="val 2572924"/>
              <a:gd name="f26" fmla="+- 0 0 4720"/>
              <a:gd name="f27" fmla="val 2881009"/>
              <a:gd name="f28" fmla="val 291773"/>
              <a:gd name="f29" fmla="val 2890561"/>
              <a:gd name="f30" fmla="val 665346"/>
              <a:gd name="f31" fmla="val 2843000"/>
              <a:gd name="f32" fmla="val 666562"/>
              <a:gd name="f33" fmla="val 1580962"/>
              <a:gd name="f34" fmla="val 2625345"/>
              <a:gd name="f35" fmla="val 672127"/>
              <a:gd name="f36" fmla="val 2623811"/>
              <a:gd name="f37" fmla="val 672166"/>
              <a:gd name="f38" fmla="val 2617992"/>
              <a:gd name="f39" fmla="val 444585"/>
              <a:gd name="f40" fmla="val 2430306"/>
              <a:gd name="f41" fmla="val 263961"/>
              <a:gd name="f42" fmla="val 2202670"/>
              <a:gd name="f43" fmla="val 266871"/>
              <a:gd name="f44" fmla="val 1975033"/>
              <a:gd name="f45" fmla="val 269781"/>
              <a:gd name="f46" fmla="val 1792025"/>
              <a:gd name="f47" fmla="val 455143"/>
              <a:gd name="f48" fmla="val 682798"/>
              <a:gd name="f49" fmla="val 1790626"/>
              <a:gd name="f50" fmla="val 2041344"/>
              <a:gd name="f51" fmla="val 2137614"/>
              <a:gd name="f52" fmla="val 2215656"/>
              <a:gd name="f53" fmla="val 1659004"/>
              <a:gd name="f54" fmla="val 1755274"/>
              <a:gd name="f55" fmla="val 3026650"/>
              <a:gd name="f56" fmla="val 3122920"/>
              <a:gd name="f57" fmla="val 174312"/>
              <a:gd name="f58" fmla="val 78042"/>
              <a:gd name="f59" fmla="val 1525187"/>
              <a:gd name="f60" fmla="val 676764"/>
              <a:gd name="f61" fmla="val 1525791"/>
              <a:gd name="f62" fmla="val 1528430"/>
              <a:gd name="f63" fmla="val 305830"/>
              <a:gd name="f64" fmla="val 1827609"/>
              <a:gd name="f65" fmla="val 4806"/>
              <a:gd name="f66" fmla="*/ f0 1 2890784"/>
              <a:gd name="f67" fmla="*/ f1 1 3200962"/>
              <a:gd name="f68" fmla="+- f4 0 f2"/>
              <a:gd name="f69" fmla="+- f3 0 f2"/>
              <a:gd name="f70" fmla="*/ f69 1 2890784"/>
              <a:gd name="f71" fmla="*/ f68 1 3200962"/>
              <a:gd name="f72" fmla="*/ f2 1 f70"/>
              <a:gd name="f73" fmla="*/ f3 1 f70"/>
              <a:gd name="f74" fmla="*/ f2 1 f71"/>
              <a:gd name="f75" fmla="*/ f4 1 f71"/>
              <a:gd name="f76" fmla="*/ f72 f66 1"/>
              <a:gd name="f77" fmla="*/ f73 f66 1"/>
              <a:gd name="f78" fmla="*/ f75 f67 1"/>
              <a:gd name="f79" fmla="*/ f74 f6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6" t="f79" r="f77" b="f78"/>
            <a:pathLst>
              <a:path w="2890784" h="3200962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12" y="f13"/>
                  <a:pt x="f14" y="f15"/>
                </a:cubicBezTo>
                <a:lnTo>
                  <a:pt x="f16" y="f17"/>
                </a:lnTo>
                <a:lnTo>
                  <a:pt x="f18" y="f17"/>
                </a:lnTo>
                <a:lnTo>
                  <a:pt x="f19" y="f15"/>
                </a:lnTo>
                <a:cubicBezTo>
                  <a:pt x="f20" y="f13"/>
                  <a:pt x="f21" y="f11"/>
                  <a:pt x="f21" y="f10"/>
                </a:cubicBezTo>
                <a:cubicBezTo>
                  <a:pt x="f21" y="f9"/>
                  <a:pt x="f22" y="f6"/>
                  <a:pt x="f5" y="f6"/>
                </a:cubicBezTo>
                <a:close/>
                <a:moveTo>
                  <a:pt x="f23" y="f24"/>
                </a:moveTo>
                <a:cubicBezTo>
                  <a:pt x="f25" y="f26"/>
                  <a:pt x="f27" y="f28"/>
                  <a:pt x="f29" y="f30"/>
                </a:cubicBezTo>
                <a:lnTo>
                  <a:pt x="f31" y="f32"/>
                </a:lnTo>
                <a:lnTo>
                  <a:pt x="f3" y="f32"/>
                </a:lnTo>
                <a:lnTo>
                  <a:pt x="f3" y="f33"/>
                </a:lnTo>
                <a:lnTo>
                  <a:pt x="f34" y="f33"/>
                </a:lnTo>
                <a:lnTo>
                  <a:pt x="f34" y="f35"/>
                </a:lnTo>
                <a:lnTo>
                  <a:pt x="f36" y="f37"/>
                </a:ln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47"/>
                  <a:pt x="f46" y="f48"/>
                </a:cubicBezTo>
                <a:lnTo>
                  <a:pt x="f49" y="f48"/>
                </a:lnTo>
                <a:lnTo>
                  <a:pt x="f49" y="f33"/>
                </a:lnTo>
                <a:lnTo>
                  <a:pt x="f50" y="f33"/>
                </a:lnTo>
                <a:cubicBezTo>
                  <a:pt x="f51" y="f33"/>
                  <a:pt x="f52" y="f53"/>
                  <a:pt x="f52" y="f54"/>
                </a:cubicBezTo>
                <a:lnTo>
                  <a:pt x="f52" y="f55"/>
                </a:lnTo>
                <a:cubicBezTo>
                  <a:pt x="f52" y="f56"/>
                  <a:pt x="f51" y="f4"/>
                  <a:pt x="f50" y="f4"/>
                </a:cubicBezTo>
                <a:lnTo>
                  <a:pt x="f57" y="f4"/>
                </a:lnTo>
                <a:cubicBezTo>
                  <a:pt x="f58" y="f4"/>
                  <a:pt x="f2" y="f56"/>
                  <a:pt x="f2" y="f55"/>
                </a:cubicBezTo>
                <a:lnTo>
                  <a:pt x="f2" y="f54"/>
                </a:lnTo>
                <a:cubicBezTo>
                  <a:pt x="f2" y="f53"/>
                  <a:pt x="f58" y="f33"/>
                  <a:pt x="f57" y="f33"/>
                </a:cubicBezTo>
                <a:lnTo>
                  <a:pt x="f59" y="f33"/>
                </a:lnTo>
                <a:lnTo>
                  <a:pt x="f59" y="f60"/>
                </a:lnTo>
                <a:lnTo>
                  <a:pt x="f61" y="f60"/>
                </a:lnTo>
                <a:cubicBezTo>
                  <a:pt x="f62" y="f63"/>
                  <a:pt x="f64" y="f65"/>
                  <a:pt x="f23" y="f24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2" name="Freeform 53">
            <a:extLst>
              <a:ext uri="{FF2B5EF4-FFF2-40B4-BE49-F238E27FC236}">
                <a16:creationId xmlns:a16="http://schemas.microsoft.com/office/drawing/2014/main" id="{8FBA4329-8625-4158-9D54-BB18014F31E1}"/>
              </a:ext>
            </a:extLst>
          </p:cNvPr>
          <p:cNvSpPr/>
          <p:nvPr/>
        </p:nvSpPr>
        <p:spPr>
          <a:xfrm>
            <a:off x="10081525" y="5778285"/>
            <a:ext cx="565327" cy="5796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96406"/>
              <a:gd name="f7" fmla="val 2354521"/>
              <a:gd name="f8" fmla="val 2279640"/>
              <a:gd name="f9" fmla="val 1747818"/>
              <a:gd name="f10" fmla="val 1827546"/>
              <a:gd name="f11" fmla="val 1826304"/>
              <a:gd name="f12" fmla="val 1873723"/>
              <a:gd name="f13" fmla="val 1907635"/>
              <a:gd name="f14" fmla="val 1985737"/>
              <a:gd name="f15" fmla="val 2047488"/>
              <a:gd name="f16" fmla="val 1955104"/>
              <a:gd name="f17" fmla="val 2095900"/>
              <a:gd name="f18" fmla="val 1897166"/>
              <a:gd name="f19" fmla="val 2139232"/>
              <a:gd name="f20" fmla="val 1773393"/>
              <a:gd name="f21" fmla="val 2006999"/>
              <a:gd name="f22" fmla="val 1682537"/>
              <a:gd name="f23" fmla="val 1962549"/>
              <a:gd name="f24" fmla="val 1528613"/>
              <a:gd name="f25" fmla="val 1380482"/>
              <a:gd name="f26" fmla="val 2120816"/>
              <a:gd name="f27" fmla="val 1495542"/>
              <a:gd name="f28" fmla="val 1788127"/>
              <a:gd name="f29" fmla="val 909489"/>
              <a:gd name="f30" fmla="val 1225390"/>
              <a:gd name="f31" fmla="val 414951"/>
              <a:gd name="f32" fmla="val 2322212"/>
              <a:gd name="f33" fmla="val 293184"/>
              <a:gd name="f34" fmla="val 2052845"/>
              <a:gd name="f35" fmla="val 520411"/>
              <a:gd name="f36" fmla="val 767428"/>
              <a:gd name="f37" fmla="val 325060"/>
              <a:gd name="f38" fmla="val 542715"/>
              <a:gd name="f39" fmla="+- 0 0 71458"/>
              <a:gd name="f40" fmla="val 102202"/>
              <a:gd name="f41" fmla="val 11167"/>
              <a:gd name="f42" fmla="val 5505"/>
              <a:gd name="f43" fmla="val 111065"/>
              <a:gd name="f44" fmla="+- 0 0 52229"/>
              <a:gd name="f45" fmla="val 554777"/>
              <a:gd name="f46" fmla="val 358209"/>
              <a:gd name="f47" fmla="val 771719"/>
              <a:gd name="f48" fmla="val 578452"/>
              <a:gd name="f49" fmla="val 2041440"/>
              <a:gd name="f50" fmla="val 514597"/>
              <a:gd name="f51" fmla="val 662729"/>
              <a:gd name="f52" fmla="val 1124906"/>
              <a:gd name="f53" fmla="val 1004182"/>
              <a:gd name="f54" fmla="val 1676517"/>
              <a:gd name="f55" fmla="val 1608523"/>
              <a:gd name="f56" fmla="val 1795262"/>
              <a:gd name="f57" fmla="val 1589016"/>
              <a:gd name="f58" fmla="val 2094931"/>
              <a:gd name="f59" fmla="val 1557316"/>
              <a:gd name="f60" fmla="+- 0 0 -90"/>
              <a:gd name="f61" fmla="*/ f3 1 2296406"/>
              <a:gd name="f62" fmla="*/ f4 1 2354521"/>
              <a:gd name="f63" fmla="+- f7 0 f5"/>
              <a:gd name="f64" fmla="+- f6 0 f5"/>
              <a:gd name="f65" fmla="*/ f60 f0 1"/>
              <a:gd name="f66" fmla="*/ f64 1 2296406"/>
              <a:gd name="f67" fmla="*/ f63 1 2354521"/>
              <a:gd name="f68" fmla="*/ 1495542 f64 1"/>
              <a:gd name="f69" fmla="*/ 909489 f64 1"/>
              <a:gd name="f70" fmla="*/ 414951 f64 1"/>
              <a:gd name="f71" fmla="*/ 293184 f64 1"/>
              <a:gd name="f72" fmla="*/ 520411 f64 1"/>
              <a:gd name="f73" fmla="*/ 11167 f64 1"/>
              <a:gd name="f74" fmla="*/ 771719 f64 1"/>
              <a:gd name="f75" fmla="*/ 2041440 f64 1"/>
              <a:gd name="f76" fmla="*/ 2296406 f64 1"/>
              <a:gd name="f77" fmla="*/ 1124906 f64 1"/>
              <a:gd name="f78" fmla="*/ 1676517 f64 1"/>
              <a:gd name="f79" fmla="*/ 2279640 f64 1"/>
              <a:gd name="f80" fmla="*/ 2094931 f64 1"/>
              <a:gd name="f81" fmla="*/ 1380482 f64 1"/>
              <a:gd name="f82" fmla="*/ 1747818 f63 1"/>
              <a:gd name="f83" fmla="*/ 1528613 f64 1"/>
              <a:gd name="f84" fmla="*/ 2354521 f63 1"/>
              <a:gd name="f85" fmla="*/ 2120816 f63 1"/>
              <a:gd name="f86" fmla="*/ 1788127 f63 1"/>
              <a:gd name="f87" fmla="*/ 1225390 f63 1"/>
              <a:gd name="f88" fmla="*/ 2322212 f63 1"/>
              <a:gd name="f89" fmla="*/ 2052845 f63 1"/>
              <a:gd name="f90" fmla="*/ 767428 f63 1"/>
              <a:gd name="f91" fmla="*/ 5505 f63 1"/>
              <a:gd name="f92" fmla="*/ 578452 f63 1"/>
              <a:gd name="f93" fmla="*/ 514597 f63 1"/>
              <a:gd name="f94" fmla="*/ 662729 f63 1"/>
              <a:gd name="f95" fmla="*/ 1004182 f63 1"/>
              <a:gd name="f96" fmla="*/ 1608523 f63 1"/>
              <a:gd name="f97" fmla="*/ 1557316 f63 1"/>
              <a:gd name="f98" fmla="*/ 1682537 f64 1"/>
              <a:gd name="f99" fmla="*/ 1962549 f63 1"/>
              <a:gd name="f100" fmla="*/ 1955104 f64 1"/>
              <a:gd name="f101" fmla="*/ 2095900 f63 1"/>
              <a:gd name="f102" fmla="*/ 1827546 f64 1"/>
              <a:gd name="f103" fmla="*/ 1826304 f63 1"/>
              <a:gd name="f104" fmla="*/ f65 1 f2"/>
              <a:gd name="f105" fmla="*/ f68 1 2296406"/>
              <a:gd name="f106" fmla="*/ f69 1 2296406"/>
              <a:gd name="f107" fmla="*/ f70 1 2296406"/>
              <a:gd name="f108" fmla="*/ f71 1 2296406"/>
              <a:gd name="f109" fmla="*/ f72 1 2296406"/>
              <a:gd name="f110" fmla="*/ f73 1 2296406"/>
              <a:gd name="f111" fmla="*/ f74 1 2296406"/>
              <a:gd name="f112" fmla="*/ f75 1 2296406"/>
              <a:gd name="f113" fmla="*/ f76 1 2296406"/>
              <a:gd name="f114" fmla="*/ f77 1 2296406"/>
              <a:gd name="f115" fmla="*/ f78 1 2296406"/>
              <a:gd name="f116" fmla="*/ f79 1 2296406"/>
              <a:gd name="f117" fmla="*/ f80 1 2296406"/>
              <a:gd name="f118" fmla="*/ f81 1 2296406"/>
              <a:gd name="f119" fmla="*/ f82 1 2354521"/>
              <a:gd name="f120" fmla="*/ f83 1 2296406"/>
              <a:gd name="f121" fmla="*/ f84 1 2354521"/>
              <a:gd name="f122" fmla="*/ f85 1 2354521"/>
              <a:gd name="f123" fmla="*/ f86 1 2354521"/>
              <a:gd name="f124" fmla="*/ f87 1 2354521"/>
              <a:gd name="f125" fmla="*/ f88 1 2354521"/>
              <a:gd name="f126" fmla="*/ f89 1 2354521"/>
              <a:gd name="f127" fmla="*/ f90 1 2354521"/>
              <a:gd name="f128" fmla="*/ f91 1 2354521"/>
              <a:gd name="f129" fmla="*/ f92 1 2354521"/>
              <a:gd name="f130" fmla="*/ f93 1 2354521"/>
              <a:gd name="f131" fmla="*/ f94 1 2354521"/>
              <a:gd name="f132" fmla="*/ f95 1 2354521"/>
              <a:gd name="f133" fmla="*/ f96 1 2354521"/>
              <a:gd name="f134" fmla="*/ f97 1 2354521"/>
              <a:gd name="f135" fmla="*/ f98 1 2296406"/>
              <a:gd name="f136" fmla="*/ f99 1 2354521"/>
              <a:gd name="f137" fmla="*/ f100 1 2296406"/>
              <a:gd name="f138" fmla="*/ f101 1 2354521"/>
              <a:gd name="f139" fmla="*/ f102 1 2296406"/>
              <a:gd name="f140" fmla="*/ f103 1 2354521"/>
              <a:gd name="f141" fmla="*/ f5 1 f66"/>
              <a:gd name="f142" fmla="*/ f6 1 f66"/>
              <a:gd name="f143" fmla="*/ f5 1 f67"/>
              <a:gd name="f144" fmla="*/ f7 1 f67"/>
              <a:gd name="f145" fmla="+- f104 0 f1"/>
              <a:gd name="f146" fmla="*/ f116 1 f66"/>
              <a:gd name="f147" fmla="*/ f119 1 f67"/>
              <a:gd name="f148" fmla="*/ f139 1 f66"/>
              <a:gd name="f149" fmla="*/ f140 1 f67"/>
              <a:gd name="f150" fmla="*/ f137 1 f66"/>
              <a:gd name="f151" fmla="*/ f138 1 f67"/>
              <a:gd name="f152" fmla="*/ f135 1 f66"/>
              <a:gd name="f153" fmla="*/ f136 1 f67"/>
              <a:gd name="f154" fmla="*/ f120 1 f66"/>
              <a:gd name="f155" fmla="*/ f121 1 f67"/>
              <a:gd name="f156" fmla="*/ f118 1 f66"/>
              <a:gd name="f157" fmla="*/ f122 1 f67"/>
              <a:gd name="f158" fmla="*/ f105 1 f66"/>
              <a:gd name="f159" fmla="*/ f123 1 f67"/>
              <a:gd name="f160" fmla="*/ f106 1 f66"/>
              <a:gd name="f161" fmla="*/ f124 1 f67"/>
              <a:gd name="f162" fmla="*/ f107 1 f66"/>
              <a:gd name="f163" fmla="*/ f125 1 f67"/>
              <a:gd name="f164" fmla="*/ f108 1 f66"/>
              <a:gd name="f165" fmla="*/ f126 1 f67"/>
              <a:gd name="f166" fmla="*/ f109 1 f66"/>
              <a:gd name="f167" fmla="*/ f127 1 f67"/>
              <a:gd name="f168" fmla="*/ f110 1 f66"/>
              <a:gd name="f169" fmla="*/ f128 1 f67"/>
              <a:gd name="f170" fmla="*/ f111 1 f66"/>
              <a:gd name="f171" fmla="*/ f129 1 f67"/>
              <a:gd name="f172" fmla="*/ f112 1 f66"/>
              <a:gd name="f173" fmla="*/ f130 1 f67"/>
              <a:gd name="f174" fmla="*/ f113 1 f66"/>
              <a:gd name="f175" fmla="*/ f131 1 f67"/>
              <a:gd name="f176" fmla="*/ f114 1 f66"/>
              <a:gd name="f177" fmla="*/ f132 1 f67"/>
              <a:gd name="f178" fmla="*/ f115 1 f66"/>
              <a:gd name="f179" fmla="*/ f133 1 f67"/>
              <a:gd name="f180" fmla="*/ f117 1 f66"/>
              <a:gd name="f181" fmla="*/ f134 1 f67"/>
              <a:gd name="f182" fmla="*/ f141 f61 1"/>
              <a:gd name="f183" fmla="*/ f142 f61 1"/>
              <a:gd name="f184" fmla="*/ f144 f62 1"/>
              <a:gd name="f185" fmla="*/ f143 f62 1"/>
              <a:gd name="f186" fmla="*/ f146 f61 1"/>
              <a:gd name="f187" fmla="*/ f147 f62 1"/>
              <a:gd name="f188" fmla="*/ f148 f61 1"/>
              <a:gd name="f189" fmla="*/ f149 f62 1"/>
              <a:gd name="f190" fmla="*/ f150 f61 1"/>
              <a:gd name="f191" fmla="*/ f151 f62 1"/>
              <a:gd name="f192" fmla="*/ f152 f61 1"/>
              <a:gd name="f193" fmla="*/ f153 f62 1"/>
              <a:gd name="f194" fmla="*/ f154 f61 1"/>
              <a:gd name="f195" fmla="*/ f155 f62 1"/>
              <a:gd name="f196" fmla="*/ f156 f61 1"/>
              <a:gd name="f197" fmla="*/ f157 f62 1"/>
              <a:gd name="f198" fmla="*/ f158 f61 1"/>
              <a:gd name="f199" fmla="*/ f159 f62 1"/>
              <a:gd name="f200" fmla="*/ f160 f61 1"/>
              <a:gd name="f201" fmla="*/ f161 f62 1"/>
              <a:gd name="f202" fmla="*/ f162 f61 1"/>
              <a:gd name="f203" fmla="*/ f163 f62 1"/>
              <a:gd name="f204" fmla="*/ f164 f61 1"/>
              <a:gd name="f205" fmla="*/ f165 f62 1"/>
              <a:gd name="f206" fmla="*/ f166 f61 1"/>
              <a:gd name="f207" fmla="*/ f167 f62 1"/>
              <a:gd name="f208" fmla="*/ f168 f61 1"/>
              <a:gd name="f209" fmla="*/ f169 f62 1"/>
              <a:gd name="f210" fmla="*/ f170 f61 1"/>
              <a:gd name="f211" fmla="*/ f171 f62 1"/>
              <a:gd name="f212" fmla="*/ f172 f61 1"/>
              <a:gd name="f213" fmla="*/ f173 f62 1"/>
              <a:gd name="f214" fmla="*/ f174 f61 1"/>
              <a:gd name="f215" fmla="*/ f175 f62 1"/>
              <a:gd name="f216" fmla="*/ f176 f61 1"/>
              <a:gd name="f217" fmla="*/ f177 f62 1"/>
              <a:gd name="f218" fmla="*/ f178 f61 1"/>
              <a:gd name="f219" fmla="*/ f179 f62 1"/>
              <a:gd name="f220" fmla="*/ f180 f61 1"/>
              <a:gd name="f221" fmla="*/ f181 f6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45">
                <a:pos x="f186" y="f187"/>
              </a:cxn>
              <a:cxn ang="f145">
                <a:pos x="f188" y="f189"/>
              </a:cxn>
              <a:cxn ang="f145">
                <a:pos x="f190" y="f191"/>
              </a:cxn>
              <a:cxn ang="f145">
                <a:pos x="f192" y="f193"/>
              </a:cxn>
              <a:cxn ang="f145">
                <a:pos x="f194" y="f195"/>
              </a:cxn>
              <a:cxn ang="f145">
                <a:pos x="f196" y="f197"/>
              </a:cxn>
              <a:cxn ang="f145">
                <a:pos x="f198" y="f199"/>
              </a:cxn>
              <a:cxn ang="f145">
                <a:pos x="f200" y="f201"/>
              </a:cxn>
              <a:cxn ang="f145">
                <a:pos x="f202" y="f203"/>
              </a:cxn>
              <a:cxn ang="f145">
                <a:pos x="f204" y="f205"/>
              </a:cxn>
              <a:cxn ang="f145">
                <a:pos x="f206" y="f207"/>
              </a:cxn>
              <a:cxn ang="f145">
                <a:pos x="f208" y="f209"/>
              </a:cxn>
              <a:cxn ang="f145">
                <a:pos x="f210" y="f211"/>
              </a:cxn>
              <a:cxn ang="f145">
                <a:pos x="f212" y="f213"/>
              </a:cxn>
              <a:cxn ang="f145">
                <a:pos x="f214" y="f215"/>
              </a:cxn>
              <a:cxn ang="f145">
                <a:pos x="f216" y="f217"/>
              </a:cxn>
              <a:cxn ang="f145">
                <a:pos x="f218" y="f219"/>
              </a:cxn>
              <a:cxn ang="f145">
                <a:pos x="f220" y="f221"/>
              </a:cxn>
            </a:cxnLst>
            <a:rect l="f182" t="f185" r="f183" b="f184"/>
            <a:pathLst>
              <a:path w="2296406" h="2354521">
                <a:moveTo>
                  <a:pt x="f8" y="f9"/>
                </a:move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lnTo>
                  <a:pt x="f24" y="f7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lnTo>
                  <a:pt x="f49" y="f50"/>
                </a:lnTo>
                <a:lnTo>
                  <a:pt x="f6" y="f51"/>
                </a:lnTo>
                <a:lnTo>
                  <a:pt x="f52" y="f53"/>
                </a:lnTo>
                <a:lnTo>
                  <a:pt x="f54" y="f55"/>
                </a:lnTo>
                <a:cubicBezTo>
                  <a:pt x="f56" y="f57"/>
                  <a:pt x="f58" y="f59"/>
                  <a:pt x="f58" y="f59"/>
                </a:cubicBezTo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3" name="Block Arc 10">
            <a:extLst>
              <a:ext uri="{FF2B5EF4-FFF2-40B4-BE49-F238E27FC236}">
                <a16:creationId xmlns:a16="http://schemas.microsoft.com/office/drawing/2014/main" id="{B9D11515-5680-4745-B17C-6BD79E36377B}"/>
              </a:ext>
            </a:extLst>
          </p:cNvPr>
          <p:cNvSpPr/>
          <p:nvPr/>
        </p:nvSpPr>
        <p:spPr>
          <a:xfrm>
            <a:off x="4995577" y="4686446"/>
            <a:ext cx="695282" cy="470952"/>
          </a:xfrm>
          <a:custGeom>
            <a:avLst/>
            <a:gdLst>
              <a:gd name="f0" fmla="val w"/>
              <a:gd name="f1" fmla="val h"/>
              <a:gd name="f2" fmla="val 0"/>
              <a:gd name="f3" fmla="val 3219104"/>
              <a:gd name="f4" fmla="val 2180445"/>
              <a:gd name="f5" fmla="val 631935"/>
              <a:gd name="f6" fmla="val 660566"/>
              <a:gd name="f7" fmla="val 582229"/>
              <a:gd name="f8" fmla="val 541935"/>
              <a:gd name="f9" fmla="val 700860"/>
              <a:gd name="f10" fmla="val 750566"/>
              <a:gd name="f11" fmla="val 800272"/>
              <a:gd name="f12" fmla="val 840566"/>
              <a:gd name="f13" fmla="val 681641"/>
              <a:gd name="f14" fmla="val 721935"/>
              <a:gd name="f15" fmla="val 2920524"/>
              <a:gd name="f16" fmla="val 132986"/>
              <a:gd name="f17" fmla="val 2884582"/>
              <a:gd name="f18" fmla="val 2855445"/>
              <a:gd name="f19" fmla="val 171564"/>
              <a:gd name="f20" fmla="val 219152"/>
              <a:gd name="f21" fmla="val 266740"/>
              <a:gd name="f22" fmla="val 305318"/>
              <a:gd name="f23" fmla="val 2956466"/>
              <a:gd name="f24" fmla="val 2985603"/>
              <a:gd name="f25" fmla="val 1840097"/>
              <a:gd name="f26" fmla="val 123357"/>
              <a:gd name="f27" fmla="val 1690593"/>
              <a:gd name="f28" fmla="val 125267"/>
              <a:gd name="f29" fmla="val 1541569"/>
              <a:gd name="f30" fmla="val 163386"/>
              <a:gd name="f31" fmla="val 1407089"/>
              <a:gd name="f32" fmla="val 237534"/>
              <a:gd name="f33" fmla="val 1442443"/>
              <a:gd name="f34" fmla="val 299445"/>
              <a:gd name="f35" fmla="val 1690026"/>
              <a:gd name="f36" fmla="val 162934"/>
              <a:gd name="f37" fmla="val 1991162"/>
              <a:gd name="f38" fmla="val 159087"/>
              <a:gd name="f39" fmla="val 2242273"/>
              <a:gd name="f40" fmla="val 289227"/>
              <a:gd name="f41" fmla="val 2275978"/>
              <a:gd name="f42" fmla="val 226435"/>
              <a:gd name="f43" fmla="val 2139582"/>
              <a:gd name="f44" fmla="val 155746"/>
              <a:gd name="f45" fmla="val 1989600"/>
              <a:gd name="f46" fmla="val 121447"/>
              <a:gd name="f47" fmla="val 1808744"/>
              <a:gd name="f48" fmla="val 1233"/>
              <a:gd name="f49" fmla="val 2156106"/>
              <a:gd name="f50" fmla="+- 0 0 14520"/>
              <a:gd name="f51" fmla="val 2554236"/>
              <a:gd name="f52" fmla="val 122009"/>
              <a:gd name="f53" fmla="val 2727916"/>
              <a:gd name="f54" fmla="val 332053"/>
              <a:gd name="f55" fmla="val 2797407"/>
              <a:gd name="f56" fmla="val 426906"/>
              <a:gd name="f57" fmla="val 2816730"/>
              <a:gd name="f58" fmla="val 407744"/>
              <a:gd name="f59" fmla="val 2822914"/>
              <a:gd name="f60" fmla="val 396798"/>
              <a:gd name="f61" fmla="val 2848347"/>
              <a:gd name="f62" fmla="val 374270"/>
              <a:gd name="f63" fmla="val 2789714"/>
              <a:gd name="f64" fmla="val 335227"/>
              <a:gd name="f65" fmla="val 2770554"/>
              <a:gd name="f66" fmla="val 301522"/>
              <a:gd name="f67" fmla="val 211287"/>
              <a:gd name="f68" fmla="val 109060"/>
              <a:gd name="f69" fmla="val 2826850"/>
              <a:gd name="f70" fmla="val 34523"/>
              <a:gd name="f71" fmla="val 2918697"/>
              <a:gd name="f72" fmla="val 33333"/>
              <a:gd name="f73" fmla="val 3010544"/>
              <a:gd name="f74" fmla="val 32143"/>
              <a:gd name="f75" fmla="val 3068737"/>
              <a:gd name="f76" fmla="val 122977"/>
              <a:gd name="f77" fmla="val 3064459"/>
              <a:gd name="f78" fmla="val 218431"/>
              <a:gd name="f79" fmla="val 3062319"/>
              <a:gd name="f80" fmla="val 266188"/>
              <a:gd name="f81" fmla="val 3063213"/>
              <a:gd name="f82" fmla="val 242475"/>
              <a:gd name="f83" fmla="val 3054577"/>
              <a:gd name="f84" fmla="val 285936"/>
              <a:gd name="f85" fmla="val 3088600"/>
              <a:gd name="f86" fmla="val 260795"/>
              <a:gd name="f87" fmla="val 3146396"/>
              <a:gd name="f88" fmla="val 297212"/>
              <a:gd name="f89" fmla="val 3198377"/>
              <a:gd name="f90" fmla="val 27802"/>
              <a:gd name="f91" fmla="val 3270974"/>
              <a:gd name="f92" fmla="val 270322"/>
              <a:gd name="f93" fmla="val 3142267"/>
              <a:gd name="f94" fmla="val 378871"/>
              <a:gd name="f95" fmla="val 2977023"/>
              <a:gd name="f96" fmla="val 405424"/>
              <a:gd name="f97" fmla="val 2937650"/>
              <a:gd name="f98" fmla="val 455263"/>
              <a:gd name="f99" fmla="val 2906651"/>
              <a:gd name="f100" fmla="val 507366"/>
              <a:gd name="f101" fmla="val 2854455"/>
              <a:gd name="f102" fmla="val 531728"/>
              <a:gd name="f103" fmla="val 2854593"/>
              <a:gd name="f104" fmla="val 531917"/>
              <a:gd name="f105" fmla="val 2854687"/>
              <a:gd name="f106" fmla="val 532126"/>
              <a:gd name="f107" fmla="val 2854781"/>
              <a:gd name="f108" fmla="val 532336"/>
              <a:gd name="f109" fmla="val 2914835"/>
              <a:gd name="f110" fmla="val 719911"/>
              <a:gd name="f111" fmla="val 2982387"/>
              <a:gd name="f112" fmla="val 1030651"/>
              <a:gd name="f113" fmla="val 2875068"/>
              <a:gd name="f114" fmla="val 1334999"/>
              <a:gd name="f115" fmla="val 2751965"/>
              <a:gd name="f116" fmla="val 1458417"/>
              <a:gd name="f117" fmla="val 2718119"/>
              <a:gd name="f118" fmla="val 1752479"/>
              <a:gd name="f119" fmla="val 2636178"/>
              <a:gd name="f120" fmla="val 1904762"/>
              <a:gd name="f121" fmla="val 2564924"/>
              <a:gd name="f122" fmla="val 2133185"/>
              <a:gd name="f123" fmla="val 2548001"/>
              <a:gd name="f124" fmla="val 2174319"/>
              <a:gd name="f125" fmla="val 2290597"/>
              <a:gd name="f126" fmla="val 2162941"/>
              <a:gd name="f127" fmla="val 2284362"/>
              <a:gd name="f128" fmla="val 2130560"/>
              <a:gd name="f129" fmla="val 2253189"/>
              <a:gd name="f130" fmla="val 1989654"/>
              <a:gd name="f131" fmla="val 2205984"/>
              <a:gd name="f132" fmla="val 1832997"/>
              <a:gd name="f133" fmla="val 2190842"/>
              <a:gd name="f134" fmla="val 1681589"/>
              <a:gd name="f135" fmla="val 1937891"/>
              <a:gd name="f136" fmla="val 1727975"/>
              <a:gd name="f137" fmla="val 1628829"/>
              <a:gd name="f138" fmla="val 1727099"/>
              <a:gd name="f139" fmla="val 1429318"/>
              <a:gd name="f140" fmla="val 1710471"/>
              <a:gd name="f141" fmla="val 1387456"/>
              <a:gd name="f142" fmla="val 1891634"/>
              <a:gd name="f143" fmla="val 1268107"/>
              <a:gd name="f144" fmla="val 2057044"/>
              <a:gd name="f145" fmla="val 1143413"/>
              <a:gd name="f146" fmla="val 943012"/>
              <a:gd name="f147" fmla="val 894916"/>
              <a:gd name="f148" fmla="val 2170818"/>
              <a:gd name="f149" fmla="val 902932"/>
              <a:gd name="f150" fmla="val 1825120"/>
              <a:gd name="f151" fmla="val 910948"/>
              <a:gd name="f152" fmla="val 1650083"/>
              <a:gd name="f153" fmla="val 600994"/>
              <a:gd name="f154" fmla="val 1508303"/>
              <a:gd name="f155" fmla="+- 0 0 80369"/>
              <a:gd name="f156" fmla="val 1319263"/>
              <a:gd name="f157" fmla="val 7807"/>
              <a:gd name="f158" fmla="val 838786"/>
              <a:gd name="f159" fmla="val 13151"/>
              <a:gd name="f160" fmla="val 796777"/>
              <a:gd name="f161" fmla="val 184160"/>
              <a:gd name="f162" fmla="val 802028"/>
              <a:gd name="f163" fmla="val 275009"/>
              <a:gd name="f164" fmla="val 799402"/>
              <a:gd name="f165" fmla="val 369419"/>
              <a:gd name="f166" fmla="val 659373"/>
              <a:gd name="f167" fmla="val 418407"/>
              <a:gd name="f168" fmla="val 582356"/>
              <a:gd name="f169" fmla="val 555570"/>
              <a:gd name="f170" fmla="val 465957"/>
              <a:gd name="f171" fmla="val 547554"/>
              <a:gd name="f172" fmla="val 374062"/>
              <a:gd name="f173" fmla="val 496786"/>
              <a:gd name="f174" fmla="val 206026"/>
              <a:gd name="f175" fmla="val 531522"/>
              <a:gd name="f176" fmla="val 190273"/>
              <a:gd name="f177" fmla="val 764877"/>
              <a:gd name="f178" fmla="val 64246"/>
              <a:gd name="f179" fmla="val 803177"/>
              <a:gd name="f180" fmla="val 250661"/>
              <a:gd name="f181" fmla="val 924308"/>
              <a:gd name="f182" fmla="val 355683"/>
              <a:gd name="f183" fmla="val 1130053"/>
              <a:gd name="f184" fmla="val 143013"/>
              <a:gd name="f185" fmla="val 1554903"/>
              <a:gd name="f186" fmla="val 11735"/>
              <a:gd name="f187" fmla="*/ f0 1 3219104"/>
              <a:gd name="f188" fmla="*/ f1 1 2180445"/>
              <a:gd name="f189" fmla="+- f4 0 f2"/>
              <a:gd name="f190" fmla="+- f3 0 f2"/>
              <a:gd name="f191" fmla="*/ f190 1 3219104"/>
              <a:gd name="f192" fmla="*/ f189 1 2180445"/>
              <a:gd name="f193" fmla="*/ f2 1 f191"/>
              <a:gd name="f194" fmla="*/ f3 1 f191"/>
              <a:gd name="f195" fmla="*/ f2 1 f192"/>
              <a:gd name="f196" fmla="*/ f4 1 f192"/>
              <a:gd name="f197" fmla="*/ f193 f187 1"/>
              <a:gd name="f198" fmla="*/ f194 f187 1"/>
              <a:gd name="f199" fmla="*/ f196 f188 1"/>
              <a:gd name="f200" fmla="*/ f195 f18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97" t="f200" r="f198" b="f199"/>
            <a:pathLst>
              <a:path w="3219104" h="2180445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15" y="f16"/>
                </a:moveTo>
                <a:cubicBezTo>
                  <a:pt x="f17" y="f16"/>
                  <a:pt x="f18" y="f19"/>
                  <a:pt x="f18" y="f20"/>
                </a:cubicBezTo>
                <a:cubicBezTo>
                  <a:pt x="f18" y="f21"/>
                  <a:pt x="f17" y="f22"/>
                  <a:pt x="f15" y="f22"/>
                </a:cubicBezTo>
                <a:cubicBezTo>
                  <a:pt x="f23" y="f22"/>
                  <a:pt x="f24" y="f21"/>
                  <a:pt x="f24" y="f20"/>
                </a:cubicBezTo>
                <a:cubicBezTo>
                  <a:pt x="f24" y="f19"/>
                  <a:pt x="f23" y="f16"/>
                  <a:pt x="f15" y="f16"/>
                </a:cubicBezTo>
                <a:close/>
                <a:moveTo>
                  <a:pt x="f25" y="f26"/>
                </a:moveTo>
                <a:cubicBezTo>
                  <a:pt x="f27" y="f28"/>
                  <a:pt x="f29" y="f30"/>
                  <a:pt x="f31" y="f32"/>
                </a:cubicBezTo>
                <a:lnTo>
                  <a:pt x="f33" y="f34"/>
                </a:lnTo>
                <a:cubicBezTo>
                  <a:pt x="f35" y="f36"/>
                  <a:pt x="f37" y="f38"/>
                  <a:pt x="f39" y="f40"/>
                </a:cubicBezTo>
                <a:lnTo>
                  <a:pt x="f41" y="f42"/>
                </a:lnTo>
                <a:cubicBezTo>
                  <a:pt x="f43" y="f44"/>
                  <a:pt x="f45" y="f46"/>
                  <a:pt x="f25" y="f26"/>
                </a:cubicBezTo>
                <a:close/>
                <a:moveTo>
                  <a:pt x="f47" y="f48"/>
                </a:moveTo>
                <a:cubicBezTo>
                  <a:pt x="f49" y="f50"/>
                  <a:pt x="f51" y="f52"/>
                  <a:pt x="f53" y="f54"/>
                </a:cubicBezTo>
                <a:lnTo>
                  <a:pt x="f55" y="f56"/>
                </a:lnTo>
                <a:cubicBezTo>
                  <a:pt x="f57" y="f58"/>
                  <a:pt x="f59" y="f60"/>
                  <a:pt x="f61" y="f62"/>
                </a:cubicBezTo>
                <a:cubicBezTo>
                  <a:pt x="f63" y="f64"/>
                  <a:pt x="f65" y="f66"/>
                  <a:pt x="f65" y="f67"/>
                </a:cubicBezTo>
                <a:cubicBezTo>
                  <a:pt x="f65" y="f68"/>
                  <a:pt x="f69" y="f70"/>
                  <a:pt x="f71" y="f72"/>
                </a:cubicBezTo>
                <a:cubicBezTo>
                  <a:pt x="f73" y="f74"/>
                  <a:pt x="f75" y="f76"/>
                  <a:pt x="f77" y="f78"/>
                </a:cubicBezTo>
                <a:cubicBezTo>
                  <a:pt x="f79" y="f80"/>
                  <a:pt x="f81" y="f82"/>
                  <a:pt x="f83" y="f84"/>
                </a:cubicBezTo>
                <a:cubicBezTo>
                  <a:pt x="f85" y="f86"/>
                  <a:pt x="f87" y="f88"/>
                  <a:pt x="f89" y="f90"/>
                </a:cubicBezTo>
                <a:cubicBezTo>
                  <a:pt x="f91" y="f92"/>
                  <a:pt x="f93" y="f94"/>
                  <a:pt x="f95" y="f96"/>
                </a:cubicBezTo>
                <a:cubicBezTo>
                  <a:pt x="f97" y="f98"/>
                  <a:pt x="f99" y="f100"/>
                  <a:pt x="f101" y="f102"/>
                </a:cubicBezTo>
                <a:cubicBezTo>
                  <a:pt x="f103" y="f104"/>
                  <a:pt x="f105" y="f106"/>
                  <a:pt x="f107" y="f108"/>
                </a:cubicBezTo>
                <a:lnTo>
                  <a:pt x="f109" y="f110"/>
                </a:lnTo>
                <a:cubicBezTo>
                  <a:pt x="f111" y="f112"/>
                  <a:pt x="f113" y="f114"/>
                  <a:pt x="f115" y="f116"/>
                </a:cubicBezTo>
                <a:cubicBezTo>
                  <a:pt x="f117" y="f118"/>
                  <a:pt x="f119" y="f120"/>
                  <a:pt x="f121" y="f122"/>
                </a:cubicBezTo>
                <a:cubicBezTo>
                  <a:pt x="f123" y="f124"/>
                  <a:pt x="f125" y="f126"/>
                  <a:pt x="f127" y="f128"/>
                </a:cubicBezTo>
                <a:cubicBezTo>
                  <a:pt x="f129" y="f130"/>
                  <a:pt x="f131" y="f132"/>
                  <a:pt x="f133" y="f134"/>
                </a:cubicBezTo>
                <a:cubicBezTo>
                  <a:pt x="f135" y="f136"/>
                  <a:pt x="f137" y="f138"/>
                  <a:pt x="f139" y="f140"/>
                </a:cubicBezTo>
                <a:cubicBezTo>
                  <a:pt x="f141" y="f142"/>
                  <a:pt x="f143" y="f144"/>
                  <a:pt x="f145" y="f4"/>
                </a:cubicBezTo>
                <a:lnTo>
                  <a:pt x="f146" y="f4"/>
                </a:lnTo>
                <a:cubicBezTo>
                  <a:pt x="f147" y="f148"/>
                  <a:pt x="f149" y="f150"/>
                  <a:pt x="f151" y="f152"/>
                </a:cubicBezTo>
                <a:cubicBezTo>
                  <a:pt x="f153" y="f154"/>
                  <a:pt x="f155" y="f156"/>
                  <a:pt x="f157" y="f158"/>
                </a:cubicBezTo>
                <a:cubicBezTo>
                  <a:pt x="f159" y="f160"/>
                  <a:pt x="f161" y="f162"/>
                  <a:pt x="f163" y="f164"/>
                </a:cubicBezTo>
                <a:cubicBezTo>
                  <a:pt x="f165" y="f166"/>
                  <a:pt x="f167" y="f168"/>
                  <a:pt x="f169" y="f170"/>
                </a:cubicBezTo>
                <a:cubicBezTo>
                  <a:pt x="f171" y="f172"/>
                  <a:pt x="f173" y="f174"/>
                  <a:pt x="f175" y="f176"/>
                </a:cubicBezTo>
                <a:cubicBezTo>
                  <a:pt x="f177" y="f178"/>
                  <a:pt x="f179" y="f180"/>
                  <a:pt x="f181" y="f182"/>
                </a:cubicBezTo>
                <a:cubicBezTo>
                  <a:pt x="f183" y="f184"/>
                  <a:pt x="f185" y="f186"/>
                  <a:pt x="f47" y="f48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4" name="Freeform 55">
            <a:extLst>
              <a:ext uri="{FF2B5EF4-FFF2-40B4-BE49-F238E27FC236}">
                <a16:creationId xmlns:a16="http://schemas.microsoft.com/office/drawing/2014/main" id="{901851CD-518B-4B72-A95E-B1B2D96D6767}"/>
              </a:ext>
            </a:extLst>
          </p:cNvPr>
          <p:cNvSpPr/>
          <p:nvPr/>
        </p:nvSpPr>
        <p:spPr>
          <a:xfrm>
            <a:off x="4385169" y="5548277"/>
            <a:ext cx="357713" cy="876516"/>
          </a:xfrm>
          <a:custGeom>
            <a:avLst/>
            <a:gdLst>
              <a:gd name="f0" fmla="val w"/>
              <a:gd name="f1" fmla="val h"/>
              <a:gd name="f2" fmla="val 0"/>
              <a:gd name="f3" fmla="val 1060423"/>
              <a:gd name="f4" fmla="val 2598393"/>
              <a:gd name="f5" fmla="val 511607"/>
              <a:gd name="f6" fmla="val 1989888"/>
              <a:gd name="f7" fmla="val 421916"/>
              <a:gd name="f8" fmla="val 2038892"/>
              <a:gd name="f9" fmla="val 392123"/>
              <a:gd name="f10" fmla="val 2248491"/>
              <a:gd name="f11" fmla="val 577615"/>
              <a:gd name="f12" fmla="val 2379095"/>
              <a:gd name="f13" fmla="val 531205"/>
              <a:gd name="f14" fmla="val 2257454"/>
              <a:gd name="f15" fmla="val 562054"/>
              <a:gd name="f16" fmla="val 2197447"/>
              <a:gd name="f17" fmla="val 592034"/>
              <a:gd name="f18" fmla="val 2136572"/>
              <a:gd name="f19" fmla="val 592534"/>
              <a:gd name="f20" fmla="val 2167519"/>
              <a:gd name="f21" fmla="val 560915"/>
              <a:gd name="f22" fmla="val 2234057"/>
              <a:gd name="f23" fmla="val 638675"/>
              <a:gd name="f24" fmla="val 2272816"/>
              <a:gd name="f25" fmla="val 602283"/>
              <a:gd name="f26" fmla="val 2156226"/>
              <a:gd name="f27" fmla="val 756001"/>
              <a:gd name="f28" fmla="val 2119500"/>
              <a:gd name="f29" fmla="val 594605"/>
              <a:gd name="f30" fmla="val 1990756"/>
              <a:gd name="f31" fmla="val 828052"/>
              <a:gd name="f32" fmla="val 2024484"/>
              <a:gd name="f33" fmla="val 759407"/>
              <a:gd name="f34" fmla="val 2143283"/>
              <a:gd name="f35" fmla="val 814896"/>
              <a:gd name="f36" fmla="val 2262952"/>
              <a:gd name="f37" fmla="val 774295"/>
              <a:gd name="f38" fmla="val 2270013"/>
              <a:gd name="f39" fmla="val 715464"/>
              <a:gd name="f40" fmla="val 2161619"/>
              <a:gd name="f41" fmla="val 728685"/>
              <a:gd name="f42" fmla="val 2212952"/>
              <a:gd name="f43" fmla="val 798068"/>
              <a:gd name="f44" fmla="val 2415798"/>
              <a:gd name="f45" fmla="val 590532"/>
              <a:gd name="f46" fmla="val 2421590"/>
              <a:gd name="f47" fmla="val 656442"/>
              <a:gd name="f48" fmla="val 451592"/>
              <a:gd name="f49" fmla="val 2586815"/>
              <a:gd name="f50" fmla="val 511509"/>
              <a:gd name="f51" fmla="val 2396411"/>
              <a:gd name="f52" fmla="val 415171"/>
              <a:gd name="f53" fmla="val 2350110"/>
              <a:gd name="f54" fmla="val 389023"/>
              <a:gd name="f55" fmla="val 2345435"/>
              <a:gd name="f56" fmla="val 357666"/>
              <a:gd name="f57" fmla="val 2366802"/>
              <a:gd name="f58" fmla="val 415723"/>
              <a:gd name="f59" fmla="val 2461957"/>
              <a:gd name="f60" fmla="val 77590"/>
              <a:gd name="f61" fmla="val 2209980"/>
              <a:gd name="f62" fmla="val 314998"/>
              <a:gd name="f63" fmla="val 2004011"/>
              <a:gd name="f64" fmla="val 344786"/>
              <a:gd name="f65" fmla="val 1884983"/>
              <a:gd name="f66" fmla="val 722598"/>
              <a:gd name="f67" fmla="val 716460"/>
              <a:gd name="f68" fmla="val 1906965"/>
              <a:gd name="f69" fmla="val 711917"/>
              <a:gd name="f70" fmla="val 1928321"/>
              <a:gd name="f71" fmla="val 707988"/>
              <a:gd name="f72" fmla="val 1948728"/>
              <a:gd name="f73" fmla="val 357819"/>
              <a:gd name="f74" fmla="val 1948059"/>
              <a:gd name="f75" fmla="val 530212"/>
              <a:gd name="f76" fmla="val 651224"/>
              <a:gd name="f77" fmla="val 585486"/>
              <a:gd name="f78" fmla="val 630294"/>
              <a:gd name="f79" fmla="val 696033"/>
              <a:gd name="f80" fmla="val 751307"/>
              <a:gd name="f81" fmla="val 806581"/>
              <a:gd name="f82" fmla="val 851389"/>
              <a:gd name="f83" fmla="val 474938"/>
              <a:gd name="f84" fmla="val 430129"/>
              <a:gd name="f85" fmla="val 551141"/>
              <a:gd name="f86" fmla="val 419664"/>
              <a:gd name="f87" fmla="val 330046"/>
              <a:gd name="f88" fmla="val 640759"/>
              <a:gd name="f89" fmla="val 861855"/>
              <a:gd name="f90" fmla="val 951472"/>
              <a:gd name="f91" fmla="val 640760"/>
              <a:gd name="f92" fmla="val 730377"/>
              <a:gd name="f93" fmla="val 286245"/>
              <a:gd name="f94" fmla="val 353827"/>
              <a:gd name="f95" fmla="val 438132"/>
              <a:gd name="f96" fmla="val 439406"/>
              <a:gd name="f97" fmla="val 623290"/>
              <a:gd name="f98" fmla="val 440561"/>
              <a:gd name="f99" fmla="val 776100"/>
              <a:gd name="f100" fmla="val 356932"/>
              <a:gd name="f101" fmla="val 941305"/>
              <a:gd name="f102" fmla="val 720175"/>
              <a:gd name="f103" fmla="val 898096"/>
              <a:gd name="f104" fmla="val 1115325"/>
              <a:gd name="f105" fmla="val 825241"/>
              <a:gd name="f106" fmla="val 1447764"/>
              <a:gd name="f107" fmla="val 1673413"/>
              <a:gd name="f108" fmla="val 1021935"/>
              <a:gd name="f109" fmla="val 1978110"/>
              <a:gd name="f110" fmla="val 745125"/>
              <a:gd name="f111" fmla="val 1786699"/>
              <a:gd name="f112" fmla="val 734250"/>
              <a:gd name="f113" fmla="val 1834148"/>
              <a:gd name="f114" fmla="val 332991"/>
              <a:gd name="f115" fmla="val 330005"/>
              <a:gd name="f116" fmla="val 1820736"/>
              <a:gd name="f117" fmla="val 326662"/>
              <a:gd name="f118" fmla="val 1807037"/>
              <a:gd name="f119" fmla="val 323192"/>
              <a:gd name="f120" fmla="val 1793020"/>
              <a:gd name="f121" fmla="val 38489"/>
              <a:gd name="f122" fmla="val 1685191"/>
              <a:gd name="f123" fmla="val 237343"/>
              <a:gd name="f124" fmla="val 1457469"/>
              <a:gd name="f125" fmla="val 238009"/>
              <a:gd name="f126" fmla="val 1459571"/>
              <a:gd name="f127" fmla="val 242012"/>
              <a:gd name="f128" fmla="val 1446515"/>
              <a:gd name="f129" fmla="val 171205"/>
              <a:gd name="f130" fmla="val 1115067"/>
              <a:gd name="f131" fmla="val 127758"/>
              <a:gd name="f132" fmla="val 714059"/>
              <a:gd name="f133" fmla="val 527942"/>
              <a:gd name="f134" fmla="val 622760"/>
              <a:gd name="f135" fmla="val 95693"/>
              <a:gd name="f136" fmla="val 695048"/>
              <a:gd name="f137" fmla="val 196745"/>
              <a:gd name="f138" fmla="val 748164"/>
              <a:gd name="f139" fmla="val 301374"/>
              <a:gd name="f140" fmla="val 612692"/>
              <a:gd name="f141" fmla="val 376844"/>
              <a:gd name="f142" fmla="val 447588"/>
              <a:gd name="f143" fmla="val 375495"/>
              <a:gd name="f144" fmla="val 312997"/>
              <a:gd name="f145" fmla="val 298024"/>
              <a:gd name="f146" fmla="val 364591"/>
              <a:gd name="f147" fmla="val 193505"/>
              <a:gd name="f148" fmla="val 435080"/>
              <a:gd name="f149" fmla="val 93397"/>
              <a:gd name="f150" fmla="*/ f0 1 1060423"/>
              <a:gd name="f151" fmla="*/ f1 1 2598393"/>
              <a:gd name="f152" fmla="+- f4 0 f2"/>
              <a:gd name="f153" fmla="+- f3 0 f2"/>
              <a:gd name="f154" fmla="*/ f153 1 1060423"/>
              <a:gd name="f155" fmla="*/ f152 1 2598393"/>
              <a:gd name="f156" fmla="*/ f2 1 f154"/>
              <a:gd name="f157" fmla="*/ f3 1 f154"/>
              <a:gd name="f158" fmla="*/ f2 1 f155"/>
              <a:gd name="f159" fmla="*/ f4 1 f155"/>
              <a:gd name="f160" fmla="*/ f156 f150 1"/>
              <a:gd name="f161" fmla="*/ f157 f150 1"/>
              <a:gd name="f162" fmla="*/ f159 f151 1"/>
              <a:gd name="f163" fmla="*/ f158 f1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0" t="f163" r="f161" b="f162"/>
            <a:pathLst>
              <a:path w="1060423" h="2598393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62" y="f63"/>
                  <a:pt x="f5" y="f6"/>
                </a:cubicBezTo>
                <a:close/>
                <a:moveTo>
                  <a:pt x="f64" y="f65"/>
                </a:moveTo>
                <a:lnTo>
                  <a:pt x="f66" y="f65"/>
                </a:lnTo>
                <a:cubicBezTo>
                  <a:pt x="f67" y="f68"/>
                  <a:pt x="f69" y="f70"/>
                  <a:pt x="f71" y="f72"/>
                </a:cubicBezTo>
                <a:lnTo>
                  <a:pt x="f73" y="f74"/>
                </a:lnTo>
                <a:close/>
                <a:moveTo>
                  <a:pt x="f75" y="f76"/>
                </a:moveTo>
                <a:cubicBezTo>
                  <a:pt x="f77" y="f76"/>
                  <a:pt x="f78" y="f79"/>
                  <a:pt x="f78" y="f80"/>
                </a:cubicBezTo>
                <a:cubicBezTo>
                  <a:pt x="f78" y="f81"/>
                  <a:pt x="f77" y="f82"/>
                  <a:pt x="f75" y="f82"/>
                </a:cubicBezTo>
                <a:cubicBezTo>
                  <a:pt x="f83" y="f82"/>
                  <a:pt x="f84" y="f81"/>
                  <a:pt x="f84" y="f80"/>
                </a:cubicBezTo>
                <a:cubicBezTo>
                  <a:pt x="f84" y="f79"/>
                  <a:pt x="f83" y="f76"/>
                  <a:pt x="f75" y="f76"/>
                </a:cubicBezTo>
                <a:close/>
                <a:moveTo>
                  <a:pt x="f75" y="f85"/>
                </a:moveTo>
                <a:cubicBezTo>
                  <a:pt x="f86" y="f85"/>
                  <a:pt x="f87" y="f88"/>
                  <a:pt x="f87" y="f80"/>
                </a:cubicBezTo>
                <a:cubicBezTo>
                  <a:pt x="f87" y="f89"/>
                  <a:pt x="f86" y="f90"/>
                  <a:pt x="f75" y="f90"/>
                </a:cubicBezTo>
                <a:cubicBezTo>
                  <a:pt x="f91" y="f90"/>
                  <a:pt x="f92" y="f89"/>
                  <a:pt x="f92" y="f80"/>
                </a:cubicBezTo>
                <a:cubicBezTo>
                  <a:pt x="f92" y="f88"/>
                  <a:pt x="f91" y="f85"/>
                  <a:pt x="f75" y="f85"/>
                </a:cubicBezTo>
                <a:close/>
                <a:moveTo>
                  <a:pt x="f93" y="f94"/>
                </a:moveTo>
                <a:cubicBezTo>
                  <a:pt x="f95" y="f96"/>
                  <a:pt x="f97" y="f98"/>
                  <a:pt x="f99" y="f100"/>
                </a:cubicBezTo>
                <a:cubicBezTo>
                  <a:pt x="f101" y="f102"/>
                  <a:pt x="f103" y="f104"/>
                  <a:pt x="f105" y="f106"/>
                </a:cubicBezTo>
                <a:lnTo>
                  <a:pt x="f3" y="f107"/>
                </a:lnTo>
                <a:lnTo>
                  <a:pt x="f108" y="f109"/>
                </a:lnTo>
                <a:lnTo>
                  <a:pt x="f110" y="f111"/>
                </a:lnTo>
                <a:lnTo>
                  <a:pt x="f112" y="f113"/>
                </a:lnTo>
                <a:lnTo>
                  <a:pt x="f114" y="f113"/>
                </a:lnTo>
                <a:cubicBezTo>
                  <a:pt x="f115" y="f116"/>
                  <a:pt x="f117" y="f118"/>
                  <a:pt x="f119" y="f120"/>
                </a:cubicBezTo>
                <a:lnTo>
                  <a:pt x="f121" y="f6"/>
                </a:lnTo>
                <a:lnTo>
                  <a:pt x="f2" y="f122"/>
                </a:lnTo>
                <a:lnTo>
                  <a:pt x="f123" y="f124"/>
                </a:lnTo>
                <a:lnTo>
                  <a:pt x="f125" y="f126"/>
                </a:lnTo>
                <a:lnTo>
                  <a:pt x="f127" y="f128"/>
                </a:lnTo>
                <a:cubicBezTo>
                  <a:pt x="f129" y="f130"/>
                  <a:pt x="f131" y="f132"/>
                  <a:pt x="f93" y="f94"/>
                </a:cubicBezTo>
                <a:close/>
                <a:moveTo>
                  <a:pt x="f133" y="f2"/>
                </a:moveTo>
                <a:cubicBezTo>
                  <a:pt x="f134" y="f135"/>
                  <a:pt x="f136" y="f137"/>
                  <a:pt x="f138" y="f139"/>
                </a:cubicBezTo>
                <a:cubicBezTo>
                  <a:pt x="f140" y="f141"/>
                  <a:pt x="f142" y="f143"/>
                  <a:pt x="f144" y="f145"/>
                </a:cubicBezTo>
                <a:cubicBezTo>
                  <a:pt x="f146" y="f147"/>
                  <a:pt x="f148" y="f149"/>
                  <a:pt x="f133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5" name="Round Same Side Corner Rectangle 36">
            <a:extLst>
              <a:ext uri="{FF2B5EF4-FFF2-40B4-BE49-F238E27FC236}">
                <a16:creationId xmlns:a16="http://schemas.microsoft.com/office/drawing/2014/main" id="{9AD6A641-C3AE-475A-9F83-147098638196}"/>
              </a:ext>
            </a:extLst>
          </p:cNvPr>
          <p:cNvSpPr/>
          <p:nvPr/>
        </p:nvSpPr>
        <p:spPr>
          <a:xfrm>
            <a:off x="9093900" y="5778276"/>
            <a:ext cx="655441" cy="518199"/>
          </a:xfrm>
          <a:custGeom>
            <a:avLst/>
            <a:gdLst>
              <a:gd name="f0" fmla="val w"/>
              <a:gd name="f1" fmla="val h"/>
              <a:gd name="f2" fmla="val 0"/>
              <a:gd name="f3" fmla="val 3219104"/>
              <a:gd name="f4" fmla="val 2545072"/>
              <a:gd name="f5" fmla="val 2779672"/>
              <a:gd name="f6" fmla="val 457200"/>
              <a:gd name="f7" fmla="val 2975888"/>
              <a:gd name="f8" fmla="val 3110212"/>
              <a:gd name="f9" fmla="val 566092"/>
              <a:gd name="f10" fmla="val 700416"/>
              <a:gd name="f11" fmla="val 2301856"/>
              <a:gd name="f12" fmla="val 2436180"/>
              <a:gd name="f13" fmla="val 243216"/>
              <a:gd name="f14" fmla="val 439432"/>
              <a:gd name="f15" fmla="val 108892"/>
              <a:gd name="f16" fmla="val 1428476"/>
              <a:gd name="f17" fmla="val 174246"/>
              <a:gd name="f18" fmla="val 1372210"/>
              <a:gd name="f19" fmla="val 1326598"/>
              <a:gd name="f20" fmla="val 219858"/>
              <a:gd name="f21" fmla="val 276124"/>
              <a:gd name="f22" fmla="val 1892506"/>
              <a:gd name="f23" fmla="val 1846894"/>
              <a:gd name="f24" fmla="val 1790628"/>
              <a:gd name="f25" fmla="val 1285704"/>
              <a:gd name="f26" fmla="val 1933400"/>
              <a:gd name="f27" fmla="val 2007048"/>
              <a:gd name="f28" fmla="val 2066752"/>
              <a:gd name="f29" fmla="val 59704"/>
              <a:gd name="f30" fmla="val 133352"/>
              <a:gd name="f31" fmla="val 2599672"/>
              <a:gd name="f32" fmla="val 619432"/>
              <a:gd name="f33" fmla="val 1152352"/>
              <a:gd name="f34" fmla="val 1212056"/>
              <a:gd name="f35" fmla="*/ f0 1 3219104"/>
              <a:gd name="f36" fmla="*/ f1 1 2545072"/>
              <a:gd name="f37" fmla="+- f4 0 f2"/>
              <a:gd name="f38" fmla="+- f3 0 f2"/>
              <a:gd name="f39" fmla="*/ f38 1 3219104"/>
              <a:gd name="f40" fmla="*/ f37 1 2545072"/>
              <a:gd name="f41" fmla="*/ f2 1 f39"/>
              <a:gd name="f42" fmla="*/ f3 1 f39"/>
              <a:gd name="f43" fmla="*/ f2 1 f40"/>
              <a:gd name="f44" fmla="*/ f4 1 f40"/>
              <a:gd name="f45" fmla="*/ f41 f35 1"/>
              <a:gd name="f46" fmla="*/ f42 f35 1"/>
              <a:gd name="f47" fmla="*/ f44 f36 1"/>
              <a:gd name="f48" fmla="*/ f43 f3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5" t="f48" r="f46" b="f47"/>
            <a:pathLst>
              <a:path w="3219104" h="2545072">
                <a:moveTo>
                  <a:pt x="f5" y="f6"/>
                </a:moveTo>
                <a:lnTo>
                  <a:pt x="f7" y="f6"/>
                </a:lnTo>
                <a:cubicBezTo>
                  <a:pt x="f8" y="f6"/>
                  <a:pt x="f3" y="f9"/>
                  <a:pt x="f3" y="f10"/>
                </a:cubicBezTo>
                <a:lnTo>
                  <a:pt x="f3" y="f11"/>
                </a:lnTo>
                <a:cubicBezTo>
                  <a:pt x="f3" y="f12"/>
                  <a:pt x="f8" y="f4"/>
                  <a:pt x="f7" y="f4"/>
                </a:cubicBezTo>
                <a:lnTo>
                  <a:pt x="f5" y="f4"/>
                </a:lnTo>
                <a:close/>
                <a:moveTo>
                  <a:pt x="f13" y="f6"/>
                </a:moveTo>
                <a:lnTo>
                  <a:pt x="f14" y="f6"/>
                </a:lnTo>
                <a:lnTo>
                  <a:pt x="f14" y="f4"/>
                </a:lnTo>
                <a:lnTo>
                  <a:pt x="f13" y="f4"/>
                </a:lnTo>
                <a:cubicBezTo>
                  <a:pt x="f15" y="f4"/>
                  <a:pt x="f2" y="f12"/>
                  <a:pt x="f2" y="f11"/>
                </a:cubicBezTo>
                <a:lnTo>
                  <a:pt x="f2" y="f10"/>
                </a:lnTo>
                <a:cubicBezTo>
                  <a:pt x="f2" y="f9"/>
                  <a:pt x="f15" y="f6"/>
                  <a:pt x="f13" y="f6"/>
                </a:cubicBezTo>
                <a:close/>
                <a:moveTo>
                  <a:pt x="f16" y="f17"/>
                </a:moveTo>
                <a:cubicBezTo>
                  <a:pt x="f18" y="f17"/>
                  <a:pt x="f19" y="f20"/>
                  <a:pt x="f19" y="f21"/>
                </a:cubicBezTo>
                <a:lnTo>
                  <a:pt x="f19" y="f6"/>
                </a:lnTo>
                <a:lnTo>
                  <a:pt x="f22" y="f6"/>
                </a:lnTo>
                <a:lnTo>
                  <a:pt x="f22" y="f21"/>
                </a:lnTo>
                <a:cubicBezTo>
                  <a:pt x="f22" y="f20"/>
                  <a:pt x="f23" y="f17"/>
                  <a:pt x="f24" y="f17"/>
                </a:cubicBezTo>
                <a:close/>
                <a:moveTo>
                  <a:pt x="f25" y="f2"/>
                </a:moveTo>
                <a:lnTo>
                  <a:pt x="f26" y="f2"/>
                </a:lnTo>
                <a:cubicBezTo>
                  <a:pt x="f27" y="f2"/>
                  <a:pt x="f28" y="f29"/>
                  <a:pt x="f28" y="f30"/>
                </a:cubicBezTo>
                <a:lnTo>
                  <a:pt x="f28" y="f6"/>
                </a:lnTo>
                <a:lnTo>
                  <a:pt x="f31" y="f6"/>
                </a:lnTo>
                <a:lnTo>
                  <a:pt x="f31" y="f4"/>
                </a:lnTo>
                <a:lnTo>
                  <a:pt x="f32" y="f4"/>
                </a:lnTo>
                <a:lnTo>
                  <a:pt x="f32" y="f6"/>
                </a:lnTo>
                <a:lnTo>
                  <a:pt x="f33" y="f6"/>
                </a:lnTo>
                <a:lnTo>
                  <a:pt x="f33" y="f30"/>
                </a:lnTo>
                <a:cubicBezTo>
                  <a:pt x="f33" y="f29"/>
                  <a:pt x="f34" y="f2"/>
                  <a:pt x="f25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121916" tIns="60963" rIns="121916" bIns="60963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6" name="Oval 21">
            <a:extLst>
              <a:ext uri="{FF2B5EF4-FFF2-40B4-BE49-F238E27FC236}">
                <a16:creationId xmlns:a16="http://schemas.microsoft.com/office/drawing/2014/main" id="{4105D13C-E820-4437-9694-3F55A3E3074E}"/>
              </a:ext>
            </a:extLst>
          </p:cNvPr>
          <p:cNvSpPr/>
          <p:nvPr/>
        </p:nvSpPr>
        <p:spPr>
          <a:xfrm>
            <a:off x="5899114" y="5752371"/>
            <a:ext cx="539605" cy="544113"/>
          </a:xfrm>
          <a:custGeom>
            <a:avLst/>
            <a:gdLst>
              <a:gd name="f0" fmla="val w"/>
              <a:gd name="f1" fmla="val h"/>
              <a:gd name="f2" fmla="val 0"/>
              <a:gd name="f3" fmla="val 1652142"/>
              <a:gd name="f4" fmla="val 1665940"/>
              <a:gd name="f5" fmla="val 898689"/>
              <a:gd name="f6" fmla="val 548008"/>
              <a:gd name="f7" fmla="val 737950"/>
              <a:gd name="f8" fmla="val 504938"/>
              <a:gd name="f9" fmla="val 572731"/>
              <a:gd name="f10" fmla="val 600328"/>
              <a:gd name="f11" fmla="val 529661"/>
              <a:gd name="f12" fmla="val 761066"/>
              <a:gd name="f13" fmla="val 486591"/>
              <a:gd name="f14" fmla="val 921805"/>
              <a:gd name="f15" fmla="val 581980"/>
              <a:gd name="f16" fmla="val 1087025"/>
              <a:gd name="f17" fmla="val 742719"/>
              <a:gd name="f18" fmla="val 1130094"/>
              <a:gd name="f19" fmla="val 903458"/>
              <a:gd name="f20" fmla="val 1173164"/>
              <a:gd name="f21" fmla="val 1068677"/>
              <a:gd name="f22" fmla="val 1077775"/>
              <a:gd name="f23" fmla="val 1111747"/>
              <a:gd name="f24" fmla="val 917036"/>
              <a:gd name="f25" fmla="val 1154817"/>
              <a:gd name="f26" fmla="val 756297"/>
              <a:gd name="f27" fmla="val 1059428"/>
              <a:gd name="f28" fmla="val 591077"/>
              <a:gd name="f29" fmla="val 952303"/>
              <a:gd name="f30" fmla="val 347916"/>
              <a:gd name="f31" fmla="val 1223549"/>
              <a:gd name="f32" fmla="val 420596"/>
              <a:gd name="f33" fmla="val 1384519"/>
              <a:gd name="f34" fmla="val 699404"/>
              <a:gd name="f35" fmla="val 1311839"/>
              <a:gd name="f36" fmla="val 970650"/>
              <a:gd name="f37" fmla="val 1239159"/>
              <a:gd name="f38" fmla="val 1241896"/>
              <a:gd name="f39" fmla="val 960351"/>
              <a:gd name="f40" fmla="val 1402866"/>
              <a:gd name="f41" fmla="val 689105"/>
              <a:gd name="f42" fmla="val 1330186"/>
              <a:gd name="f43" fmla="val 417859"/>
              <a:gd name="f44" fmla="val 1257506"/>
              <a:gd name="f45" fmla="val 256889"/>
              <a:gd name="f46" fmla="val 978698"/>
              <a:gd name="f47" fmla="val 329569"/>
              <a:gd name="f48" fmla="val 707451"/>
              <a:gd name="f49" fmla="val 402249"/>
              <a:gd name="f50" fmla="val 436205"/>
              <a:gd name="f51" fmla="val 681057"/>
              <a:gd name="f52" fmla="val 275235"/>
              <a:gd name="f53" fmla="val 971799"/>
              <a:gd name="f54" fmla="val 275155"/>
              <a:gd name="f55" fmla="val 660368"/>
              <a:gd name="f56" fmla="val 191707"/>
              <a:gd name="f57" fmla="val 340256"/>
              <a:gd name="f58" fmla="val 376524"/>
              <a:gd name="f59" fmla="val 256808"/>
              <a:gd name="f60" fmla="val 687955"/>
              <a:gd name="f61" fmla="val 173361"/>
              <a:gd name="f62" fmla="val 999387"/>
              <a:gd name="f63" fmla="val 358178"/>
              <a:gd name="f64" fmla="val 1319499"/>
              <a:gd name="f65" fmla="val 669609"/>
              <a:gd name="f66" fmla="val 1402947"/>
              <a:gd name="f67" fmla="val 981040"/>
              <a:gd name="f68" fmla="val 1486395"/>
              <a:gd name="f69" fmla="val 1301152"/>
              <a:gd name="f70" fmla="val 1301577"/>
              <a:gd name="f71" fmla="val 1384600"/>
              <a:gd name="f72" fmla="val 990146"/>
              <a:gd name="f73" fmla="val 1468047"/>
              <a:gd name="f74" fmla="val 678715"/>
              <a:gd name="f75" fmla="val 1283230"/>
              <a:gd name="f76" fmla="val 358603"/>
              <a:gd name="f77" fmla="val 394531"/>
              <a:gd name="f78" fmla="val 1649662"/>
              <a:gd name="f79" fmla="val 403784"/>
              <a:gd name="f80" fmla="val 1647140"/>
              <a:gd name="f81" fmla="val 399895"/>
              <a:gd name="f82" fmla="val 1158157"/>
              <a:gd name="f83" fmla="val 65026"/>
              <a:gd name="f84" fmla="val 1154679"/>
              <a:gd name="f85" fmla="val 271718"/>
              <a:gd name="f86" fmla="val 1148331"/>
              <a:gd name="f87" fmla="val 270017"/>
              <a:gd name="f88" fmla="val 1200055"/>
              <a:gd name="f89" fmla="val 299127"/>
              <a:gd name="f90" fmla="val 1246804"/>
              <a:gd name="f91" fmla="val 334821"/>
              <a:gd name="f92" fmla="val 1286346"/>
              <a:gd name="f93" fmla="val 377149"/>
              <a:gd name="f94" fmla="val 1470353"/>
              <a:gd name="f95" fmla="val 331395"/>
              <a:gd name="f96" fmla="val 1588305"/>
              <a:gd name="f97" fmla="val 553229"/>
              <a:gd name="f98" fmla="val 1457194"/>
              <a:gd name="f99" fmla="val 671432"/>
              <a:gd name="f100" fmla="val 1473630"/>
              <a:gd name="f101" fmla="val 731297"/>
              <a:gd name="f102" fmla="val 1481376"/>
              <a:gd name="f103" fmla="val 793983"/>
              <a:gd name="f104" fmla="val 1478595"/>
              <a:gd name="f105" fmla="val 857704"/>
              <a:gd name="f106" fmla="val 1642362"/>
              <a:gd name="f107" fmla="val 948616"/>
              <a:gd name="f108" fmla="val 1577335"/>
              <a:gd name="f109" fmla="val 1191298"/>
              <a:gd name="f110" fmla="val 1378614"/>
              <a:gd name="f111" fmla="val 1187955"/>
              <a:gd name="f112" fmla="val 1353489"/>
              <a:gd name="f113" fmla="val 1229936"/>
              <a:gd name="f114" fmla="val 1323048"/>
              <a:gd name="f115" fmla="val 1267799"/>
              <a:gd name="f116" fmla="val 1288939"/>
              <a:gd name="f117" fmla="val 1301599"/>
              <a:gd name="f118" fmla="val 1354201"/>
              <a:gd name="f119" fmla="val 1471932"/>
              <a:gd name="f120" fmla="val 1148396"/>
              <a:gd name="f121" fmla="val 1616039"/>
              <a:gd name="f122" fmla="val 992294"/>
              <a:gd name="f123" fmla="val 1480516"/>
              <a:gd name="f124" fmla="val 1011291"/>
              <a:gd name="f125" fmla="val 1467215"/>
              <a:gd name="f126" fmla="val 951500"/>
              <a:gd name="f127" fmla="val 1486565"/>
              <a:gd name="f128" fmla="val 888271"/>
              <a:gd name="f129" fmla="val 1495869"/>
              <a:gd name="f130" fmla="val 823805"/>
              <a:gd name="f131" fmla="val 1495510"/>
              <a:gd name="f132" fmla="val 729193"/>
              <a:gd name="f133" fmla="val 486511"/>
              <a:gd name="f134" fmla="val 1600914"/>
              <a:gd name="f135" fmla="val 489790"/>
              <a:gd name="f136" fmla="val 1406012"/>
              <a:gd name="f137" fmla="val 438364"/>
              <a:gd name="f138" fmla="val 1376702"/>
              <a:gd name="f139" fmla="val 391917"/>
              <a:gd name="f140" fmla="val 1340859"/>
              <a:gd name="f141" fmla="val 352658"/>
              <a:gd name="f142" fmla="val 1298452"/>
              <a:gd name="f143" fmla="val 355803"/>
              <a:gd name="f144" fmla="val 1305197"/>
              <a:gd name="f145" fmla="val 152856"/>
              <a:gd name="f146" fmla="val 1344512"/>
              <a:gd name="f147" fmla="val 46675"/>
              <a:gd name="f148" fmla="val 1116809"/>
              <a:gd name="f149" fmla="val 183929"/>
              <a:gd name="f150" fmla="val 1005520"/>
              <a:gd name="f151" fmla="val 169279"/>
              <a:gd name="f152" fmla="val 951824"/>
              <a:gd name="f153" fmla="val 161626"/>
              <a:gd name="f154" fmla="val 895865"/>
              <a:gd name="f155" fmla="val 161615"/>
              <a:gd name="f156" fmla="val 838915"/>
              <a:gd name="f157" fmla="val 749197"/>
              <a:gd name="f158" fmla="val 506515"/>
              <a:gd name="f159" fmla="val 250227"/>
              <a:gd name="f160" fmla="val 509630"/>
              <a:gd name="f161" fmla="val 275353"/>
              <a:gd name="f162" fmla="val 465291"/>
              <a:gd name="f163" fmla="val 305693"/>
              <a:gd name="f164" fmla="val 424864"/>
              <a:gd name="f165" fmla="val 340015"/>
              <a:gd name="f166" fmla="val 388679"/>
              <a:gd name="f167" fmla="val 277984"/>
              <a:gd name="f168" fmla="val 197357"/>
              <a:gd name="f169" fmla="val 491050"/>
              <a:gd name="f170" fmla="val 64219"/>
              <a:gd name="f171" fmla="val 639843"/>
              <a:gd name="f172" fmla="val 207726"/>
              <a:gd name="f173" fmla="val 638348"/>
              <a:gd name="f174" fmla="val 208660"/>
              <a:gd name="f175" fmla="val 696840"/>
              <a:gd name="f176" fmla="val 190256"/>
              <a:gd name="f177" fmla="val 758594"/>
              <a:gd name="f178" fmla="val 181748"/>
              <a:gd name="f179" fmla="val 821488"/>
              <a:gd name="f180" fmla="val 182440"/>
              <a:gd name="f181" fmla="val 815140"/>
              <a:gd name="f182" fmla="val 180739"/>
              <a:gd name="f183" fmla="val 915476"/>
              <a:gd name="f184" fmla="*/ f0 1 1652142"/>
              <a:gd name="f185" fmla="*/ f1 1 1665940"/>
              <a:gd name="f186" fmla="+- f4 0 f2"/>
              <a:gd name="f187" fmla="+- f3 0 f2"/>
              <a:gd name="f188" fmla="*/ f187 1 1652142"/>
              <a:gd name="f189" fmla="*/ f186 1 1665940"/>
              <a:gd name="f190" fmla="*/ f2 1 f188"/>
              <a:gd name="f191" fmla="*/ f3 1 f188"/>
              <a:gd name="f192" fmla="*/ f2 1 f189"/>
              <a:gd name="f193" fmla="*/ f4 1 f189"/>
              <a:gd name="f194" fmla="*/ f190 f184 1"/>
              <a:gd name="f195" fmla="*/ f191 f184 1"/>
              <a:gd name="f196" fmla="*/ f193 f185 1"/>
              <a:gd name="f197" fmla="*/ f192 f18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94" t="f197" r="f195" b="f196"/>
            <a:pathLst>
              <a:path w="1652142" h="1665940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5" y="f6"/>
                </a:cubicBezTo>
                <a:close/>
                <a:moveTo>
                  <a:pt x="f29" y="f30"/>
                </a:move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cubicBezTo>
                  <a:pt x="f49" y="f50"/>
                  <a:pt x="f51" y="f52"/>
                  <a:pt x="f29" y="f30"/>
                </a:cubicBezTo>
                <a:close/>
                <a:moveTo>
                  <a:pt x="f53" y="f54"/>
                </a:moveTo>
                <a:cubicBezTo>
                  <a:pt x="f55" y="f56"/>
                  <a:pt x="f57" y="f58"/>
                  <a:pt x="f59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71" y="f72"/>
                </a:cubicBezTo>
                <a:cubicBezTo>
                  <a:pt x="f73" y="f74"/>
                  <a:pt x="f75" y="f76"/>
                  <a:pt x="f53" y="f54"/>
                </a:cubicBezTo>
                <a:close/>
                <a:moveTo>
                  <a:pt x="f3" y="f77"/>
                </a:moveTo>
                <a:lnTo>
                  <a:pt x="f78" y="f79"/>
                </a:lnTo>
                <a:lnTo>
                  <a:pt x="f80" y="f81"/>
                </a:lnTo>
                <a:close/>
                <a:moveTo>
                  <a:pt x="f82" y="f83"/>
                </a:moveTo>
                <a:lnTo>
                  <a:pt x="f84" y="f85"/>
                </a:lnTo>
                <a:lnTo>
                  <a:pt x="f86" y="f87"/>
                </a:lnTo>
                <a:cubicBezTo>
                  <a:pt x="f88" y="f89"/>
                  <a:pt x="f90" y="f91"/>
                  <a:pt x="f92" y="f93"/>
                </a:cubicBezTo>
                <a:lnTo>
                  <a:pt x="f94" y="f95"/>
                </a:lnTo>
                <a:lnTo>
                  <a:pt x="f96" y="f97"/>
                </a:lnTo>
                <a:lnTo>
                  <a:pt x="f98" y="f99"/>
                </a:lnTo>
                <a:cubicBezTo>
                  <a:pt x="f100" y="f101"/>
                  <a:pt x="f102" y="f103"/>
                  <a:pt x="f104" y="f105"/>
                </a:cubicBezTo>
                <a:lnTo>
                  <a:pt x="f106" y="f107"/>
                </a:lnTo>
                <a:lnTo>
                  <a:pt x="f108" y="f109"/>
                </a:lnTo>
                <a:lnTo>
                  <a:pt x="f110" y="f111"/>
                </a:lnTo>
                <a:cubicBezTo>
                  <a:pt x="f112" y="f113"/>
                  <a:pt x="f114" y="f115"/>
                  <a:pt x="f116" y="f117"/>
                </a:cubicBezTo>
                <a:lnTo>
                  <a:pt x="f118" y="f119"/>
                </a:lnTo>
                <a:lnTo>
                  <a:pt x="f120" y="f121"/>
                </a:lnTo>
                <a:lnTo>
                  <a:pt x="f122" y="f123"/>
                </a:lnTo>
                <a:lnTo>
                  <a:pt x="f124" y="f125"/>
                </a:lnTo>
                <a:cubicBezTo>
                  <a:pt x="f126" y="f127"/>
                  <a:pt x="f128" y="f129"/>
                  <a:pt x="f130" y="f131"/>
                </a:cubicBezTo>
                <a:lnTo>
                  <a:pt x="f132" y="f4"/>
                </a:lnTo>
                <a:lnTo>
                  <a:pt x="f133" y="f134"/>
                </a:lnTo>
                <a:lnTo>
                  <a:pt x="f135" y="f136"/>
                </a:lnTo>
                <a:cubicBezTo>
                  <a:pt x="f137" y="f138"/>
                  <a:pt x="f139" y="f140"/>
                  <a:pt x="f141" y="f142"/>
                </a:cubicBezTo>
                <a:lnTo>
                  <a:pt x="f143" y="f144"/>
                </a:lnTo>
                <a:lnTo>
                  <a:pt x="f145" y="f146"/>
                </a:lnTo>
                <a:lnTo>
                  <a:pt x="f147" y="f148"/>
                </a:lnTo>
                <a:lnTo>
                  <a:pt x="f149" y="f150"/>
                </a:lnTo>
                <a:cubicBezTo>
                  <a:pt x="f151" y="f152"/>
                  <a:pt x="f153" y="f154"/>
                  <a:pt x="f155" y="f156"/>
                </a:cubicBezTo>
                <a:lnTo>
                  <a:pt x="f2" y="f157"/>
                </a:lnTo>
                <a:lnTo>
                  <a:pt x="f83" y="f158"/>
                </a:lnTo>
                <a:lnTo>
                  <a:pt x="f159" y="f160"/>
                </a:lnTo>
                <a:cubicBezTo>
                  <a:pt x="f161" y="f162"/>
                  <a:pt x="f163" y="f164"/>
                  <a:pt x="f165" y="f166"/>
                </a:cubicBezTo>
                <a:lnTo>
                  <a:pt x="f167" y="f168"/>
                </a:lnTo>
                <a:lnTo>
                  <a:pt x="f169" y="f170"/>
                </a:lnTo>
                <a:lnTo>
                  <a:pt x="f171" y="f172"/>
                </a:lnTo>
                <a:lnTo>
                  <a:pt x="f173" y="f174"/>
                </a:lnTo>
                <a:cubicBezTo>
                  <a:pt x="f175" y="f176"/>
                  <a:pt x="f177" y="f178"/>
                  <a:pt x="f179" y="f180"/>
                </a:cubicBezTo>
                <a:lnTo>
                  <a:pt x="f181" y="f182"/>
                </a:lnTo>
                <a:lnTo>
                  <a:pt x="f183" y="f2"/>
                </a:ln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7" name="Oval 32">
            <a:extLst>
              <a:ext uri="{FF2B5EF4-FFF2-40B4-BE49-F238E27FC236}">
                <a16:creationId xmlns:a16="http://schemas.microsoft.com/office/drawing/2014/main" id="{471AD953-DD81-407C-B75C-6ACCB5F916CD}"/>
              </a:ext>
            </a:extLst>
          </p:cNvPr>
          <p:cNvSpPr/>
          <p:nvPr/>
        </p:nvSpPr>
        <p:spPr>
          <a:xfrm>
            <a:off x="10018715" y="4572448"/>
            <a:ext cx="513810" cy="618125"/>
          </a:xfrm>
          <a:custGeom>
            <a:avLst/>
            <a:gdLst>
              <a:gd name="f0" fmla="val w"/>
              <a:gd name="f1" fmla="val h"/>
              <a:gd name="f2" fmla="val 0"/>
              <a:gd name="f3" fmla="val 2671236"/>
              <a:gd name="f4" fmla="val 3213546"/>
              <a:gd name="f5" fmla="val 1336943"/>
              <a:gd name="f6" fmla="val 151152"/>
              <a:gd name="f7" fmla="val 1223677"/>
              <a:gd name="f8" fmla="val 1131857"/>
              <a:gd name="f9" fmla="val 242973"/>
              <a:gd name="f10" fmla="val 356239"/>
              <a:gd name="f11" fmla="val 469506"/>
              <a:gd name="f12" fmla="val 561326"/>
              <a:gd name="f13" fmla="val 1450210"/>
              <a:gd name="f14" fmla="val 1542030"/>
              <a:gd name="f15" fmla="val 1533689"/>
              <a:gd name="f16" fmla="val 1693182"/>
              <a:gd name="f17" fmla="val 159493"/>
              <a:gd name="f18" fmla="val 499348"/>
              <a:gd name="f19" fmla="val 1608797"/>
              <a:gd name="f20" fmla="val 622748"/>
              <a:gd name="f21" fmla="val 1486649"/>
              <a:gd name="f22" fmla="val 678491"/>
              <a:gd name="f23" fmla="val 1504985"/>
              <a:gd name="f24" fmla="val 861628"/>
              <a:gd name="f25" fmla="val 2050955"/>
              <a:gd name="f26" fmla="val 2073924"/>
              <a:gd name="f27" fmla="val 808095"/>
              <a:gd name="f28" fmla="val 2127168"/>
              <a:gd name="f29" fmla="val 770742"/>
              <a:gd name="f30" fmla="val 2189136"/>
              <a:gd name="f31" fmla="val 2272476"/>
              <a:gd name="f32" fmla="val 2340037"/>
              <a:gd name="f33" fmla="val 838303"/>
              <a:gd name="f34" fmla="val 921643"/>
              <a:gd name="f35" fmla="val 1004983"/>
              <a:gd name="f36" fmla="val 1072544"/>
              <a:gd name="f37" fmla="val 1035191"/>
              <a:gd name="f38" fmla="val 981658"/>
              <a:gd name="f39" fmla="val 1517002"/>
              <a:gd name="f40" fmla="val 1678124"/>
              <a:gd name="f41" fmla="val 2590970"/>
              <a:gd name="f42" fmla="val 2063444"/>
              <a:gd name="f43" fmla="val 2451708"/>
              <a:gd name="f44" fmla="val 2360829"/>
              <a:gd name="f45" fmla="val 2287813"/>
              <a:gd name="f46" fmla="val 2381761"/>
              <a:gd name="f47" fmla="val 1860600"/>
              <a:gd name="f48" fmla="val 2329006"/>
              <a:gd name="f49" fmla="val 1862811"/>
              <a:gd name="f50" fmla="val 2276981"/>
              <a:gd name="f51" fmla="val 1871755"/>
              <a:gd name="f52" fmla="val 2228094"/>
              <a:gd name="f53" fmla="val 1886075"/>
              <a:gd name="f54" fmla="val 2324645"/>
              <a:gd name="f55" fmla="val 1771974"/>
              <a:gd name="f56" fmla="val 2415523"/>
              <a:gd name="f57" fmla="val 1665436"/>
              <a:gd name="f58" fmla="val 2449665"/>
              <a:gd name="f59" fmla="val 1504055"/>
              <a:gd name="f60" fmla="val 2485699"/>
              <a:gd name="f61" fmla="val 1663545"/>
              <a:gd name="f62" fmla="val 2574685"/>
              <a:gd name="f63" fmla="val 1764408"/>
              <a:gd name="f64" fmla="val 2622475"/>
              <a:gd name="f65" fmla="val 1872164"/>
              <a:gd name="f66" fmla="val 2568855"/>
              <a:gd name="f67" fmla="val 1862858"/>
              <a:gd name="f68" fmla="val 2513341"/>
              <a:gd name="f69" fmla="val 1860541"/>
              <a:gd name="f70" fmla="val 2486075"/>
              <a:gd name="f71" fmla="val 2436981"/>
              <a:gd name="f72" fmla="val 2151724"/>
              <a:gd name="f73" fmla="val 2992040"/>
              <a:gd name="f74" fmla="val 1522375"/>
              <a:gd name="f75" fmla="val 3040581"/>
              <a:gd name="f76" fmla="val 1427529"/>
              <a:gd name="f77" fmla="val 3119259"/>
              <a:gd name="f78" fmla="val 1392747"/>
              <a:gd name="f79" fmla="val 3155891"/>
              <a:gd name="f80" fmla="val 1284048"/>
              <a:gd name="f81" fmla="val 3153728"/>
              <a:gd name="f82" fmla="val 1252174"/>
              <a:gd name="f83" fmla="val 3120936"/>
              <a:gd name="f84" fmla="val 1157234"/>
              <a:gd name="f85" fmla="val 3046101"/>
              <a:gd name="f86" fmla="val 592479"/>
              <a:gd name="f87" fmla="val 2980043"/>
              <a:gd name="f88" fmla="val 187829"/>
              <a:gd name="f89" fmla="val 2438320"/>
              <a:gd name="f90" fmla="val 160409"/>
              <a:gd name="f91" fmla="val 1860193"/>
              <a:gd name="f92" fmla="val 105366"/>
              <a:gd name="f93" fmla="val 1862056"/>
              <a:gd name="f94" fmla="val 50978"/>
              <a:gd name="f95" fmla="val 1871143"/>
              <a:gd name="f96" fmla="val 96552"/>
              <a:gd name="f97" fmla="val 187429"/>
              <a:gd name="f98" fmla="val 221571"/>
              <a:gd name="f99" fmla="val 257605"/>
              <a:gd name="f100" fmla="val 346591"/>
              <a:gd name="f101" fmla="val 443143"/>
              <a:gd name="f102" fmla="val 396276"/>
              <a:gd name="f103" fmla="val 1872705"/>
              <a:gd name="f104" fmla="val 344922"/>
              <a:gd name="f105" fmla="val 1863589"/>
              <a:gd name="f106" fmla="val 291687"/>
              <a:gd name="f107" fmla="val 1860996"/>
              <a:gd name="f108" fmla="val 313360"/>
              <a:gd name="f109" fmla="val 2289054"/>
              <a:gd name="f110" fmla="val 617325"/>
              <a:gd name="f111" fmla="val 2454996"/>
              <a:gd name="f112" fmla="val 1001768"/>
              <a:gd name="f113" fmla="val 2593980"/>
              <a:gd name="f114" fmla="val 1157883"/>
              <a:gd name="f115" fmla="val 666108"/>
              <a:gd name="f116" fmla="val 643139"/>
              <a:gd name="f117" fmla="val 589896"/>
              <a:gd name="f118" fmla="val 1072543"/>
              <a:gd name="f119" fmla="val 527928"/>
              <a:gd name="f120" fmla="val 444588"/>
              <a:gd name="f121" fmla="val 377027"/>
              <a:gd name="f122" fmla="val 1004982"/>
              <a:gd name="f123" fmla="val 921642"/>
              <a:gd name="f124" fmla="val 838302"/>
              <a:gd name="f125" fmla="val 770741"/>
              <a:gd name="f126" fmla="val 643141"/>
              <a:gd name="f127" fmla="val 666110"/>
              <a:gd name="f128" fmla="val 1169505"/>
              <a:gd name="f129" fmla="val 1187237"/>
              <a:gd name="f130" fmla="val 1065090"/>
              <a:gd name="f131" fmla="val 980704"/>
              <a:gd name="f132" fmla="val 1140198"/>
              <a:gd name="f133" fmla="*/ f0 1 2671236"/>
              <a:gd name="f134" fmla="*/ f1 1 3213546"/>
              <a:gd name="f135" fmla="+- f4 0 f2"/>
              <a:gd name="f136" fmla="+- f3 0 f2"/>
              <a:gd name="f137" fmla="*/ f136 1 2671236"/>
              <a:gd name="f138" fmla="*/ f135 1 3213546"/>
              <a:gd name="f139" fmla="*/ f2 1 f137"/>
              <a:gd name="f140" fmla="*/ f3 1 f137"/>
              <a:gd name="f141" fmla="*/ f2 1 f138"/>
              <a:gd name="f142" fmla="*/ f4 1 f138"/>
              <a:gd name="f143" fmla="*/ f139 f133 1"/>
              <a:gd name="f144" fmla="*/ f140 f133 1"/>
              <a:gd name="f145" fmla="*/ f142 f134 1"/>
              <a:gd name="f146" fmla="*/ f141 f1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3" t="f146" r="f144" b="f145"/>
            <a:pathLst>
              <a:path w="2671236" h="3213546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5" y="f2"/>
                </a:moveTo>
                <a:cubicBezTo>
                  <a:pt x="f15" y="f2"/>
                  <a:pt x="f16" y="f17"/>
                  <a:pt x="f16" y="f10"/>
                </a:cubicBezTo>
                <a:cubicBezTo>
                  <a:pt x="f16" y="f18"/>
                  <a:pt x="f19" y="f20"/>
                  <a:pt x="f21" y="f22"/>
                </a:cubicBezTo>
                <a:lnTo>
                  <a:pt x="f23" y="f24"/>
                </a:lnTo>
                <a:lnTo>
                  <a:pt x="f25" y="f24"/>
                </a:lnTo>
                <a:cubicBezTo>
                  <a:pt x="f26" y="f27"/>
                  <a:pt x="f28" y="f29"/>
                  <a:pt x="f30" y="f29"/>
                </a:cubicBezTo>
                <a:cubicBezTo>
                  <a:pt x="f31" y="f29"/>
                  <a:pt x="f32" y="f33"/>
                  <a:pt x="f32" y="f34"/>
                </a:cubicBezTo>
                <a:cubicBezTo>
                  <a:pt x="f32" y="f35"/>
                  <a:pt x="f31" y="f36"/>
                  <a:pt x="f30" y="f36"/>
                </a:cubicBezTo>
                <a:cubicBezTo>
                  <a:pt x="f28" y="f36"/>
                  <a:pt x="f26" y="f37"/>
                  <a:pt x="f25" y="f38"/>
                </a:cubicBezTo>
                <a:lnTo>
                  <a:pt x="f39" y="f38"/>
                </a:lnTo>
                <a:lnTo>
                  <a:pt x="f40" y="f41"/>
                </a:ln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62" y="f63"/>
                  <a:pt x="f3" y="f53"/>
                </a:cubicBez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77"/>
                  <a:pt x="f78" y="f79"/>
                  <a:pt x="f5" y="f4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88" y="f89"/>
                  <a:pt x="f90" y="f91"/>
                </a:cubicBezTo>
                <a:cubicBezTo>
                  <a:pt x="f92" y="f93"/>
                  <a:pt x="f94" y="f95"/>
                  <a:pt x="f2" y="f53"/>
                </a:cubicBezTo>
                <a:cubicBezTo>
                  <a:pt x="f96" y="f55"/>
                  <a:pt x="f97" y="f57"/>
                  <a:pt x="f98" y="f59"/>
                </a:cubicBezTo>
                <a:cubicBezTo>
                  <a:pt x="f99" y="f61"/>
                  <a:pt x="f100" y="f63"/>
                  <a:pt x="f101" y="f53"/>
                </a:cubicBezTo>
                <a:cubicBezTo>
                  <a:pt x="f102" y="f103"/>
                  <a:pt x="f104" y="f105"/>
                  <a:pt x="f106" y="f107"/>
                </a:cubicBezTo>
                <a:cubicBezTo>
                  <a:pt x="f108" y="f109"/>
                  <a:pt x="f110" y="f111"/>
                  <a:pt x="f112" y="f113"/>
                </a:cubicBezTo>
                <a:lnTo>
                  <a:pt x="f114" y="f38"/>
                </a:lnTo>
                <a:lnTo>
                  <a:pt x="f115" y="f38"/>
                </a:lnTo>
                <a:cubicBezTo>
                  <a:pt x="f116" y="f37"/>
                  <a:pt x="f117" y="f118"/>
                  <a:pt x="f119" y="f118"/>
                </a:cubicBezTo>
                <a:cubicBezTo>
                  <a:pt x="f120" y="f118"/>
                  <a:pt x="f121" y="f122"/>
                  <a:pt x="f121" y="f123"/>
                </a:cubicBezTo>
                <a:cubicBezTo>
                  <a:pt x="f121" y="f124"/>
                  <a:pt x="f120" y="f125"/>
                  <a:pt x="f119" y="f125"/>
                </a:cubicBezTo>
                <a:cubicBezTo>
                  <a:pt x="f117" y="f125"/>
                  <a:pt x="f126" y="f27"/>
                  <a:pt x="f127" y="f24"/>
                </a:cubicBezTo>
                <a:lnTo>
                  <a:pt x="f128" y="f24"/>
                </a:lnTo>
                <a:lnTo>
                  <a:pt x="f129" y="f22"/>
                </a:lnTo>
                <a:cubicBezTo>
                  <a:pt x="f130" y="f20"/>
                  <a:pt x="f131" y="f18"/>
                  <a:pt x="f131" y="f10"/>
                </a:cubicBezTo>
                <a:cubicBezTo>
                  <a:pt x="f131" y="f17"/>
                  <a:pt x="f132" y="f2"/>
                  <a:pt x="f5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맑은 고딕" pitchFamily="34"/>
            </a:endParaRPr>
          </a:p>
        </p:txBody>
      </p:sp>
      <p:grpSp>
        <p:nvGrpSpPr>
          <p:cNvPr id="18" name="Google Shape;6783;p88">
            <a:extLst>
              <a:ext uri="{FF2B5EF4-FFF2-40B4-BE49-F238E27FC236}">
                <a16:creationId xmlns:a16="http://schemas.microsoft.com/office/drawing/2014/main" id="{CD6891A7-8D1A-4C19-8832-E106100F065D}"/>
              </a:ext>
            </a:extLst>
          </p:cNvPr>
          <p:cNvGrpSpPr/>
          <p:nvPr/>
        </p:nvGrpSpPr>
        <p:grpSpPr>
          <a:xfrm>
            <a:off x="10948074" y="1235317"/>
            <a:ext cx="566845" cy="566462"/>
            <a:chOff x="10948074" y="1235317"/>
            <a:chExt cx="566845" cy="566462"/>
          </a:xfrm>
        </p:grpSpPr>
        <p:sp>
          <p:nvSpPr>
            <p:cNvPr id="19" name="Google Shape;6784;p88">
              <a:extLst>
                <a:ext uri="{FF2B5EF4-FFF2-40B4-BE49-F238E27FC236}">
                  <a16:creationId xmlns:a16="http://schemas.microsoft.com/office/drawing/2014/main" id="{F579973A-EB1F-47A3-9177-976DB3E1ACDE}"/>
                </a:ext>
              </a:extLst>
            </p:cNvPr>
            <p:cNvSpPr/>
            <p:nvPr/>
          </p:nvSpPr>
          <p:spPr>
            <a:xfrm>
              <a:off x="11282635" y="1235317"/>
              <a:ext cx="200189" cy="29911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28"/>
                <a:gd name="f4" fmla="val 6168"/>
                <a:gd name="f5" fmla="val 2426"/>
                <a:gd name="f6" fmla="val 1"/>
                <a:gd name="f7" fmla="val 2286"/>
                <a:gd name="f8" fmla="val 2136"/>
                <a:gd name="f9" fmla="val 77"/>
                <a:gd name="f10" fmla="val 2112"/>
                <a:gd name="f11" fmla="val 244"/>
                <a:gd name="f12" fmla="val 64"/>
                <a:gd name="f13" fmla="val 5064"/>
                <a:gd name="f14" fmla="val 5222"/>
                <a:gd name="f15" fmla="val 5474"/>
                <a:gd name="f16" fmla="val 253"/>
                <a:gd name="f17" fmla="val 5506"/>
                <a:gd name="f18" fmla="val 295"/>
                <a:gd name="f19" fmla="val 5531"/>
                <a:gd name="f20" fmla="val 342"/>
                <a:gd name="f21" fmla="val 5543"/>
                <a:gd name="f22" fmla="val 389"/>
                <a:gd name="f23" fmla="val 517"/>
                <a:gd name="f24" fmla="val 648"/>
                <a:gd name="f25" fmla="val 5455"/>
                <a:gd name="f26" fmla="val 694"/>
                <a:gd name="f27" fmla="val 5317"/>
                <a:gd name="f28" fmla="val 1261"/>
                <a:gd name="f29" fmla="val 4025"/>
                <a:gd name="f30" fmla="val 1419"/>
                <a:gd name="f31" fmla="val 4088"/>
                <a:gd name="f32" fmla="val 1576"/>
                <a:gd name="f33" fmla="val 4119"/>
                <a:gd name="f34" fmla="val 1765"/>
                <a:gd name="f35" fmla="val 1891"/>
                <a:gd name="f36" fmla="val 1986"/>
                <a:gd name="f37" fmla="val 4056"/>
                <a:gd name="f38" fmla="val 4844"/>
                <a:gd name="f39" fmla="val 1450"/>
                <a:gd name="f40" fmla="val 4970"/>
                <a:gd name="f41" fmla="val 946"/>
                <a:gd name="f42" fmla="val 789"/>
                <a:gd name="f43" fmla="val 6167"/>
                <a:gd name="f44" fmla="val 4002"/>
                <a:gd name="f45" fmla="val 3466"/>
                <a:gd name="f46" fmla="val 5001"/>
                <a:gd name="f47" fmla="val 2773"/>
                <a:gd name="f48" fmla="val 3143"/>
                <a:gd name="f49" fmla="val 2670"/>
                <a:gd name="f50" fmla="val 2458"/>
                <a:gd name="f51" fmla="val 2324"/>
                <a:gd name="f52" fmla="val 2080"/>
                <a:gd name="f53" fmla="val 2166"/>
                <a:gd name="f54" fmla="val 496"/>
                <a:gd name="f55" fmla="val 307"/>
                <a:gd name="f56" fmla="val 2710"/>
                <a:gd name="f57" fmla="val 118"/>
                <a:gd name="f58" fmla="val 2553"/>
                <a:gd name="f59" fmla="val 24"/>
                <a:gd name="f60" fmla="val 2515"/>
                <a:gd name="f61" fmla="val 8"/>
                <a:gd name="f62" fmla="val 2471"/>
                <a:gd name="f63" fmla="*/ f0 1 4128"/>
                <a:gd name="f64" fmla="*/ f1 1 6168"/>
                <a:gd name="f65" fmla="+- f4 0 f2"/>
                <a:gd name="f66" fmla="+- f3 0 f2"/>
                <a:gd name="f67" fmla="*/ f66 1 4128"/>
                <a:gd name="f68" fmla="*/ f65 1 6168"/>
                <a:gd name="f69" fmla="*/ f2 1 f67"/>
                <a:gd name="f70" fmla="*/ f3 1 f67"/>
                <a:gd name="f71" fmla="*/ f2 1 f68"/>
                <a:gd name="f72" fmla="*/ f4 1 f68"/>
                <a:gd name="f73" fmla="*/ f69 f63 1"/>
                <a:gd name="f74" fmla="*/ f70 f63 1"/>
                <a:gd name="f75" fmla="*/ f72 f64 1"/>
                <a:gd name="f76" fmla="*/ f71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4128" h="616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6" y="f14"/>
                    <a:pt x="f12" y="f15"/>
                    <a:pt x="f16" y="f17"/>
                  </a:cubicBez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25"/>
                    <a:pt x="f26" y="f27"/>
                  </a:cubicBezTo>
                  <a:lnTo>
                    <a:pt x="f28" y="f29"/>
                  </a:lnTo>
                  <a:cubicBezTo>
                    <a:pt x="f30" y="f31"/>
                    <a:pt x="f32" y="f33"/>
                    <a:pt x="f34" y="f33"/>
                  </a:cubicBezTo>
                  <a:cubicBezTo>
                    <a:pt x="f35" y="f33"/>
                    <a:pt x="f36" y="f31"/>
                    <a:pt x="f10" y="f37"/>
                  </a:cubicBezTo>
                  <a:lnTo>
                    <a:pt x="f10" y="f38"/>
                  </a:lnTo>
                  <a:cubicBezTo>
                    <a:pt x="f39" y="f40"/>
                    <a:pt x="f41" y="f17"/>
                    <a:pt x="f42" y="f43"/>
                  </a:cubicBezTo>
                  <a:lnTo>
                    <a:pt x="f3" y="f43"/>
                  </a:lnTo>
                  <a:cubicBezTo>
                    <a:pt x="f44" y="f17"/>
                    <a:pt x="f45" y="f46"/>
                    <a:pt x="f47" y="f38"/>
                  </a:cubicBezTo>
                  <a:lnTo>
                    <a:pt x="f47" y="f48"/>
                  </a:lnTo>
                  <a:cubicBezTo>
                    <a:pt x="f47" y="f49"/>
                    <a:pt x="f50" y="f51"/>
                    <a:pt x="f52" y="f53"/>
                  </a:cubicBezTo>
                  <a:lnTo>
                    <a:pt x="f47" y="f54"/>
                  </a:lnTo>
                  <a:cubicBezTo>
                    <a:pt x="f47" y="f55"/>
                    <a:pt x="f56" y="f57"/>
                    <a:pt x="f58" y="f59"/>
                  </a:cubicBezTo>
                  <a:cubicBezTo>
                    <a:pt x="f60" y="f61"/>
                    <a:pt x="f62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Google Shape;6785;p88">
              <a:extLst>
                <a:ext uri="{FF2B5EF4-FFF2-40B4-BE49-F238E27FC236}">
                  <a16:creationId xmlns:a16="http://schemas.microsoft.com/office/drawing/2014/main" id="{8C48C24C-9C37-43E9-B7C6-D3CCA7F3E72C}"/>
                </a:ext>
              </a:extLst>
            </p:cNvPr>
            <p:cNvSpPr/>
            <p:nvPr/>
          </p:nvSpPr>
          <p:spPr>
            <a:xfrm>
              <a:off x="10948074" y="1438113"/>
              <a:ext cx="301011" cy="3636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07"/>
                <a:gd name="f4" fmla="val 7499"/>
                <a:gd name="f5" fmla="val 693"/>
                <a:gd name="f6" fmla="val 315"/>
                <a:gd name="f7" fmla="val 662"/>
                <a:gd name="f8" fmla="val 6490"/>
                <a:gd name="f9" fmla="val 32"/>
                <a:gd name="f10" fmla="val 7026"/>
                <a:gd name="f11" fmla="val 504"/>
                <a:gd name="f12" fmla="val 7498"/>
                <a:gd name="f13" fmla="val 1103"/>
                <a:gd name="f14" fmla="val 5797"/>
                <a:gd name="f15" fmla="val 5608"/>
                <a:gd name="f16" fmla="val 6049"/>
                <a:gd name="f17" fmla="val 5451"/>
                <a:gd name="f18" fmla="val 5860"/>
                <a:gd name="f19" fmla="val 1765"/>
                <a:gd name="f20" fmla="val 1576"/>
                <a:gd name="f21" fmla="val 1418"/>
                <a:gd name="f22" fmla="val 5293"/>
                <a:gd name="f23" fmla="val 5104"/>
                <a:gd name="f24" fmla="val 252"/>
                <a:gd name="f25" fmla="*/ f0 1 6207"/>
                <a:gd name="f26" fmla="*/ f1 1 7499"/>
                <a:gd name="f27" fmla="+- f4 0 f2"/>
                <a:gd name="f28" fmla="+- f3 0 f2"/>
                <a:gd name="f29" fmla="*/ f28 1 6207"/>
                <a:gd name="f30" fmla="*/ f27 1 7499"/>
                <a:gd name="f31" fmla="*/ f2 1 f29"/>
                <a:gd name="f32" fmla="*/ f3 1 f29"/>
                <a:gd name="f33" fmla="*/ f2 1 f30"/>
                <a:gd name="f34" fmla="*/ f4 1 f30"/>
                <a:gd name="f35" fmla="*/ f31 f25 1"/>
                <a:gd name="f36" fmla="*/ f32 f25 1"/>
                <a:gd name="f37" fmla="*/ f34 f26 1"/>
                <a:gd name="f38" fmla="*/ f33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6207" h="7499">
                  <a:moveTo>
                    <a:pt x="f5" y="f2"/>
                  </a:moveTo>
                  <a:cubicBezTo>
                    <a:pt x="f6" y="f2"/>
                    <a:pt x="f2" y="f6"/>
                    <a:pt x="f2" y="f7"/>
                  </a:cubicBezTo>
                  <a:lnTo>
                    <a:pt x="f2" y="f8"/>
                  </a:lnTo>
                  <a:cubicBezTo>
                    <a:pt x="f9" y="f10"/>
                    <a:pt x="f11" y="f12"/>
                    <a:pt x="f13" y="f12"/>
                  </a:cubicBezTo>
                  <a:lnTo>
                    <a:pt x="f3" y="f12"/>
                  </a:lnTo>
                  <a:lnTo>
                    <a:pt x="f3" y="f14"/>
                  </a:lnTo>
                  <a:cubicBezTo>
                    <a:pt x="f3" y="f15"/>
                    <a:pt x="f16" y="f17"/>
                    <a:pt x="f18" y="f17"/>
                  </a:cubicBezTo>
                  <a:lnTo>
                    <a:pt x="f19" y="f17"/>
                  </a:lnTo>
                  <a:cubicBezTo>
                    <a:pt x="f20" y="f17"/>
                    <a:pt x="f21" y="f22"/>
                    <a:pt x="f21" y="f23"/>
                  </a:cubicBezTo>
                  <a:lnTo>
                    <a:pt x="f21" y="f7"/>
                  </a:lnTo>
                  <a:cubicBezTo>
                    <a:pt x="f21" y="f24"/>
                    <a:pt x="f13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6786;p88">
              <a:extLst>
                <a:ext uri="{FF2B5EF4-FFF2-40B4-BE49-F238E27FC236}">
                  <a16:creationId xmlns:a16="http://schemas.microsoft.com/office/drawing/2014/main" id="{823B80DB-DB03-44C1-9ECF-734CEDC2B466}"/>
                </a:ext>
              </a:extLst>
            </p:cNvPr>
            <p:cNvSpPr/>
            <p:nvPr/>
          </p:nvSpPr>
          <p:spPr>
            <a:xfrm>
              <a:off x="11080991" y="1303641"/>
              <a:ext cx="99312" cy="993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8"/>
                <a:gd name="f4" fmla="val 2049"/>
                <a:gd name="f5" fmla="val 1040"/>
                <a:gd name="f6" fmla="val 1"/>
                <a:gd name="f7" fmla="val 473"/>
                <a:gd name="f8" fmla="val 1041"/>
                <a:gd name="f9" fmla="val 1576"/>
                <a:gd name="f10" fmla="val 1607"/>
                <a:gd name="f11" fmla="*/ f0 1 2048"/>
                <a:gd name="f12" fmla="*/ f1 1 2049"/>
                <a:gd name="f13" fmla="+- f4 0 f2"/>
                <a:gd name="f14" fmla="+- f3 0 f2"/>
                <a:gd name="f15" fmla="*/ f14 1 2048"/>
                <a:gd name="f16" fmla="*/ f13 1 2049"/>
                <a:gd name="f17" fmla="*/ f2 1 f15"/>
                <a:gd name="f18" fmla="*/ f3 1 f15"/>
                <a:gd name="f19" fmla="*/ f2 1 f16"/>
                <a:gd name="f20" fmla="*/ f4 1 f16"/>
                <a:gd name="f21" fmla="*/ f17 f11 1"/>
                <a:gd name="f22" fmla="*/ f18 f11 1"/>
                <a:gd name="f23" fmla="*/ f20 f12 1"/>
                <a:gd name="f24" fmla="*/ f19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2048" h="2049">
                  <a:moveTo>
                    <a:pt x="f5" y="f6"/>
                  </a:moveTo>
                  <a:cubicBezTo>
                    <a:pt x="f7" y="f6"/>
                    <a:pt x="f2" y="f7"/>
                    <a:pt x="f2" y="f8"/>
                  </a:cubicBezTo>
                  <a:cubicBezTo>
                    <a:pt x="f2" y="f9"/>
                    <a:pt x="f7" y="f4"/>
                    <a:pt x="f5" y="f4"/>
                  </a:cubicBezTo>
                  <a:cubicBezTo>
                    <a:pt x="f9" y="f4"/>
                    <a:pt x="f3" y="f9"/>
                    <a:pt x="f3" y="f8"/>
                  </a:cubicBezTo>
                  <a:cubicBezTo>
                    <a:pt x="f3" y="f7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6787;p88">
              <a:extLst>
                <a:ext uri="{FF2B5EF4-FFF2-40B4-BE49-F238E27FC236}">
                  <a16:creationId xmlns:a16="http://schemas.microsoft.com/office/drawing/2014/main" id="{B95C5CDD-FF68-4904-9801-CFE42A531A51}"/>
                </a:ext>
              </a:extLst>
            </p:cNvPr>
            <p:cNvSpPr/>
            <p:nvPr/>
          </p:nvSpPr>
          <p:spPr>
            <a:xfrm>
              <a:off x="11048887" y="1437583"/>
              <a:ext cx="302556" cy="36264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39"/>
                <a:gd name="f4" fmla="val 7478"/>
                <a:gd name="f5" fmla="val 1641"/>
                <a:gd name="f6" fmla="val 1"/>
                <a:gd name="f7" fmla="val 1242"/>
                <a:gd name="f8" fmla="val 819"/>
                <a:gd name="f9" fmla="val 205"/>
                <a:gd name="f10" fmla="val 568"/>
                <a:gd name="f11" fmla="val 484"/>
                <a:gd name="f12" fmla="val 190"/>
                <a:gd name="f13" fmla="val 799"/>
                <a:gd name="f14" fmla="val 1209"/>
                <a:gd name="f15" fmla="val 1681"/>
                <a:gd name="f16" fmla="val 4769"/>
                <a:gd name="f17" fmla="val 2679"/>
                <a:gd name="f18" fmla="val 2521"/>
                <a:gd name="f19" fmla="val 4359"/>
                <a:gd name="f20" fmla="val 2175"/>
                <a:gd name="f21" fmla="val 4107"/>
                <a:gd name="f22" fmla="val 1702"/>
                <a:gd name="f23" fmla="val 1040"/>
                <a:gd name="f24" fmla="val 820"/>
                <a:gd name="f25" fmla="val 662"/>
                <a:gd name="f26" fmla="val 3949"/>
                <a:gd name="f27" fmla="val 3729"/>
                <a:gd name="f28" fmla="val 2374"/>
                <a:gd name="f29" fmla="val 2154"/>
                <a:gd name="f30" fmla="val 1996"/>
                <a:gd name="f31" fmla="val 1229"/>
                <a:gd name="f32" fmla="val 1387"/>
                <a:gd name="f33" fmla="val 3382"/>
                <a:gd name="f34" fmla="val 1733"/>
                <a:gd name="f35" fmla="val 2553"/>
                <a:gd name="f36" fmla="val 3277"/>
                <a:gd name="f37" fmla="val 3981"/>
                <a:gd name="f38" fmla="val 3435"/>
                <a:gd name="f39" fmla="val 3813"/>
                <a:gd name="f40" fmla="val 4380"/>
                <a:gd name="f41" fmla="val 4852"/>
                <a:gd name="f42" fmla="val 5241"/>
                <a:gd name="f43" fmla="val 5777"/>
                <a:gd name="f44" fmla="val 5084"/>
                <a:gd name="f45" fmla="val 6176"/>
                <a:gd name="f46" fmla="val 4580"/>
                <a:gd name="f47" fmla="val 5703"/>
                <a:gd name="f48" fmla="val 5168"/>
                <a:gd name="f49" fmla="val 3781"/>
                <a:gd name="f50" fmla="val 3592"/>
                <a:gd name="f51" fmla="val 1807"/>
                <a:gd name="f52" fmla="val 862"/>
                <a:gd name="f53" fmla="val 2710"/>
                <a:gd name="f54" fmla="val 43"/>
                <a:gd name="f55" fmla="val 1796"/>
                <a:gd name="f56" fmla="val 11"/>
                <a:gd name="f57" fmla="val 1745"/>
                <a:gd name="f58" fmla="val 4"/>
                <a:gd name="f59" fmla="val 1694"/>
                <a:gd name="f60" fmla="*/ f0 1 6239"/>
                <a:gd name="f61" fmla="*/ f1 1 7478"/>
                <a:gd name="f62" fmla="+- f4 0 f2"/>
                <a:gd name="f63" fmla="+- f3 0 f2"/>
                <a:gd name="f64" fmla="*/ f63 1 6239"/>
                <a:gd name="f65" fmla="*/ f62 1 7478"/>
                <a:gd name="f66" fmla="*/ f2 1 f64"/>
                <a:gd name="f67" fmla="*/ f3 1 f64"/>
                <a:gd name="f68" fmla="*/ f2 1 f65"/>
                <a:gd name="f69" fmla="*/ f4 1 f65"/>
                <a:gd name="f70" fmla="*/ f66 f60 1"/>
                <a:gd name="f71" fmla="*/ f67 f60 1"/>
                <a:gd name="f72" fmla="*/ f69 f61 1"/>
                <a:gd name="f73" fmla="*/ f68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0" t="f73" r="f71" b="f72"/>
              <a:pathLst>
                <a:path w="6239" h="747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6" y="f14"/>
                    <a:pt x="f6" y="f15"/>
                  </a:cubicBezTo>
                  <a:lnTo>
                    <a:pt x="f6" y="f16"/>
                  </a:lnTo>
                  <a:lnTo>
                    <a:pt x="f17" y="f16"/>
                  </a:lnTo>
                  <a:cubicBezTo>
                    <a:pt x="f18" y="f19"/>
                    <a:pt x="f20" y="f21"/>
                    <a:pt x="f22" y="f21"/>
                  </a:cubicBezTo>
                  <a:lnTo>
                    <a:pt x="f23" y="f21"/>
                  </a:lnTo>
                  <a:cubicBezTo>
                    <a:pt x="f24" y="f21"/>
                    <a:pt x="f25" y="f26"/>
                    <a:pt x="f25" y="f27"/>
                  </a:cubicBezTo>
                  <a:lnTo>
                    <a:pt x="f25" y="f28"/>
                  </a:lnTo>
                  <a:cubicBezTo>
                    <a:pt x="f25" y="f29"/>
                    <a:pt x="f24" y="f30"/>
                    <a:pt x="f23" y="f30"/>
                  </a:cubicBezTo>
                  <a:cubicBezTo>
                    <a:pt x="f31" y="f30"/>
                    <a:pt x="f32" y="f29"/>
                    <a:pt x="f32" y="f28"/>
                  </a:cubicBezTo>
                  <a:lnTo>
                    <a:pt x="f32" y="f33"/>
                  </a:lnTo>
                  <a:lnTo>
                    <a:pt x="f34" y="f33"/>
                  </a:lnTo>
                  <a:cubicBezTo>
                    <a:pt x="f35" y="f33"/>
                    <a:pt x="f36" y="f37"/>
                    <a:pt x="f38" y="f16"/>
                  </a:cubicBezTo>
                  <a:lnTo>
                    <a:pt x="f39" y="f16"/>
                  </a:lnTo>
                  <a:cubicBezTo>
                    <a:pt x="f40" y="f16"/>
                    <a:pt x="f41" y="f42"/>
                    <a:pt x="f41" y="f43"/>
                  </a:cubicBezTo>
                  <a:lnTo>
                    <a:pt x="f41" y="f4"/>
                  </a:lnTo>
                  <a:lnTo>
                    <a:pt x="f3" y="f4"/>
                  </a:lnTo>
                  <a:lnTo>
                    <a:pt x="f3" y="f44"/>
                  </a:lnTo>
                  <a:cubicBezTo>
                    <a:pt x="f45" y="f46"/>
                    <a:pt x="f47" y="f21"/>
                    <a:pt x="f48" y="f21"/>
                  </a:cubicBezTo>
                  <a:lnTo>
                    <a:pt x="f49" y="f21"/>
                  </a:lnTo>
                  <a:cubicBezTo>
                    <a:pt x="f50" y="f21"/>
                    <a:pt x="f38" y="f26"/>
                    <a:pt x="f38" y="f27"/>
                  </a:cubicBezTo>
                  <a:lnTo>
                    <a:pt x="f38" y="f51"/>
                  </a:lnTo>
                  <a:cubicBezTo>
                    <a:pt x="f38" y="f52"/>
                    <a:pt x="f53" y="f54"/>
                    <a:pt x="f55" y="f56"/>
                  </a:cubicBezTo>
                  <a:cubicBezTo>
                    <a:pt x="f57" y="f58"/>
                    <a:pt x="f59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Google Shape;6788;p88">
              <a:extLst>
                <a:ext uri="{FF2B5EF4-FFF2-40B4-BE49-F238E27FC236}">
                  <a16:creationId xmlns:a16="http://schemas.microsoft.com/office/drawing/2014/main" id="{236AB802-D24E-40F2-BF9C-DBB43B4B4297}"/>
                </a:ext>
              </a:extLst>
            </p:cNvPr>
            <p:cNvSpPr/>
            <p:nvPr/>
          </p:nvSpPr>
          <p:spPr>
            <a:xfrm>
              <a:off x="11249021" y="1569485"/>
              <a:ext cx="265898" cy="642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1324"/>
                <a:gd name="f5" fmla="val 1"/>
                <a:gd name="f6" fmla="val 662"/>
                <a:gd name="f7" fmla="val 1041"/>
                <a:gd name="f8" fmla="val 1576"/>
                <a:gd name="f9" fmla="val 2080"/>
                <a:gd name="f10" fmla="val 946"/>
                <a:gd name="f11" fmla="val 2395"/>
                <a:gd name="f12" fmla="val 5136"/>
                <a:gd name="f13" fmla="val 5325"/>
                <a:gd name="f14" fmla="val 1166"/>
                <a:gd name="f15" fmla="val 977"/>
                <a:gd name="f16" fmla="val 316"/>
                <a:gd name="f17" fmla="val 158"/>
                <a:gd name="f18" fmla="*/ f0 1 5483"/>
                <a:gd name="f19" fmla="*/ f1 1 1324"/>
                <a:gd name="f20" fmla="+- f4 0 f2"/>
                <a:gd name="f21" fmla="+- f3 0 f2"/>
                <a:gd name="f22" fmla="*/ f21 1 5483"/>
                <a:gd name="f23" fmla="*/ f20 1 1324"/>
                <a:gd name="f24" fmla="*/ f2 1 f22"/>
                <a:gd name="f25" fmla="*/ f3 1 f22"/>
                <a:gd name="f26" fmla="*/ f2 1 f23"/>
                <a:gd name="f27" fmla="*/ f4 1 f23"/>
                <a:gd name="f28" fmla="*/ f24 f18 1"/>
                <a:gd name="f29" fmla="*/ f25 f18 1"/>
                <a:gd name="f30" fmla="*/ f27 f19 1"/>
                <a:gd name="f31" fmla="*/ f26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5483" h="1324">
                  <a:moveTo>
                    <a:pt x="f5" y="f5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11" y="f4"/>
                  </a:cubicBezTo>
                  <a:lnTo>
                    <a:pt x="f12" y="f4"/>
                  </a:lnTo>
                  <a:cubicBezTo>
                    <a:pt x="f13" y="f4"/>
                    <a:pt x="f3" y="f14"/>
                    <a:pt x="f3" y="f15"/>
                  </a:cubicBezTo>
                  <a:lnTo>
                    <a:pt x="f3" y="f16"/>
                  </a:lnTo>
                  <a:cubicBezTo>
                    <a:pt x="f3" y="f17"/>
                    <a:pt x="f13" y="f5"/>
                    <a:pt x="f12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4" name="Google Shape;6800;p88">
            <a:extLst>
              <a:ext uri="{FF2B5EF4-FFF2-40B4-BE49-F238E27FC236}">
                <a16:creationId xmlns:a16="http://schemas.microsoft.com/office/drawing/2014/main" id="{CD6CC229-30DE-40C7-BCF3-3A5AA5546CA4}"/>
              </a:ext>
            </a:extLst>
          </p:cNvPr>
          <p:cNvGrpSpPr/>
          <p:nvPr/>
        </p:nvGrpSpPr>
        <p:grpSpPr>
          <a:xfrm>
            <a:off x="9993550" y="2304726"/>
            <a:ext cx="552087" cy="550615"/>
            <a:chOff x="9993550" y="2304726"/>
            <a:chExt cx="552087" cy="550615"/>
          </a:xfrm>
        </p:grpSpPr>
        <p:sp>
          <p:nvSpPr>
            <p:cNvPr id="25" name="Google Shape;6801;p88">
              <a:extLst>
                <a:ext uri="{FF2B5EF4-FFF2-40B4-BE49-F238E27FC236}">
                  <a16:creationId xmlns:a16="http://schemas.microsoft.com/office/drawing/2014/main" id="{75E5CF3D-7765-42E9-B25A-60DDB91204EF}"/>
                </a:ext>
              </a:extLst>
            </p:cNvPr>
            <p:cNvSpPr/>
            <p:nvPr/>
          </p:nvSpPr>
          <p:spPr>
            <a:xfrm>
              <a:off x="10026286" y="2304726"/>
              <a:ext cx="488134" cy="22849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335"/>
                <a:gd name="f4" fmla="val 4838"/>
                <a:gd name="f5" fmla="val 1040"/>
                <a:gd name="f6" fmla="val 473"/>
                <a:gd name="f7" fmla="val 1"/>
                <a:gd name="f8" fmla="val 1071"/>
                <a:gd name="f9" fmla="val 2458"/>
                <a:gd name="f10" fmla="val 2993"/>
                <a:gd name="f11" fmla="val 3466"/>
                <a:gd name="f12" fmla="val 2048"/>
                <a:gd name="f13" fmla="val 4505"/>
                <a:gd name="f14" fmla="val 4663"/>
                <a:gd name="f15" fmla="val 2143"/>
                <a:gd name="f16" fmla="val 4757"/>
                <a:gd name="f17" fmla="val 2269"/>
                <a:gd name="f18" fmla="val 4820"/>
                <a:gd name="f19" fmla="val 2300"/>
                <a:gd name="f20" fmla="val 4831"/>
                <a:gd name="f21" fmla="val 2339"/>
                <a:gd name="f22" fmla="val 2380"/>
                <a:gd name="f23" fmla="val 2461"/>
                <a:gd name="f24" fmla="val 2552"/>
                <a:gd name="f25" fmla="val 4810"/>
                <a:gd name="f26" fmla="val 2615"/>
                <a:gd name="f27" fmla="val 4726"/>
                <a:gd name="f28" fmla="val 3876"/>
                <a:gd name="f29" fmla="val 6365"/>
                <a:gd name="f30" fmla="val 7625"/>
                <a:gd name="f31" fmla="val 7688"/>
                <a:gd name="f32" fmla="val 7765"/>
                <a:gd name="f33" fmla="val 7846"/>
                <a:gd name="f34" fmla="val 7887"/>
                <a:gd name="f35" fmla="val 7929"/>
                <a:gd name="f36" fmla="val 7971"/>
                <a:gd name="f37" fmla="val 8097"/>
                <a:gd name="f38" fmla="val 4789"/>
                <a:gd name="f39" fmla="val 8160"/>
                <a:gd name="f40" fmla="val 4631"/>
                <a:gd name="f41" fmla="val 9231"/>
                <a:gd name="f42" fmla="val 9862"/>
                <a:gd name="f43" fmla="val 10334"/>
                <a:gd name="f44" fmla="val 536"/>
                <a:gd name="f45" fmla="val 9294"/>
                <a:gd name="f46" fmla="*/ f0 1 10335"/>
                <a:gd name="f47" fmla="*/ f1 1 4838"/>
                <a:gd name="f48" fmla="+- f4 0 f2"/>
                <a:gd name="f49" fmla="+- f3 0 f2"/>
                <a:gd name="f50" fmla="*/ f49 1 10335"/>
                <a:gd name="f51" fmla="*/ f48 1 4838"/>
                <a:gd name="f52" fmla="*/ f2 1 f50"/>
                <a:gd name="f53" fmla="*/ f3 1 f50"/>
                <a:gd name="f54" fmla="*/ f2 1 f51"/>
                <a:gd name="f55" fmla="*/ f4 1 f51"/>
                <a:gd name="f56" fmla="*/ f52 f46 1"/>
                <a:gd name="f57" fmla="*/ f53 f46 1"/>
                <a:gd name="f58" fmla="*/ f55 f47 1"/>
                <a:gd name="f59" fmla="*/ f54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10335" h="4838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lnTo>
                    <a:pt x="f7" y="f9"/>
                  </a:lnTo>
                  <a:cubicBezTo>
                    <a:pt x="f7" y="f10"/>
                    <a:pt x="f6" y="f11"/>
                    <a:pt x="f5" y="f11"/>
                  </a:cubicBezTo>
                  <a:lnTo>
                    <a:pt x="f12" y="f11"/>
                  </a:lnTo>
                  <a:lnTo>
                    <a:pt x="f12" y="f13"/>
                  </a:lnTo>
                  <a:cubicBezTo>
                    <a:pt x="f12" y="f14"/>
                    <a:pt x="f15" y="f16"/>
                    <a:pt x="f17" y="f18"/>
                  </a:cubicBezTo>
                  <a:cubicBezTo>
                    <a:pt x="f19" y="f20"/>
                    <a:pt x="f21" y="f4"/>
                    <a:pt x="f22" y="f4"/>
                  </a:cubicBezTo>
                  <a:cubicBezTo>
                    <a:pt x="f23" y="f4"/>
                    <a:pt x="f24" y="f25"/>
                    <a:pt x="f26" y="f27"/>
                  </a:cubicBezTo>
                  <a:lnTo>
                    <a:pt x="f28" y="f11"/>
                  </a:lnTo>
                  <a:lnTo>
                    <a:pt x="f29" y="f11"/>
                  </a:lnTo>
                  <a:lnTo>
                    <a:pt x="f30" y="f27"/>
                  </a:lnTo>
                  <a:cubicBezTo>
                    <a:pt x="f31" y="f25"/>
                    <a:pt x="f32" y="f4"/>
                    <a:pt x="f33" y="f4"/>
                  </a:cubicBezTo>
                  <a:cubicBezTo>
                    <a:pt x="f34" y="f4"/>
                    <a:pt x="f35" y="f20"/>
                    <a:pt x="f36" y="f18"/>
                  </a:cubicBezTo>
                  <a:cubicBezTo>
                    <a:pt x="f37" y="f38"/>
                    <a:pt x="f39" y="f40"/>
                    <a:pt x="f39" y="f13"/>
                  </a:cubicBezTo>
                  <a:lnTo>
                    <a:pt x="f39" y="f11"/>
                  </a:lnTo>
                  <a:lnTo>
                    <a:pt x="f41" y="f11"/>
                  </a:lnTo>
                  <a:cubicBezTo>
                    <a:pt x="f42" y="f11"/>
                    <a:pt x="f43" y="f10"/>
                    <a:pt x="f43" y="f9"/>
                  </a:cubicBezTo>
                  <a:lnTo>
                    <a:pt x="f43" y="f8"/>
                  </a:lnTo>
                  <a:cubicBezTo>
                    <a:pt x="f43" y="f44"/>
                    <a:pt x="f42" y="f2"/>
                    <a:pt x="f4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6802;p88">
              <a:extLst>
                <a:ext uri="{FF2B5EF4-FFF2-40B4-BE49-F238E27FC236}">
                  <a16:creationId xmlns:a16="http://schemas.microsoft.com/office/drawing/2014/main" id="{6656CE89-B98E-4D3E-9233-E2F9FDDEC053}"/>
                </a:ext>
              </a:extLst>
            </p:cNvPr>
            <p:cNvSpPr/>
            <p:nvPr/>
          </p:nvSpPr>
          <p:spPr>
            <a:xfrm>
              <a:off x="10059021" y="2565111"/>
              <a:ext cx="129506" cy="13101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2"/>
                <a:gd name="f4" fmla="val 2774"/>
                <a:gd name="f5" fmla="val 1387"/>
                <a:gd name="f6" fmla="val 1"/>
                <a:gd name="f7" fmla="val 599"/>
                <a:gd name="f8" fmla="val 631"/>
                <a:gd name="f9" fmla="val 2143"/>
                <a:gd name="f10" fmla="val 2773"/>
                <a:gd name="f11" fmla="*/ f0 1 2742"/>
                <a:gd name="f12" fmla="*/ f1 1 2774"/>
                <a:gd name="f13" fmla="+- f4 0 f2"/>
                <a:gd name="f14" fmla="+- f3 0 f2"/>
                <a:gd name="f15" fmla="*/ f14 1 2742"/>
                <a:gd name="f16" fmla="*/ f13 1 2774"/>
                <a:gd name="f17" fmla="*/ f2 1 f15"/>
                <a:gd name="f18" fmla="*/ f3 1 f15"/>
                <a:gd name="f19" fmla="*/ f2 1 f16"/>
                <a:gd name="f20" fmla="*/ f4 1 f16"/>
                <a:gd name="f21" fmla="*/ f17 f11 1"/>
                <a:gd name="f22" fmla="*/ f18 f11 1"/>
                <a:gd name="f23" fmla="*/ f20 f12 1"/>
                <a:gd name="f24" fmla="*/ f19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2742" h="2774">
                  <a:moveTo>
                    <a:pt x="f5" y="f6"/>
                  </a:moveTo>
                  <a:cubicBezTo>
                    <a:pt x="f7" y="f6"/>
                    <a:pt x="f6" y="f8"/>
                    <a:pt x="f6" y="f5"/>
                  </a:cubicBezTo>
                  <a:cubicBezTo>
                    <a:pt x="f6" y="f9"/>
                    <a:pt x="f7" y="f10"/>
                    <a:pt x="f5" y="f10"/>
                  </a:cubicBezTo>
                  <a:cubicBezTo>
                    <a:pt x="f9" y="f10"/>
                    <a:pt x="f3" y="f9"/>
                    <a:pt x="f3" y="f5"/>
                  </a:cubicBezTo>
                  <a:cubicBezTo>
                    <a:pt x="f3" y="f8"/>
                    <a:pt x="f9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Google Shape;6803;p88">
              <a:extLst>
                <a:ext uri="{FF2B5EF4-FFF2-40B4-BE49-F238E27FC236}">
                  <a16:creationId xmlns:a16="http://schemas.microsoft.com/office/drawing/2014/main" id="{6D8F72B8-0A2B-45CC-8EBB-420A2BF01FD7}"/>
                </a:ext>
              </a:extLst>
            </p:cNvPr>
            <p:cNvSpPr/>
            <p:nvPr/>
          </p:nvSpPr>
          <p:spPr>
            <a:xfrm>
              <a:off x="9993550" y="2727298"/>
              <a:ext cx="258967" cy="1280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2711"/>
                <a:gd name="f5" fmla="val 2741"/>
                <a:gd name="f6" fmla="val 1"/>
                <a:gd name="f7" fmla="val 1387"/>
                <a:gd name="f8" fmla="val 221"/>
                <a:gd name="f9" fmla="val 1040"/>
                <a:gd name="f10" fmla="val 32"/>
                <a:gd name="f11" fmla="val 2332"/>
                <a:gd name="f12" fmla="val 2521"/>
                <a:gd name="f13" fmla="val 158"/>
                <a:gd name="f14" fmla="val 2710"/>
                <a:gd name="f15" fmla="val 378"/>
                <a:gd name="f16" fmla="val 5104"/>
                <a:gd name="f17" fmla="val 5325"/>
                <a:gd name="f18" fmla="val 5482"/>
                <a:gd name="f19" fmla="val 5262"/>
                <a:gd name="f20" fmla="val 977"/>
                <a:gd name="f21" fmla="val 4128"/>
                <a:gd name="f22" fmla="*/ f0 1 5483"/>
                <a:gd name="f23" fmla="*/ f1 1 2711"/>
                <a:gd name="f24" fmla="+- f4 0 f2"/>
                <a:gd name="f25" fmla="+- f3 0 f2"/>
                <a:gd name="f26" fmla="*/ f25 1 5483"/>
                <a:gd name="f27" fmla="*/ f24 1 2711"/>
                <a:gd name="f28" fmla="*/ f2 1 f26"/>
                <a:gd name="f29" fmla="*/ f3 1 f26"/>
                <a:gd name="f30" fmla="*/ f2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5483" h="2711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18" y="f12"/>
                    <a:pt x="f18" y="f11"/>
                  </a:cubicBezTo>
                  <a:cubicBezTo>
                    <a:pt x="f19" y="f20"/>
                    <a:pt x="f21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6804;p88">
              <a:extLst>
                <a:ext uri="{FF2B5EF4-FFF2-40B4-BE49-F238E27FC236}">
                  <a16:creationId xmlns:a16="http://schemas.microsoft.com/office/drawing/2014/main" id="{6ECB5C25-6E2A-414B-B530-5B75E24F0E15}"/>
                </a:ext>
              </a:extLst>
            </p:cNvPr>
            <p:cNvSpPr/>
            <p:nvPr/>
          </p:nvSpPr>
          <p:spPr>
            <a:xfrm>
              <a:off x="10350669" y="2565111"/>
              <a:ext cx="129506" cy="13101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2"/>
                <a:gd name="f4" fmla="val 2774"/>
                <a:gd name="f5" fmla="val 1387"/>
                <a:gd name="f6" fmla="val 1"/>
                <a:gd name="f7" fmla="val 631"/>
                <a:gd name="f8" fmla="val 2143"/>
                <a:gd name="f9" fmla="val 2773"/>
                <a:gd name="f10" fmla="val 2111"/>
                <a:gd name="f11" fmla="*/ f0 1 2742"/>
                <a:gd name="f12" fmla="*/ f1 1 2774"/>
                <a:gd name="f13" fmla="+- f4 0 f2"/>
                <a:gd name="f14" fmla="+- f3 0 f2"/>
                <a:gd name="f15" fmla="*/ f14 1 2742"/>
                <a:gd name="f16" fmla="*/ f13 1 2774"/>
                <a:gd name="f17" fmla="*/ f2 1 f15"/>
                <a:gd name="f18" fmla="*/ f3 1 f15"/>
                <a:gd name="f19" fmla="*/ f2 1 f16"/>
                <a:gd name="f20" fmla="*/ f4 1 f16"/>
                <a:gd name="f21" fmla="*/ f17 f11 1"/>
                <a:gd name="f22" fmla="*/ f18 f11 1"/>
                <a:gd name="f23" fmla="*/ f20 f12 1"/>
                <a:gd name="f24" fmla="*/ f19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2742" h="2774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6" y="f8"/>
                    <a:pt x="f7" y="f9"/>
                    <a:pt x="f5" y="f9"/>
                  </a:cubicBezTo>
                  <a:cubicBezTo>
                    <a:pt x="f10" y="f9"/>
                    <a:pt x="f3" y="f8"/>
                    <a:pt x="f3" y="f5"/>
                  </a:cubicBezTo>
                  <a:cubicBezTo>
                    <a:pt x="f3" y="f7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6805;p88">
              <a:extLst>
                <a:ext uri="{FF2B5EF4-FFF2-40B4-BE49-F238E27FC236}">
                  <a16:creationId xmlns:a16="http://schemas.microsoft.com/office/drawing/2014/main" id="{709E0FB6-34F2-494F-B720-C9FE900553B9}"/>
                </a:ext>
              </a:extLst>
            </p:cNvPr>
            <p:cNvSpPr/>
            <p:nvPr/>
          </p:nvSpPr>
          <p:spPr>
            <a:xfrm>
              <a:off x="10285207" y="2727298"/>
              <a:ext cx="260430" cy="1280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14"/>
                <a:gd name="f4" fmla="val 2711"/>
                <a:gd name="f5" fmla="val 2773"/>
                <a:gd name="f6" fmla="val 1"/>
                <a:gd name="f7" fmla="val 1387"/>
                <a:gd name="f8" fmla="val 252"/>
                <a:gd name="f9" fmla="val 1040"/>
                <a:gd name="f10" fmla="val 32"/>
                <a:gd name="f11" fmla="val 2332"/>
                <a:gd name="f12" fmla="val 2521"/>
                <a:gd name="f13" fmla="val 158"/>
                <a:gd name="f14" fmla="val 2710"/>
                <a:gd name="f15" fmla="val 410"/>
                <a:gd name="f16" fmla="val 5167"/>
                <a:gd name="f17" fmla="val 5356"/>
                <a:gd name="f18" fmla="val 5293"/>
                <a:gd name="f19" fmla="val 977"/>
                <a:gd name="f20" fmla="val 4128"/>
                <a:gd name="f21" fmla="*/ f0 1 5514"/>
                <a:gd name="f22" fmla="*/ f1 1 2711"/>
                <a:gd name="f23" fmla="+- f4 0 f2"/>
                <a:gd name="f24" fmla="+- f3 0 f2"/>
                <a:gd name="f25" fmla="*/ f24 1 5514"/>
                <a:gd name="f26" fmla="*/ f23 1 2711"/>
                <a:gd name="f27" fmla="*/ f2 1 f25"/>
                <a:gd name="f28" fmla="*/ f3 1 f25"/>
                <a:gd name="f29" fmla="*/ f2 1 f26"/>
                <a:gd name="f30" fmla="*/ f4 1 f26"/>
                <a:gd name="f31" fmla="*/ f27 f21 1"/>
                <a:gd name="f32" fmla="*/ f28 f21 1"/>
                <a:gd name="f33" fmla="*/ f30 f22 1"/>
                <a:gd name="f34" fmla="*/ f29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5514" h="2711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3" y="f12"/>
                    <a:pt x="f3" y="f11"/>
                  </a:cubicBezTo>
                  <a:cubicBezTo>
                    <a:pt x="f18" y="f19"/>
                    <a:pt x="f20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0" name="Google Shape;6866;p88">
            <a:extLst>
              <a:ext uri="{FF2B5EF4-FFF2-40B4-BE49-F238E27FC236}">
                <a16:creationId xmlns:a16="http://schemas.microsoft.com/office/drawing/2014/main" id="{7AD9C4D7-8E91-4585-B832-3D9C2FFF5ABE}"/>
              </a:ext>
            </a:extLst>
          </p:cNvPr>
          <p:cNvGrpSpPr/>
          <p:nvPr/>
        </p:nvGrpSpPr>
        <p:grpSpPr>
          <a:xfrm>
            <a:off x="5913580" y="4644027"/>
            <a:ext cx="508854" cy="563078"/>
            <a:chOff x="5913580" y="4644027"/>
            <a:chExt cx="508854" cy="563078"/>
          </a:xfrm>
        </p:grpSpPr>
        <p:sp>
          <p:nvSpPr>
            <p:cNvPr id="31" name="Google Shape;6867;p88">
              <a:extLst>
                <a:ext uri="{FF2B5EF4-FFF2-40B4-BE49-F238E27FC236}">
                  <a16:creationId xmlns:a16="http://schemas.microsoft.com/office/drawing/2014/main" id="{5451AA83-3918-4B84-BECC-F0B0065F8D04}"/>
                </a:ext>
              </a:extLst>
            </p:cNvPr>
            <p:cNvSpPr/>
            <p:nvPr/>
          </p:nvSpPr>
          <p:spPr>
            <a:xfrm>
              <a:off x="5913580" y="4712342"/>
              <a:ext cx="240057" cy="49326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15"/>
                <a:gd name="f4" fmla="val 10240"/>
                <a:gd name="f5" fmla="val 662"/>
                <a:gd name="f6" fmla="val 284"/>
                <a:gd name="f7" fmla="val 1"/>
                <a:gd name="f8" fmla="val 315"/>
                <a:gd name="f9" fmla="val 4411"/>
                <a:gd name="f10" fmla="val 4632"/>
                <a:gd name="f11" fmla="val 64"/>
                <a:gd name="f12" fmla="val 4884"/>
                <a:gd name="f13" fmla="val 190"/>
                <a:gd name="f14" fmla="val 5073"/>
                <a:gd name="f15" fmla="val 1639"/>
                <a:gd name="f16" fmla="val 7467"/>
                <a:gd name="f17" fmla="val 1891"/>
                <a:gd name="f18" fmla="val 7877"/>
                <a:gd name="f19" fmla="val 2049"/>
                <a:gd name="f20" fmla="val 8097"/>
                <a:gd name="f21" fmla="val 8538"/>
                <a:gd name="f22" fmla="val 9861"/>
                <a:gd name="f23" fmla="val 10082"/>
                <a:gd name="f24" fmla="val 2206"/>
                <a:gd name="f25" fmla="val 10239"/>
                <a:gd name="f26" fmla="val 2395"/>
                <a:gd name="f27" fmla="val 5514"/>
                <a:gd name="f28" fmla="val 6364"/>
                <a:gd name="f29" fmla="val 5986"/>
                <a:gd name="f30" fmla="val 5357"/>
                <a:gd name="f31" fmla="val 5671"/>
                <a:gd name="f32" fmla="val 5168"/>
                <a:gd name="f33" fmla="val 5419"/>
                <a:gd name="f34" fmla="val 5167"/>
                <a:gd name="f35" fmla="val 5420"/>
                <a:gd name="f36" fmla="val 5165"/>
                <a:gd name="f37" fmla="val 5421"/>
                <a:gd name="f38" fmla="val 5163"/>
                <a:gd name="f39" fmla="val 5042"/>
                <a:gd name="f40" fmla="val 3214"/>
                <a:gd name="f41" fmla="val 3623"/>
                <a:gd name="f42" fmla="val 3183"/>
                <a:gd name="f43" fmla="val 3592"/>
                <a:gd name="f44" fmla="val 3041"/>
                <a:gd name="f45" fmla="val 3432"/>
                <a:gd name="f46" fmla="val 2828"/>
                <a:gd name="f47" fmla="val 3332"/>
                <a:gd name="f48" fmla="val 2613"/>
                <a:gd name="f49" fmla="val 2448"/>
                <a:gd name="f50" fmla="val 2280"/>
                <a:gd name="f51" fmla="val 3392"/>
                <a:gd name="f52" fmla="val 2143"/>
                <a:gd name="f53" fmla="val 3529"/>
                <a:gd name="f54" fmla="val 3812"/>
                <a:gd name="f55" fmla="val 1923"/>
                <a:gd name="f56" fmla="val 4285"/>
                <a:gd name="f57" fmla="val 2112"/>
                <a:gd name="f58" fmla="val 4442"/>
                <a:gd name="f59" fmla="val 3970"/>
                <a:gd name="f60" fmla="val 6301"/>
                <a:gd name="f61" fmla="val 4097"/>
                <a:gd name="f62" fmla="val 6427"/>
                <a:gd name="f63" fmla="val 6648"/>
                <a:gd name="f64" fmla="val 6774"/>
                <a:gd name="f65" fmla="val 3907"/>
                <a:gd name="f66" fmla="val 6821"/>
                <a:gd name="f67" fmla="val 3821"/>
                <a:gd name="f68" fmla="val 6845"/>
                <a:gd name="f69" fmla="val 3734"/>
                <a:gd name="f70" fmla="val 3648"/>
                <a:gd name="f71" fmla="val 3561"/>
                <a:gd name="f72" fmla="val 3498"/>
                <a:gd name="f73" fmla="val 4915"/>
                <a:gd name="f74" fmla="val 1450"/>
                <a:gd name="f75" fmla="val 4726"/>
                <a:gd name="f76" fmla="val 1324"/>
                <a:gd name="f77" fmla="val 4190"/>
                <a:gd name="f78" fmla="val 252"/>
                <a:gd name="f79" fmla="val 1009"/>
                <a:gd name="f80" fmla="*/ f0 1 5515"/>
                <a:gd name="f81" fmla="*/ f1 1 10240"/>
                <a:gd name="f82" fmla="+- f4 0 f2"/>
                <a:gd name="f83" fmla="+- f3 0 f2"/>
                <a:gd name="f84" fmla="*/ f83 1 5515"/>
                <a:gd name="f85" fmla="*/ f82 1 10240"/>
                <a:gd name="f86" fmla="*/ f2 1 f84"/>
                <a:gd name="f87" fmla="*/ f3 1 f84"/>
                <a:gd name="f88" fmla="*/ f2 1 f85"/>
                <a:gd name="f89" fmla="*/ f4 1 f85"/>
                <a:gd name="f90" fmla="*/ f86 f80 1"/>
                <a:gd name="f91" fmla="*/ f87 f80 1"/>
                <a:gd name="f92" fmla="*/ f89 f81 1"/>
                <a:gd name="f93" fmla="*/ f88 f8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0" t="f93" r="f91" b="f92"/>
              <a:pathLst>
                <a:path w="5515" h="10240">
                  <a:moveTo>
                    <a:pt x="f5" y="f2"/>
                  </a:moveTo>
                  <a:cubicBezTo>
                    <a:pt x="f6" y="f2"/>
                    <a:pt x="f7" y="f8"/>
                    <a:pt x="f7" y="f5"/>
                  </a:cubicBezTo>
                  <a:lnTo>
                    <a:pt x="f7" y="f9"/>
                  </a:lnTo>
                  <a:cubicBezTo>
                    <a:pt x="f7" y="f10"/>
                    <a:pt x="f11" y="f12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19" y="f21"/>
                  </a:cubicBezTo>
                  <a:lnTo>
                    <a:pt x="f19" y="f22"/>
                  </a:lnTo>
                  <a:cubicBezTo>
                    <a:pt x="f19" y="f23"/>
                    <a:pt x="f24" y="f25"/>
                    <a:pt x="f26" y="f25"/>
                  </a:cubicBezTo>
                  <a:lnTo>
                    <a:pt x="f27" y="f25"/>
                  </a:lnTo>
                  <a:lnTo>
                    <a:pt x="f27" y="f28"/>
                  </a:lnTo>
                  <a:cubicBezTo>
                    <a:pt x="f27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7"/>
                  </a:cubicBezTo>
                  <a:cubicBezTo>
                    <a:pt x="f39" y="f37"/>
                    <a:pt x="f40" y="f41"/>
                    <a:pt x="f42" y="f43"/>
                  </a:cubicBezTo>
                  <a:cubicBezTo>
                    <a:pt x="f44" y="f45"/>
                    <a:pt x="f46" y="f47"/>
                    <a:pt x="f48" y="f47"/>
                  </a:cubicBezTo>
                  <a:cubicBezTo>
                    <a:pt x="f49" y="f47"/>
                    <a:pt x="f50" y="f51"/>
                    <a:pt x="f52" y="f53"/>
                  </a:cubicBezTo>
                  <a:cubicBezTo>
                    <a:pt x="f17" y="f54"/>
                    <a:pt x="f55" y="f56"/>
                    <a:pt x="f57" y="f58"/>
                  </a:cubicBezTo>
                  <a:lnTo>
                    <a:pt x="f59" y="f60"/>
                  </a:lnTo>
                  <a:cubicBezTo>
                    <a:pt x="f61" y="f62"/>
                    <a:pt x="f61" y="f63"/>
                    <a:pt x="f59" y="f64"/>
                  </a:cubicBezTo>
                  <a:cubicBezTo>
                    <a:pt x="f65" y="f66"/>
                    <a:pt x="f67" y="f68"/>
                    <a:pt x="f69" y="f68"/>
                  </a:cubicBezTo>
                  <a:cubicBezTo>
                    <a:pt x="f70" y="f68"/>
                    <a:pt x="f71" y="f66"/>
                    <a:pt x="f72" y="f64"/>
                  </a:cubicBezTo>
                  <a:lnTo>
                    <a:pt x="f15" y="f73"/>
                  </a:lnTo>
                  <a:cubicBezTo>
                    <a:pt x="f74" y="f75"/>
                    <a:pt x="f76" y="f58"/>
                    <a:pt x="f76" y="f77"/>
                  </a:cubicBezTo>
                  <a:lnTo>
                    <a:pt x="f76" y="f5"/>
                  </a:lnTo>
                  <a:cubicBezTo>
                    <a:pt x="f76" y="f78"/>
                    <a:pt x="f79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6868;p88">
              <a:extLst>
                <a:ext uri="{FF2B5EF4-FFF2-40B4-BE49-F238E27FC236}">
                  <a16:creationId xmlns:a16="http://schemas.microsoft.com/office/drawing/2014/main" id="{0C54E30F-17AA-4ABF-88BF-DCA16DAFDA1C}"/>
                </a:ext>
              </a:extLst>
            </p:cNvPr>
            <p:cNvSpPr/>
            <p:nvPr/>
          </p:nvSpPr>
          <p:spPr>
            <a:xfrm>
              <a:off x="6183767" y="4712342"/>
              <a:ext cx="238667" cy="49476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10271"/>
                <a:gd name="f5" fmla="val 4758"/>
                <a:gd name="f6" fmla="val 4380"/>
                <a:gd name="f7" fmla="val 4096"/>
                <a:gd name="f8" fmla="val 315"/>
                <a:gd name="f9" fmla="val 662"/>
                <a:gd name="f10" fmla="val 4190"/>
                <a:gd name="f11" fmla="val 4474"/>
                <a:gd name="f12" fmla="val 3970"/>
                <a:gd name="f13" fmla="val 3781"/>
                <a:gd name="f14" fmla="val 4915"/>
                <a:gd name="f15" fmla="val 1922"/>
                <a:gd name="f16" fmla="val 6774"/>
                <a:gd name="f17" fmla="val 1875"/>
                <a:gd name="f18" fmla="val 6821"/>
                <a:gd name="f19" fmla="val 1788"/>
                <a:gd name="f20" fmla="val 6845"/>
                <a:gd name="f21" fmla="val 1698"/>
                <a:gd name="f22" fmla="val 1607"/>
                <a:gd name="f23" fmla="val 1513"/>
                <a:gd name="f24" fmla="val 1450"/>
                <a:gd name="f25" fmla="val 1355"/>
                <a:gd name="f26" fmla="val 6648"/>
                <a:gd name="f27" fmla="val 6427"/>
                <a:gd name="f28" fmla="val 6301"/>
                <a:gd name="f29" fmla="val 3308"/>
                <a:gd name="f30" fmla="val 4442"/>
                <a:gd name="f31" fmla="val 3497"/>
                <a:gd name="f32" fmla="val 4285"/>
                <a:gd name="f33" fmla="val 3560"/>
                <a:gd name="f34" fmla="val 3812"/>
                <a:gd name="f35" fmla="val 3277"/>
                <a:gd name="f36" fmla="val 3529"/>
                <a:gd name="f37" fmla="val 3140"/>
                <a:gd name="f38" fmla="val 3392"/>
                <a:gd name="f39" fmla="val 2972"/>
                <a:gd name="f40" fmla="val 3332"/>
                <a:gd name="f41" fmla="val 2807"/>
                <a:gd name="f42" fmla="val 2592"/>
                <a:gd name="f43" fmla="val 2379"/>
                <a:gd name="f44" fmla="val 3432"/>
                <a:gd name="f45" fmla="val 2237"/>
                <a:gd name="f46" fmla="val 3592"/>
                <a:gd name="f47" fmla="val 347"/>
                <a:gd name="f48" fmla="val 5419"/>
                <a:gd name="f49" fmla="val 5482"/>
                <a:gd name="f50" fmla="val 158"/>
                <a:gd name="f51" fmla="val 5671"/>
                <a:gd name="f52" fmla="val 6018"/>
                <a:gd name="f53" fmla="val 8129"/>
                <a:gd name="f54" fmla="val 8412"/>
                <a:gd name="f55" fmla="val 3088"/>
                <a:gd name="f56" fmla="val 3434"/>
                <a:gd name="f57" fmla="val 10113"/>
                <a:gd name="f58" fmla="val 9924"/>
                <a:gd name="f59" fmla="val 8570"/>
                <a:gd name="f60" fmla="val 3623"/>
                <a:gd name="f61" fmla="val 7908"/>
                <a:gd name="f62" fmla="val 7530"/>
                <a:gd name="f63" fmla="val 5293"/>
                <a:gd name="f64" fmla="val 5104"/>
                <a:gd name="f65" fmla="val 5388"/>
                <a:gd name="f66" fmla="val 4663"/>
                <a:gd name="f67" fmla="val 4411"/>
                <a:gd name="f68" fmla="val 5451"/>
                <a:gd name="f69" fmla="val 284"/>
                <a:gd name="f70" fmla="val 5136"/>
                <a:gd name="f71" fmla="*/ f0 1 5483"/>
                <a:gd name="f72" fmla="*/ f1 1 10271"/>
                <a:gd name="f73" fmla="+- f4 0 f2"/>
                <a:gd name="f74" fmla="+- f3 0 f2"/>
                <a:gd name="f75" fmla="*/ f74 1 5483"/>
                <a:gd name="f76" fmla="*/ f73 1 10271"/>
                <a:gd name="f77" fmla="*/ f2 1 f75"/>
                <a:gd name="f78" fmla="*/ f3 1 f75"/>
                <a:gd name="f79" fmla="*/ f2 1 f76"/>
                <a:gd name="f80" fmla="*/ f4 1 f76"/>
                <a:gd name="f81" fmla="*/ f77 f71 1"/>
                <a:gd name="f82" fmla="*/ f78 f71 1"/>
                <a:gd name="f83" fmla="*/ f80 f72 1"/>
                <a:gd name="f84" fmla="*/ f79 f7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1" t="f84" r="f82" b="f83"/>
              <a:pathLst>
                <a:path w="5483" h="10271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12" y="f5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cubicBezTo>
                    <a:pt x="f25" y="f26"/>
                    <a:pt x="f25" y="f27"/>
                    <a:pt x="f24" y="f28"/>
                  </a:cubicBezTo>
                  <a:lnTo>
                    <a:pt x="f29" y="f30"/>
                  </a:ln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46"/>
                  </a:cubicBezTo>
                  <a:cubicBezTo>
                    <a:pt x="f45" y="f46"/>
                    <a:pt x="f47" y="f48"/>
                    <a:pt x="f47" y="f49"/>
                  </a:cubicBezTo>
                  <a:cubicBezTo>
                    <a:pt x="f50" y="f51"/>
                    <a:pt x="f2" y="f52"/>
                    <a:pt x="f2" y="f27"/>
                  </a:cubicBezTo>
                  <a:lnTo>
                    <a:pt x="f2" y="f53"/>
                  </a:lnTo>
                  <a:lnTo>
                    <a:pt x="f2" y="f54"/>
                  </a:lnTo>
                  <a:lnTo>
                    <a:pt x="f2" y="f4"/>
                  </a:lnTo>
                  <a:lnTo>
                    <a:pt x="f55" y="f4"/>
                  </a:lnTo>
                  <a:cubicBezTo>
                    <a:pt x="f35" y="f4"/>
                    <a:pt x="f56" y="f57"/>
                    <a:pt x="f56" y="f58"/>
                  </a:cubicBezTo>
                  <a:lnTo>
                    <a:pt x="f56" y="f59"/>
                  </a:lnTo>
                  <a:cubicBezTo>
                    <a:pt x="f56" y="f53"/>
                    <a:pt x="f60" y="f61"/>
                    <a:pt x="f34" y="f62"/>
                  </a:cubicBezTo>
                  <a:lnTo>
                    <a:pt x="f63" y="f64"/>
                  </a:lnTo>
                  <a:cubicBezTo>
                    <a:pt x="f65" y="f14"/>
                    <a:pt x="f49" y="f66"/>
                    <a:pt x="f49" y="f67"/>
                  </a:cubicBezTo>
                  <a:lnTo>
                    <a:pt x="f49" y="f9"/>
                  </a:lnTo>
                  <a:cubicBezTo>
                    <a:pt x="f68" y="f69"/>
                    <a:pt x="f70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Google Shape;6869;p88">
              <a:extLst>
                <a:ext uri="{FF2B5EF4-FFF2-40B4-BE49-F238E27FC236}">
                  <a16:creationId xmlns:a16="http://schemas.microsoft.com/office/drawing/2014/main" id="{D1D585E7-5E96-451F-9AA5-220BA530E4B3}"/>
                </a:ext>
              </a:extLst>
            </p:cNvPr>
            <p:cNvSpPr/>
            <p:nvPr/>
          </p:nvSpPr>
          <p:spPr>
            <a:xfrm>
              <a:off x="6286618" y="4774567"/>
              <a:ext cx="45271" cy="7288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40"/>
                <a:gd name="f4" fmla="val 1513"/>
                <a:gd name="f5" fmla="val 504"/>
                <a:gd name="f6" fmla="val 252"/>
                <a:gd name="f7" fmla="val 32"/>
                <a:gd name="f8" fmla="val 284"/>
                <a:gd name="f9" fmla="val 567"/>
                <a:gd name="f10" fmla="val 1418"/>
                <a:gd name="f11" fmla="val 126"/>
                <a:gd name="f12" fmla="val 1386"/>
                <a:gd name="f13" fmla="val 1355"/>
                <a:gd name="f14" fmla="val 410"/>
                <a:gd name="f15" fmla="val 630"/>
                <a:gd name="f16" fmla="val 819"/>
                <a:gd name="f17" fmla="val 1512"/>
                <a:gd name="f18" fmla="val 788"/>
                <a:gd name="f19" fmla="*/ f0 1 1040"/>
                <a:gd name="f20" fmla="*/ f1 1 1513"/>
                <a:gd name="f21" fmla="+- f4 0 f2"/>
                <a:gd name="f22" fmla="+- f3 0 f2"/>
                <a:gd name="f23" fmla="*/ f22 1 1040"/>
                <a:gd name="f24" fmla="*/ f21 1 1513"/>
                <a:gd name="f25" fmla="*/ f2 1 f23"/>
                <a:gd name="f26" fmla="*/ f3 1 f23"/>
                <a:gd name="f27" fmla="*/ f2 1 f24"/>
                <a:gd name="f28" fmla="*/ f4 1 f24"/>
                <a:gd name="f29" fmla="*/ f25 f19 1"/>
                <a:gd name="f30" fmla="*/ f26 f19 1"/>
                <a:gd name="f31" fmla="*/ f28 f20 1"/>
                <a:gd name="f32" fmla="*/ f27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1040" h="1513">
                  <a:moveTo>
                    <a:pt x="f5" y="f2"/>
                  </a:moveTo>
                  <a:cubicBezTo>
                    <a:pt x="f6" y="f7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11" y="f12"/>
                    <a:pt x="f6" y="f13"/>
                    <a:pt x="f14" y="f13"/>
                  </a:cubicBezTo>
                  <a:cubicBezTo>
                    <a:pt x="f15" y="f13"/>
                    <a:pt x="f16" y="f12"/>
                    <a:pt x="f3" y="f17"/>
                  </a:cubicBezTo>
                  <a:lnTo>
                    <a:pt x="f3" y="f5"/>
                  </a:lnTo>
                  <a:cubicBezTo>
                    <a:pt x="f3" y="f6"/>
                    <a:pt x="f18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Google Shape;6870;p88">
              <a:extLst>
                <a:ext uri="{FF2B5EF4-FFF2-40B4-BE49-F238E27FC236}">
                  <a16:creationId xmlns:a16="http://schemas.microsoft.com/office/drawing/2014/main" id="{CD18D547-32F0-4333-A7F1-47AEF0124FF2}"/>
                </a:ext>
              </a:extLst>
            </p:cNvPr>
            <p:cNvSpPr/>
            <p:nvPr/>
          </p:nvSpPr>
          <p:spPr>
            <a:xfrm>
              <a:off x="6002734" y="4778617"/>
              <a:ext cx="43918" cy="7032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09"/>
                <a:gd name="f4" fmla="val 1460"/>
                <a:gd name="f5" fmla="val 418"/>
                <a:gd name="f6" fmla="val 1"/>
                <a:gd name="f7" fmla="val 177"/>
                <a:gd name="f8" fmla="val 229"/>
                <a:gd name="f9" fmla="val 483"/>
                <a:gd name="f10" fmla="val 190"/>
                <a:gd name="f11" fmla="val 1334"/>
                <a:gd name="f12" fmla="val 379"/>
                <a:gd name="f13" fmla="val 1302"/>
                <a:gd name="f14" fmla="val 631"/>
                <a:gd name="f15" fmla="val 725"/>
                <a:gd name="f16" fmla="val 883"/>
                <a:gd name="f17" fmla="val 1365"/>
                <a:gd name="f18" fmla="val 515"/>
                <a:gd name="f19" fmla="val 231"/>
                <a:gd name="f20" fmla="val 788"/>
                <a:gd name="f21" fmla="val 11"/>
                <a:gd name="f22" fmla="val 505"/>
                <a:gd name="f23" fmla="val 475"/>
                <a:gd name="f24" fmla="val 4"/>
                <a:gd name="f25" fmla="val 446"/>
                <a:gd name="f26" fmla="*/ f0 1 1009"/>
                <a:gd name="f27" fmla="*/ f1 1 1460"/>
                <a:gd name="f28" fmla="+- f4 0 f2"/>
                <a:gd name="f29" fmla="+- f3 0 f2"/>
                <a:gd name="f30" fmla="*/ f29 1 1009"/>
                <a:gd name="f31" fmla="*/ f28 1 1460"/>
                <a:gd name="f32" fmla="*/ f2 1 f30"/>
                <a:gd name="f33" fmla="*/ f3 1 f30"/>
                <a:gd name="f34" fmla="*/ f2 1 f31"/>
                <a:gd name="f35" fmla="*/ f4 1 f31"/>
                <a:gd name="f36" fmla="*/ f32 f26 1"/>
                <a:gd name="f37" fmla="*/ f33 f26 1"/>
                <a:gd name="f38" fmla="*/ f35 f27 1"/>
                <a:gd name="f39" fmla="*/ f34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1009" h="1460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4"/>
                  </a:lnTo>
                  <a:cubicBezTo>
                    <a:pt x="f10" y="f11"/>
                    <a:pt x="f12" y="f13"/>
                    <a:pt x="f14" y="f13"/>
                  </a:cubicBezTo>
                  <a:cubicBezTo>
                    <a:pt x="f15" y="f13"/>
                    <a:pt x="f16" y="f11"/>
                    <a:pt x="f3" y="f17"/>
                  </a:cubicBezTo>
                  <a:lnTo>
                    <a:pt x="f3" y="f18"/>
                  </a:lnTo>
                  <a:cubicBezTo>
                    <a:pt x="f3" y="f19"/>
                    <a:pt x="f20" y="f21"/>
                    <a:pt x="f22" y="f21"/>
                  </a:cubicBezTo>
                  <a:cubicBezTo>
                    <a:pt x="f23" y="f24"/>
                    <a:pt x="f25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Google Shape;6871;p88">
              <a:extLst>
                <a:ext uri="{FF2B5EF4-FFF2-40B4-BE49-F238E27FC236}">
                  <a16:creationId xmlns:a16="http://schemas.microsoft.com/office/drawing/2014/main" id="{9995758F-DB01-461E-AFF0-FF733636CA11}"/>
                </a:ext>
              </a:extLst>
            </p:cNvPr>
            <p:cNvSpPr/>
            <p:nvPr/>
          </p:nvSpPr>
          <p:spPr>
            <a:xfrm>
              <a:off x="6106984" y="4644027"/>
              <a:ext cx="119310" cy="1320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1"/>
                <a:gd name="f4" fmla="val 2742"/>
                <a:gd name="f5" fmla="val 1386"/>
                <a:gd name="f6" fmla="val 1"/>
                <a:gd name="f7" fmla="val 630"/>
                <a:gd name="f8" fmla="val 631"/>
                <a:gd name="f9" fmla="val 1387"/>
                <a:gd name="f10" fmla="val 2174"/>
                <a:gd name="f11" fmla="val 2111"/>
                <a:gd name="f12" fmla="*/ f0 1 2741"/>
                <a:gd name="f13" fmla="*/ f1 1 2742"/>
                <a:gd name="f14" fmla="+- f4 0 f2"/>
                <a:gd name="f15" fmla="+- f3 0 f2"/>
                <a:gd name="f16" fmla="*/ f15 1 2741"/>
                <a:gd name="f17" fmla="*/ f14 1 2742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2741" h="2742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4"/>
                    <a:pt x="f5" y="f4"/>
                  </a:cubicBezTo>
                  <a:cubicBezTo>
                    <a:pt x="f11" y="f4"/>
                    <a:pt x="f3" y="f11"/>
                    <a:pt x="f3" y="f9"/>
                  </a:cubicBezTo>
                  <a:cubicBezTo>
                    <a:pt x="f3" y="f8"/>
                    <a:pt x="f11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Google Shape;6872;p88">
              <a:extLst>
                <a:ext uri="{FF2B5EF4-FFF2-40B4-BE49-F238E27FC236}">
                  <a16:creationId xmlns:a16="http://schemas.microsoft.com/office/drawing/2014/main" id="{7BC8C79E-82FA-4868-A602-A39F5E314466}"/>
                </a:ext>
              </a:extLst>
            </p:cNvPr>
            <p:cNvSpPr/>
            <p:nvPr/>
          </p:nvSpPr>
          <p:spPr>
            <a:xfrm>
              <a:off x="6072676" y="4809451"/>
              <a:ext cx="187918" cy="1320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317"/>
                <a:gd name="f4" fmla="val 2742"/>
                <a:gd name="f5" fmla="val 2174"/>
                <a:gd name="f6" fmla="val 1"/>
                <a:gd name="f7" fmla="val 1292"/>
                <a:gd name="f8" fmla="val 505"/>
                <a:gd name="f9" fmla="val 379"/>
                <a:gd name="f10" fmla="val 1040"/>
                <a:gd name="f11" fmla="val 32"/>
                <a:gd name="f12" fmla="val 1103"/>
                <a:gd name="f13" fmla="val 946"/>
                <a:gd name="f14" fmla="val 1985"/>
                <a:gd name="f15" fmla="val 1450"/>
                <a:gd name="f16" fmla="val 2458"/>
                <a:gd name="f17" fmla="val 1702"/>
                <a:gd name="f18" fmla="val 2647"/>
                <a:gd name="f19" fmla="val 4254"/>
                <a:gd name="f20" fmla="val 1135"/>
                <a:gd name="f21" fmla="val 3813"/>
                <a:gd name="f22" fmla="val 410"/>
                <a:gd name="f23" fmla="val 3025"/>
                <a:gd name="f24" fmla="*/ f0 1 4317"/>
                <a:gd name="f25" fmla="*/ f1 1 2742"/>
                <a:gd name="f26" fmla="+- f4 0 f2"/>
                <a:gd name="f27" fmla="+- f3 0 f2"/>
                <a:gd name="f28" fmla="*/ f27 1 4317"/>
                <a:gd name="f29" fmla="*/ f26 1 2742"/>
                <a:gd name="f30" fmla="*/ f2 1 f28"/>
                <a:gd name="f31" fmla="*/ f3 1 f28"/>
                <a:gd name="f32" fmla="*/ f2 1 f29"/>
                <a:gd name="f33" fmla="*/ f4 1 f29"/>
                <a:gd name="f34" fmla="*/ f30 f24 1"/>
                <a:gd name="f35" fmla="*/ f31 f24 1"/>
                <a:gd name="f36" fmla="*/ f33 f25 1"/>
                <a:gd name="f37" fmla="*/ f32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4317" h="2742">
                  <a:moveTo>
                    <a:pt x="f5" y="f6"/>
                  </a:moveTo>
                  <a:cubicBezTo>
                    <a:pt x="f7" y="f6"/>
                    <a:pt x="f8" y="f9"/>
                    <a:pt x="f2" y="f10"/>
                  </a:cubicBezTo>
                  <a:lnTo>
                    <a:pt x="f11" y="f12"/>
                  </a:lnTo>
                  <a:cubicBezTo>
                    <a:pt x="f13" y="f14"/>
                    <a:pt x="f15" y="f16"/>
                    <a:pt x="f17" y="f4"/>
                  </a:cubicBezTo>
                  <a:lnTo>
                    <a:pt x="f18" y="f4"/>
                  </a:lnTo>
                  <a:lnTo>
                    <a:pt x="f19" y="f20"/>
                  </a:lnTo>
                  <a:lnTo>
                    <a:pt x="f3" y="f10"/>
                  </a:lnTo>
                  <a:cubicBezTo>
                    <a:pt x="f21" y="f22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7" name="Google Shape;6957;p88">
            <a:extLst>
              <a:ext uri="{FF2B5EF4-FFF2-40B4-BE49-F238E27FC236}">
                <a16:creationId xmlns:a16="http://schemas.microsoft.com/office/drawing/2014/main" id="{0D31CA92-1B7C-4D43-BEDF-99455F51CB62}"/>
              </a:ext>
            </a:extLst>
          </p:cNvPr>
          <p:cNvGrpSpPr/>
          <p:nvPr/>
        </p:nvGrpSpPr>
        <p:grpSpPr>
          <a:xfrm>
            <a:off x="4974592" y="1314733"/>
            <a:ext cx="498081" cy="497122"/>
            <a:chOff x="4974592" y="1314733"/>
            <a:chExt cx="498081" cy="497122"/>
          </a:xfrm>
        </p:grpSpPr>
        <p:sp>
          <p:nvSpPr>
            <p:cNvPr id="38" name="Google Shape;6958;p88">
              <a:extLst>
                <a:ext uri="{FF2B5EF4-FFF2-40B4-BE49-F238E27FC236}">
                  <a16:creationId xmlns:a16="http://schemas.microsoft.com/office/drawing/2014/main" id="{31CD649E-29C0-4E23-8882-904B73AFA8C7}"/>
                </a:ext>
              </a:extLst>
            </p:cNvPr>
            <p:cNvSpPr/>
            <p:nvPr/>
          </p:nvSpPr>
          <p:spPr>
            <a:xfrm>
              <a:off x="5077964" y="1314733"/>
              <a:ext cx="175903" cy="5811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28"/>
                <a:gd name="f4" fmla="val 1364"/>
                <a:gd name="f5" fmla="val 645"/>
                <a:gd name="f6" fmla="val 263"/>
                <a:gd name="f7" fmla="val 296"/>
                <a:gd name="f8" fmla="val 670"/>
                <a:gd name="f9" fmla="val 1016"/>
                <a:gd name="f10" fmla="val 1205"/>
                <a:gd name="f11" fmla="val 158"/>
                <a:gd name="f12" fmla="val 1363"/>
                <a:gd name="f13" fmla="val 347"/>
                <a:gd name="f14" fmla="val 3781"/>
                <a:gd name="f15" fmla="val 3970"/>
                <a:gd name="f16" fmla="val 4127"/>
                <a:gd name="f17" fmla="val 260"/>
                <a:gd name="f18" fmla="val 3812"/>
                <a:gd name="f19" fmla="val 8"/>
                <a:gd name="f20" fmla="val 3466"/>
                <a:gd name="f21" fmla="val 756"/>
                <a:gd name="f22" fmla="val 718"/>
                <a:gd name="f23" fmla="val 3"/>
                <a:gd name="f24" fmla="val 681"/>
                <a:gd name="f25" fmla="*/ f0 1 4128"/>
                <a:gd name="f26" fmla="*/ f1 1 1364"/>
                <a:gd name="f27" fmla="+- f4 0 f2"/>
                <a:gd name="f28" fmla="+- f3 0 f2"/>
                <a:gd name="f29" fmla="*/ f28 1 4128"/>
                <a:gd name="f30" fmla="*/ f27 1 1364"/>
                <a:gd name="f31" fmla="*/ f2 1 f29"/>
                <a:gd name="f32" fmla="*/ f3 1 f29"/>
                <a:gd name="f33" fmla="*/ f2 1 f30"/>
                <a:gd name="f34" fmla="*/ f4 1 f30"/>
                <a:gd name="f35" fmla="*/ f31 f25 1"/>
                <a:gd name="f36" fmla="*/ f32 f25 1"/>
                <a:gd name="f37" fmla="*/ f34 f26 1"/>
                <a:gd name="f38" fmla="*/ f33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4128" h="1364">
                  <a:moveTo>
                    <a:pt x="f5" y="f2"/>
                  </a:moveTo>
                  <a:cubicBezTo>
                    <a:pt x="f6" y="f2"/>
                    <a:pt x="f2" y="f7"/>
                    <a:pt x="f2" y="f8"/>
                  </a:cubicBezTo>
                  <a:lnTo>
                    <a:pt x="f2" y="f9"/>
                  </a:lnTo>
                  <a:cubicBezTo>
                    <a:pt x="f2" y="f10"/>
                    <a:pt x="f11" y="f12"/>
                    <a:pt x="f13" y="f12"/>
                  </a:cubicBezTo>
                  <a:lnTo>
                    <a:pt x="f14" y="f12"/>
                  </a:lnTo>
                  <a:cubicBezTo>
                    <a:pt x="f15" y="f12"/>
                    <a:pt x="f16" y="f10"/>
                    <a:pt x="f16" y="f9"/>
                  </a:cubicBezTo>
                  <a:lnTo>
                    <a:pt x="f16" y="f8"/>
                  </a:lnTo>
                  <a:cubicBezTo>
                    <a:pt x="f16" y="f17"/>
                    <a:pt x="f18" y="f19"/>
                    <a:pt x="f20" y="f19"/>
                  </a:cubicBezTo>
                  <a:lnTo>
                    <a:pt x="f21" y="f19"/>
                  </a:lnTo>
                  <a:cubicBezTo>
                    <a:pt x="f22" y="f23"/>
                    <a:pt x="f24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Google Shape;6959;p88">
              <a:extLst>
                <a:ext uri="{FF2B5EF4-FFF2-40B4-BE49-F238E27FC236}">
                  <a16:creationId xmlns:a16="http://schemas.microsoft.com/office/drawing/2014/main" id="{B73C11FF-B9B1-463C-9123-1B1527AEFF2F}"/>
                </a:ext>
              </a:extLst>
            </p:cNvPr>
            <p:cNvSpPr/>
            <p:nvPr/>
          </p:nvSpPr>
          <p:spPr>
            <a:xfrm>
              <a:off x="5063179" y="1574157"/>
              <a:ext cx="28209" cy="309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2"/>
                <a:gd name="f4" fmla="val 726"/>
                <a:gd name="f5" fmla="val 1"/>
                <a:gd name="f6" fmla="val 725"/>
                <a:gd name="f7" fmla="*/ f0 1 662"/>
                <a:gd name="f8" fmla="*/ f1 1 726"/>
                <a:gd name="f9" fmla="+- f4 0 f2"/>
                <a:gd name="f10" fmla="+- f3 0 f2"/>
                <a:gd name="f11" fmla="*/ f10 1 662"/>
                <a:gd name="f12" fmla="*/ f9 1 726"/>
                <a:gd name="f13" fmla="*/ f2 1 f11"/>
                <a:gd name="f14" fmla="*/ f3 1 f11"/>
                <a:gd name="f15" fmla="*/ f2 1 f12"/>
                <a:gd name="f16" fmla="*/ f4 1 f12"/>
                <a:gd name="f17" fmla="*/ f13 f7 1"/>
                <a:gd name="f18" fmla="*/ f14 f7 1"/>
                <a:gd name="f19" fmla="*/ f16 f8 1"/>
                <a:gd name="f20" fmla="*/ f15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" t="f20" r="f18" b="f19"/>
              <a:pathLst>
                <a:path w="662" h="726">
                  <a:moveTo>
                    <a:pt x="f5" y="f5"/>
                  </a:moveTo>
                  <a:lnTo>
                    <a:pt x="f5" y="f6"/>
                  </a:lnTo>
                  <a:lnTo>
                    <a:pt x="f3" y="f6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Google Shape;6960;p88">
              <a:extLst>
                <a:ext uri="{FF2B5EF4-FFF2-40B4-BE49-F238E27FC236}">
                  <a16:creationId xmlns:a16="http://schemas.microsoft.com/office/drawing/2014/main" id="{101F3E9D-73B8-4123-B3E6-CD38BE5FD209}"/>
                </a:ext>
              </a:extLst>
            </p:cNvPr>
            <p:cNvSpPr/>
            <p:nvPr/>
          </p:nvSpPr>
          <p:spPr>
            <a:xfrm>
              <a:off x="5063179" y="1458724"/>
              <a:ext cx="28209" cy="2820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2"/>
                <a:gd name="f4" fmla="val 1"/>
                <a:gd name="f5" fmla="*/ f0 1 662"/>
                <a:gd name="f6" fmla="*/ f1 1 662"/>
                <a:gd name="f7" fmla="+- f3 0 f2"/>
                <a:gd name="f8" fmla="*/ f7 1 662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662" h="662">
                  <a:moveTo>
                    <a:pt x="f4" y="f2"/>
                  </a:moveTo>
                  <a:lnTo>
                    <a:pt x="f4" y="f3"/>
                  </a:lnTo>
                  <a:lnTo>
                    <a:pt x="f3" y="f3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6961;p88">
              <a:extLst>
                <a:ext uri="{FF2B5EF4-FFF2-40B4-BE49-F238E27FC236}">
                  <a16:creationId xmlns:a16="http://schemas.microsoft.com/office/drawing/2014/main" id="{4C7991C1-9F9B-4742-8472-5365DAA06DCE}"/>
                </a:ext>
              </a:extLst>
            </p:cNvPr>
            <p:cNvSpPr/>
            <p:nvPr/>
          </p:nvSpPr>
          <p:spPr>
            <a:xfrm>
              <a:off x="5063179" y="1693642"/>
              <a:ext cx="28209" cy="2824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2"/>
                <a:gd name="f4" fmla="val 663"/>
                <a:gd name="f5" fmla="val 1"/>
                <a:gd name="f6" fmla="*/ f0 1 662"/>
                <a:gd name="f7" fmla="*/ f1 1 663"/>
                <a:gd name="f8" fmla="+- f4 0 f2"/>
                <a:gd name="f9" fmla="+- f3 0 f2"/>
                <a:gd name="f10" fmla="*/ f9 1 662"/>
                <a:gd name="f11" fmla="*/ f8 1 663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662" h="663">
                  <a:moveTo>
                    <a:pt x="f5" y="f5"/>
                  </a:moveTo>
                  <a:lnTo>
                    <a:pt x="f5" y="f3"/>
                  </a:lnTo>
                  <a:lnTo>
                    <a:pt x="f3" y="f3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Google Shape;6962;p88">
              <a:extLst>
                <a:ext uri="{FF2B5EF4-FFF2-40B4-BE49-F238E27FC236}">
                  <a16:creationId xmlns:a16="http://schemas.microsoft.com/office/drawing/2014/main" id="{A5A40467-DF6A-474A-9004-DAE993C9FBEA}"/>
                </a:ext>
              </a:extLst>
            </p:cNvPr>
            <p:cNvSpPr/>
            <p:nvPr/>
          </p:nvSpPr>
          <p:spPr>
            <a:xfrm>
              <a:off x="4974592" y="1343253"/>
              <a:ext cx="379924" cy="46860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916"/>
                <a:gd name="f4" fmla="val 10997"/>
                <a:gd name="f5" fmla="val 7183"/>
                <a:gd name="f6" fmla="val 2049"/>
                <a:gd name="f7" fmla="val 7404"/>
                <a:gd name="f8" fmla="val 7561"/>
                <a:gd name="f9" fmla="val 2206"/>
                <a:gd name="f10" fmla="val 2395"/>
                <a:gd name="f11" fmla="val 2584"/>
                <a:gd name="f12" fmla="val 2742"/>
                <a:gd name="f13" fmla="val 4474"/>
                <a:gd name="f14" fmla="val 4285"/>
                <a:gd name="f15" fmla="val 4127"/>
                <a:gd name="f16" fmla="val 3151"/>
                <a:gd name="f17" fmla="val 2017"/>
                <a:gd name="f18" fmla="val 3340"/>
                <a:gd name="f19" fmla="val 3497"/>
                <a:gd name="f20" fmla="val 2175"/>
                <a:gd name="f21" fmla="val 2364"/>
                <a:gd name="f22" fmla="val 3750"/>
                <a:gd name="f23" fmla="val 3939"/>
                <a:gd name="f24" fmla="val 4097"/>
                <a:gd name="f25" fmla="val 1764"/>
                <a:gd name="f26" fmla="val 1575"/>
                <a:gd name="f27" fmla="val 1418"/>
                <a:gd name="f28" fmla="val 5860"/>
                <a:gd name="f29" fmla="val 3372"/>
                <a:gd name="f30" fmla="val 6049"/>
                <a:gd name="f31" fmla="val 6207"/>
                <a:gd name="f32" fmla="val 3529"/>
                <a:gd name="f33" fmla="val 4758"/>
                <a:gd name="f34" fmla="val 4916"/>
                <a:gd name="f35" fmla="val 5105"/>
                <a:gd name="f36" fmla="val 5325"/>
                <a:gd name="f37" fmla="val 5483"/>
                <a:gd name="f38" fmla="val 6491"/>
                <a:gd name="f39" fmla="val 6680"/>
                <a:gd name="f40" fmla="val 6837"/>
                <a:gd name="f41" fmla="val 6144"/>
                <a:gd name="f42" fmla="val 6302"/>
                <a:gd name="f43" fmla="val 7562"/>
                <a:gd name="f44" fmla="val 7720"/>
                <a:gd name="f45" fmla="val 7909"/>
                <a:gd name="f46" fmla="val 8098"/>
                <a:gd name="f47" fmla="val 8255"/>
                <a:gd name="f48" fmla="val 7531"/>
                <a:gd name="f49" fmla="val 7657"/>
                <a:gd name="f50" fmla="val 7877"/>
                <a:gd name="f51" fmla="val 9232"/>
                <a:gd name="f52" fmla="val 9452"/>
                <a:gd name="f53" fmla="val 9610"/>
                <a:gd name="f54" fmla="val 8885"/>
                <a:gd name="f55" fmla="val 9043"/>
                <a:gd name="f56" fmla="val 1040"/>
                <a:gd name="f57" fmla="val 1"/>
                <a:gd name="f58" fmla="val 504"/>
                <a:gd name="f59" fmla="val 473"/>
                <a:gd name="f60" fmla="val 1009"/>
                <a:gd name="f61" fmla="val 9956"/>
                <a:gd name="f62" fmla="val 32"/>
                <a:gd name="f63" fmla="val 10524"/>
                <a:gd name="f64" fmla="val 10996"/>
                <a:gd name="f65" fmla="val 7908"/>
                <a:gd name="f66" fmla="val 8444"/>
                <a:gd name="f67" fmla="val 347"/>
                <a:gd name="f68" fmla="val 915"/>
                <a:gd name="f69" fmla="val 6711"/>
                <a:gd name="f70" fmla="val 1387"/>
                <a:gd name="f71" fmla="val 6175"/>
                <a:gd name="f72" fmla="val 2741"/>
                <a:gd name="f73" fmla="val 1733"/>
                <a:gd name="f74" fmla="*/ f0 1 8916"/>
                <a:gd name="f75" fmla="*/ f1 1 10997"/>
                <a:gd name="f76" fmla="+- f4 0 f2"/>
                <a:gd name="f77" fmla="+- f3 0 f2"/>
                <a:gd name="f78" fmla="*/ f77 1 8916"/>
                <a:gd name="f79" fmla="*/ f76 1 10997"/>
                <a:gd name="f80" fmla="*/ f2 1 f78"/>
                <a:gd name="f81" fmla="*/ f3 1 f78"/>
                <a:gd name="f82" fmla="*/ f2 1 f79"/>
                <a:gd name="f83" fmla="*/ f4 1 f79"/>
                <a:gd name="f84" fmla="*/ f80 f74 1"/>
                <a:gd name="f85" fmla="*/ f81 f74 1"/>
                <a:gd name="f86" fmla="*/ f83 f75 1"/>
                <a:gd name="f87" fmla="*/ f82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4" t="f87" r="f85" b="f86"/>
              <a:pathLst>
                <a:path w="8916" h="1099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17"/>
                  </a:moveTo>
                  <a:cubicBezTo>
                    <a:pt x="f18" y="f17"/>
                    <a:pt x="f19" y="f20"/>
                    <a:pt x="f19" y="f21"/>
                  </a:cubicBezTo>
                  <a:lnTo>
                    <a:pt x="f19" y="f22"/>
                  </a:lnTo>
                  <a:cubicBezTo>
                    <a:pt x="f19" y="f23"/>
                    <a:pt x="f18" y="f24"/>
                    <a:pt x="f16" y="f24"/>
                  </a:cubicBezTo>
                  <a:lnTo>
                    <a:pt x="f25" y="f24"/>
                  </a:lnTo>
                  <a:cubicBezTo>
                    <a:pt x="f26" y="f24"/>
                    <a:pt x="f27" y="f23"/>
                    <a:pt x="f27" y="f22"/>
                  </a:cubicBezTo>
                  <a:lnTo>
                    <a:pt x="f27" y="f21"/>
                  </a:lnTo>
                  <a:cubicBezTo>
                    <a:pt x="f27" y="f20"/>
                    <a:pt x="f26" y="f17"/>
                    <a:pt x="f25" y="f17"/>
                  </a:cubicBezTo>
                  <a:close/>
                  <a:moveTo>
                    <a:pt x="f28" y="f29"/>
                  </a:moveTo>
                  <a:cubicBezTo>
                    <a:pt x="f30" y="f29"/>
                    <a:pt x="f31" y="f32"/>
                    <a:pt x="f31" y="f22"/>
                  </a:cubicBezTo>
                  <a:cubicBezTo>
                    <a:pt x="f31" y="f23"/>
                    <a:pt x="f30" y="f24"/>
                    <a:pt x="f28" y="f24"/>
                  </a:cubicBezTo>
                  <a:lnTo>
                    <a:pt x="f13" y="f24"/>
                  </a:lnTo>
                  <a:cubicBezTo>
                    <a:pt x="f14" y="f24"/>
                    <a:pt x="f15" y="f23"/>
                    <a:pt x="f15" y="f22"/>
                  </a:cubicBezTo>
                  <a:cubicBezTo>
                    <a:pt x="f15" y="f32"/>
                    <a:pt x="f14" y="f29"/>
                    <a:pt x="f13" y="f29"/>
                  </a:cubicBezTo>
                  <a:close/>
                  <a:moveTo>
                    <a:pt x="f5" y="f33"/>
                  </a:moveTo>
                  <a:cubicBezTo>
                    <a:pt x="f7" y="f33"/>
                    <a:pt x="f8" y="f34"/>
                    <a:pt x="f8" y="f35"/>
                  </a:cubicBezTo>
                  <a:cubicBezTo>
                    <a:pt x="f8" y="f36"/>
                    <a:pt x="f7" y="f37"/>
                    <a:pt x="f5" y="f37"/>
                  </a:cubicBezTo>
                  <a:lnTo>
                    <a:pt x="f13" y="f37"/>
                  </a:lnTo>
                  <a:cubicBezTo>
                    <a:pt x="f14" y="f37"/>
                    <a:pt x="f15" y="f36"/>
                    <a:pt x="f15" y="f35"/>
                  </a:cubicBezTo>
                  <a:cubicBezTo>
                    <a:pt x="f15" y="f34"/>
                    <a:pt x="f14" y="f33"/>
                    <a:pt x="f13" y="f33"/>
                  </a:cubicBezTo>
                  <a:close/>
                  <a:moveTo>
                    <a:pt x="f16" y="f33"/>
                  </a:moveTo>
                  <a:cubicBezTo>
                    <a:pt x="f18" y="f33"/>
                    <a:pt x="f19" y="f34"/>
                    <a:pt x="f19" y="f35"/>
                  </a:cubicBezTo>
                  <a:lnTo>
                    <a:pt x="f19" y="f38"/>
                  </a:lnTo>
                  <a:cubicBezTo>
                    <a:pt x="f19" y="f39"/>
                    <a:pt x="f18" y="f40"/>
                    <a:pt x="f16" y="f40"/>
                  </a:cubicBezTo>
                  <a:lnTo>
                    <a:pt x="f25" y="f40"/>
                  </a:lnTo>
                  <a:cubicBezTo>
                    <a:pt x="f26" y="f40"/>
                    <a:pt x="f27" y="f39"/>
                    <a:pt x="f27" y="f38"/>
                  </a:cubicBezTo>
                  <a:lnTo>
                    <a:pt x="f27" y="f35"/>
                  </a:lnTo>
                  <a:cubicBezTo>
                    <a:pt x="f27" y="f34"/>
                    <a:pt x="f26" y="f33"/>
                    <a:pt x="f25" y="f33"/>
                  </a:cubicBezTo>
                  <a:close/>
                  <a:moveTo>
                    <a:pt x="f28" y="f41"/>
                  </a:moveTo>
                  <a:cubicBezTo>
                    <a:pt x="f30" y="f41"/>
                    <a:pt x="f31" y="f42"/>
                    <a:pt x="f31" y="f38"/>
                  </a:cubicBezTo>
                  <a:cubicBezTo>
                    <a:pt x="f31" y="f39"/>
                    <a:pt x="f30" y="f40"/>
                    <a:pt x="f28" y="f40"/>
                  </a:cubicBezTo>
                  <a:lnTo>
                    <a:pt x="f13" y="f40"/>
                  </a:lnTo>
                  <a:cubicBezTo>
                    <a:pt x="f14" y="f40"/>
                    <a:pt x="f15" y="f39"/>
                    <a:pt x="f15" y="f38"/>
                  </a:cubicBezTo>
                  <a:cubicBezTo>
                    <a:pt x="f15" y="f42"/>
                    <a:pt x="f14" y="f41"/>
                    <a:pt x="f13" y="f41"/>
                  </a:cubicBezTo>
                  <a:close/>
                  <a:moveTo>
                    <a:pt x="f5" y="f43"/>
                  </a:moveTo>
                  <a:cubicBezTo>
                    <a:pt x="f7" y="f43"/>
                    <a:pt x="f8" y="f44"/>
                    <a:pt x="f8" y="f45"/>
                  </a:cubicBezTo>
                  <a:cubicBezTo>
                    <a:pt x="f8" y="f46"/>
                    <a:pt x="f7" y="f47"/>
                    <a:pt x="f5" y="f47"/>
                  </a:cubicBezTo>
                  <a:lnTo>
                    <a:pt x="f13" y="f47"/>
                  </a:lnTo>
                  <a:cubicBezTo>
                    <a:pt x="f14" y="f47"/>
                    <a:pt x="f15" y="f46"/>
                    <a:pt x="f15" y="f45"/>
                  </a:cubicBezTo>
                  <a:cubicBezTo>
                    <a:pt x="f15" y="f44"/>
                    <a:pt x="f14" y="f43"/>
                    <a:pt x="f13" y="f43"/>
                  </a:cubicBezTo>
                  <a:close/>
                  <a:moveTo>
                    <a:pt x="f16" y="f48"/>
                  </a:moveTo>
                  <a:cubicBezTo>
                    <a:pt x="f18" y="f48"/>
                    <a:pt x="f19" y="f49"/>
                    <a:pt x="f19" y="f50"/>
                  </a:cubicBezTo>
                  <a:lnTo>
                    <a:pt x="f19" y="f51"/>
                  </a:lnTo>
                  <a:cubicBezTo>
                    <a:pt x="f19" y="f52"/>
                    <a:pt x="f18" y="f53"/>
                    <a:pt x="f16" y="f53"/>
                  </a:cubicBezTo>
                  <a:lnTo>
                    <a:pt x="f25" y="f53"/>
                  </a:lnTo>
                  <a:cubicBezTo>
                    <a:pt x="f26" y="f53"/>
                    <a:pt x="f27" y="f52"/>
                    <a:pt x="f27" y="f51"/>
                  </a:cubicBezTo>
                  <a:lnTo>
                    <a:pt x="f27" y="f50"/>
                  </a:lnTo>
                  <a:cubicBezTo>
                    <a:pt x="f27" y="f49"/>
                    <a:pt x="f26" y="f48"/>
                    <a:pt x="f25" y="f48"/>
                  </a:cubicBezTo>
                  <a:close/>
                  <a:moveTo>
                    <a:pt x="f28" y="f54"/>
                  </a:moveTo>
                  <a:cubicBezTo>
                    <a:pt x="f30" y="f54"/>
                    <a:pt x="f31" y="f55"/>
                    <a:pt x="f31" y="f51"/>
                  </a:cubicBezTo>
                  <a:cubicBezTo>
                    <a:pt x="f31" y="f52"/>
                    <a:pt x="f30" y="f53"/>
                    <a:pt x="f28" y="f53"/>
                  </a:cubicBezTo>
                  <a:lnTo>
                    <a:pt x="f13" y="f53"/>
                  </a:lnTo>
                  <a:cubicBezTo>
                    <a:pt x="f14" y="f53"/>
                    <a:pt x="f15" y="f52"/>
                    <a:pt x="f15" y="f51"/>
                  </a:cubicBezTo>
                  <a:cubicBezTo>
                    <a:pt x="f15" y="f55"/>
                    <a:pt x="f14" y="f54"/>
                    <a:pt x="f13" y="f54"/>
                  </a:cubicBezTo>
                  <a:close/>
                  <a:moveTo>
                    <a:pt x="f56" y="f57"/>
                  </a:moveTo>
                  <a:cubicBezTo>
                    <a:pt x="f58" y="f57"/>
                    <a:pt x="f2" y="f59"/>
                    <a:pt x="f2" y="f60"/>
                  </a:cubicBezTo>
                  <a:lnTo>
                    <a:pt x="f2" y="f61"/>
                  </a:lnTo>
                  <a:cubicBezTo>
                    <a:pt x="f62" y="f63"/>
                    <a:pt x="f58" y="f64"/>
                    <a:pt x="f56" y="f64"/>
                  </a:cubicBezTo>
                  <a:lnTo>
                    <a:pt x="f65" y="f64"/>
                  </a:lnTo>
                  <a:cubicBezTo>
                    <a:pt x="f66" y="f64"/>
                    <a:pt x="f3" y="f63"/>
                    <a:pt x="f3" y="f61"/>
                  </a:cubicBezTo>
                  <a:lnTo>
                    <a:pt x="f3" y="f60"/>
                  </a:lnTo>
                  <a:cubicBezTo>
                    <a:pt x="f3" y="f59"/>
                    <a:pt x="f66" y="f57"/>
                    <a:pt x="f65" y="f57"/>
                  </a:cubicBezTo>
                  <a:lnTo>
                    <a:pt x="f5" y="f57"/>
                  </a:lnTo>
                  <a:lnTo>
                    <a:pt x="f5" y="f67"/>
                  </a:lnTo>
                  <a:cubicBezTo>
                    <a:pt x="f5" y="f68"/>
                    <a:pt x="f69" y="f70"/>
                    <a:pt x="f71" y="f70"/>
                  </a:cubicBezTo>
                  <a:lnTo>
                    <a:pt x="f72" y="f70"/>
                  </a:lnTo>
                  <a:cubicBezTo>
                    <a:pt x="f9" y="f70"/>
                    <a:pt x="f73" y="f68"/>
                    <a:pt x="f73" y="f67"/>
                  </a:cubicBezTo>
                  <a:lnTo>
                    <a:pt x="f73" y="f57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Google Shape;6963;p88">
              <a:extLst>
                <a:ext uri="{FF2B5EF4-FFF2-40B4-BE49-F238E27FC236}">
                  <a16:creationId xmlns:a16="http://schemas.microsoft.com/office/drawing/2014/main" id="{B58DF1F1-5342-479E-AAD3-02EE418A392D}"/>
                </a:ext>
              </a:extLst>
            </p:cNvPr>
            <p:cNvSpPr/>
            <p:nvPr/>
          </p:nvSpPr>
          <p:spPr>
            <a:xfrm>
              <a:off x="5385367" y="1486887"/>
              <a:ext cx="87306" cy="1772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4160"/>
                <a:gd name="f5" fmla="val 1"/>
                <a:gd name="f6" fmla="*/ f0 1 2049"/>
                <a:gd name="f7" fmla="*/ f1 1 4160"/>
                <a:gd name="f8" fmla="+- f4 0 f2"/>
                <a:gd name="f9" fmla="+- f3 0 f2"/>
                <a:gd name="f10" fmla="*/ f9 1 2049"/>
                <a:gd name="f11" fmla="*/ f8 1 4160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2049" h="4160">
                  <a:moveTo>
                    <a:pt x="f5" y="f5"/>
                  </a:moveTo>
                  <a:lnTo>
                    <a:pt x="f5" y="f4"/>
                  </a:lnTo>
                  <a:lnTo>
                    <a:pt x="f3" y="f4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Google Shape;6964;p88">
              <a:extLst>
                <a:ext uri="{FF2B5EF4-FFF2-40B4-BE49-F238E27FC236}">
                  <a16:creationId xmlns:a16="http://schemas.microsoft.com/office/drawing/2014/main" id="{B533B0C0-32F1-4021-A0ED-567A11FC8841}"/>
                </a:ext>
              </a:extLst>
            </p:cNvPr>
            <p:cNvSpPr/>
            <p:nvPr/>
          </p:nvSpPr>
          <p:spPr>
            <a:xfrm>
              <a:off x="5385367" y="1371453"/>
              <a:ext cx="87306" cy="8730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1009"/>
                <a:gd name="f5" fmla="val 1"/>
                <a:gd name="f6" fmla="val 473"/>
                <a:gd name="f7" fmla="val 1040"/>
                <a:gd name="f8" fmla="val 2048"/>
                <a:gd name="f9" fmla="val 1576"/>
                <a:gd name="f10" fmla="*/ f0 1 2049"/>
                <a:gd name="f11" fmla="*/ f1 1 2049"/>
                <a:gd name="f12" fmla="+- f3 0 f2"/>
                <a:gd name="f13" fmla="*/ f12 1 2049"/>
                <a:gd name="f14" fmla="*/ f2 1 f13"/>
                <a:gd name="f15" fmla="*/ f3 1 f13"/>
                <a:gd name="f16" fmla="*/ f14 f10 1"/>
                <a:gd name="f17" fmla="*/ f15 f10 1"/>
                <a:gd name="f18" fmla="*/ f15 f11 1"/>
                <a:gd name="f19" fmla="*/ f14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2049" h="2049">
                  <a:moveTo>
                    <a:pt x="f4" y="f5"/>
                  </a:moveTo>
                  <a:cubicBezTo>
                    <a:pt x="f6" y="f5"/>
                    <a:pt x="f5" y="f6"/>
                    <a:pt x="f5" y="f7"/>
                  </a:cubicBezTo>
                  <a:lnTo>
                    <a:pt x="f5" y="f8"/>
                  </a:lnTo>
                  <a:lnTo>
                    <a:pt x="f3" y="f8"/>
                  </a:lnTo>
                  <a:lnTo>
                    <a:pt x="f3" y="f7"/>
                  </a:lnTo>
                  <a:cubicBezTo>
                    <a:pt x="f3" y="f6"/>
                    <a:pt x="f9" y="f5"/>
                    <a:pt x="f4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Google Shape;6965;p88">
              <a:extLst>
                <a:ext uri="{FF2B5EF4-FFF2-40B4-BE49-F238E27FC236}">
                  <a16:creationId xmlns:a16="http://schemas.microsoft.com/office/drawing/2014/main" id="{D878EDED-F972-48F7-8156-192753FC1DFE}"/>
                </a:ext>
              </a:extLst>
            </p:cNvPr>
            <p:cNvSpPr/>
            <p:nvPr/>
          </p:nvSpPr>
          <p:spPr>
            <a:xfrm>
              <a:off x="5388056" y="1693642"/>
              <a:ext cx="79260" cy="8730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860"/>
                <a:gd name="f4" fmla="val 2049"/>
                <a:gd name="f5" fmla="val 1"/>
                <a:gd name="f6" fmla="val 599"/>
                <a:gd name="f7" fmla="val 1796"/>
                <a:gd name="f8" fmla="val 694"/>
                <a:gd name="f9" fmla="val 1985"/>
                <a:gd name="f10" fmla="val 788"/>
                <a:gd name="f11" fmla="val 2048"/>
                <a:gd name="f12" fmla="val 946"/>
                <a:gd name="f13" fmla="val 1103"/>
                <a:gd name="f14" fmla="val 1229"/>
                <a:gd name="f15" fmla="val 1261"/>
                <a:gd name="f16" fmla="*/ f0 1 1860"/>
                <a:gd name="f17" fmla="*/ f1 1 2049"/>
                <a:gd name="f18" fmla="+- f4 0 f2"/>
                <a:gd name="f19" fmla="+- f3 0 f2"/>
                <a:gd name="f20" fmla="*/ f19 1 1860"/>
                <a:gd name="f21" fmla="*/ f18 1 2049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1860" h="2049">
                  <a:moveTo>
                    <a:pt x="f5" y="f5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2" y="f11"/>
                  </a:cubicBezTo>
                  <a:cubicBezTo>
                    <a:pt x="f13" y="f11"/>
                    <a:pt x="f14" y="f9"/>
                    <a:pt x="f15" y="f7"/>
                  </a:cubicBezTo>
                  <a:lnTo>
                    <a:pt x="f3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6" name="Google Shape;6966;p88">
            <a:extLst>
              <a:ext uri="{FF2B5EF4-FFF2-40B4-BE49-F238E27FC236}">
                <a16:creationId xmlns:a16="http://schemas.microsoft.com/office/drawing/2014/main" id="{5A984A88-B922-4F46-908C-1DCCB99E577F}"/>
              </a:ext>
            </a:extLst>
          </p:cNvPr>
          <p:cNvGrpSpPr/>
          <p:nvPr/>
        </p:nvGrpSpPr>
        <p:grpSpPr>
          <a:xfrm>
            <a:off x="10919517" y="3411178"/>
            <a:ext cx="604884" cy="605817"/>
            <a:chOff x="10919517" y="3411178"/>
            <a:chExt cx="604884" cy="605817"/>
          </a:xfrm>
        </p:grpSpPr>
        <p:sp>
          <p:nvSpPr>
            <p:cNvPr id="47" name="Google Shape;6967;p88">
              <a:extLst>
                <a:ext uri="{FF2B5EF4-FFF2-40B4-BE49-F238E27FC236}">
                  <a16:creationId xmlns:a16="http://schemas.microsoft.com/office/drawing/2014/main" id="{7327B22F-CF64-4566-ABEA-C34B9B8E3825}"/>
                </a:ext>
              </a:extLst>
            </p:cNvPr>
            <p:cNvSpPr/>
            <p:nvPr/>
          </p:nvSpPr>
          <p:spPr>
            <a:xfrm>
              <a:off x="11089550" y="3811685"/>
              <a:ext cx="16395" cy="2619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16"/>
                <a:gd name="f4" fmla="val 505"/>
                <a:gd name="f5" fmla="val 158"/>
                <a:gd name="f6" fmla="val 1"/>
                <a:gd name="f7" fmla="val 315"/>
                <a:gd name="f8" fmla="*/ f0 1 316"/>
                <a:gd name="f9" fmla="*/ f1 1 505"/>
                <a:gd name="f10" fmla="+- f4 0 f2"/>
                <a:gd name="f11" fmla="+- f3 0 f2"/>
                <a:gd name="f12" fmla="*/ f11 1 316"/>
                <a:gd name="f13" fmla="*/ f10 1 505"/>
                <a:gd name="f14" fmla="*/ f2 1 f12"/>
                <a:gd name="f15" fmla="*/ f3 1 f12"/>
                <a:gd name="f16" fmla="*/ f2 1 f13"/>
                <a:gd name="f17" fmla="*/ f4 1 f13"/>
                <a:gd name="f18" fmla="*/ f14 f8 1"/>
                <a:gd name="f19" fmla="*/ f15 f8 1"/>
                <a:gd name="f20" fmla="*/ f17 f9 1"/>
                <a:gd name="f21" fmla="*/ f16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316" h="505">
                  <a:moveTo>
                    <a:pt x="f5" y="f6"/>
                  </a:moveTo>
                  <a:lnTo>
                    <a:pt x="f2" y="f4"/>
                  </a:lnTo>
                  <a:lnTo>
                    <a:pt x="f7" y="f4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Google Shape;6968;p88">
              <a:extLst>
                <a:ext uri="{FF2B5EF4-FFF2-40B4-BE49-F238E27FC236}">
                  <a16:creationId xmlns:a16="http://schemas.microsoft.com/office/drawing/2014/main" id="{37F4BF21-4A99-48AD-8DF8-E75180A36156}"/>
                </a:ext>
              </a:extLst>
            </p:cNvPr>
            <p:cNvSpPr/>
            <p:nvPr/>
          </p:nvSpPr>
          <p:spPr>
            <a:xfrm>
              <a:off x="10919517" y="3658048"/>
              <a:ext cx="356396" cy="3589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69"/>
                <a:gd name="f4" fmla="val 6918"/>
                <a:gd name="f5" fmla="val 3427"/>
                <a:gd name="f6" fmla="val 1449"/>
                <a:gd name="f7" fmla="val 3569"/>
                <a:gd name="f8" fmla="val 3718"/>
                <a:gd name="f9" fmla="val 1512"/>
                <a:gd name="f10" fmla="val 3781"/>
                <a:gd name="f11" fmla="val 1638"/>
                <a:gd name="f12" fmla="val 4317"/>
                <a:gd name="f13" fmla="val 3466"/>
                <a:gd name="f14" fmla="val 4474"/>
                <a:gd name="f15" fmla="val 4695"/>
                <a:gd name="f16" fmla="val 4852"/>
                <a:gd name="f17" fmla="val 3623"/>
                <a:gd name="f18" fmla="val 3812"/>
                <a:gd name="f19" fmla="val 3970"/>
                <a:gd name="f20" fmla="val 4726"/>
                <a:gd name="f21" fmla="val 4127"/>
                <a:gd name="f22" fmla="val 4537"/>
                <a:gd name="f23" fmla="val 4789"/>
                <a:gd name="f24" fmla="val 5072"/>
                <a:gd name="f25" fmla="val 5262"/>
                <a:gd name="f26" fmla="val 4758"/>
                <a:gd name="f27" fmla="val 5419"/>
                <a:gd name="f28" fmla="val 4569"/>
                <a:gd name="f29" fmla="val 5514"/>
                <a:gd name="f30" fmla="val 4545"/>
                <a:gd name="f31" fmla="val 5518"/>
                <a:gd name="f32" fmla="val 4521"/>
                <a:gd name="f33" fmla="val 5520"/>
                <a:gd name="f34" fmla="val 4498"/>
                <a:gd name="f35" fmla="val 4341"/>
                <a:gd name="f36" fmla="val 4210"/>
                <a:gd name="f37" fmla="val 5427"/>
                <a:gd name="f38" fmla="val 4128"/>
                <a:gd name="f39" fmla="val 3057"/>
                <a:gd name="f40" fmla="val 2710"/>
                <a:gd name="f41" fmla="val 2683"/>
                <a:gd name="f42" fmla="val 2535"/>
                <a:gd name="f43" fmla="val 2351"/>
                <a:gd name="f44" fmla="val 2325"/>
                <a:gd name="f45" fmla="val 2297"/>
                <a:gd name="f46" fmla="val 2269"/>
                <a:gd name="f47" fmla="val 2080"/>
                <a:gd name="f48" fmla="val 5451"/>
                <a:gd name="f49" fmla="val 2017"/>
                <a:gd name="f50" fmla="val 2049"/>
                <a:gd name="f51" fmla="val 2332"/>
                <a:gd name="f52" fmla="val 2175"/>
                <a:gd name="f53" fmla="val 4096"/>
                <a:gd name="f54" fmla="val 2206"/>
                <a:gd name="f55" fmla="val 2395"/>
                <a:gd name="f56" fmla="val 2553"/>
                <a:gd name="f57" fmla="val 3120"/>
                <a:gd name="f58" fmla="val 3151"/>
                <a:gd name="f59" fmla="val 3285"/>
                <a:gd name="f60" fmla="val 3435"/>
                <a:gd name="f61" fmla="val 1544"/>
                <a:gd name="f62" fmla="val 1"/>
                <a:gd name="f63" fmla="val 3434"/>
                <a:gd name="f64" fmla="val 5356"/>
                <a:gd name="f65" fmla="val 6900"/>
                <a:gd name="f66" fmla="val 4065"/>
                <a:gd name="f67" fmla="val 4632"/>
                <a:gd name="f68" fmla="val 6742"/>
                <a:gd name="f69" fmla="val 5168"/>
                <a:gd name="f70" fmla="val 6427"/>
                <a:gd name="f71" fmla="val 6365"/>
                <a:gd name="f72" fmla="val 6407"/>
                <a:gd name="f73" fmla="val 6910"/>
                <a:gd name="f74" fmla="val 6449"/>
                <a:gd name="f75" fmla="val 6917"/>
                <a:gd name="f76" fmla="val 6491"/>
                <a:gd name="f77" fmla="val 6575"/>
                <a:gd name="f78" fmla="val 6659"/>
                <a:gd name="f79" fmla="val 6889"/>
                <a:gd name="f80" fmla="val 6743"/>
                <a:gd name="f81" fmla="val 6805"/>
                <a:gd name="f82" fmla="val 6806"/>
                <a:gd name="f83" fmla="val 6616"/>
                <a:gd name="f84" fmla="val 6459"/>
                <a:gd name="f85" fmla="val 5009"/>
                <a:gd name="f86" fmla="val 4001"/>
                <a:gd name="f87" fmla="val 3119"/>
                <a:gd name="f88" fmla="val 6774"/>
                <a:gd name="f89" fmla="val 2804"/>
                <a:gd name="f90" fmla="val 6711"/>
                <a:gd name="f91" fmla="val 2489"/>
                <a:gd name="f92" fmla="val 6617"/>
                <a:gd name="f93" fmla="val 2426"/>
                <a:gd name="f94" fmla="val 6428"/>
                <a:gd name="f95" fmla="val 2363"/>
                <a:gd name="f96" fmla="val 5389"/>
                <a:gd name="f97" fmla="val 2755"/>
                <a:gd name="f98" fmla="val 5256"/>
                <a:gd name="f99" fmla="val 2780"/>
                <a:gd name="f100" fmla="val 5125"/>
                <a:gd name="f101" fmla="val 4892"/>
                <a:gd name="f102" fmla="val 4667"/>
                <a:gd name="f103" fmla="val 2702"/>
                <a:gd name="f104" fmla="val 4506"/>
                <a:gd name="f105" fmla="val 2521"/>
                <a:gd name="f106" fmla="val 4222"/>
                <a:gd name="f107" fmla="val 1891"/>
                <a:gd name="f108" fmla="val 4159"/>
                <a:gd name="f109" fmla="val 1481"/>
                <a:gd name="f110" fmla="val 4443"/>
                <a:gd name="f111" fmla="val 221"/>
                <a:gd name="f112" fmla="val 189"/>
                <a:gd name="f113" fmla="val 4411"/>
                <a:gd name="f114" fmla="val 158"/>
                <a:gd name="f115" fmla="val 63"/>
                <a:gd name="f116" fmla="*/ f0 1 6869"/>
                <a:gd name="f117" fmla="*/ f1 1 6918"/>
                <a:gd name="f118" fmla="+- f4 0 f2"/>
                <a:gd name="f119" fmla="+- f3 0 f2"/>
                <a:gd name="f120" fmla="*/ f119 1 6869"/>
                <a:gd name="f121" fmla="*/ f118 1 6918"/>
                <a:gd name="f122" fmla="*/ f2 1 f120"/>
                <a:gd name="f123" fmla="*/ f3 1 f120"/>
                <a:gd name="f124" fmla="*/ f2 1 f121"/>
                <a:gd name="f125" fmla="*/ f4 1 f121"/>
                <a:gd name="f126" fmla="*/ f122 f116 1"/>
                <a:gd name="f127" fmla="*/ f123 f116 1"/>
                <a:gd name="f128" fmla="*/ f125 f117 1"/>
                <a:gd name="f129" fmla="*/ f124 f1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6" t="f129" r="f127" b="f128"/>
              <a:pathLst>
                <a:path w="6869" h="691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14" y="f13"/>
                  </a:lnTo>
                  <a:cubicBezTo>
                    <a:pt x="f15" y="f13"/>
                    <a:pt x="f16" y="f17"/>
                    <a:pt x="f16" y="f18"/>
                  </a:cubicBezTo>
                  <a:cubicBezTo>
                    <a:pt x="f16" y="f19"/>
                    <a:pt x="f20" y="f21"/>
                    <a:pt x="f22" y="f21"/>
                  </a:cubicBezTo>
                  <a:lnTo>
                    <a:pt x="f23" y="f24"/>
                  </a:lnTo>
                  <a:cubicBezTo>
                    <a:pt x="f16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3"/>
                  </a:cubicBezTo>
                  <a:cubicBezTo>
                    <a:pt x="f35" y="f33"/>
                    <a:pt x="f36" y="f37"/>
                    <a:pt x="f38" y="f25"/>
                  </a:cubicBezTo>
                  <a:lnTo>
                    <a:pt x="f10" y="f21"/>
                  </a:lnTo>
                  <a:lnTo>
                    <a:pt x="f39" y="f21"/>
                  </a:lnTo>
                  <a:lnTo>
                    <a:pt x="f40" y="f25"/>
                  </a:lnTo>
                  <a:cubicBezTo>
                    <a:pt x="f41" y="f37"/>
                    <a:pt x="f42" y="f33"/>
                    <a:pt x="f43" y="f33"/>
                  </a:cubicBezTo>
                  <a:cubicBezTo>
                    <a:pt x="f44" y="f33"/>
                    <a:pt x="f45" y="f31"/>
                    <a:pt x="f46" y="f29"/>
                  </a:cubicBezTo>
                  <a:cubicBezTo>
                    <a:pt x="f47" y="f48"/>
                    <a:pt x="f49" y="f25"/>
                    <a:pt x="f50" y="f24"/>
                  </a:cubicBezTo>
                  <a:lnTo>
                    <a:pt x="f51" y="f21"/>
                  </a:lnTo>
                  <a:cubicBezTo>
                    <a:pt x="f52" y="f53"/>
                    <a:pt x="f49" y="f19"/>
                    <a:pt x="f49" y="f18"/>
                  </a:cubicBezTo>
                  <a:cubicBezTo>
                    <a:pt x="f50" y="f17"/>
                    <a:pt x="f54" y="f13"/>
                    <a:pt x="f55" y="f13"/>
                  </a:cubicBezTo>
                  <a:lnTo>
                    <a:pt x="f56" y="f13"/>
                  </a:lnTo>
                  <a:lnTo>
                    <a:pt x="f57" y="f11"/>
                  </a:lnTo>
                  <a:cubicBezTo>
                    <a:pt x="f58" y="f9"/>
                    <a:pt x="f59" y="f6"/>
                    <a:pt x="f5" y="f6"/>
                  </a:cubicBezTo>
                  <a:close/>
                  <a:moveTo>
                    <a:pt x="f60" y="f2"/>
                  </a:moveTo>
                  <a:cubicBezTo>
                    <a:pt x="f61" y="f2"/>
                    <a:pt x="f62" y="f61"/>
                    <a:pt x="f62" y="f63"/>
                  </a:cubicBezTo>
                  <a:cubicBezTo>
                    <a:pt x="f62" y="f64"/>
                    <a:pt x="f61" y="f65"/>
                    <a:pt x="f60" y="f65"/>
                  </a:cubicBezTo>
                  <a:cubicBezTo>
                    <a:pt x="f66" y="f65"/>
                    <a:pt x="f67" y="f68"/>
                    <a:pt x="f69" y="f70"/>
                  </a:cubicBezTo>
                  <a:lnTo>
                    <a:pt x="f71" y="f65"/>
                  </a:lnTo>
                  <a:cubicBezTo>
                    <a:pt x="f72" y="f73"/>
                    <a:pt x="f74" y="f75"/>
                    <a:pt x="f76" y="f75"/>
                  </a:cubicBezTo>
                  <a:cubicBezTo>
                    <a:pt x="f77" y="f75"/>
                    <a:pt x="f78" y="f79"/>
                    <a:pt x="f80" y="f81"/>
                  </a:cubicBezTo>
                  <a:cubicBezTo>
                    <a:pt x="f82" y="f68"/>
                    <a:pt x="f3" y="f83"/>
                    <a:pt x="f3" y="f84"/>
                  </a:cubicBezTo>
                  <a:lnTo>
                    <a:pt x="f76" y="f85"/>
                  </a:lnTo>
                  <a:cubicBezTo>
                    <a:pt x="f80" y="f22"/>
                    <a:pt x="f3" y="f86"/>
                    <a:pt x="f3" y="f13"/>
                  </a:cubicBezTo>
                  <a:cubicBezTo>
                    <a:pt x="f3" y="f87"/>
                    <a:pt x="f88" y="f89"/>
                    <a:pt x="f90" y="f91"/>
                  </a:cubicBezTo>
                  <a:cubicBezTo>
                    <a:pt x="f92" y="f93"/>
                    <a:pt x="f76" y="f55"/>
                    <a:pt x="f94" y="f95"/>
                  </a:cubicBezTo>
                  <a:lnTo>
                    <a:pt x="f29" y="f40"/>
                  </a:lnTo>
                  <a:cubicBezTo>
                    <a:pt x="f96" y="f97"/>
                    <a:pt x="f98" y="f99"/>
                    <a:pt x="f100" y="f99"/>
                  </a:cubicBezTo>
                  <a:cubicBezTo>
                    <a:pt x="f101" y="f99"/>
                    <a:pt x="f102" y="f103"/>
                    <a:pt x="f104" y="f105"/>
                  </a:cubicBezTo>
                  <a:cubicBezTo>
                    <a:pt x="f106" y="f46"/>
                    <a:pt x="f53" y="f107"/>
                    <a:pt x="f108" y="f109"/>
                  </a:cubicBezTo>
                  <a:lnTo>
                    <a:pt x="f110" y="f111"/>
                  </a:lnTo>
                  <a:cubicBezTo>
                    <a:pt x="f110" y="f112"/>
                    <a:pt x="f110" y="f112"/>
                    <a:pt x="f113" y="f114"/>
                  </a:cubicBezTo>
                  <a:cubicBezTo>
                    <a:pt x="f53" y="f115"/>
                    <a:pt x="f10" y="f2"/>
                    <a:pt x="f60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6969;p88">
              <a:extLst>
                <a:ext uri="{FF2B5EF4-FFF2-40B4-BE49-F238E27FC236}">
                  <a16:creationId xmlns:a16="http://schemas.microsoft.com/office/drawing/2014/main" id="{90C74E7B-F206-47A1-97FB-9F86696A0AC0}"/>
                </a:ext>
              </a:extLst>
            </p:cNvPr>
            <p:cNvSpPr/>
            <p:nvPr/>
          </p:nvSpPr>
          <p:spPr>
            <a:xfrm>
              <a:off x="11329827" y="3553394"/>
              <a:ext cx="32735" cy="540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1"/>
                <a:gd name="f4" fmla="val 1041"/>
                <a:gd name="f5" fmla="val 1"/>
                <a:gd name="f6" fmla="val 32"/>
                <a:gd name="f7" fmla="val 410"/>
                <a:gd name="f8" fmla="val 126"/>
                <a:gd name="f9" fmla="val 694"/>
                <a:gd name="f10" fmla="val 315"/>
                <a:gd name="f11" fmla="val 473"/>
                <a:gd name="f12" fmla="val 599"/>
                <a:gd name="f13" fmla="val 347"/>
                <a:gd name="f14" fmla="*/ f0 1 631"/>
                <a:gd name="f15" fmla="*/ f1 1 1041"/>
                <a:gd name="f16" fmla="+- f4 0 f2"/>
                <a:gd name="f17" fmla="+- f3 0 f2"/>
                <a:gd name="f18" fmla="*/ f17 1 631"/>
                <a:gd name="f19" fmla="*/ f16 1 1041"/>
                <a:gd name="f20" fmla="*/ f2 1 f18"/>
                <a:gd name="f21" fmla="*/ f3 1 f18"/>
                <a:gd name="f22" fmla="*/ f2 1 f19"/>
                <a:gd name="f23" fmla="*/ f4 1 f19"/>
                <a:gd name="f24" fmla="*/ f20 f14 1"/>
                <a:gd name="f25" fmla="*/ f21 f14 1"/>
                <a:gd name="f26" fmla="*/ f23 f15 1"/>
                <a:gd name="f27" fmla="*/ f22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631" h="1041">
                  <a:moveTo>
                    <a:pt x="f2" y="f5"/>
                  </a:moveTo>
                  <a:cubicBezTo>
                    <a:pt x="f6" y="f7"/>
                    <a:pt x="f8" y="f9"/>
                    <a:pt x="f10" y="f4"/>
                  </a:cubicBezTo>
                  <a:cubicBezTo>
                    <a:pt x="f11" y="f9"/>
                    <a:pt x="f12" y="f13"/>
                    <a:pt x="f3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6970;p88">
              <a:extLst>
                <a:ext uri="{FF2B5EF4-FFF2-40B4-BE49-F238E27FC236}">
                  <a16:creationId xmlns:a16="http://schemas.microsoft.com/office/drawing/2014/main" id="{B7BD7BF7-42A9-47B8-A4FE-4354EACE6A35}"/>
                </a:ext>
              </a:extLst>
            </p:cNvPr>
            <p:cNvSpPr/>
            <p:nvPr/>
          </p:nvSpPr>
          <p:spPr>
            <a:xfrm>
              <a:off x="11166332" y="3411178"/>
              <a:ext cx="358069" cy="3577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01"/>
                <a:gd name="f4" fmla="val 6896"/>
                <a:gd name="f5" fmla="val 3435"/>
                <a:gd name="f6" fmla="val 1356"/>
                <a:gd name="f7" fmla="val 3624"/>
                <a:gd name="f8" fmla="val 3782"/>
                <a:gd name="f9" fmla="val 1513"/>
                <a:gd name="f10" fmla="val 1734"/>
                <a:gd name="f11" fmla="val 2080"/>
                <a:gd name="f12" fmla="val 4821"/>
                <a:gd name="f13" fmla="val 5010"/>
                <a:gd name="f14" fmla="val 5168"/>
                <a:gd name="f15" fmla="val 2238"/>
                <a:gd name="f16" fmla="val 2427"/>
                <a:gd name="f17" fmla="val 2616"/>
                <a:gd name="f18" fmla="val 2742"/>
                <a:gd name="f19" fmla="val 4412"/>
                <a:gd name="f20" fmla="val 4380"/>
                <a:gd name="f21" fmla="val 3341"/>
                <a:gd name="f22" fmla="val 4191"/>
                <a:gd name="f23" fmla="val 3876"/>
                <a:gd name="f24" fmla="val 3908"/>
                <a:gd name="f25" fmla="val 4443"/>
                <a:gd name="f26" fmla="val 4475"/>
                <a:gd name="f27" fmla="val 3939"/>
                <a:gd name="f28" fmla="val 4506"/>
                <a:gd name="f29" fmla="val 4349"/>
                <a:gd name="f30" fmla="val 4916"/>
                <a:gd name="f31" fmla="val 5042"/>
                <a:gd name="f32" fmla="val 5262"/>
                <a:gd name="f33" fmla="val 5388"/>
                <a:gd name="f34" fmla="val 4286"/>
                <a:gd name="f35" fmla="val 5451"/>
                <a:gd name="f36" fmla="val 5483"/>
                <a:gd name="f37" fmla="val 4101"/>
                <a:gd name="f38" fmla="val 4010"/>
                <a:gd name="f39" fmla="val 3923"/>
                <a:gd name="f40" fmla="val 3466"/>
                <a:gd name="f41" fmla="val 4979"/>
                <a:gd name="f42" fmla="val 4947"/>
                <a:gd name="f43" fmla="val 3403"/>
                <a:gd name="f44" fmla="val 2994"/>
                <a:gd name="f45" fmla="val 2931"/>
                <a:gd name="f46" fmla="val 2844"/>
                <a:gd name="f47" fmla="val 2758"/>
                <a:gd name="f48" fmla="val 2671"/>
                <a:gd name="f49" fmla="val 2584"/>
                <a:gd name="f50" fmla="val 2521"/>
                <a:gd name="f51" fmla="val 2395"/>
                <a:gd name="f52" fmla="val 2962"/>
                <a:gd name="f53" fmla="val 2679"/>
                <a:gd name="f54" fmla="val 2490"/>
                <a:gd name="f55" fmla="val 2458"/>
                <a:gd name="f56" fmla="val 2049"/>
                <a:gd name="f57" fmla="val 1860"/>
                <a:gd name="f58" fmla="val 1702"/>
                <a:gd name="f59" fmla="val 2206"/>
                <a:gd name="f60" fmla="val 3088"/>
                <a:gd name="f61" fmla="val 3246"/>
                <a:gd name="f62" fmla="val 1"/>
                <a:gd name="f63" fmla="val 1576"/>
                <a:gd name="f64" fmla="val 32"/>
                <a:gd name="f65" fmla="val 3467"/>
                <a:gd name="f66" fmla="val 3971"/>
                <a:gd name="f67" fmla="val 158"/>
                <a:gd name="f68" fmla="val 411"/>
                <a:gd name="f69" fmla="val 6459"/>
                <a:gd name="f70" fmla="val 6554"/>
                <a:gd name="f71" fmla="val 6680"/>
                <a:gd name="f72" fmla="val 6806"/>
                <a:gd name="f73" fmla="val 225"/>
                <a:gd name="f74" fmla="val 6851"/>
                <a:gd name="f75" fmla="val 324"/>
                <a:gd name="f76" fmla="val 6895"/>
                <a:gd name="f77" fmla="val 420"/>
                <a:gd name="f78" fmla="val 460"/>
                <a:gd name="f79" fmla="val 500"/>
                <a:gd name="f80" fmla="val 6887"/>
                <a:gd name="f81" fmla="val 537"/>
                <a:gd name="f82" fmla="val 6869"/>
                <a:gd name="f83" fmla="val 6396"/>
                <a:gd name="f84" fmla="val 2269"/>
                <a:gd name="f85" fmla="val 6712"/>
                <a:gd name="f86" fmla="val 2899"/>
                <a:gd name="f87" fmla="val 5357"/>
                <a:gd name="f88" fmla="val 5325"/>
                <a:gd name="f89" fmla="*/ f0 1 6901"/>
                <a:gd name="f90" fmla="*/ f1 1 6896"/>
                <a:gd name="f91" fmla="+- f4 0 f2"/>
                <a:gd name="f92" fmla="+- f3 0 f2"/>
                <a:gd name="f93" fmla="*/ f92 1 6901"/>
                <a:gd name="f94" fmla="*/ f91 1 6896"/>
                <a:gd name="f95" fmla="*/ f2 1 f93"/>
                <a:gd name="f96" fmla="*/ f3 1 f93"/>
                <a:gd name="f97" fmla="*/ f2 1 f94"/>
                <a:gd name="f98" fmla="*/ f4 1 f94"/>
                <a:gd name="f99" fmla="*/ f95 f89 1"/>
                <a:gd name="f100" fmla="*/ f96 f89 1"/>
                <a:gd name="f101" fmla="*/ f98 f90 1"/>
                <a:gd name="f102" fmla="*/ f97 f9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9" t="f102" r="f100" b="f101"/>
              <a:pathLst>
                <a:path w="6901" h="6896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14" y="f16"/>
                  </a:cubicBezTo>
                  <a:cubicBezTo>
                    <a:pt x="f14" y="f17"/>
                    <a:pt x="f13" y="f18"/>
                    <a:pt x="f12" y="f18"/>
                  </a:cubicBezTo>
                  <a:lnTo>
                    <a:pt x="f19" y="f18"/>
                  </a:lnTo>
                  <a:cubicBezTo>
                    <a:pt x="f20" y="f21"/>
                    <a:pt x="f22" y="f23"/>
                    <a:pt x="f23" y="f19"/>
                  </a:cubicBezTo>
                  <a:cubicBezTo>
                    <a:pt x="f24" y="f25"/>
                    <a:pt x="f24" y="f26"/>
                    <a:pt x="f27" y="f28"/>
                  </a:cubicBezTo>
                  <a:lnTo>
                    <a:pt x="f29" y="f30"/>
                  </a:lnTo>
                  <a:cubicBezTo>
                    <a:pt x="f25" y="f31"/>
                    <a:pt x="f25" y="f32"/>
                    <a:pt x="f29" y="f33"/>
                  </a:cubicBezTo>
                  <a:cubicBezTo>
                    <a:pt x="f34" y="f35"/>
                    <a:pt x="f22" y="f36"/>
                    <a:pt x="f37" y="f36"/>
                  </a:cubicBezTo>
                  <a:cubicBezTo>
                    <a:pt x="f38" y="f36"/>
                    <a:pt x="f39" y="f35"/>
                    <a:pt x="f23" y="f33"/>
                  </a:cubicBezTo>
                  <a:lnTo>
                    <a:pt x="f40" y="f41"/>
                  </a:lnTo>
                  <a:lnTo>
                    <a:pt x="f5" y="f42"/>
                  </a:lnTo>
                  <a:lnTo>
                    <a:pt x="f43" y="f41"/>
                  </a:lnTo>
                  <a:lnTo>
                    <a:pt x="f44" y="f33"/>
                  </a:lnTo>
                  <a:cubicBezTo>
                    <a:pt x="f45" y="f35"/>
                    <a:pt x="f46" y="f36"/>
                    <a:pt x="f47" y="f36"/>
                  </a:cubicBezTo>
                  <a:cubicBezTo>
                    <a:pt x="f48" y="f36"/>
                    <a:pt x="f49" y="f35"/>
                    <a:pt x="f50" y="f33"/>
                  </a:cubicBezTo>
                  <a:cubicBezTo>
                    <a:pt x="f51" y="f32"/>
                    <a:pt x="f51" y="f31"/>
                    <a:pt x="f50" y="f30"/>
                  </a:cubicBezTo>
                  <a:lnTo>
                    <a:pt x="f45" y="f28"/>
                  </a:lnTo>
                  <a:cubicBezTo>
                    <a:pt x="f52" y="f26"/>
                    <a:pt x="f52" y="f25"/>
                    <a:pt x="f44" y="f19"/>
                  </a:cubicBezTo>
                  <a:cubicBezTo>
                    <a:pt x="f53" y="f27"/>
                    <a:pt x="f54" y="f21"/>
                    <a:pt x="f55" y="f18"/>
                  </a:cubicBezTo>
                  <a:lnTo>
                    <a:pt x="f56" y="f18"/>
                  </a:lnTo>
                  <a:cubicBezTo>
                    <a:pt x="f57" y="f18"/>
                    <a:pt x="f58" y="f49"/>
                    <a:pt x="f58" y="f51"/>
                  </a:cubicBezTo>
                  <a:cubicBezTo>
                    <a:pt x="f58" y="f59"/>
                    <a:pt x="f57" y="f56"/>
                    <a:pt x="f56" y="f56"/>
                  </a:cubicBezTo>
                  <a:lnTo>
                    <a:pt x="f60" y="f56"/>
                  </a:lnTo>
                  <a:lnTo>
                    <a:pt x="f60" y="f10"/>
                  </a:lnTo>
                  <a:cubicBezTo>
                    <a:pt x="f60" y="f9"/>
                    <a:pt x="f61" y="f6"/>
                    <a:pt x="f5" y="f6"/>
                  </a:cubicBezTo>
                  <a:close/>
                  <a:moveTo>
                    <a:pt x="f40" y="f62"/>
                  </a:moveTo>
                  <a:cubicBezTo>
                    <a:pt x="f63" y="f62"/>
                    <a:pt x="f64" y="f63"/>
                    <a:pt x="f64" y="f65"/>
                  </a:cubicBezTo>
                  <a:cubicBezTo>
                    <a:pt x="f64" y="f66"/>
                    <a:pt x="f67" y="f28"/>
                    <a:pt x="f68" y="f41"/>
                  </a:cubicBezTo>
                  <a:lnTo>
                    <a:pt x="f64" y="f69"/>
                  </a:lnTo>
                  <a:cubicBezTo>
                    <a:pt x="f62" y="f70"/>
                    <a:pt x="f64" y="f71"/>
                    <a:pt x="f67" y="f72"/>
                  </a:cubicBezTo>
                  <a:cubicBezTo>
                    <a:pt x="f73" y="f74"/>
                    <a:pt x="f75" y="f76"/>
                    <a:pt x="f77" y="f76"/>
                  </a:cubicBezTo>
                  <a:cubicBezTo>
                    <a:pt x="f78" y="f76"/>
                    <a:pt x="f79" y="f80"/>
                    <a:pt x="f81" y="f82"/>
                  </a:cubicBezTo>
                  <a:lnTo>
                    <a:pt x="f10" y="f83"/>
                  </a:lnTo>
                  <a:cubicBezTo>
                    <a:pt x="f84" y="f85"/>
                    <a:pt x="f86" y="f82"/>
                    <a:pt x="f40" y="f82"/>
                  </a:cubicBezTo>
                  <a:cubicBezTo>
                    <a:pt x="f87" y="f82"/>
                    <a:pt x="f3" y="f87"/>
                    <a:pt x="f3" y="f5"/>
                  </a:cubicBezTo>
                  <a:cubicBezTo>
                    <a:pt x="f3" y="f63"/>
                    <a:pt x="f88" y="f62"/>
                    <a:pt x="f40" y="f6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1" name="Google Shape;6760;p88">
            <a:extLst>
              <a:ext uri="{FF2B5EF4-FFF2-40B4-BE49-F238E27FC236}">
                <a16:creationId xmlns:a16="http://schemas.microsoft.com/office/drawing/2014/main" id="{0ADAAE62-25EC-4E08-AC80-C1CCFD2CE4EB}"/>
              </a:ext>
            </a:extLst>
          </p:cNvPr>
          <p:cNvGrpSpPr/>
          <p:nvPr/>
        </p:nvGrpSpPr>
        <p:grpSpPr>
          <a:xfrm>
            <a:off x="4202884" y="1247013"/>
            <a:ext cx="499957" cy="600568"/>
            <a:chOff x="4202884" y="1247013"/>
            <a:chExt cx="499957" cy="600568"/>
          </a:xfrm>
        </p:grpSpPr>
        <p:sp>
          <p:nvSpPr>
            <p:cNvPr id="52" name="Google Shape;6761;p88">
              <a:extLst>
                <a:ext uri="{FF2B5EF4-FFF2-40B4-BE49-F238E27FC236}">
                  <a16:creationId xmlns:a16="http://schemas.microsoft.com/office/drawing/2014/main" id="{35F8E40A-95A0-47F2-8F34-3D8192EB29C3}"/>
                </a:ext>
              </a:extLst>
            </p:cNvPr>
            <p:cNvSpPr/>
            <p:nvPr/>
          </p:nvSpPr>
          <p:spPr>
            <a:xfrm>
              <a:off x="4202884" y="1247013"/>
              <a:ext cx="105558" cy="4171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8098"/>
                <a:gd name="f5" fmla="val 1702"/>
                <a:gd name="f6" fmla="val 757"/>
                <a:gd name="f7" fmla="val 1"/>
                <a:gd name="f8" fmla="val 788"/>
                <a:gd name="f9" fmla="val 1733"/>
                <a:gd name="f10" fmla="val 8097"/>
                <a:gd name="f11" fmla="val 348"/>
                <a:gd name="f12" fmla="val 7782"/>
                <a:gd name="f13" fmla="val 820"/>
                <a:gd name="f14" fmla="val 7562"/>
                <a:gd name="f15" fmla="val 1387"/>
                <a:gd name="f16" fmla="*/ f0 1 2049"/>
                <a:gd name="f17" fmla="*/ f1 1 8098"/>
                <a:gd name="f18" fmla="+- f4 0 f2"/>
                <a:gd name="f19" fmla="+- f3 0 f2"/>
                <a:gd name="f20" fmla="*/ f19 1 2049"/>
                <a:gd name="f21" fmla="*/ f18 1 8098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2049" h="8098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11" y="f12"/>
                    <a:pt x="f13" y="f14"/>
                    <a:pt x="f15" y="f14"/>
                  </a:cubicBezTo>
                  <a:lnTo>
                    <a:pt x="f3" y="f14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Google Shape;6762;p88">
              <a:extLst>
                <a:ext uri="{FF2B5EF4-FFF2-40B4-BE49-F238E27FC236}">
                  <a16:creationId xmlns:a16="http://schemas.microsoft.com/office/drawing/2014/main" id="{91226CA6-F6D8-4DD9-849E-DF9209D50E26}"/>
                </a:ext>
              </a:extLst>
            </p:cNvPr>
            <p:cNvSpPr/>
            <p:nvPr/>
          </p:nvSpPr>
          <p:spPr>
            <a:xfrm>
              <a:off x="4202884" y="1670617"/>
              <a:ext cx="499957" cy="1412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705"/>
                <a:gd name="f4" fmla="val 2742"/>
                <a:gd name="f5" fmla="val 1387"/>
                <a:gd name="f6" fmla="val 631"/>
                <a:gd name="f7" fmla="val 1"/>
                <a:gd name="f8" fmla="val 630"/>
                <a:gd name="f9" fmla="val 1386"/>
                <a:gd name="f10" fmla="val 2111"/>
                <a:gd name="f11" fmla="val 600"/>
                <a:gd name="f12" fmla="val 2741"/>
                <a:gd name="f13" fmla="val 1356"/>
                <a:gd name="f14" fmla="val 4758"/>
                <a:gd name="f15" fmla="val 1733"/>
                <a:gd name="f16" fmla="val 1702"/>
                <a:gd name="f17" fmla="val 1513"/>
                <a:gd name="f18" fmla="val 1575"/>
                <a:gd name="f19" fmla="val 1355"/>
                <a:gd name="f20" fmla="val 1166"/>
                <a:gd name="f21" fmla="val 1008"/>
                <a:gd name="f22" fmla="val 9232"/>
                <a:gd name="f23" fmla="val 9263"/>
                <a:gd name="f24" fmla="val 851"/>
                <a:gd name="f25" fmla="val 9326"/>
                <a:gd name="f26" fmla="val 662"/>
                <a:gd name="f27" fmla="val 9452"/>
                <a:gd name="f28" fmla="val 536"/>
                <a:gd name="f29" fmla="val 9704"/>
                <a:gd name="f30" fmla="val 221"/>
                <a:gd name="f31" fmla="val 9484"/>
                <a:gd name="f32" fmla="*/ f0 1 9705"/>
                <a:gd name="f33" fmla="*/ f1 1 2742"/>
                <a:gd name="f34" fmla="+- f4 0 f2"/>
                <a:gd name="f35" fmla="+- f3 0 f2"/>
                <a:gd name="f36" fmla="*/ f35 1 9705"/>
                <a:gd name="f37" fmla="*/ f34 1 2742"/>
                <a:gd name="f38" fmla="*/ f2 1 f36"/>
                <a:gd name="f39" fmla="*/ f3 1 f36"/>
                <a:gd name="f40" fmla="*/ f2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9705" h="2742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2"/>
                  </a:cubicBezTo>
                  <a:lnTo>
                    <a:pt x="f14" y="f12"/>
                  </a:lnTo>
                  <a:lnTo>
                    <a:pt x="f14" y="f15"/>
                  </a:lnTo>
                  <a:lnTo>
                    <a:pt x="f16" y="f15"/>
                  </a:lnTo>
                  <a:cubicBezTo>
                    <a:pt x="f17" y="f15"/>
                    <a:pt x="f13" y="f18"/>
                    <a:pt x="f13" y="f19"/>
                  </a:cubicBezTo>
                  <a:cubicBezTo>
                    <a:pt x="f13" y="f20"/>
                    <a:pt x="f17" y="f21"/>
                    <a:pt x="f16" y="f21"/>
                  </a:cubicBezTo>
                  <a:lnTo>
                    <a:pt x="f22" y="f21"/>
                  </a:ln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2"/>
                    <a:pt x="f23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4" name="Google Shape;6763;p88">
              <a:extLst>
                <a:ext uri="{FF2B5EF4-FFF2-40B4-BE49-F238E27FC236}">
                  <a16:creationId xmlns:a16="http://schemas.microsoft.com/office/drawing/2014/main" id="{EDD0ED10-64B0-45FA-8F06-AB0B2E091602}"/>
                </a:ext>
              </a:extLst>
            </p:cNvPr>
            <p:cNvSpPr/>
            <p:nvPr/>
          </p:nvSpPr>
          <p:spPr>
            <a:xfrm>
              <a:off x="4589190" y="1759845"/>
              <a:ext cx="113641" cy="5203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06"/>
                <a:gd name="f4" fmla="val 1010"/>
                <a:gd name="f5" fmla="val 1"/>
                <a:gd name="f6" fmla="val 1009"/>
                <a:gd name="f7" fmla="val 1670"/>
                <a:gd name="f8" fmla="val 1953"/>
                <a:gd name="f9" fmla="val 2205"/>
                <a:gd name="f10" fmla="val 788"/>
                <a:gd name="f11" fmla="val 505"/>
                <a:gd name="f12" fmla="val 1827"/>
                <a:gd name="f13" fmla="val 347"/>
                <a:gd name="f14" fmla="val 1764"/>
                <a:gd name="f15" fmla="val 190"/>
                <a:gd name="f16" fmla="*/ f0 1 2206"/>
                <a:gd name="f17" fmla="*/ f1 1 1010"/>
                <a:gd name="f18" fmla="+- f4 0 f2"/>
                <a:gd name="f19" fmla="+- f3 0 f2"/>
                <a:gd name="f20" fmla="*/ f19 1 2206"/>
                <a:gd name="f21" fmla="*/ f18 1 1010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2206" h="1010">
                  <a:moveTo>
                    <a:pt x="f2" y="f5"/>
                  </a:moveTo>
                  <a:lnTo>
                    <a:pt x="f2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8" y="f11"/>
                  </a:cubicBezTo>
                  <a:cubicBezTo>
                    <a:pt x="f12" y="f13"/>
                    <a:pt x="f14" y="f15"/>
                    <a:pt x="f7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5" name="Google Shape;6764;p88">
              <a:extLst>
                <a:ext uri="{FF2B5EF4-FFF2-40B4-BE49-F238E27FC236}">
                  <a16:creationId xmlns:a16="http://schemas.microsoft.com/office/drawing/2014/main" id="{33D7DE3D-F06E-47B3-A15C-2E3392BAB6FC}"/>
                </a:ext>
              </a:extLst>
            </p:cNvPr>
            <p:cNvSpPr/>
            <p:nvPr/>
          </p:nvSpPr>
          <p:spPr>
            <a:xfrm>
              <a:off x="4431767" y="1459611"/>
              <a:ext cx="173708" cy="714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1387"/>
                <a:gd name="f5" fmla="val 1701"/>
                <a:gd name="f6" fmla="val 882"/>
                <a:gd name="f7" fmla="val 221"/>
                <a:gd name="f8" fmla="val 599"/>
                <a:gd name="f9" fmla="val 3371"/>
                <a:gd name="f10" fmla="val 3214"/>
                <a:gd name="f11" fmla="val 2521"/>
                <a:gd name="f12" fmla="*/ f0 1 3372"/>
                <a:gd name="f13" fmla="*/ f1 1 1387"/>
                <a:gd name="f14" fmla="+- f4 0 f2"/>
                <a:gd name="f15" fmla="+- f3 0 f2"/>
                <a:gd name="f16" fmla="*/ f15 1 3372"/>
                <a:gd name="f17" fmla="*/ f14 1 1387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372" h="1387">
                  <a:moveTo>
                    <a:pt x="f5" y="f2"/>
                  </a:moveTo>
                  <a:cubicBezTo>
                    <a:pt x="f6" y="f2"/>
                    <a:pt x="f7" y="f8"/>
                    <a:pt x="f2" y="f4"/>
                  </a:cubicBezTo>
                  <a:lnTo>
                    <a:pt x="f9" y="f4"/>
                  </a:lnTo>
                  <a:cubicBezTo>
                    <a:pt x="f10" y="f8"/>
                    <a:pt x="f11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6" name="Google Shape;6765;p88">
              <a:extLst>
                <a:ext uri="{FF2B5EF4-FFF2-40B4-BE49-F238E27FC236}">
                  <a16:creationId xmlns:a16="http://schemas.microsoft.com/office/drawing/2014/main" id="{F2D0DED5-0249-421F-A207-89EC2624A221}"/>
                </a:ext>
              </a:extLst>
            </p:cNvPr>
            <p:cNvSpPr/>
            <p:nvPr/>
          </p:nvSpPr>
          <p:spPr>
            <a:xfrm>
              <a:off x="4485287" y="1354107"/>
              <a:ext cx="68205" cy="6820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4"/>
                <a:gd name="f4" fmla="val 662"/>
                <a:gd name="f5" fmla="val 1"/>
                <a:gd name="f6" fmla="val 316"/>
                <a:gd name="f7" fmla="val 284"/>
                <a:gd name="f8" fmla="val 1040"/>
                <a:gd name="f9" fmla="*/ f0 1 1324"/>
                <a:gd name="f10" fmla="*/ f1 1 1324"/>
                <a:gd name="f11" fmla="+- f3 0 f2"/>
                <a:gd name="f12" fmla="*/ f11 1 1324"/>
                <a:gd name="f13" fmla="*/ f2 1 f12"/>
                <a:gd name="f14" fmla="*/ f3 1 f12"/>
                <a:gd name="f15" fmla="*/ f13 f9 1"/>
                <a:gd name="f16" fmla="*/ f14 f9 1"/>
                <a:gd name="f17" fmla="*/ f14 f10 1"/>
                <a:gd name="f18" fmla="*/ f1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1324" h="1324">
                  <a:moveTo>
                    <a:pt x="f4" y="f5"/>
                  </a:moveTo>
                  <a:cubicBezTo>
                    <a:pt x="f6" y="f5"/>
                    <a:pt x="f5" y="f7"/>
                    <a:pt x="f5" y="f4"/>
                  </a:cubicBezTo>
                  <a:cubicBezTo>
                    <a:pt x="f5" y="f8"/>
                    <a:pt x="f6" y="f3"/>
                    <a:pt x="f4" y="f3"/>
                  </a:cubicBezTo>
                  <a:cubicBezTo>
                    <a:pt x="f8" y="f3"/>
                    <a:pt x="f3" y="f8"/>
                    <a:pt x="f3" y="f4"/>
                  </a:cubicBezTo>
                  <a:cubicBezTo>
                    <a:pt x="f3" y="f7"/>
                    <a:pt x="f8" y="f5"/>
                    <a:pt x="f4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6766;p88">
              <a:extLst>
                <a:ext uri="{FF2B5EF4-FFF2-40B4-BE49-F238E27FC236}">
                  <a16:creationId xmlns:a16="http://schemas.microsoft.com/office/drawing/2014/main" id="{3D055B68-9966-4991-B68A-DF34081B6B90}"/>
                </a:ext>
              </a:extLst>
            </p:cNvPr>
            <p:cNvSpPr/>
            <p:nvPr/>
          </p:nvSpPr>
          <p:spPr>
            <a:xfrm>
              <a:off x="4342485" y="1247013"/>
              <a:ext cx="353863" cy="3895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69"/>
                <a:gd name="f4" fmla="val 7562"/>
                <a:gd name="f5" fmla="val 3434"/>
                <a:gd name="f6" fmla="val 1355"/>
                <a:gd name="f7" fmla="val 4191"/>
                <a:gd name="f8" fmla="val 4821"/>
                <a:gd name="f9" fmla="val 1985"/>
                <a:gd name="f10" fmla="val 2741"/>
                <a:gd name="f11" fmla="val 3088"/>
                <a:gd name="f12" fmla="val 4663"/>
                <a:gd name="f13" fmla="val 3403"/>
                <a:gd name="f14" fmla="val 4474"/>
                <a:gd name="f15" fmla="val 3655"/>
                <a:gd name="f16" fmla="val 5293"/>
                <a:gd name="f17" fmla="val 4033"/>
                <a:gd name="f18" fmla="val 5829"/>
                <a:gd name="f19" fmla="val 4852"/>
                <a:gd name="f20" fmla="val 6018"/>
                <a:gd name="f21" fmla="val 5671"/>
                <a:gd name="f22" fmla="val 6175"/>
                <a:gd name="f23" fmla="val 5482"/>
                <a:gd name="f24" fmla="val 1387"/>
                <a:gd name="f25" fmla="val 1198"/>
                <a:gd name="f26" fmla="val 1040"/>
                <a:gd name="f27" fmla="val 1576"/>
                <a:gd name="f28" fmla="val 2426"/>
                <a:gd name="f29" fmla="val 2174"/>
                <a:gd name="f30" fmla="val 2048"/>
                <a:gd name="f31" fmla="val 2678"/>
                <a:gd name="f32" fmla="val 6868"/>
                <a:gd name="f33" fmla="val 1009"/>
                <a:gd name="f34" fmla="val 473"/>
                <a:gd name="f35" fmla="val 6396"/>
                <a:gd name="f36" fmla="*/ f0 1 6869"/>
                <a:gd name="f37" fmla="*/ f1 1 7562"/>
                <a:gd name="f38" fmla="+- f4 0 f2"/>
                <a:gd name="f39" fmla="+- f3 0 f2"/>
                <a:gd name="f40" fmla="*/ f39 1 6869"/>
                <a:gd name="f41" fmla="*/ f38 1 7562"/>
                <a:gd name="f42" fmla="*/ f2 1 f40"/>
                <a:gd name="f43" fmla="*/ f3 1 f40"/>
                <a:gd name="f44" fmla="*/ f2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6869" h="756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18"/>
                  </a:cubicBezTo>
                  <a:cubicBezTo>
                    <a:pt x="f18" y="f20"/>
                    <a:pt x="f21" y="f22"/>
                    <a:pt x="f23" y="f22"/>
                  </a:cubicBezTo>
                  <a:lnTo>
                    <a:pt x="f24" y="f22"/>
                  </a:lnTo>
                  <a:cubicBezTo>
                    <a:pt x="f25" y="f22"/>
                    <a:pt x="f26" y="f20"/>
                    <a:pt x="f26" y="f18"/>
                  </a:cubicBezTo>
                  <a:cubicBezTo>
                    <a:pt x="f26" y="f19"/>
                    <a:pt x="f27" y="f17"/>
                    <a:pt x="f28" y="f15"/>
                  </a:cubicBezTo>
                  <a:cubicBezTo>
                    <a:pt x="f29" y="f13"/>
                    <a:pt x="f30" y="f11"/>
                    <a:pt x="f30" y="f10"/>
                  </a:cubicBezTo>
                  <a:cubicBezTo>
                    <a:pt x="f30" y="f9"/>
                    <a:pt x="f31" y="f6"/>
                    <a:pt x="f5" y="f6"/>
                  </a:cubicBezTo>
                  <a:close/>
                  <a:moveTo>
                    <a:pt x="f2" y="f2"/>
                  </a:moveTo>
                  <a:lnTo>
                    <a:pt x="f2" y="f4"/>
                  </a:lnTo>
                  <a:lnTo>
                    <a:pt x="f32" y="f4"/>
                  </a:lnTo>
                  <a:lnTo>
                    <a:pt x="f32" y="f33"/>
                  </a:lnTo>
                  <a:cubicBezTo>
                    <a:pt x="f32" y="f34"/>
                    <a:pt x="f35" y="f2"/>
                    <a:pt x="f18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8" name="Google Shape;6767;p88">
              <a:extLst>
                <a:ext uri="{FF2B5EF4-FFF2-40B4-BE49-F238E27FC236}">
                  <a16:creationId xmlns:a16="http://schemas.microsoft.com/office/drawing/2014/main" id="{740A30CD-B05E-4F25-B949-4A273272ED07}"/>
                </a:ext>
              </a:extLst>
            </p:cNvPr>
            <p:cNvSpPr/>
            <p:nvPr/>
          </p:nvSpPr>
          <p:spPr>
            <a:xfrm>
              <a:off x="4485287" y="1759845"/>
              <a:ext cx="71460" cy="8773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1703"/>
                <a:gd name="f5" fmla="val 1"/>
                <a:gd name="f6" fmla="val 1702"/>
                <a:gd name="f7" fmla="val 505"/>
                <a:gd name="f8" fmla="val 536"/>
                <a:gd name="f9" fmla="val 1324"/>
                <a:gd name="f10" fmla="val 631"/>
                <a:gd name="f11" fmla="val 694"/>
                <a:gd name="f12" fmla="val 711"/>
                <a:gd name="f13" fmla="val 1316"/>
                <a:gd name="f14" fmla="val 725"/>
                <a:gd name="f15" fmla="val 1312"/>
                <a:gd name="f16" fmla="val 739"/>
                <a:gd name="f17" fmla="val 776"/>
                <a:gd name="f18" fmla="val 805"/>
                <a:gd name="f19" fmla="val 1341"/>
                <a:gd name="f20" fmla="val 851"/>
                <a:gd name="f21" fmla="*/ f0 1 1387"/>
                <a:gd name="f22" fmla="*/ f1 1 1703"/>
                <a:gd name="f23" fmla="+- f4 0 f2"/>
                <a:gd name="f24" fmla="+- f3 0 f2"/>
                <a:gd name="f25" fmla="*/ f24 1 1387"/>
                <a:gd name="f26" fmla="*/ f23 1 1703"/>
                <a:gd name="f27" fmla="*/ f2 1 f25"/>
                <a:gd name="f28" fmla="*/ f3 1 f25"/>
                <a:gd name="f29" fmla="*/ f2 1 f26"/>
                <a:gd name="f30" fmla="*/ f4 1 f26"/>
                <a:gd name="f31" fmla="*/ f27 f21 1"/>
                <a:gd name="f32" fmla="*/ f28 f21 1"/>
                <a:gd name="f33" fmla="*/ f30 f22 1"/>
                <a:gd name="f34" fmla="*/ f29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1387" h="1703">
                  <a:moveTo>
                    <a:pt x="f5" y="f5"/>
                  </a:moveTo>
                  <a:lnTo>
                    <a:pt x="f5" y="f6"/>
                  </a:lnTo>
                  <a:lnTo>
                    <a:pt x="f7" y="f3"/>
                  </a:lnTo>
                  <a:cubicBezTo>
                    <a:pt x="f8" y="f9"/>
                    <a:pt x="f10" y="f9"/>
                    <a:pt x="f11" y="f9"/>
                  </a:cubicBezTo>
                  <a:cubicBezTo>
                    <a:pt x="f12" y="f13"/>
                    <a:pt x="f14" y="f15"/>
                    <a:pt x="f16" y="f15"/>
                  </a:cubicBezTo>
                  <a:cubicBezTo>
                    <a:pt x="f17" y="f15"/>
                    <a:pt x="f18" y="f19"/>
                    <a:pt x="f20" y="f3"/>
                  </a:cubicBezTo>
                  <a:lnTo>
                    <a:pt x="f3" y="f6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9" name="Google Shape;6777;p88">
            <a:extLst>
              <a:ext uri="{FF2B5EF4-FFF2-40B4-BE49-F238E27FC236}">
                <a16:creationId xmlns:a16="http://schemas.microsoft.com/office/drawing/2014/main" id="{D0766189-7DD1-499A-AC61-BA2006FE6850}"/>
              </a:ext>
            </a:extLst>
          </p:cNvPr>
          <p:cNvGrpSpPr/>
          <p:nvPr/>
        </p:nvGrpSpPr>
        <p:grpSpPr>
          <a:xfrm>
            <a:off x="8170301" y="1211287"/>
            <a:ext cx="600559" cy="600568"/>
            <a:chOff x="8170301" y="1211287"/>
            <a:chExt cx="600559" cy="600568"/>
          </a:xfrm>
        </p:grpSpPr>
        <p:sp>
          <p:nvSpPr>
            <p:cNvPr id="60" name="Google Shape;6778;p88">
              <a:extLst>
                <a:ext uri="{FF2B5EF4-FFF2-40B4-BE49-F238E27FC236}">
                  <a16:creationId xmlns:a16="http://schemas.microsoft.com/office/drawing/2014/main" id="{9AE361EB-5A12-4587-8181-7FA888FF3F64}"/>
                </a:ext>
              </a:extLst>
            </p:cNvPr>
            <p:cNvSpPr/>
            <p:nvPr/>
          </p:nvSpPr>
          <p:spPr>
            <a:xfrm>
              <a:off x="8481910" y="1389842"/>
              <a:ext cx="264627" cy="10225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37"/>
                <a:gd name="f4" fmla="val 1985"/>
                <a:gd name="f5" fmla="val 473"/>
                <a:gd name="f6" fmla="val 316"/>
                <a:gd name="f7" fmla="val 158"/>
                <a:gd name="f8" fmla="val 32"/>
                <a:gd name="f9" fmla="val 1"/>
                <a:gd name="f10" fmla="val 126"/>
                <a:gd name="f11" fmla="val 2521"/>
                <a:gd name="f12" fmla="val 5136"/>
                <a:gd name="f13" fmla="val 4979"/>
                <a:gd name="f14" fmla="val 4790"/>
                <a:gd name="f15" fmla="val 4569"/>
                <a:gd name="f16" fmla="*/ f0 1 5137"/>
                <a:gd name="f17" fmla="*/ f1 1 1985"/>
                <a:gd name="f18" fmla="+- f4 0 f2"/>
                <a:gd name="f19" fmla="+- f3 0 f2"/>
                <a:gd name="f20" fmla="*/ f19 1 5137"/>
                <a:gd name="f21" fmla="*/ f18 1 1985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5137" h="1985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4"/>
                  </a:lnTo>
                  <a:lnTo>
                    <a:pt x="f12" y="f7"/>
                  </a:lnTo>
                  <a:cubicBezTo>
                    <a:pt x="f13" y="f8"/>
                    <a:pt x="f14" y="f2"/>
                    <a:pt x="f1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6779;p88">
              <a:extLst>
                <a:ext uri="{FF2B5EF4-FFF2-40B4-BE49-F238E27FC236}">
                  <a16:creationId xmlns:a16="http://schemas.microsoft.com/office/drawing/2014/main" id="{7D8CFCB2-2F74-4B5A-845E-B6D625B79CB0}"/>
                </a:ext>
              </a:extLst>
            </p:cNvPr>
            <p:cNvSpPr/>
            <p:nvPr/>
          </p:nvSpPr>
          <p:spPr>
            <a:xfrm>
              <a:off x="8454359" y="1420648"/>
              <a:ext cx="316501" cy="2126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144"/>
                <a:gd name="f4" fmla="val 4128"/>
                <a:gd name="f5" fmla="val 63"/>
                <a:gd name="f6" fmla="val 1"/>
                <a:gd name="f7" fmla="val 32"/>
                <a:gd name="f8" fmla="val 127"/>
                <a:gd name="f9" fmla="val 284"/>
                <a:gd name="f10" fmla="val 379"/>
                <a:gd name="f11" fmla="val 3120"/>
                <a:gd name="f12" fmla="val 3655"/>
                <a:gd name="f13" fmla="val 473"/>
                <a:gd name="f14" fmla="val 1040"/>
                <a:gd name="f15" fmla="val 5136"/>
                <a:gd name="f16" fmla="val 5671"/>
                <a:gd name="f17" fmla="val 6112"/>
                <a:gd name="f18" fmla="val 190"/>
                <a:gd name="f19" fmla="val 64"/>
                <a:gd name="f20" fmla="val 3277"/>
                <a:gd name="f21" fmla="val 2048"/>
                <a:gd name="f22" fmla="val 3214"/>
                <a:gd name="f23" fmla="val 2080"/>
                <a:gd name="f24" fmla="val 3151"/>
                <a:gd name="f25" fmla="val 3056"/>
                <a:gd name="f26" fmla="val 2993"/>
                <a:gd name="f27" fmla="val 2962"/>
                <a:gd name="f28" fmla="val 2867"/>
                <a:gd name="f29" fmla="*/ f0 1 6144"/>
                <a:gd name="f30" fmla="*/ f1 1 4128"/>
                <a:gd name="f31" fmla="+- f4 0 f2"/>
                <a:gd name="f32" fmla="+- f3 0 f2"/>
                <a:gd name="f33" fmla="*/ f32 1 6144"/>
                <a:gd name="f34" fmla="*/ f31 1 4128"/>
                <a:gd name="f35" fmla="*/ f2 1 f33"/>
                <a:gd name="f36" fmla="*/ f3 1 f33"/>
                <a:gd name="f37" fmla="*/ f2 1 f34"/>
                <a:gd name="f38" fmla="*/ f4 1 f34"/>
                <a:gd name="f39" fmla="*/ f35 f29 1"/>
                <a:gd name="f40" fmla="*/ f36 f29 1"/>
                <a:gd name="f41" fmla="*/ f38 f30 1"/>
                <a:gd name="f42" fmla="*/ f37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6144" h="4128">
                  <a:moveTo>
                    <a:pt x="f5" y="f6"/>
                  </a:moveTo>
                  <a:cubicBezTo>
                    <a:pt x="f7" y="f8"/>
                    <a:pt x="f2" y="f9"/>
                    <a:pt x="f2" y="f10"/>
                  </a:cubicBezTo>
                  <a:lnTo>
                    <a:pt x="f2" y="f11"/>
                  </a:lnTo>
                  <a:cubicBezTo>
                    <a:pt x="f2" y="f12"/>
                    <a:pt x="f13" y="f4"/>
                    <a:pt x="f14" y="f4"/>
                  </a:cubicBezTo>
                  <a:lnTo>
                    <a:pt x="f15" y="f4"/>
                  </a:lnTo>
                  <a:cubicBezTo>
                    <a:pt x="f16" y="f4"/>
                    <a:pt x="f3" y="f12"/>
                    <a:pt x="f3" y="f11"/>
                  </a:cubicBezTo>
                  <a:lnTo>
                    <a:pt x="f3" y="f10"/>
                  </a:lnTo>
                  <a:cubicBezTo>
                    <a:pt x="f3" y="f9"/>
                    <a:pt x="f17" y="f18"/>
                    <a:pt x="f17" y="f19"/>
                  </a:cubicBezTo>
                  <a:lnTo>
                    <a:pt x="f20" y="f21"/>
                  </a:lnTo>
                  <a:cubicBezTo>
                    <a:pt x="f22" y="f23"/>
                    <a:pt x="f24" y="f23"/>
                    <a:pt x="f25" y="f23"/>
                  </a:cubicBezTo>
                  <a:cubicBezTo>
                    <a:pt x="f26" y="f23"/>
                    <a:pt x="f27" y="f23"/>
                    <a:pt x="f28" y="f21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2" name="Google Shape;6780;p88">
              <a:extLst>
                <a:ext uri="{FF2B5EF4-FFF2-40B4-BE49-F238E27FC236}">
                  <a16:creationId xmlns:a16="http://schemas.microsoft.com/office/drawing/2014/main" id="{C6D5F1F0-7EAE-4208-A1B5-435958189062}"/>
                </a:ext>
              </a:extLst>
            </p:cNvPr>
            <p:cNvSpPr/>
            <p:nvPr/>
          </p:nvSpPr>
          <p:spPr>
            <a:xfrm>
              <a:off x="8170301" y="1318381"/>
              <a:ext cx="389561" cy="3879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62"/>
                <a:gd name="f4" fmla="val 7531"/>
                <a:gd name="f5" fmla="val 3781"/>
                <a:gd name="f6" fmla="val 2017"/>
                <a:gd name="f7" fmla="val 3970"/>
                <a:gd name="f8" fmla="val 4128"/>
                <a:gd name="f9" fmla="val 2175"/>
                <a:gd name="f10" fmla="val 2364"/>
                <a:gd name="f11" fmla="val 2584"/>
                <a:gd name="f12" fmla="val 2742"/>
                <a:gd name="f13" fmla="val 1702"/>
                <a:gd name="f14" fmla="val 1482"/>
                <a:gd name="f15" fmla="val 1324"/>
                <a:gd name="f16" fmla="val 3057"/>
                <a:gd name="f17" fmla="val 3403"/>
                <a:gd name="f18" fmla="val 3277"/>
                <a:gd name="f19" fmla="val 3435"/>
                <a:gd name="f20" fmla="val 3561"/>
                <a:gd name="f21" fmla="val 3750"/>
                <a:gd name="f22" fmla="val 3466"/>
                <a:gd name="f23" fmla="val 3939"/>
                <a:gd name="f24" fmla="val 4096"/>
                <a:gd name="f25" fmla="val 2395"/>
                <a:gd name="f26" fmla="val 4790"/>
                <a:gd name="f27" fmla="val 4947"/>
                <a:gd name="f28" fmla="val 5136"/>
                <a:gd name="f29" fmla="val 5325"/>
                <a:gd name="f30" fmla="val 5483"/>
                <a:gd name="f31" fmla="val 1"/>
                <a:gd name="f32" fmla="val 7530"/>
                <a:gd name="f33" fmla="val 6837"/>
                <a:gd name="f34" fmla="val 6522"/>
                <a:gd name="f35" fmla="val 5577"/>
                <a:gd name="f36" fmla="val 4853"/>
                <a:gd name="f37" fmla="val 6081"/>
                <a:gd name="f38" fmla="val 1450"/>
                <a:gd name="f39" fmla="val 725"/>
                <a:gd name="f40" fmla="*/ f0 1 7562"/>
                <a:gd name="f41" fmla="*/ f1 1 7531"/>
                <a:gd name="f42" fmla="+- f4 0 f2"/>
                <a:gd name="f43" fmla="+- f3 0 f2"/>
                <a:gd name="f44" fmla="*/ f43 1 7562"/>
                <a:gd name="f45" fmla="*/ f42 1 7531"/>
                <a:gd name="f46" fmla="*/ f2 1 f44"/>
                <a:gd name="f47" fmla="*/ f3 1 f44"/>
                <a:gd name="f48" fmla="*/ f2 1 f45"/>
                <a:gd name="f49" fmla="*/ f4 1 f45"/>
                <a:gd name="f50" fmla="*/ f46 f40 1"/>
                <a:gd name="f51" fmla="*/ f47 f40 1"/>
                <a:gd name="f52" fmla="*/ f49 f41 1"/>
                <a:gd name="f53" fmla="*/ f48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0" t="f53" r="f51" b="f52"/>
              <a:pathLst>
                <a:path w="7562" h="7531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17"/>
                  </a:moveTo>
                  <a:cubicBezTo>
                    <a:pt x="f18" y="f17"/>
                    <a:pt x="f19" y="f20"/>
                    <a:pt x="f19" y="f21"/>
                  </a:cubicBezTo>
                  <a:cubicBezTo>
                    <a:pt x="f22" y="f23"/>
                    <a:pt x="f18" y="f24"/>
                    <a:pt x="f16" y="f24"/>
                  </a:cubicBezTo>
                  <a:lnTo>
                    <a:pt x="f13" y="f24"/>
                  </a:lnTo>
                  <a:cubicBezTo>
                    <a:pt x="f14" y="f24"/>
                    <a:pt x="f15" y="f23"/>
                    <a:pt x="f15" y="f21"/>
                  </a:cubicBezTo>
                  <a:cubicBezTo>
                    <a:pt x="f15" y="f20"/>
                    <a:pt x="f14" y="f17"/>
                    <a:pt x="f13" y="f17"/>
                  </a:cubicBezTo>
                  <a:close/>
                  <a:moveTo>
                    <a:pt x="f25" y="f26"/>
                  </a:moveTo>
                  <a:cubicBezTo>
                    <a:pt x="f11" y="f26"/>
                    <a:pt x="f12" y="f27"/>
                    <a:pt x="f12" y="f28"/>
                  </a:cubicBezTo>
                  <a:cubicBezTo>
                    <a:pt x="f12" y="f29"/>
                    <a:pt x="f11" y="f30"/>
                    <a:pt x="f25" y="f30"/>
                  </a:cubicBezTo>
                  <a:lnTo>
                    <a:pt x="f13" y="f30"/>
                  </a:lnTo>
                  <a:cubicBezTo>
                    <a:pt x="f14" y="f30"/>
                    <a:pt x="f15" y="f29"/>
                    <a:pt x="f15" y="f28"/>
                  </a:cubicBezTo>
                  <a:cubicBezTo>
                    <a:pt x="f15" y="f27"/>
                    <a:pt x="f14" y="f26"/>
                    <a:pt x="f13" y="f26"/>
                  </a:cubicBezTo>
                  <a:close/>
                  <a:moveTo>
                    <a:pt x="f31" y="f31"/>
                  </a:moveTo>
                  <a:lnTo>
                    <a:pt x="f31" y="f32"/>
                  </a:lnTo>
                  <a:lnTo>
                    <a:pt x="f3" y="f32"/>
                  </a:lnTo>
                  <a:lnTo>
                    <a:pt x="f3" y="f33"/>
                  </a:lnTo>
                  <a:lnTo>
                    <a:pt x="f34" y="f33"/>
                  </a:lnTo>
                  <a:cubicBezTo>
                    <a:pt x="f35" y="f33"/>
                    <a:pt x="f36" y="f37"/>
                    <a:pt x="f36" y="f28"/>
                  </a:cubicBezTo>
                  <a:lnTo>
                    <a:pt x="f36" y="f25"/>
                  </a:lnTo>
                  <a:cubicBezTo>
                    <a:pt x="f36" y="f38"/>
                    <a:pt x="f35" y="f39"/>
                    <a:pt x="f34" y="f39"/>
                  </a:cubicBezTo>
                  <a:lnTo>
                    <a:pt x="f3" y="f39"/>
                  </a:lnTo>
                  <a:lnTo>
                    <a:pt x="f3" y="f31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3" name="Google Shape;6781;p88">
              <a:extLst>
                <a:ext uri="{FF2B5EF4-FFF2-40B4-BE49-F238E27FC236}">
                  <a16:creationId xmlns:a16="http://schemas.microsoft.com/office/drawing/2014/main" id="{AC567302-17C6-4302-B091-73FBB6640465}"/>
                </a:ext>
              </a:extLst>
            </p:cNvPr>
            <p:cNvSpPr/>
            <p:nvPr/>
          </p:nvSpPr>
          <p:spPr>
            <a:xfrm>
              <a:off x="8170301" y="1211287"/>
              <a:ext cx="389561" cy="714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62"/>
                <a:gd name="f4" fmla="val 1387"/>
                <a:gd name="f5" fmla="val 1009"/>
                <a:gd name="f6" fmla="val 1"/>
                <a:gd name="f7" fmla="val 473"/>
                <a:gd name="f8" fmla="val 1040"/>
                <a:gd name="f9" fmla="val 7089"/>
                <a:gd name="f10" fmla="val 6522"/>
                <a:gd name="f11" fmla="*/ f0 1 7562"/>
                <a:gd name="f12" fmla="*/ f1 1 1387"/>
                <a:gd name="f13" fmla="+- f4 0 f2"/>
                <a:gd name="f14" fmla="+- f3 0 f2"/>
                <a:gd name="f15" fmla="*/ f14 1 7562"/>
                <a:gd name="f16" fmla="*/ f13 1 1387"/>
                <a:gd name="f17" fmla="*/ f2 1 f15"/>
                <a:gd name="f18" fmla="*/ f3 1 f15"/>
                <a:gd name="f19" fmla="*/ f2 1 f16"/>
                <a:gd name="f20" fmla="*/ f4 1 f16"/>
                <a:gd name="f21" fmla="*/ f17 f11 1"/>
                <a:gd name="f22" fmla="*/ f18 f11 1"/>
                <a:gd name="f23" fmla="*/ f20 f12 1"/>
                <a:gd name="f24" fmla="*/ f19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7562" h="1387">
                  <a:moveTo>
                    <a:pt x="f5" y="f6"/>
                  </a:moveTo>
                  <a:cubicBezTo>
                    <a:pt x="f7" y="f6"/>
                    <a:pt x="f6" y="f7"/>
                    <a:pt x="f6" y="f8"/>
                  </a:cubicBezTo>
                  <a:lnTo>
                    <a:pt x="f6" y="f4"/>
                  </a:lnTo>
                  <a:lnTo>
                    <a:pt x="f3" y="f4"/>
                  </a:lnTo>
                  <a:lnTo>
                    <a:pt x="f3" y="f8"/>
                  </a:lnTo>
                  <a:cubicBezTo>
                    <a:pt x="f3" y="f7"/>
                    <a:pt x="f9" y="f6"/>
                    <a:pt x="f10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4" name="Google Shape;6782;p88">
              <a:extLst>
                <a:ext uri="{FF2B5EF4-FFF2-40B4-BE49-F238E27FC236}">
                  <a16:creationId xmlns:a16="http://schemas.microsoft.com/office/drawing/2014/main" id="{6095F061-15F5-47D4-AE56-3D78D613C94B}"/>
                </a:ext>
              </a:extLst>
            </p:cNvPr>
            <p:cNvSpPr/>
            <p:nvPr/>
          </p:nvSpPr>
          <p:spPr>
            <a:xfrm>
              <a:off x="8170301" y="1740395"/>
              <a:ext cx="389561" cy="714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62"/>
                <a:gd name="f4" fmla="val 1387"/>
                <a:gd name="f5" fmla="val 1"/>
                <a:gd name="f6" fmla="val 347"/>
                <a:gd name="f7" fmla="val 945"/>
                <a:gd name="f8" fmla="val 442"/>
                <a:gd name="f9" fmla="val 1386"/>
                <a:gd name="f10" fmla="val 1009"/>
                <a:gd name="f11" fmla="val 6522"/>
                <a:gd name="f12" fmla="val 7089"/>
                <a:gd name="f13" fmla="val 914"/>
                <a:gd name="f14" fmla="*/ f0 1 7562"/>
                <a:gd name="f15" fmla="*/ f1 1 1387"/>
                <a:gd name="f16" fmla="+- f4 0 f2"/>
                <a:gd name="f17" fmla="+- f3 0 f2"/>
                <a:gd name="f18" fmla="*/ f17 1 7562"/>
                <a:gd name="f19" fmla="*/ f16 1 1387"/>
                <a:gd name="f20" fmla="*/ f2 1 f18"/>
                <a:gd name="f21" fmla="*/ f3 1 f18"/>
                <a:gd name="f22" fmla="*/ f2 1 f19"/>
                <a:gd name="f23" fmla="*/ f4 1 f19"/>
                <a:gd name="f24" fmla="*/ f20 f14 1"/>
                <a:gd name="f25" fmla="*/ f21 f14 1"/>
                <a:gd name="f26" fmla="*/ f23 f15 1"/>
                <a:gd name="f27" fmla="*/ f22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7562" h="1387">
                  <a:moveTo>
                    <a:pt x="f5" y="f2"/>
                  </a:moveTo>
                  <a:lnTo>
                    <a:pt x="f5" y="f6"/>
                  </a:lnTo>
                  <a:cubicBezTo>
                    <a:pt x="f5" y="f7"/>
                    <a:pt x="f8" y="f9"/>
                    <a:pt x="f10" y="f9"/>
                  </a:cubicBezTo>
                  <a:lnTo>
                    <a:pt x="f11" y="f9"/>
                  </a:lnTo>
                  <a:cubicBezTo>
                    <a:pt x="f12" y="f9"/>
                    <a:pt x="f3" y="f13"/>
                    <a:pt x="f3" y="f6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5" name="Google Shape;6827;p88">
            <a:extLst>
              <a:ext uri="{FF2B5EF4-FFF2-40B4-BE49-F238E27FC236}">
                <a16:creationId xmlns:a16="http://schemas.microsoft.com/office/drawing/2014/main" id="{569F2C02-BF92-4E70-B0BE-62FA990685EA}"/>
              </a:ext>
            </a:extLst>
          </p:cNvPr>
          <p:cNvGrpSpPr/>
          <p:nvPr/>
        </p:nvGrpSpPr>
        <p:grpSpPr>
          <a:xfrm>
            <a:off x="8926592" y="1221812"/>
            <a:ext cx="607042" cy="598913"/>
            <a:chOff x="8926592" y="1221812"/>
            <a:chExt cx="607042" cy="598913"/>
          </a:xfrm>
        </p:grpSpPr>
        <p:sp>
          <p:nvSpPr>
            <p:cNvPr id="66" name="Google Shape;6828;p88">
              <a:extLst>
                <a:ext uri="{FF2B5EF4-FFF2-40B4-BE49-F238E27FC236}">
                  <a16:creationId xmlns:a16="http://schemas.microsoft.com/office/drawing/2014/main" id="{1D8B3332-C8C3-4B3B-BA23-093715F6655D}"/>
                </a:ext>
              </a:extLst>
            </p:cNvPr>
            <p:cNvSpPr/>
            <p:nvPr/>
          </p:nvSpPr>
          <p:spPr>
            <a:xfrm>
              <a:off x="9316090" y="1291562"/>
              <a:ext cx="173708" cy="1753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3404"/>
                <a:gd name="f5" fmla="val 347"/>
                <a:gd name="f6" fmla="val 1"/>
                <a:gd name="f7" fmla="val 158"/>
                <a:gd name="f8" fmla="val 536"/>
                <a:gd name="f9" fmla="val 694"/>
                <a:gd name="f10" fmla="val 1009"/>
                <a:gd name="f11" fmla="val 1576"/>
                <a:gd name="f12" fmla="val 2049"/>
                <a:gd name="f13" fmla="val 1166"/>
                <a:gd name="f14" fmla="val 1733"/>
                <a:gd name="f15" fmla="val 2269"/>
                <a:gd name="f16" fmla="val 1923"/>
                <a:gd name="f17" fmla="val 2175"/>
                <a:gd name="f18" fmla="val 1860"/>
                <a:gd name="f19" fmla="val 2112"/>
                <a:gd name="f20" fmla="val 1773"/>
                <a:gd name="f21" fmla="val 2080"/>
                <a:gd name="f22" fmla="val 1686"/>
                <a:gd name="f23" fmla="val 1600"/>
                <a:gd name="f24" fmla="val 1513"/>
                <a:gd name="f25" fmla="val 1450"/>
                <a:gd name="f26" fmla="val 1324"/>
                <a:gd name="f27" fmla="val 2521"/>
                <a:gd name="f28" fmla="val 2647"/>
                <a:gd name="f29" fmla="val 3309"/>
                <a:gd name="f30" fmla="val 3403"/>
                <a:gd name="f31" fmla="val 2360"/>
                <a:gd name="f32" fmla="val 2450"/>
                <a:gd name="f33" fmla="val 2537"/>
                <a:gd name="f34" fmla="val 2584"/>
                <a:gd name="f35" fmla="val 3277"/>
                <a:gd name="f36" fmla="val 3214"/>
                <a:gd name="f37" fmla="val 3120"/>
                <a:gd name="f38" fmla="val 3029"/>
                <a:gd name="f39" fmla="val 2939"/>
                <a:gd name="f40" fmla="val 2852"/>
                <a:gd name="f41" fmla="val 2805"/>
                <a:gd name="f42" fmla="val 2679"/>
                <a:gd name="f43" fmla="val 2742"/>
                <a:gd name="f44" fmla="val 788"/>
                <a:gd name="f45" fmla="val 1954"/>
                <a:gd name="f46" fmla="*/ f0 1 3372"/>
                <a:gd name="f47" fmla="*/ f1 1 3404"/>
                <a:gd name="f48" fmla="+- f4 0 f2"/>
                <a:gd name="f49" fmla="+- f3 0 f2"/>
                <a:gd name="f50" fmla="*/ f49 1 3372"/>
                <a:gd name="f51" fmla="*/ f48 1 3404"/>
                <a:gd name="f52" fmla="*/ f2 1 f50"/>
                <a:gd name="f53" fmla="*/ f3 1 f50"/>
                <a:gd name="f54" fmla="*/ f2 1 f51"/>
                <a:gd name="f55" fmla="*/ f4 1 f51"/>
                <a:gd name="f56" fmla="*/ f52 f46 1"/>
                <a:gd name="f57" fmla="*/ f53 f46 1"/>
                <a:gd name="f58" fmla="*/ f55 f47 1"/>
                <a:gd name="f59" fmla="*/ f54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3372" h="3404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6" y="f8"/>
                    <a:pt x="f7" y="f9"/>
                    <a:pt x="f5" y="f9"/>
                  </a:cubicBezTo>
                  <a:lnTo>
                    <a:pt x="f10" y="f9"/>
                  </a:lnTo>
                  <a:cubicBezTo>
                    <a:pt x="f11" y="f9"/>
                    <a:pt x="f12" y="f13"/>
                    <a:pt x="f12" y="f14"/>
                  </a:cubicBezTo>
                  <a:lnTo>
                    <a:pt x="f12" y="f15"/>
                  </a:ln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19"/>
                    <a:pt x="f25" y="f17"/>
                  </a:cubicBezTo>
                  <a:cubicBezTo>
                    <a:pt x="f26" y="f15"/>
                    <a:pt x="f26" y="f27"/>
                    <a:pt x="f25" y="f28"/>
                  </a:cubicBezTo>
                  <a:lnTo>
                    <a:pt x="f19" y="f29"/>
                  </a:lnTo>
                  <a:cubicBezTo>
                    <a:pt x="f17" y="f3"/>
                    <a:pt x="f15" y="f30"/>
                    <a:pt x="f31" y="f30"/>
                  </a:cubicBezTo>
                  <a:cubicBezTo>
                    <a:pt x="f32" y="f30"/>
                    <a:pt x="f33" y="f3"/>
                    <a:pt x="f34" y="f29"/>
                  </a:cubicBezTo>
                  <a:lnTo>
                    <a:pt x="f35" y="f28"/>
                  </a:lnTo>
                  <a:cubicBezTo>
                    <a:pt x="f3" y="f27"/>
                    <a:pt x="f3" y="f15"/>
                    <a:pt x="f35" y="f17"/>
                  </a:cubicBezTo>
                  <a:cubicBezTo>
                    <a:pt x="f36" y="f19"/>
                    <a:pt x="f37" y="f21"/>
                    <a:pt x="f38" y="f21"/>
                  </a:cubicBezTo>
                  <a:cubicBezTo>
                    <a:pt x="f39" y="f21"/>
                    <a:pt x="f40" y="f19"/>
                    <a:pt x="f41" y="f17"/>
                  </a:cubicBezTo>
                  <a:lnTo>
                    <a:pt x="f42" y="f15"/>
                  </a:lnTo>
                  <a:lnTo>
                    <a:pt x="f42" y="f14"/>
                  </a:lnTo>
                  <a:cubicBezTo>
                    <a:pt x="f43" y="f44"/>
                    <a:pt x="f45" y="f6"/>
                    <a:pt x="f10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6829;p88">
              <a:extLst>
                <a:ext uri="{FF2B5EF4-FFF2-40B4-BE49-F238E27FC236}">
                  <a16:creationId xmlns:a16="http://schemas.microsoft.com/office/drawing/2014/main" id="{C20BBA19-FDB9-4EB7-850C-FCE69ECDCA26}"/>
                </a:ext>
              </a:extLst>
            </p:cNvPr>
            <p:cNvSpPr/>
            <p:nvPr/>
          </p:nvSpPr>
          <p:spPr>
            <a:xfrm>
              <a:off x="9071030" y="1645371"/>
              <a:ext cx="175308" cy="1753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03"/>
                <a:gd name="f4" fmla="val 3404"/>
                <a:gd name="f5" fmla="val 1013"/>
                <a:gd name="f6" fmla="val 1"/>
                <a:gd name="f7" fmla="val 922"/>
                <a:gd name="f8" fmla="val 835"/>
                <a:gd name="f9" fmla="val 32"/>
                <a:gd name="f10" fmla="val 788"/>
                <a:gd name="f11" fmla="val 95"/>
                <a:gd name="f12" fmla="val 127"/>
                <a:gd name="f13" fmla="val 757"/>
                <a:gd name="f14" fmla="val 883"/>
                <a:gd name="f15" fmla="val 1135"/>
                <a:gd name="f16" fmla="val 1229"/>
                <a:gd name="f17" fmla="val 174"/>
                <a:gd name="f18" fmla="val 1292"/>
                <a:gd name="f19" fmla="val 260"/>
                <a:gd name="f20" fmla="val 1324"/>
                <a:gd name="f21" fmla="val 351"/>
                <a:gd name="f22" fmla="val 442"/>
                <a:gd name="f23" fmla="val 536"/>
                <a:gd name="f24" fmla="val 599"/>
                <a:gd name="f25" fmla="val 694"/>
                <a:gd name="f26" fmla="val 1671"/>
                <a:gd name="f27" fmla="val 2616"/>
                <a:gd name="f28" fmla="val 1450"/>
                <a:gd name="f29" fmla="val 3372"/>
                <a:gd name="f30" fmla="val 2395"/>
                <a:gd name="f31" fmla="val 3057"/>
                <a:gd name="f32" fmla="val 3246"/>
                <a:gd name="f33" fmla="val 2868"/>
                <a:gd name="f34" fmla="val 2710"/>
                <a:gd name="f35" fmla="val 2363"/>
                <a:gd name="f36" fmla="val 1796"/>
                <a:gd name="f37" fmla="val 2238"/>
                <a:gd name="f38" fmla="val 1513"/>
                <a:gd name="f39" fmla="val 1599"/>
                <a:gd name="f40" fmla="val 1686"/>
                <a:gd name="f41" fmla="val 1773"/>
                <a:gd name="f42" fmla="val 1859"/>
                <a:gd name="f43" fmla="val 1922"/>
                <a:gd name="f44" fmla="val 2048"/>
                <a:gd name="f45" fmla="val 1261"/>
                <a:gd name="f46" fmla="val 1198"/>
                <a:gd name="f47" fmla="val 1103"/>
                <a:gd name="f48" fmla="*/ f0 1 3403"/>
                <a:gd name="f49" fmla="*/ f1 1 3404"/>
                <a:gd name="f50" fmla="+- f4 0 f2"/>
                <a:gd name="f51" fmla="+- f3 0 f2"/>
                <a:gd name="f52" fmla="*/ f51 1 3403"/>
                <a:gd name="f53" fmla="*/ f50 1 3404"/>
                <a:gd name="f54" fmla="*/ f2 1 f52"/>
                <a:gd name="f55" fmla="*/ f3 1 f52"/>
                <a:gd name="f56" fmla="*/ f2 1 f53"/>
                <a:gd name="f57" fmla="*/ f4 1 f53"/>
                <a:gd name="f58" fmla="*/ f54 f48 1"/>
                <a:gd name="f59" fmla="*/ f55 f48 1"/>
                <a:gd name="f60" fmla="*/ f57 f49 1"/>
                <a:gd name="f61" fmla="*/ f56 f4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8" t="f61" r="f59" b="f60"/>
              <a:pathLst>
                <a:path w="3403" h="340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6" y="f14"/>
                    <a:pt x="f6" y="f15"/>
                    <a:pt x="f12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lnTo>
                    <a:pt x="f25" y="f15"/>
                  </a:lnTo>
                  <a:lnTo>
                    <a:pt x="f25" y="f26"/>
                  </a:lnTo>
                  <a:cubicBezTo>
                    <a:pt x="f25" y="f27"/>
                    <a:pt x="f28" y="f29"/>
                    <a:pt x="f30" y="f29"/>
                  </a:cubicBezTo>
                  <a:lnTo>
                    <a:pt x="f31" y="f29"/>
                  </a:lnTo>
                  <a:lnTo>
                    <a:pt x="f31" y="f3"/>
                  </a:lnTo>
                  <a:cubicBezTo>
                    <a:pt x="f32" y="f3"/>
                    <a:pt x="f3" y="f32"/>
                    <a:pt x="f3" y="f31"/>
                  </a:cubicBezTo>
                  <a:cubicBezTo>
                    <a:pt x="f3" y="f33"/>
                    <a:pt x="f32" y="f34"/>
                    <a:pt x="f31" y="f34"/>
                  </a:cubicBezTo>
                  <a:lnTo>
                    <a:pt x="f35" y="f34"/>
                  </a:lnTo>
                  <a:cubicBezTo>
                    <a:pt x="f36" y="f34"/>
                    <a:pt x="f20" y="f37"/>
                    <a:pt x="f20" y="f26"/>
                  </a:cubicBezTo>
                  <a:lnTo>
                    <a:pt x="f20" y="f15"/>
                  </a:lnTo>
                  <a:lnTo>
                    <a:pt x="f28" y="f16"/>
                  </a:lnTo>
                  <a:cubicBezTo>
                    <a:pt x="f38" y="f18"/>
                    <a:pt x="f39" y="f20"/>
                    <a:pt x="f40" y="f20"/>
                  </a:cubicBezTo>
                  <a:cubicBezTo>
                    <a:pt x="f41" y="f20"/>
                    <a:pt x="f42" y="f18"/>
                    <a:pt x="f43" y="f16"/>
                  </a:cubicBezTo>
                  <a:cubicBezTo>
                    <a:pt x="f44" y="f15"/>
                    <a:pt x="f44" y="f14"/>
                    <a:pt x="f43" y="f13"/>
                  </a:cubicBezTo>
                  <a:lnTo>
                    <a:pt x="f45" y="f11"/>
                  </a:lnTo>
                  <a:cubicBezTo>
                    <a:pt x="f46" y="f9"/>
                    <a:pt x="f47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8" name="Google Shape;6830;p88">
              <a:extLst>
                <a:ext uri="{FF2B5EF4-FFF2-40B4-BE49-F238E27FC236}">
                  <a16:creationId xmlns:a16="http://schemas.microsoft.com/office/drawing/2014/main" id="{3204FD01-B8C3-4BCF-AF12-5BD353807359}"/>
                </a:ext>
              </a:extLst>
            </p:cNvPr>
            <p:cNvSpPr/>
            <p:nvPr/>
          </p:nvSpPr>
          <p:spPr>
            <a:xfrm>
              <a:off x="8926592" y="1221812"/>
              <a:ext cx="425260" cy="3165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255"/>
                <a:gd name="f4" fmla="val 6144"/>
                <a:gd name="f5" fmla="val 4191"/>
                <a:gd name="f6" fmla="val 2300"/>
                <a:gd name="f7" fmla="val 757"/>
                <a:gd name="f8" fmla="val 1544"/>
                <a:gd name="f9" fmla="val 3434"/>
                <a:gd name="f10" fmla="val 3529"/>
                <a:gd name="f11" fmla="val 347"/>
                <a:gd name="f12" fmla="val 3686"/>
                <a:gd name="f13" fmla="val 95"/>
                <a:gd name="f14" fmla="val 4033"/>
                <a:gd name="f15" fmla="val 4474"/>
                <a:gd name="f16" fmla="val 5135"/>
                <a:gd name="f17" fmla="val 1"/>
                <a:gd name="f18" fmla="val 5671"/>
                <a:gd name="f19" fmla="val 473"/>
                <a:gd name="f20" fmla="val 6143"/>
                <a:gd name="f21" fmla="val 1009"/>
                <a:gd name="f22" fmla="val 1135"/>
                <a:gd name="f23" fmla="val 1261"/>
                <a:gd name="f24" fmla="val 6112"/>
                <a:gd name="f25" fmla="val 1387"/>
                <a:gd name="f26" fmla="val 6080"/>
                <a:gd name="f27" fmla="val 3403"/>
                <a:gd name="f28" fmla="val 1890"/>
                <a:gd name="f29" fmla="val 2647"/>
                <a:gd name="f30" fmla="val 630"/>
                <a:gd name="f31" fmla="val 4128"/>
                <a:gd name="f32" fmla="val 5640"/>
                <a:gd name="f33" fmla="val 6900"/>
                <a:gd name="f34" fmla="val 6995"/>
                <a:gd name="f35" fmla="val 7121"/>
                <a:gd name="f36" fmla="val 7247"/>
                <a:gd name="f37" fmla="val 7782"/>
                <a:gd name="f38" fmla="val 8003"/>
                <a:gd name="f39" fmla="val 3623"/>
                <a:gd name="f40" fmla="val 7593"/>
                <a:gd name="f41" fmla="val 6050"/>
                <a:gd name="f42" fmla="*/ f0 1 8255"/>
                <a:gd name="f43" fmla="*/ f1 1 6144"/>
                <a:gd name="f44" fmla="+- f4 0 f2"/>
                <a:gd name="f45" fmla="+- f3 0 f2"/>
                <a:gd name="f46" fmla="*/ f45 1 8255"/>
                <a:gd name="f47" fmla="*/ f44 1 6144"/>
                <a:gd name="f48" fmla="*/ f2 1 f46"/>
                <a:gd name="f49" fmla="*/ f3 1 f46"/>
                <a:gd name="f50" fmla="*/ f2 1 f47"/>
                <a:gd name="f51" fmla="*/ f4 1 f47"/>
                <a:gd name="f52" fmla="*/ f48 f42 1"/>
                <a:gd name="f53" fmla="*/ f49 f42 1"/>
                <a:gd name="f54" fmla="*/ f51 f43 1"/>
                <a:gd name="f55" fmla="*/ f50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2" t="f55" r="f53" b="f54"/>
              <a:pathLst>
                <a:path w="8255" h="6144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11" y="f12"/>
                    <a:pt x="f13" y="f14"/>
                    <a:pt x="f13" y="f15"/>
                  </a:cubicBezTo>
                  <a:lnTo>
                    <a:pt x="f13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5" y="f26"/>
                  </a:cubicBezTo>
                  <a:lnTo>
                    <a:pt x="f25" y="f27"/>
                  </a:lnTo>
                  <a:cubicBezTo>
                    <a:pt x="f25" y="f28"/>
                    <a:pt x="f29" y="f30"/>
                    <a:pt x="f31" y="f30"/>
                  </a:cubicBezTo>
                  <a:cubicBezTo>
                    <a:pt x="f32" y="f30"/>
                    <a:pt x="f33" y="f28"/>
                    <a:pt x="f33" y="f27"/>
                  </a:cubicBezTo>
                  <a:lnTo>
                    <a:pt x="f33" y="f26"/>
                  </a:lnTo>
                  <a:cubicBezTo>
                    <a:pt x="f34" y="f24"/>
                    <a:pt x="f35" y="f20"/>
                    <a:pt x="f36" y="f20"/>
                  </a:cubicBezTo>
                  <a:cubicBezTo>
                    <a:pt x="f37" y="f20"/>
                    <a:pt x="f3" y="f18"/>
                    <a:pt x="f3" y="f16"/>
                  </a:cubicBezTo>
                  <a:lnTo>
                    <a:pt x="f3" y="f15"/>
                  </a:lnTo>
                  <a:cubicBezTo>
                    <a:pt x="f3" y="f14"/>
                    <a:pt x="f38" y="f39"/>
                    <a:pt x="f40" y="f10"/>
                  </a:cubicBezTo>
                  <a:lnTo>
                    <a:pt x="f40" y="f9"/>
                  </a:lnTo>
                  <a:cubicBezTo>
                    <a:pt x="f40" y="f8"/>
                    <a:pt x="f41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9" name="Google Shape;6831;p88">
              <a:extLst>
                <a:ext uri="{FF2B5EF4-FFF2-40B4-BE49-F238E27FC236}">
                  <a16:creationId xmlns:a16="http://schemas.microsoft.com/office/drawing/2014/main" id="{274C5958-E0F6-4C6D-AEE4-BCDBF814FB63}"/>
                </a:ext>
              </a:extLst>
            </p:cNvPr>
            <p:cNvSpPr/>
            <p:nvPr/>
          </p:nvSpPr>
          <p:spPr>
            <a:xfrm>
              <a:off x="9033686" y="1327260"/>
              <a:ext cx="215898" cy="1077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2091"/>
                <a:gd name="f5" fmla="val 1734"/>
                <a:gd name="f6" fmla="val 1"/>
                <a:gd name="f7" fmla="val 789"/>
                <a:gd name="f8" fmla="val 757"/>
                <a:gd name="f9" fmla="val 1702"/>
                <a:gd name="f10" fmla="val 2049"/>
                <a:gd name="f11" fmla="val 1230"/>
                <a:gd name="f12" fmla="val 1545"/>
                <a:gd name="f13" fmla="val 1891"/>
                <a:gd name="f14" fmla="val 2017"/>
                <a:gd name="f15" fmla="val 1986"/>
                <a:gd name="f16" fmla="val 1954"/>
                <a:gd name="f17" fmla="val 2080"/>
                <a:gd name="f18" fmla="val 1828"/>
                <a:gd name="f19" fmla="val 2238"/>
                <a:gd name="f20" fmla="val 1387"/>
                <a:gd name="f21" fmla="val 2458"/>
                <a:gd name="f22" fmla="val 2647"/>
                <a:gd name="f23" fmla="val 2805"/>
                <a:gd name="f24" fmla="val 2868"/>
                <a:gd name="f25" fmla="val 2942"/>
                <a:gd name="f26" fmla="val 2059"/>
                <a:gd name="f27" fmla="val 3091"/>
                <a:gd name="f28" fmla="val 2090"/>
                <a:gd name="f29" fmla="val 3266"/>
                <a:gd name="f30" fmla="val 3389"/>
                <a:gd name="f31" fmla="val 3525"/>
                <a:gd name="f32" fmla="val 2075"/>
                <a:gd name="f33" fmla="val 3656"/>
                <a:gd name="f34" fmla="val 4128"/>
                <a:gd name="f35" fmla="val 3340"/>
                <a:gd name="f36" fmla="val 2395"/>
                <a:gd name="f37" fmla="*/ f0 1 4191"/>
                <a:gd name="f38" fmla="*/ f1 1 2091"/>
                <a:gd name="f39" fmla="+- f4 0 f2"/>
                <a:gd name="f40" fmla="+- f3 0 f2"/>
                <a:gd name="f41" fmla="*/ f40 1 4191"/>
                <a:gd name="f42" fmla="*/ f39 1 2091"/>
                <a:gd name="f43" fmla="*/ f2 1 f41"/>
                <a:gd name="f44" fmla="*/ f3 1 f41"/>
                <a:gd name="f45" fmla="*/ f2 1 f42"/>
                <a:gd name="f46" fmla="*/ f4 1 f42"/>
                <a:gd name="f47" fmla="*/ f43 f37 1"/>
                <a:gd name="f48" fmla="*/ f44 f37 1"/>
                <a:gd name="f49" fmla="*/ f46 f38 1"/>
                <a:gd name="f50" fmla="*/ f45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50" r="f48" b="f49"/>
              <a:pathLst>
                <a:path w="4191" h="2091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lnTo>
                    <a:pt x="f11" y="f10"/>
                  </a:lnTo>
                  <a:cubicBezTo>
                    <a:pt x="f12" y="f10"/>
                    <a:pt x="f13" y="f10"/>
                    <a:pt x="f14" y="f15"/>
                  </a:cubicBezTo>
                  <a:cubicBezTo>
                    <a:pt x="f10" y="f16"/>
                    <a:pt x="f17" y="f18"/>
                    <a:pt x="f17" y="f5"/>
                  </a:cubicBezTo>
                  <a:cubicBezTo>
                    <a:pt x="f17" y="f12"/>
                    <a:pt x="f19" y="f20"/>
                    <a:pt x="f21" y="f20"/>
                  </a:cubicBezTo>
                  <a:cubicBezTo>
                    <a:pt x="f22" y="f20"/>
                    <a:pt x="f23" y="f12"/>
                    <a:pt x="f23" y="f5"/>
                  </a:cubicBezTo>
                  <a:cubicBezTo>
                    <a:pt x="f23" y="f18"/>
                    <a:pt x="f23" y="f16"/>
                    <a:pt x="f24" y="f15"/>
                  </a:cubicBez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31" y="f32"/>
                    <a:pt x="f33" y="f10"/>
                  </a:cubicBezTo>
                  <a:lnTo>
                    <a:pt x="f3" y="f10"/>
                  </a:lnTo>
                  <a:lnTo>
                    <a:pt x="f3" y="f9"/>
                  </a:lnTo>
                  <a:lnTo>
                    <a:pt x="f34" y="f9"/>
                  </a:lnTo>
                  <a:cubicBezTo>
                    <a:pt x="f34" y="f8"/>
                    <a:pt x="f35" y="f6"/>
                    <a:pt x="f36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0" name="Google Shape;6832;p88">
              <a:extLst>
                <a:ext uri="{FF2B5EF4-FFF2-40B4-BE49-F238E27FC236}">
                  <a16:creationId xmlns:a16="http://schemas.microsoft.com/office/drawing/2014/main" id="{3B963368-65F6-4DBA-93EB-8CF8CBD23F17}"/>
                </a:ext>
              </a:extLst>
            </p:cNvPr>
            <p:cNvSpPr/>
            <p:nvPr/>
          </p:nvSpPr>
          <p:spPr>
            <a:xfrm>
              <a:off x="9033686" y="1455477"/>
              <a:ext cx="215898" cy="1526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2963"/>
                <a:gd name="f5" fmla="val 2395"/>
                <a:gd name="f6" fmla="val 1"/>
                <a:gd name="f7" fmla="val 2080"/>
                <a:gd name="f8" fmla="val 253"/>
                <a:gd name="f9" fmla="val 1671"/>
                <a:gd name="f10" fmla="val 1230"/>
                <a:gd name="f11" fmla="val 914"/>
                <a:gd name="f12" fmla="val 2049"/>
                <a:gd name="f13" fmla="val 946"/>
                <a:gd name="f14" fmla="val 2962"/>
                <a:gd name="f15" fmla="val 2112"/>
                <a:gd name="f16" fmla="val 3246"/>
                <a:gd name="f17" fmla="val 3466"/>
                <a:gd name="f18" fmla="val 3088"/>
                <a:gd name="f19" fmla="val 2679"/>
                <a:gd name="f20" fmla="val 190"/>
                <a:gd name="f21" fmla="*/ f0 1 4191"/>
                <a:gd name="f22" fmla="*/ f1 1 2963"/>
                <a:gd name="f23" fmla="+- f4 0 f2"/>
                <a:gd name="f24" fmla="+- f3 0 f2"/>
                <a:gd name="f25" fmla="*/ f24 1 4191"/>
                <a:gd name="f26" fmla="*/ f23 1 2963"/>
                <a:gd name="f27" fmla="*/ f2 1 f25"/>
                <a:gd name="f28" fmla="*/ f3 1 f25"/>
                <a:gd name="f29" fmla="*/ f2 1 f26"/>
                <a:gd name="f30" fmla="*/ f4 1 f26"/>
                <a:gd name="f31" fmla="*/ f27 f21 1"/>
                <a:gd name="f32" fmla="*/ f28 f21 1"/>
                <a:gd name="f33" fmla="*/ f30 f22 1"/>
                <a:gd name="f34" fmla="*/ f29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4191" h="2963">
                  <a:moveTo>
                    <a:pt x="f5" y="f6"/>
                  </a:moveTo>
                  <a:cubicBezTo>
                    <a:pt x="f7" y="f8"/>
                    <a:pt x="f9" y="f8"/>
                    <a:pt x="f10" y="f8"/>
                  </a:cubicBezTo>
                  <a:lnTo>
                    <a:pt x="f6" y="f8"/>
                  </a:lnTo>
                  <a:lnTo>
                    <a:pt x="f6" y="f11"/>
                  </a:lnTo>
                  <a:cubicBezTo>
                    <a:pt x="f6" y="f12"/>
                    <a:pt x="f13" y="f14"/>
                    <a:pt x="f15" y="f14"/>
                  </a:cubicBezTo>
                  <a:cubicBezTo>
                    <a:pt x="f16" y="f14"/>
                    <a:pt x="f3" y="f12"/>
                    <a:pt x="f3" y="f11"/>
                  </a:cubicBezTo>
                  <a:lnTo>
                    <a:pt x="f3" y="f8"/>
                  </a:lnTo>
                  <a:lnTo>
                    <a:pt x="f17" y="f8"/>
                  </a:lnTo>
                  <a:cubicBezTo>
                    <a:pt x="f18" y="f8"/>
                    <a:pt x="f19" y="f20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6833;p88">
              <a:extLst>
                <a:ext uri="{FF2B5EF4-FFF2-40B4-BE49-F238E27FC236}">
                  <a16:creationId xmlns:a16="http://schemas.microsoft.com/office/drawing/2014/main" id="{55B455E3-09A2-4466-9FC5-D4C53A07287A}"/>
                </a:ext>
              </a:extLst>
            </p:cNvPr>
            <p:cNvSpPr/>
            <p:nvPr/>
          </p:nvSpPr>
          <p:spPr>
            <a:xfrm>
              <a:off x="9317736" y="1538267"/>
              <a:ext cx="215898" cy="1076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2090"/>
                <a:gd name="f5" fmla="val 1702"/>
                <a:gd name="f6" fmla="val 756"/>
                <a:gd name="f7" fmla="val 757"/>
                <a:gd name="f8" fmla="val 2048"/>
                <a:gd name="f9" fmla="val 1229"/>
                <a:gd name="f10" fmla="val 1544"/>
                <a:gd name="f11" fmla="val 1891"/>
                <a:gd name="f12" fmla="val 2017"/>
                <a:gd name="f13" fmla="val 1985"/>
                <a:gd name="f14" fmla="val 1954"/>
                <a:gd name="f15" fmla="val 2080"/>
                <a:gd name="f16" fmla="val 1828"/>
                <a:gd name="f17" fmla="val 1733"/>
                <a:gd name="f18" fmla="val 2237"/>
                <a:gd name="f19" fmla="val 1387"/>
                <a:gd name="f20" fmla="val 2458"/>
                <a:gd name="f21" fmla="val 2647"/>
                <a:gd name="f22" fmla="val 2804"/>
                <a:gd name="f23" fmla="val 2867"/>
                <a:gd name="f24" fmla="val 2941"/>
                <a:gd name="f25" fmla="val 2059"/>
                <a:gd name="f26" fmla="val 3091"/>
                <a:gd name="f27" fmla="val 3265"/>
                <a:gd name="f28" fmla="val 3388"/>
                <a:gd name="f29" fmla="val 3524"/>
                <a:gd name="f30" fmla="val 2074"/>
                <a:gd name="f31" fmla="val 3655"/>
                <a:gd name="f32" fmla="val 4190"/>
                <a:gd name="f33" fmla="val 4096"/>
                <a:gd name="f34" fmla="val 3308"/>
                <a:gd name="f35" fmla="val 2363"/>
                <a:gd name="f36" fmla="*/ f0 1 4191"/>
                <a:gd name="f37" fmla="*/ f1 1 2090"/>
                <a:gd name="f38" fmla="+- f4 0 f2"/>
                <a:gd name="f39" fmla="+- f3 0 f2"/>
                <a:gd name="f40" fmla="*/ f39 1 4191"/>
                <a:gd name="f41" fmla="*/ f38 1 2090"/>
                <a:gd name="f42" fmla="*/ f2 1 f40"/>
                <a:gd name="f43" fmla="*/ f3 1 f40"/>
                <a:gd name="f44" fmla="*/ f2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4191" h="2090">
                  <a:moveTo>
                    <a:pt x="f5" y="f2"/>
                  </a:moveTo>
                  <a:cubicBezTo>
                    <a:pt x="f6" y="f2"/>
                    <a:pt x="f2" y="f7"/>
                    <a:pt x="f2" y="f5"/>
                  </a:cubicBezTo>
                  <a:lnTo>
                    <a:pt x="f2" y="f8"/>
                  </a:lnTo>
                  <a:lnTo>
                    <a:pt x="f9" y="f8"/>
                  </a:lnTo>
                  <a:cubicBezTo>
                    <a:pt x="f10" y="f8"/>
                    <a:pt x="f11" y="f8"/>
                    <a:pt x="f12" y="f13"/>
                  </a:cubicBezTo>
                  <a:cubicBezTo>
                    <a:pt x="f8" y="f14"/>
                    <a:pt x="f15" y="f16"/>
                    <a:pt x="f15" y="f17"/>
                  </a:cubicBezTo>
                  <a:cubicBezTo>
                    <a:pt x="f15" y="f10"/>
                    <a:pt x="f18" y="f19"/>
                    <a:pt x="f20" y="f19"/>
                  </a:cubicBezTo>
                  <a:cubicBezTo>
                    <a:pt x="f21" y="f19"/>
                    <a:pt x="f22" y="f10"/>
                    <a:pt x="f22" y="f17"/>
                  </a:cubicBezTo>
                  <a:cubicBezTo>
                    <a:pt x="f22" y="f16"/>
                    <a:pt x="f22" y="f14"/>
                    <a:pt x="f23" y="f13"/>
                  </a:cubicBezTo>
                  <a:cubicBezTo>
                    <a:pt x="f24" y="f25"/>
                    <a:pt x="f26" y="f4"/>
                    <a:pt x="f27" y="f4"/>
                  </a:cubicBezTo>
                  <a:cubicBezTo>
                    <a:pt x="f28" y="f4"/>
                    <a:pt x="f29" y="f30"/>
                    <a:pt x="f31" y="f8"/>
                  </a:cubicBezTo>
                  <a:lnTo>
                    <a:pt x="f32" y="f8"/>
                  </a:lnTo>
                  <a:lnTo>
                    <a:pt x="f32" y="f5"/>
                  </a:lnTo>
                  <a:cubicBezTo>
                    <a:pt x="f33" y="f7"/>
                    <a:pt x="f34" y="f2"/>
                    <a:pt x="f3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2" name="Google Shape;6834;p88">
              <a:extLst>
                <a:ext uri="{FF2B5EF4-FFF2-40B4-BE49-F238E27FC236}">
                  <a16:creationId xmlns:a16="http://schemas.microsoft.com/office/drawing/2014/main" id="{7B326FCF-F614-4CEE-B9D5-34650E0FA440}"/>
                </a:ext>
              </a:extLst>
            </p:cNvPr>
            <p:cNvSpPr/>
            <p:nvPr/>
          </p:nvSpPr>
          <p:spPr>
            <a:xfrm>
              <a:off x="9316090" y="1666484"/>
              <a:ext cx="211052" cy="1542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7"/>
                <a:gd name="f4" fmla="val 2994"/>
                <a:gd name="f5" fmla="val 2395"/>
                <a:gd name="f6" fmla="val 2080"/>
                <a:gd name="f7" fmla="val 252"/>
                <a:gd name="f8" fmla="val 1639"/>
                <a:gd name="f9" fmla="val 1230"/>
                <a:gd name="f10" fmla="val 1"/>
                <a:gd name="f11" fmla="val 914"/>
                <a:gd name="f12" fmla="val 2048"/>
                <a:gd name="f13" fmla="val 2993"/>
                <a:gd name="f14" fmla="val 2049"/>
                <a:gd name="f15" fmla="val 3183"/>
                <a:gd name="f16" fmla="val 4096"/>
                <a:gd name="f17" fmla="val 3435"/>
                <a:gd name="f18" fmla="val 3025"/>
                <a:gd name="f19" fmla="val 2679"/>
                <a:gd name="f20" fmla="val 189"/>
                <a:gd name="f21" fmla="*/ f0 1 4097"/>
                <a:gd name="f22" fmla="*/ f1 1 2994"/>
                <a:gd name="f23" fmla="+- f4 0 f2"/>
                <a:gd name="f24" fmla="+- f3 0 f2"/>
                <a:gd name="f25" fmla="*/ f24 1 4097"/>
                <a:gd name="f26" fmla="*/ f23 1 2994"/>
                <a:gd name="f27" fmla="*/ f2 1 f25"/>
                <a:gd name="f28" fmla="*/ f3 1 f25"/>
                <a:gd name="f29" fmla="*/ f2 1 f26"/>
                <a:gd name="f30" fmla="*/ f4 1 f26"/>
                <a:gd name="f31" fmla="*/ f27 f21 1"/>
                <a:gd name="f32" fmla="*/ f28 f21 1"/>
                <a:gd name="f33" fmla="*/ f30 f22 1"/>
                <a:gd name="f34" fmla="*/ f29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4097" h="2994">
                  <a:moveTo>
                    <a:pt x="f5" y="f2"/>
                  </a:moveTo>
                  <a:cubicBezTo>
                    <a:pt x="f6" y="f7"/>
                    <a:pt x="f8" y="f7"/>
                    <a:pt x="f9" y="f7"/>
                  </a:cubicBezTo>
                  <a:lnTo>
                    <a:pt x="f10" y="f7"/>
                  </a:lnTo>
                  <a:lnTo>
                    <a:pt x="f10" y="f11"/>
                  </a:lnTo>
                  <a:cubicBezTo>
                    <a:pt x="f10" y="f12"/>
                    <a:pt x="f11" y="f13"/>
                    <a:pt x="f14" y="f13"/>
                  </a:cubicBezTo>
                  <a:cubicBezTo>
                    <a:pt x="f15" y="f13"/>
                    <a:pt x="f16" y="f12"/>
                    <a:pt x="f16" y="f11"/>
                  </a:cubicBezTo>
                  <a:lnTo>
                    <a:pt x="f16" y="f7"/>
                  </a:lnTo>
                  <a:lnTo>
                    <a:pt x="f17" y="f7"/>
                  </a:lnTo>
                  <a:cubicBezTo>
                    <a:pt x="f18" y="f7"/>
                    <a:pt x="f19" y="f20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3" name="Google Shape;6873;p88">
            <a:extLst>
              <a:ext uri="{FF2B5EF4-FFF2-40B4-BE49-F238E27FC236}">
                <a16:creationId xmlns:a16="http://schemas.microsoft.com/office/drawing/2014/main" id="{DD90B272-195C-4517-8218-2B9DBCB0EC2B}"/>
              </a:ext>
            </a:extLst>
          </p:cNvPr>
          <p:cNvGrpSpPr/>
          <p:nvPr/>
        </p:nvGrpSpPr>
        <p:grpSpPr>
          <a:xfrm>
            <a:off x="5860161" y="1222516"/>
            <a:ext cx="581027" cy="600568"/>
            <a:chOff x="5860161" y="1222516"/>
            <a:chExt cx="581027" cy="600568"/>
          </a:xfrm>
        </p:grpSpPr>
        <p:sp>
          <p:nvSpPr>
            <p:cNvPr id="74" name="Google Shape;6874;p88">
              <a:extLst>
                <a:ext uri="{FF2B5EF4-FFF2-40B4-BE49-F238E27FC236}">
                  <a16:creationId xmlns:a16="http://schemas.microsoft.com/office/drawing/2014/main" id="{C3D6E423-088C-478D-8302-95D013C24501}"/>
                </a:ext>
              </a:extLst>
            </p:cNvPr>
            <p:cNvSpPr/>
            <p:nvPr/>
          </p:nvSpPr>
          <p:spPr>
            <a:xfrm>
              <a:off x="6087389" y="1222516"/>
              <a:ext cx="353799" cy="3528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68"/>
                <a:gd name="f4" fmla="val 6850"/>
                <a:gd name="f5" fmla="val 3466"/>
                <a:gd name="f6" fmla="val 1355"/>
                <a:gd name="f7" fmla="val 4222"/>
                <a:gd name="f8" fmla="val 4852"/>
                <a:gd name="f9" fmla="val 1985"/>
                <a:gd name="f10" fmla="val 2741"/>
                <a:gd name="f11" fmla="val 4127"/>
                <a:gd name="f12" fmla="val 4348"/>
                <a:gd name="f13" fmla="val 4757"/>
                <a:gd name="f14" fmla="val 4600"/>
                <a:gd name="f15" fmla="val 4631"/>
                <a:gd name="f16" fmla="val 4821"/>
                <a:gd name="f17" fmla="val 4726"/>
                <a:gd name="f18" fmla="val 4915"/>
                <a:gd name="f19" fmla="val 5041"/>
                <a:gd name="f20" fmla="val 5262"/>
                <a:gd name="f21" fmla="val 5388"/>
                <a:gd name="f22" fmla="val 4663"/>
                <a:gd name="f23" fmla="val 5451"/>
                <a:gd name="f24" fmla="val 4576"/>
                <a:gd name="f25" fmla="val 5482"/>
                <a:gd name="f26" fmla="val 4489"/>
                <a:gd name="f27" fmla="val 4403"/>
                <a:gd name="f28" fmla="val 4316"/>
                <a:gd name="f29" fmla="val 4253"/>
                <a:gd name="f30" fmla="val 4190"/>
                <a:gd name="f31" fmla="val 5293"/>
                <a:gd name="f32" fmla="val 3970"/>
                <a:gd name="f33" fmla="val 5419"/>
                <a:gd name="f34" fmla="val 3749"/>
                <a:gd name="f35" fmla="val 5514"/>
                <a:gd name="f36" fmla="val 2709"/>
                <a:gd name="f37" fmla="val 2079"/>
                <a:gd name="f38" fmla="val 4884"/>
                <a:gd name="f39" fmla="val 1575"/>
                <a:gd name="f40" fmla="val 32"/>
                <a:gd name="f41" fmla="val 1576"/>
                <a:gd name="f42" fmla="val 3403"/>
                <a:gd name="f43" fmla="val 4001"/>
                <a:gd name="f44" fmla="val 189"/>
                <a:gd name="f45" fmla="val 4569"/>
                <a:gd name="f46" fmla="val 473"/>
                <a:gd name="f47" fmla="val 5104"/>
                <a:gd name="f48" fmla="val 6396"/>
                <a:gd name="f49" fmla="val 6522"/>
                <a:gd name="f50" fmla="val 6679"/>
                <a:gd name="f51" fmla="val 126"/>
                <a:gd name="f52" fmla="val 6774"/>
                <a:gd name="f53" fmla="val 172"/>
                <a:gd name="f54" fmla="val 6820"/>
                <a:gd name="f55" fmla="val 269"/>
                <a:gd name="f56" fmla="val 6849"/>
                <a:gd name="f57" fmla="val 367"/>
                <a:gd name="f58" fmla="val 403"/>
                <a:gd name="f59" fmla="val 439"/>
                <a:gd name="f60" fmla="val 6845"/>
                <a:gd name="f61" fmla="val 6837"/>
                <a:gd name="f62" fmla="val 1764"/>
                <a:gd name="f63" fmla="val 2300"/>
                <a:gd name="f64" fmla="val 2867"/>
                <a:gd name="f65" fmla="val 5356"/>
                <a:gd name="f66" fmla="val 1513"/>
                <a:gd name="f67" fmla="*/ f0 1 6868"/>
                <a:gd name="f68" fmla="*/ f1 1 6850"/>
                <a:gd name="f69" fmla="+- f4 0 f2"/>
                <a:gd name="f70" fmla="+- f3 0 f2"/>
                <a:gd name="f71" fmla="*/ f70 1 6868"/>
                <a:gd name="f72" fmla="*/ f69 1 6850"/>
                <a:gd name="f73" fmla="*/ f2 1 f71"/>
                <a:gd name="f74" fmla="*/ f3 1 f71"/>
                <a:gd name="f75" fmla="*/ f2 1 f72"/>
                <a:gd name="f76" fmla="*/ f4 1 f72"/>
                <a:gd name="f77" fmla="*/ f73 f67 1"/>
                <a:gd name="f78" fmla="*/ f74 f67 1"/>
                <a:gd name="f79" fmla="*/ f76 f68 1"/>
                <a:gd name="f80" fmla="*/ f75 f6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7" t="f80" r="f78" b="f79"/>
              <a:pathLst>
                <a:path w="6868" h="685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14"/>
                    <a:pt x="f15" y="f16"/>
                  </a:cubicBezTo>
                  <a:lnTo>
                    <a:pt x="f17" y="f18"/>
                  </a:lnTo>
                  <a:cubicBezTo>
                    <a:pt x="f8" y="f19"/>
                    <a:pt x="f8" y="f20"/>
                    <a:pt x="f17" y="f21"/>
                  </a:cubicBez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9" y="f21"/>
                  </a:cubicBezTo>
                  <a:lnTo>
                    <a:pt x="f30" y="f31"/>
                  </a:lnTo>
                  <a:cubicBezTo>
                    <a:pt x="f32" y="f33"/>
                    <a:pt x="f34" y="f35"/>
                    <a:pt x="f5" y="f35"/>
                  </a:cubicBezTo>
                  <a:cubicBezTo>
                    <a:pt x="f36" y="f35"/>
                    <a:pt x="f37" y="f38"/>
                    <a:pt x="f37" y="f11"/>
                  </a:cubicBezTo>
                  <a:lnTo>
                    <a:pt x="f37" y="f10"/>
                  </a:lnTo>
                  <a:cubicBezTo>
                    <a:pt x="f37" y="f9"/>
                    <a:pt x="f36" y="f6"/>
                    <a:pt x="f5" y="f6"/>
                  </a:cubicBezTo>
                  <a:close/>
                  <a:moveTo>
                    <a:pt x="f5" y="f2"/>
                  </a:moveTo>
                  <a:cubicBezTo>
                    <a:pt x="f39" y="f2"/>
                    <a:pt x="f40" y="f41"/>
                    <a:pt x="f40" y="f42"/>
                  </a:cubicBezTo>
                  <a:cubicBezTo>
                    <a:pt x="f40" y="f43"/>
                    <a:pt x="f44" y="f45"/>
                    <a:pt x="f46" y="f47"/>
                  </a:cubicBezTo>
                  <a:lnTo>
                    <a:pt x="f40" y="f48"/>
                  </a:lnTo>
                  <a:cubicBezTo>
                    <a:pt x="f2" y="f49"/>
                    <a:pt x="f40" y="f50"/>
                    <a:pt x="f51" y="f52"/>
                  </a:cubicBezTo>
                  <a:cubicBezTo>
                    <a:pt x="f53" y="f54"/>
                    <a:pt x="f55" y="f56"/>
                    <a:pt x="f57" y="f56"/>
                  </a:cubicBezTo>
                  <a:cubicBezTo>
                    <a:pt x="f58" y="f56"/>
                    <a:pt x="f59" y="f60"/>
                    <a:pt x="f46" y="f61"/>
                  </a:cubicBezTo>
                  <a:lnTo>
                    <a:pt x="f62" y="f48"/>
                  </a:lnTo>
                  <a:cubicBezTo>
                    <a:pt x="f63" y="f50"/>
                    <a:pt x="f64" y="f61"/>
                    <a:pt x="f5" y="f61"/>
                  </a:cubicBezTo>
                  <a:cubicBezTo>
                    <a:pt x="f65" y="f61"/>
                    <a:pt x="f3" y="f31"/>
                    <a:pt x="f3" y="f42"/>
                  </a:cubicBezTo>
                  <a:cubicBezTo>
                    <a:pt x="f3" y="f66"/>
                    <a:pt x="f65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5" name="Google Shape;6875;p88">
              <a:extLst>
                <a:ext uri="{FF2B5EF4-FFF2-40B4-BE49-F238E27FC236}">
                  <a16:creationId xmlns:a16="http://schemas.microsoft.com/office/drawing/2014/main" id="{C23227AF-DB23-4FC7-8265-E467598D359B}"/>
                </a:ext>
              </a:extLst>
            </p:cNvPr>
            <p:cNvSpPr/>
            <p:nvPr/>
          </p:nvSpPr>
          <p:spPr>
            <a:xfrm>
              <a:off x="6231791" y="1329619"/>
              <a:ext cx="68259" cy="1396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5"/>
                <a:gd name="f4" fmla="val 2711"/>
                <a:gd name="f5" fmla="val 663"/>
                <a:gd name="f6" fmla="val 1"/>
                <a:gd name="f7" fmla="val 253"/>
                <a:gd name="f8" fmla="val 316"/>
                <a:gd name="f9" fmla="val 662"/>
                <a:gd name="f10" fmla="val 2048"/>
                <a:gd name="f11" fmla="val 2427"/>
                <a:gd name="f12" fmla="val 2710"/>
                <a:gd name="f13" fmla="val 694"/>
                <a:gd name="f14" fmla="val 789"/>
                <a:gd name="f15" fmla="val 820"/>
                <a:gd name="f16" fmla="val 2679"/>
                <a:gd name="f17" fmla="val 757"/>
                <a:gd name="f18" fmla="val 2584"/>
                <a:gd name="f19" fmla="val 631"/>
                <a:gd name="f20" fmla="val 2490"/>
                <a:gd name="f21" fmla="val 2238"/>
                <a:gd name="f22" fmla="val 2111"/>
                <a:gd name="f23" fmla="val 804"/>
                <a:gd name="f24" fmla="val 2064"/>
                <a:gd name="f25" fmla="val 891"/>
                <a:gd name="f26" fmla="val 2041"/>
                <a:gd name="f27" fmla="val 978"/>
                <a:gd name="f28" fmla="val 1064"/>
                <a:gd name="f29" fmla="val 1151"/>
                <a:gd name="f30" fmla="val 1198"/>
                <a:gd name="f31" fmla="val 1293"/>
                <a:gd name="f32" fmla="val 2206"/>
                <a:gd name="f33" fmla="val 2175"/>
                <a:gd name="f34" fmla="val 1324"/>
                <a:gd name="f35" fmla="val 2080"/>
                <a:gd name="f36" fmla="val 284"/>
                <a:gd name="f37" fmla="val 1041"/>
                <a:gd name="f38" fmla="*/ f0 1 1325"/>
                <a:gd name="f39" fmla="*/ f1 1 2711"/>
                <a:gd name="f40" fmla="+- f4 0 f2"/>
                <a:gd name="f41" fmla="+- f3 0 f2"/>
                <a:gd name="f42" fmla="*/ f41 1 1325"/>
                <a:gd name="f43" fmla="*/ f40 1 2711"/>
                <a:gd name="f44" fmla="*/ f2 1 f42"/>
                <a:gd name="f45" fmla="*/ f3 1 f42"/>
                <a:gd name="f46" fmla="*/ f2 1 f43"/>
                <a:gd name="f47" fmla="*/ f4 1 f43"/>
                <a:gd name="f48" fmla="*/ f44 f38 1"/>
                <a:gd name="f49" fmla="*/ f45 f38 1"/>
                <a:gd name="f50" fmla="*/ f47 f39 1"/>
                <a:gd name="f51" fmla="*/ f46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8" t="f51" r="f49" b="f50"/>
              <a:pathLst>
                <a:path w="1325" h="2711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cubicBezTo>
                    <a:pt x="f6" y="f11"/>
                    <a:pt x="f8" y="f12"/>
                    <a:pt x="f5" y="f12"/>
                  </a:cubicBezTo>
                  <a:cubicBezTo>
                    <a:pt x="f13" y="f12"/>
                    <a:pt x="f14" y="f12"/>
                    <a:pt x="f15" y="f16"/>
                  </a:cubicBezTo>
                  <a:lnTo>
                    <a:pt x="f17" y="f18"/>
                  </a:lnTo>
                  <a:cubicBezTo>
                    <a:pt x="f19" y="f20"/>
                    <a:pt x="f19" y="f21"/>
                    <a:pt x="f17" y="f22"/>
                  </a:cubicBezTo>
                  <a:cubicBezTo>
                    <a:pt x="f23" y="f24"/>
                    <a:pt x="f25" y="f26"/>
                    <a:pt x="f27" y="f26"/>
                  </a:cubicBezTo>
                  <a:cubicBezTo>
                    <a:pt x="f28" y="f26"/>
                    <a:pt x="f29" y="f24"/>
                    <a:pt x="f30" y="f22"/>
                  </a:cubicBezTo>
                  <a:lnTo>
                    <a:pt x="f31" y="f32"/>
                  </a:lnTo>
                  <a:cubicBezTo>
                    <a:pt x="f31" y="f33"/>
                    <a:pt x="f34" y="f35"/>
                    <a:pt x="f34" y="f10"/>
                  </a:cubicBezTo>
                  <a:lnTo>
                    <a:pt x="f34" y="f9"/>
                  </a:lnTo>
                  <a:cubicBezTo>
                    <a:pt x="f34" y="f36"/>
                    <a:pt x="f37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6" name="Google Shape;6876;p88">
              <a:extLst>
                <a:ext uri="{FF2B5EF4-FFF2-40B4-BE49-F238E27FC236}">
                  <a16:creationId xmlns:a16="http://schemas.microsoft.com/office/drawing/2014/main" id="{79EF10DC-ECF7-454D-9E51-1849FDE19A8A}"/>
                </a:ext>
              </a:extLst>
            </p:cNvPr>
            <p:cNvSpPr/>
            <p:nvPr/>
          </p:nvSpPr>
          <p:spPr>
            <a:xfrm>
              <a:off x="5928311" y="1503273"/>
              <a:ext cx="142856" cy="14290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3"/>
                <a:gd name="f4" fmla="val 2774"/>
                <a:gd name="f5" fmla="val 1387"/>
                <a:gd name="f6" fmla="val 1"/>
                <a:gd name="f7" fmla="val 631"/>
                <a:gd name="f8" fmla="val 64"/>
                <a:gd name="f9" fmla="val 2143"/>
                <a:gd name="f10" fmla="*/ f0 1 2773"/>
                <a:gd name="f11" fmla="*/ f1 1 2774"/>
                <a:gd name="f12" fmla="+- f4 0 f2"/>
                <a:gd name="f13" fmla="+- f3 0 f2"/>
                <a:gd name="f14" fmla="*/ f13 1 2773"/>
                <a:gd name="f15" fmla="*/ f12 1 2774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2773" h="2774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8" y="f9"/>
                    <a:pt x="f7" y="f3"/>
                    <a:pt x="f5" y="f3"/>
                  </a:cubicBezTo>
                  <a:cubicBezTo>
                    <a:pt x="f9" y="f3"/>
                    <a:pt x="f3" y="f9"/>
                    <a:pt x="f3" y="f5"/>
                  </a:cubicBezTo>
                  <a:cubicBezTo>
                    <a:pt x="f3" y="f7"/>
                    <a:pt x="f9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6877;p88">
              <a:extLst>
                <a:ext uri="{FF2B5EF4-FFF2-40B4-BE49-F238E27FC236}">
                  <a16:creationId xmlns:a16="http://schemas.microsoft.com/office/drawing/2014/main" id="{F21FC390-A5EB-45B4-A233-A50360CB51D0}"/>
                </a:ext>
              </a:extLst>
            </p:cNvPr>
            <p:cNvSpPr/>
            <p:nvPr/>
          </p:nvSpPr>
          <p:spPr>
            <a:xfrm>
              <a:off x="5860161" y="1680182"/>
              <a:ext cx="282449" cy="14290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2774"/>
                <a:gd name="f5" fmla="val 2741"/>
                <a:gd name="f6" fmla="val 1"/>
                <a:gd name="f7" fmla="val 1387"/>
                <a:gd name="f8" fmla="val 221"/>
                <a:gd name="f9" fmla="val 1040"/>
                <a:gd name="f10" fmla="val 32"/>
                <a:gd name="f11" fmla="val 2364"/>
                <a:gd name="f12" fmla="val 2553"/>
                <a:gd name="f13" fmla="val 158"/>
                <a:gd name="f14" fmla="val 2773"/>
                <a:gd name="f15" fmla="val 347"/>
                <a:gd name="f16" fmla="val 5104"/>
                <a:gd name="f17" fmla="val 5325"/>
                <a:gd name="f18" fmla="val 5482"/>
                <a:gd name="f19" fmla="val 5262"/>
                <a:gd name="f20" fmla="val 4127"/>
                <a:gd name="f21" fmla="*/ f0 1 5483"/>
                <a:gd name="f22" fmla="*/ f1 1 2774"/>
                <a:gd name="f23" fmla="+- f4 0 f2"/>
                <a:gd name="f24" fmla="+- f3 0 f2"/>
                <a:gd name="f25" fmla="*/ f24 1 5483"/>
                <a:gd name="f26" fmla="*/ f23 1 2774"/>
                <a:gd name="f27" fmla="*/ f2 1 f25"/>
                <a:gd name="f28" fmla="*/ f3 1 f25"/>
                <a:gd name="f29" fmla="*/ f2 1 f26"/>
                <a:gd name="f30" fmla="*/ f4 1 f26"/>
                <a:gd name="f31" fmla="*/ f27 f21 1"/>
                <a:gd name="f32" fmla="*/ f28 f21 1"/>
                <a:gd name="f33" fmla="*/ f30 f22 1"/>
                <a:gd name="f34" fmla="*/ f29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5483" h="277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18" y="f12"/>
                    <a:pt x="f18" y="f11"/>
                  </a:cubicBezTo>
                  <a:cubicBezTo>
                    <a:pt x="f19" y="f9"/>
                    <a:pt x="f20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8" name="Google Shape;6884;p88">
            <a:extLst>
              <a:ext uri="{FF2B5EF4-FFF2-40B4-BE49-F238E27FC236}">
                <a16:creationId xmlns:a16="http://schemas.microsoft.com/office/drawing/2014/main" id="{7A2EE69F-9933-4FD6-BF7B-2A8F2565943C}"/>
              </a:ext>
            </a:extLst>
          </p:cNvPr>
          <p:cNvGrpSpPr/>
          <p:nvPr/>
        </p:nvGrpSpPr>
        <p:grpSpPr>
          <a:xfrm>
            <a:off x="9993550" y="1221812"/>
            <a:ext cx="571354" cy="601382"/>
            <a:chOff x="9993550" y="1221812"/>
            <a:chExt cx="571354" cy="601382"/>
          </a:xfrm>
        </p:grpSpPr>
        <p:sp>
          <p:nvSpPr>
            <p:cNvPr id="79" name="Google Shape;6885;p88">
              <a:extLst>
                <a:ext uri="{FF2B5EF4-FFF2-40B4-BE49-F238E27FC236}">
                  <a16:creationId xmlns:a16="http://schemas.microsoft.com/office/drawing/2014/main" id="{F9D5AF00-B5E0-42E1-842F-7739FB473CFE}"/>
                </a:ext>
              </a:extLst>
            </p:cNvPr>
            <p:cNvSpPr/>
            <p:nvPr/>
          </p:nvSpPr>
          <p:spPr>
            <a:xfrm>
              <a:off x="10418755" y="1662461"/>
              <a:ext cx="68205" cy="698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4"/>
                <a:gd name="f4" fmla="val 1356"/>
                <a:gd name="f5" fmla="val 662"/>
                <a:gd name="f6" fmla="val 284"/>
                <a:gd name="f7" fmla="val 1"/>
                <a:gd name="f8" fmla="val 315"/>
                <a:gd name="f9" fmla="val 693"/>
                <a:gd name="f10" fmla="val 1040"/>
                <a:gd name="f11" fmla="val 1355"/>
                <a:gd name="f12" fmla="*/ f0 1 1324"/>
                <a:gd name="f13" fmla="*/ f1 1 1356"/>
                <a:gd name="f14" fmla="+- f4 0 f2"/>
                <a:gd name="f15" fmla="+- f3 0 f2"/>
                <a:gd name="f16" fmla="*/ f15 1 1324"/>
                <a:gd name="f17" fmla="*/ f14 1 1356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1324" h="1356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6" y="f11"/>
                    <a:pt x="f5" y="f11"/>
                  </a:cubicBezTo>
                  <a:cubicBezTo>
                    <a:pt x="f10" y="f11"/>
                    <a:pt x="f3" y="f10"/>
                    <a:pt x="f3" y="f9"/>
                  </a:cubicBezTo>
                  <a:cubicBezTo>
                    <a:pt x="f3" y="f8"/>
                    <a:pt x="f10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0" name="Google Shape;6886;p88">
              <a:extLst>
                <a:ext uri="{FF2B5EF4-FFF2-40B4-BE49-F238E27FC236}">
                  <a16:creationId xmlns:a16="http://schemas.microsoft.com/office/drawing/2014/main" id="{2309D7FD-5220-4187-8F3C-C4C47ECE5A5D}"/>
                </a:ext>
              </a:extLst>
            </p:cNvPr>
            <p:cNvSpPr/>
            <p:nvPr/>
          </p:nvSpPr>
          <p:spPr>
            <a:xfrm>
              <a:off x="10240255" y="1222635"/>
              <a:ext cx="35743" cy="2126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4128"/>
                <a:gd name="f5" fmla="val 347"/>
                <a:gd name="f6" fmla="val 1"/>
                <a:gd name="f7" fmla="val 158"/>
                <a:gd name="f8" fmla="val 95"/>
                <a:gd name="f9" fmla="val 4096"/>
                <a:gd name="f10" fmla="val 221"/>
                <a:gd name="f11" fmla="val 473"/>
                <a:gd name="f12" fmla="val 567"/>
                <a:gd name="f13" fmla="val 693"/>
                <a:gd name="f14" fmla="val 536"/>
                <a:gd name="f15" fmla="*/ f0 1 694"/>
                <a:gd name="f16" fmla="*/ f1 1 4128"/>
                <a:gd name="f17" fmla="+- f4 0 f2"/>
                <a:gd name="f18" fmla="+- f3 0 f2"/>
                <a:gd name="f19" fmla="*/ f18 1 694"/>
                <a:gd name="f20" fmla="*/ f17 1 4128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694" h="4128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lnTo>
                    <a:pt x="f2" y="f4"/>
                  </a:lnTo>
                  <a:cubicBezTo>
                    <a:pt x="f8" y="f9"/>
                    <a:pt x="f10" y="f9"/>
                    <a:pt x="f5" y="f9"/>
                  </a:cubicBezTo>
                  <a:cubicBezTo>
                    <a:pt x="f11" y="f9"/>
                    <a:pt x="f12" y="f9"/>
                    <a:pt x="f13" y="f4"/>
                  </a:cubicBezTo>
                  <a:lnTo>
                    <a:pt x="f13" y="f5"/>
                  </a:lnTo>
                  <a:cubicBezTo>
                    <a:pt x="f13" y="f7"/>
                    <a:pt x="f14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1" name="Google Shape;6887;p88">
              <a:extLst>
                <a:ext uri="{FF2B5EF4-FFF2-40B4-BE49-F238E27FC236}">
                  <a16:creationId xmlns:a16="http://schemas.microsoft.com/office/drawing/2014/main" id="{4B05BE5B-F261-4509-B91F-4A85DC0EE3A1}"/>
                </a:ext>
              </a:extLst>
            </p:cNvPr>
            <p:cNvSpPr/>
            <p:nvPr/>
          </p:nvSpPr>
          <p:spPr>
            <a:xfrm>
              <a:off x="10204557" y="1470684"/>
              <a:ext cx="105494" cy="1058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8"/>
                <a:gd name="f4" fmla="val 2054"/>
                <a:gd name="f5" fmla="val 938"/>
                <a:gd name="f6" fmla="val 417"/>
                <a:gd name="f7" fmla="val 451"/>
                <a:gd name="f8" fmla="val 1014"/>
                <a:gd name="f9" fmla="val 1549"/>
                <a:gd name="f10" fmla="val 473"/>
                <a:gd name="f11" fmla="val 1040"/>
                <a:gd name="f12" fmla="val 1575"/>
                <a:gd name="f13" fmla="val 1581"/>
                <a:gd name="f14" fmla="val 447"/>
                <a:gd name="f15" fmla="val 6"/>
                <a:gd name="f16" fmla="val 1006"/>
                <a:gd name="f17" fmla="val 2"/>
                <a:gd name="f18" fmla="val 972"/>
                <a:gd name="f19" fmla="*/ f0 1 2048"/>
                <a:gd name="f20" fmla="*/ f1 1 2054"/>
                <a:gd name="f21" fmla="+- f4 0 f2"/>
                <a:gd name="f22" fmla="+- f3 0 f2"/>
                <a:gd name="f23" fmla="*/ f22 1 2048"/>
                <a:gd name="f24" fmla="*/ f21 1 2054"/>
                <a:gd name="f25" fmla="*/ f2 1 f23"/>
                <a:gd name="f26" fmla="*/ f3 1 f23"/>
                <a:gd name="f27" fmla="*/ f2 1 f24"/>
                <a:gd name="f28" fmla="*/ f4 1 f24"/>
                <a:gd name="f29" fmla="*/ f25 f19 1"/>
                <a:gd name="f30" fmla="*/ f26 f19 1"/>
                <a:gd name="f31" fmla="*/ f28 f20 1"/>
                <a:gd name="f32" fmla="*/ f27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2048" h="2054">
                  <a:moveTo>
                    <a:pt x="f5" y="f2"/>
                  </a:moveTo>
                  <a:cubicBezTo>
                    <a:pt x="f6" y="f2"/>
                    <a:pt x="f2" y="f7"/>
                    <a:pt x="f2" y="f8"/>
                  </a:cubicBezTo>
                  <a:cubicBezTo>
                    <a:pt x="f2" y="f9"/>
                    <a:pt x="f10" y="f4"/>
                    <a:pt x="f11" y="f4"/>
                  </a:cubicBezTo>
                  <a:cubicBezTo>
                    <a:pt x="f12" y="f4"/>
                    <a:pt x="f3" y="f13"/>
                    <a:pt x="f3" y="f8"/>
                  </a:cubicBezTo>
                  <a:cubicBezTo>
                    <a:pt x="f3" y="f14"/>
                    <a:pt x="f12" y="f15"/>
                    <a:pt x="f11" y="f15"/>
                  </a:cubicBezTo>
                  <a:cubicBezTo>
                    <a:pt x="f16" y="f17"/>
                    <a:pt x="f18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2" name="Google Shape;6888;p88">
              <a:extLst>
                <a:ext uri="{FF2B5EF4-FFF2-40B4-BE49-F238E27FC236}">
                  <a16:creationId xmlns:a16="http://schemas.microsoft.com/office/drawing/2014/main" id="{AAFC1E14-2038-4817-A00F-8B16266D73C4}"/>
                </a:ext>
              </a:extLst>
            </p:cNvPr>
            <p:cNvSpPr/>
            <p:nvPr/>
          </p:nvSpPr>
          <p:spPr>
            <a:xfrm>
              <a:off x="10102300" y="1587828"/>
              <a:ext cx="329485" cy="2353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96"/>
                <a:gd name="f4" fmla="val 4569"/>
                <a:gd name="f5" fmla="val 1954"/>
                <a:gd name="f6" fmla="val 2520"/>
                <a:gd name="f7" fmla="val 4222"/>
                <a:gd name="f8" fmla="val 4411"/>
                <a:gd name="f9" fmla="val 158"/>
                <a:gd name="f10" fmla="val 4568"/>
                <a:gd name="f11" fmla="val 347"/>
                <a:gd name="f12" fmla="val 3781"/>
                <a:gd name="f13" fmla="val 3970"/>
                <a:gd name="f14" fmla="val 4127"/>
                <a:gd name="f15" fmla="val 3875"/>
                <a:gd name="f16" fmla="val 5136"/>
                <a:gd name="f17" fmla="val 5577"/>
                <a:gd name="f18" fmla="val 3844"/>
                <a:gd name="f19" fmla="val 6018"/>
                <a:gd name="f20" fmla="val 3718"/>
                <a:gd name="f21" fmla="val 3434"/>
                <a:gd name="f22" fmla="val 5986"/>
                <a:gd name="f23" fmla="val 3277"/>
                <a:gd name="f24" fmla="val 5608"/>
                <a:gd name="f25" fmla="val 2930"/>
                <a:gd name="f26" fmla="val 5514"/>
                <a:gd name="f27" fmla="val 2489"/>
                <a:gd name="f28" fmla="val 4442"/>
                <a:gd name="f29" fmla="val 3497"/>
                <a:gd name="f30" fmla="val 2741"/>
                <a:gd name="f31" fmla="val 1733"/>
                <a:gd name="f32" fmla="val 788"/>
                <a:gd name="f33" fmla="val 410"/>
                <a:gd name="f34" fmla="val 2426"/>
                <a:gd name="f35" fmla="val 315"/>
                <a:gd name="f36" fmla="val 2206"/>
                <a:gd name="f37" fmla="val 189"/>
                <a:gd name="f38" fmla="*/ f0 1 6396"/>
                <a:gd name="f39" fmla="*/ f1 1 4569"/>
                <a:gd name="f40" fmla="+- f4 0 f2"/>
                <a:gd name="f41" fmla="+- f3 0 f2"/>
                <a:gd name="f42" fmla="*/ f41 1 6396"/>
                <a:gd name="f43" fmla="*/ f40 1 4569"/>
                <a:gd name="f44" fmla="*/ f2 1 f42"/>
                <a:gd name="f45" fmla="*/ f3 1 f42"/>
                <a:gd name="f46" fmla="*/ f2 1 f43"/>
                <a:gd name="f47" fmla="*/ f4 1 f43"/>
                <a:gd name="f48" fmla="*/ f44 f38 1"/>
                <a:gd name="f49" fmla="*/ f45 f38 1"/>
                <a:gd name="f50" fmla="*/ f47 f39 1"/>
                <a:gd name="f51" fmla="*/ f46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8" t="f51" r="f49" b="f50"/>
              <a:pathLst>
                <a:path w="6396" h="4569">
                  <a:moveTo>
                    <a:pt x="f5" y="f2"/>
                  </a:moveTo>
                  <a:lnTo>
                    <a:pt x="f2" y="f6"/>
                  </a:lnTo>
                  <a:lnTo>
                    <a:pt x="f2" y="f7"/>
                  </a:lnTo>
                  <a:cubicBezTo>
                    <a:pt x="f2" y="f8"/>
                    <a:pt x="f9" y="f10"/>
                    <a:pt x="f11" y="f10"/>
                  </a:cubicBezTo>
                  <a:lnTo>
                    <a:pt x="f12" y="f10"/>
                  </a:lnTo>
                  <a:cubicBezTo>
                    <a:pt x="f13" y="f10"/>
                    <a:pt x="f14" y="f8"/>
                    <a:pt x="f14" y="f7"/>
                  </a:cubicBezTo>
                  <a:lnTo>
                    <a:pt x="f14" y="f15"/>
                  </a:lnTo>
                  <a:lnTo>
                    <a:pt x="f16" y="f15"/>
                  </a:lnTo>
                  <a:cubicBezTo>
                    <a:pt x="f17" y="f18"/>
                    <a:pt x="f19" y="f20"/>
                    <a:pt x="f3" y="f21"/>
                  </a:cubicBezTo>
                  <a:cubicBezTo>
                    <a:pt x="f22" y="f23"/>
                    <a:pt x="f24" y="f25"/>
                    <a:pt x="f26" y="f27"/>
                  </a:cubicBezTo>
                  <a:lnTo>
                    <a:pt x="f28" y="f27"/>
                  </a:lnTo>
                  <a:cubicBezTo>
                    <a:pt x="f29" y="f27"/>
                    <a:pt x="f30" y="f31"/>
                    <a:pt x="f30" y="f32"/>
                  </a:cubicBezTo>
                  <a:lnTo>
                    <a:pt x="f30" y="f33"/>
                  </a:lnTo>
                  <a:cubicBezTo>
                    <a:pt x="f34" y="f35"/>
                    <a:pt x="f36" y="f37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3" name="Google Shape;6889;p88">
              <a:extLst>
                <a:ext uri="{FF2B5EF4-FFF2-40B4-BE49-F238E27FC236}">
                  <a16:creationId xmlns:a16="http://schemas.microsoft.com/office/drawing/2014/main" id="{0833C3E5-E3A5-4489-A9DE-7A39FEC1C378}"/>
                </a:ext>
              </a:extLst>
            </p:cNvPr>
            <p:cNvSpPr/>
            <p:nvPr/>
          </p:nvSpPr>
          <p:spPr>
            <a:xfrm>
              <a:off x="10274308" y="1397934"/>
              <a:ext cx="262981" cy="2856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05"/>
                <a:gd name="f4" fmla="val 5545"/>
                <a:gd name="f5" fmla="val 4128"/>
                <a:gd name="f6" fmla="val 694"/>
                <a:gd name="f7" fmla="val 662"/>
                <a:gd name="f8" fmla="val 1040"/>
                <a:gd name="f9" fmla="val 1103"/>
                <a:gd name="f10" fmla="val 1355"/>
                <a:gd name="f11" fmla="val 1387"/>
                <a:gd name="f12" fmla="val 1827"/>
                <a:gd name="f13" fmla="val 2426"/>
                <a:gd name="f14" fmla="val 3245"/>
                <a:gd name="f15" fmla="val 788"/>
                <a:gd name="f16" fmla="val 3938"/>
                <a:gd name="f17" fmla="val 1"/>
                <a:gd name="f18" fmla="val 4127"/>
                <a:gd name="f19" fmla="val 4505"/>
                <a:gd name="f20" fmla="val 5072"/>
                <a:gd name="f21" fmla="val 473"/>
                <a:gd name="f22" fmla="val 1009"/>
                <a:gd name="f23" fmla="val 2080"/>
                <a:gd name="f24" fmla="val 2238"/>
                <a:gd name="f25" fmla="val 4946"/>
                <a:gd name="f26" fmla="val 2742"/>
                <a:gd name="f27" fmla="val 3372"/>
                <a:gd name="f28" fmla="val 3624"/>
                <a:gd name="f29" fmla="val 3844"/>
                <a:gd name="f30" fmla="val 4600"/>
                <a:gd name="f31" fmla="val 4065"/>
                <a:gd name="f32" fmla="val 4726"/>
                <a:gd name="f33" fmla="val 4443"/>
                <a:gd name="f34" fmla="val 4064"/>
                <a:gd name="f35" fmla="val 4758"/>
                <a:gd name="f36" fmla="val 4916"/>
                <a:gd name="f37" fmla="val 3655"/>
                <a:gd name="f38" fmla="val 3340"/>
                <a:gd name="f39" fmla="val 2993"/>
                <a:gd name="f40" fmla="val 4947"/>
                <a:gd name="f41" fmla="val 2678"/>
                <a:gd name="f42" fmla="val 1008"/>
                <a:gd name="f43" fmla="*/ f0 1 5105"/>
                <a:gd name="f44" fmla="*/ f1 1 5545"/>
                <a:gd name="f45" fmla="+- f4 0 f2"/>
                <a:gd name="f46" fmla="+- f3 0 f2"/>
                <a:gd name="f47" fmla="*/ f46 1 5105"/>
                <a:gd name="f48" fmla="*/ f45 1 5545"/>
                <a:gd name="f49" fmla="*/ f2 1 f47"/>
                <a:gd name="f50" fmla="*/ f3 1 f47"/>
                <a:gd name="f51" fmla="*/ f2 1 f48"/>
                <a:gd name="f52" fmla="*/ f4 1 f48"/>
                <a:gd name="f53" fmla="*/ f49 f43 1"/>
                <a:gd name="f54" fmla="*/ f50 f43 1"/>
                <a:gd name="f55" fmla="*/ f52 f44 1"/>
                <a:gd name="f56" fmla="*/ f51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3" t="f56" r="f54" b="f55"/>
              <a:pathLst>
                <a:path w="5105" h="5545">
                  <a:moveTo>
                    <a:pt x="f5" y="f2"/>
                  </a:moveTo>
                  <a:lnTo>
                    <a:pt x="f6" y="f7"/>
                  </a:lnTo>
                  <a:lnTo>
                    <a:pt x="f6" y="f8"/>
                  </a:lnTo>
                  <a:cubicBezTo>
                    <a:pt x="f9" y="f10"/>
                    <a:pt x="f11" y="f12"/>
                    <a:pt x="f11" y="f13"/>
                  </a:cubicBezTo>
                  <a:cubicBezTo>
                    <a:pt x="f11" y="f14"/>
                    <a:pt x="f15" y="f16"/>
                    <a:pt x="f17" y="f18"/>
                  </a:cubicBezTo>
                  <a:lnTo>
                    <a:pt x="f17" y="f19"/>
                  </a:lnTo>
                  <a:cubicBezTo>
                    <a:pt x="f17" y="f20"/>
                    <a:pt x="f21" y="f4"/>
                    <a:pt x="f22" y="f4"/>
                  </a:cubicBezTo>
                  <a:lnTo>
                    <a:pt x="f23" y="f4"/>
                  </a:lnTo>
                  <a:cubicBezTo>
                    <a:pt x="f24" y="f25"/>
                    <a:pt x="f26" y="f19"/>
                    <a:pt x="f27" y="f19"/>
                  </a:cubicBezTo>
                  <a:cubicBezTo>
                    <a:pt x="f28" y="f19"/>
                    <a:pt x="f29" y="f30"/>
                    <a:pt x="f31" y="f32"/>
                  </a:cubicBezTo>
                  <a:lnTo>
                    <a:pt x="f31" y="f18"/>
                  </a:lnTo>
                  <a:lnTo>
                    <a:pt x="f5" y="f18"/>
                  </a:lnTo>
                  <a:cubicBezTo>
                    <a:pt x="f33" y="f34"/>
                    <a:pt x="f35" y="f16"/>
                    <a:pt x="f36" y="f37"/>
                  </a:cubicBezTo>
                  <a:cubicBezTo>
                    <a:pt x="f3" y="f38"/>
                    <a:pt x="f3" y="f39"/>
                    <a:pt x="f40" y="f41"/>
                  </a:cubicBezTo>
                  <a:lnTo>
                    <a:pt x="f5" y="f42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4" name="Google Shape;6890;p88">
              <a:extLst>
                <a:ext uri="{FF2B5EF4-FFF2-40B4-BE49-F238E27FC236}">
                  <a16:creationId xmlns:a16="http://schemas.microsoft.com/office/drawing/2014/main" id="{57B79C2E-E5BA-432C-93D0-BBB4C7BF4B59}"/>
                </a:ext>
              </a:extLst>
            </p:cNvPr>
            <p:cNvSpPr/>
            <p:nvPr/>
          </p:nvSpPr>
          <p:spPr>
            <a:xfrm>
              <a:off x="10313252" y="1221812"/>
              <a:ext cx="251652" cy="1729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5"/>
                <a:gd name="f4" fmla="val 3357"/>
                <a:gd name="f5" fmla="val 3376"/>
                <a:gd name="f6" fmla="val 1"/>
                <a:gd name="f7" fmla="val 3025"/>
                <a:gd name="f8" fmla="val 2679"/>
                <a:gd name="f9" fmla="val 143"/>
                <a:gd name="f10" fmla="val 2427"/>
                <a:gd name="f11" fmla="val 426"/>
                <a:gd name="f12" fmla="val 2143"/>
                <a:gd name="f13" fmla="val 678"/>
                <a:gd name="f14" fmla="val 3356"/>
                <a:gd name="f15" fmla="val 4191"/>
                <a:gd name="f16" fmla="val 2537"/>
                <a:gd name="f17" fmla="val 4349"/>
                <a:gd name="f18" fmla="val 2379"/>
                <a:gd name="f19" fmla="val 4884"/>
                <a:gd name="f20" fmla="val 1844"/>
                <a:gd name="f21" fmla="val 962"/>
                <a:gd name="f22" fmla="val 4081"/>
                <a:gd name="f23" fmla="val 3726"/>
                <a:gd name="f24" fmla="*/ f0 1 4885"/>
                <a:gd name="f25" fmla="*/ f1 1 3357"/>
                <a:gd name="f26" fmla="+- f4 0 f2"/>
                <a:gd name="f27" fmla="+- f3 0 f2"/>
                <a:gd name="f28" fmla="*/ f27 1 4885"/>
                <a:gd name="f29" fmla="*/ f26 1 3357"/>
                <a:gd name="f30" fmla="*/ f2 1 f28"/>
                <a:gd name="f31" fmla="*/ f3 1 f28"/>
                <a:gd name="f32" fmla="*/ f2 1 f29"/>
                <a:gd name="f33" fmla="*/ f4 1 f29"/>
                <a:gd name="f34" fmla="*/ f30 f24 1"/>
                <a:gd name="f35" fmla="*/ f31 f24 1"/>
                <a:gd name="f36" fmla="*/ f33 f25 1"/>
                <a:gd name="f37" fmla="*/ f32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4885" h="335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6" y="f13"/>
                  </a:lnTo>
                  <a:lnTo>
                    <a:pt x="f6" y="f14"/>
                  </a:lnTo>
                  <a:lnTo>
                    <a:pt x="f15" y="f16"/>
                  </a:lnTo>
                  <a:lnTo>
                    <a:pt x="f17" y="f18"/>
                  </a:lnTo>
                  <a:cubicBezTo>
                    <a:pt x="f19" y="f20"/>
                    <a:pt x="f19" y="f21"/>
                    <a:pt x="f17" y="f11"/>
                  </a:cubicBezTo>
                  <a:cubicBezTo>
                    <a:pt x="f22" y="f9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5" name="Google Shape;6891;p88">
              <a:extLst>
                <a:ext uri="{FF2B5EF4-FFF2-40B4-BE49-F238E27FC236}">
                  <a16:creationId xmlns:a16="http://schemas.microsoft.com/office/drawing/2014/main" id="{C84B3767-E3A9-45B0-82CC-8EE0979A43DA}"/>
                </a:ext>
              </a:extLst>
            </p:cNvPr>
            <p:cNvSpPr/>
            <p:nvPr/>
          </p:nvSpPr>
          <p:spPr>
            <a:xfrm>
              <a:off x="9993550" y="1259979"/>
              <a:ext cx="211006" cy="40902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6"/>
                <a:gd name="f4" fmla="val 7940"/>
                <a:gd name="f5" fmla="val 1828"/>
                <a:gd name="f6" fmla="val 95"/>
                <a:gd name="f7" fmla="val 1985"/>
                <a:gd name="f8" fmla="val 4316"/>
                <a:gd name="f9" fmla="val 5766"/>
                <a:gd name="f10" fmla="val 757"/>
                <a:gd name="f11" fmla="val 7120"/>
                <a:gd name="f12" fmla="val 1954"/>
                <a:gd name="f13" fmla="val 7939"/>
                <a:gd name="f14" fmla="val 3592"/>
                <a:gd name="f15" fmla="val 5829"/>
                <a:gd name="f16" fmla="val 3466"/>
                <a:gd name="f17" fmla="val 5576"/>
                <a:gd name="f18" fmla="val 3434"/>
                <a:gd name="f19" fmla="val 5356"/>
                <a:gd name="f20" fmla="val 5104"/>
                <a:gd name="f21" fmla="val 4568"/>
                <a:gd name="f22" fmla="val 3718"/>
                <a:gd name="f23" fmla="val 4033"/>
                <a:gd name="f24" fmla="*/ f0 1 4096"/>
                <a:gd name="f25" fmla="*/ f1 1 7940"/>
                <a:gd name="f26" fmla="+- f4 0 f2"/>
                <a:gd name="f27" fmla="+- f3 0 f2"/>
                <a:gd name="f28" fmla="*/ f27 1 4096"/>
                <a:gd name="f29" fmla="*/ f26 1 7940"/>
                <a:gd name="f30" fmla="*/ f2 1 f28"/>
                <a:gd name="f31" fmla="*/ f3 1 f28"/>
                <a:gd name="f32" fmla="*/ f2 1 f29"/>
                <a:gd name="f33" fmla="*/ f4 1 f29"/>
                <a:gd name="f34" fmla="*/ f30 f24 1"/>
                <a:gd name="f35" fmla="*/ f31 f24 1"/>
                <a:gd name="f36" fmla="*/ f33 f25 1"/>
                <a:gd name="f37" fmla="*/ f32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4096" h="7940">
                  <a:moveTo>
                    <a:pt x="f3" y="f2"/>
                  </a:moveTo>
                  <a:cubicBezTo>
                    <a:pt x="f5" y="f6"/>
                    <a:pt x="f2" y="f7"/>
                    <a:pt x="f2" y="f8"/>
                  </a:cubicBezTo>
                  <a:cubicBezTo>
                    <a:pt x="f2" y="f9"/>
                    <a:pt x="f10" y="f11"/>
                    <a:pt x="f12" y="f13"/>
                  </a:cubicBezTo>
                  <a:lnTo>
                    <a:pt x="f14" y="f15"/>
                  </a:lnTo>
                  <a:cubicBezTo>
                    <a:pt x="f16" y="f17"/>
                    <a:pt x="f18" y="f19"/>
                    <a:pt x="f18" y="f20"/>
                  </a:cubicBezTo>
                  <a:cubicBezTo>
                    <a:pt x="f18" y="f21"/>
                    <a:pt x="f22" y="f23"/>
                    <a:pt x="f3" y="f22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6" name="Google Shape;6922;p88">
            <a:extLst>
              <a:ext uri="{FF2B5EF4-FFF2-40B4-BE49-F238E27FC236}">
                <a16:creationId xmlns:a16="http://schemas.microsoft.com/office/drawing/2014/main" id="{5DA3841F-D5A4-49FA-BA72-491BB998F01C}"/>
              </a:ext>
            </a:extLst>
          </p:cNvPr>
          <p:cNvGrpSpPr/>
          <p:nvPr/>
        </p:nvGrpSpPr>
        <p:grpSpPr>
          <a:xfrm>
            <a:off x="6627580" y="1222516"/>
            <a:ext cx="564797" cy="600568"/>
            <a:chOff x="6627580" y="1222516"/>
            <a:chExt cx="564797" cy="600568"/>
          </a:xfrm>
        </p:grpSpPr>
        <p:sp>
          <p:nvSpPr>
            <p:cNvPr id="87" name="Google Shape;6923;p88">
              <a:extLst>
                <a:ext uri="{FF2B5EF4-FFF2-40B4-BE49-F238E27FC236}">
                  <a16:creationId xmlns:a16="http://schemas.microsoft.com/office/drawing/2014/main" id="{11B0B759-2780-48D1-9F1F-7C58F39CA0F7}"/>
                </a:ext>
              </a:extLst>
            </p:cNvPr>
            <p:cNvSpPr/>
            <p:nvPr/>
          </p:nvSpPr>
          <p:spPr>
            <a:xfrm>
              <a:off x="6734674" y="1608786"/>
              <a:ext cx="173708" cy="714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1387"/>
                <a:gd name="f5" fmla="val 1670"/>
                <a:gd name="f6" fmla="val 1"/>
                <a:gd name="f7" fmla="val 883"/>
                <a:gd name="f8" fmla="val 158"/>
                <a:gd name="f9" fmla="val 599"/>
                <a:gd name="f10" fmla="val 3371"/>
                <a:gd name="f11" fmla="val 3214"/>
                <a:gd name="f12" fmla="val 2489"/>
                <a:gd name="f13" fmla="*/ f0 1 3372"/>
                <a:gd name="f14" fmla="*/ f1 1 1387"/>
                <a:gd name="f15" fmla="+- f4 0 f2"/>
                <a:gd name="f16" fmla="+- f3 0 f2"/>
                <a:gd name="f17" fmla="*/ f16 1 3372"/>
                <a:gd name="f18" fmla="*/ f15 1 1387"/>
                <a:gd name="f19" fmla="*/ f2 1 f17"/>
                <a:gd name="f20" fmla="*/ f3 1 f17"/>
                <a:gd name="f21" fmla="*/ f2 1 f18"/>
                <a:gd name="f22" fmla="*/ f4 1 f18"/>
                <a:gd name="f23" fmla="*/ f19 f13 1"/>
                <a:gd name="f24" fmla="*/ f20 f13 1"/>
                <a:gd name="f25" fmla="*/ f22 f14 1"/>
                <a:gd name="f26" fmla="*/ f2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3372" h="1387">
                  <a:moveTo>
                    <a:pt x="f5" y="f6"/>
                  </a:moveTo>
                  <a:cubicBezTo>
                    <a:pt x="f7" y="f6"/>
                    <a:pt x="f8" y="f9"/>
                    <a:pt x="f2" y="f4"/>
                  </a:cubicBezTo>
                  <a:lnTo>
                    <a:pt x="f10" y="f4"/>
                  </a:lnTo>
                  <a:cubicBezTo>
                    <a:pt x="f11" y="f9"/>
                    <a:pt x="f12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8" name="Google Shape;6924;p88">
              <a:extLst>
                <a:ext uri="{FF2B5EF4-FFF2-40B4-BE49-F238E27FC236}">
                  <a16:creationId xmlns:a16="http://schemas.microsoft.com/office/drawing/2014/main" id="{2F8BEE58-B6EE-4E80-9913-6D5CDA3249DA}"/>
                </a:ext>
              </a:extLst>
            </p:cNvPr>
            <p:cNvSpPr/>
            <p:nvPr/>
          </p:nvSpPr>
          <p:spPr>
            <a:xfrm>
              <a:off x="6872630" y="1524405"/>
              <a:ext cx="142856" cy="15584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3"/>
                <a:gd name="f4" fmla="val 3025"/>
                <a:gd name="f5" fmla="val 2111"/>
                <a:gd name="f6" fmla="val 1387"/>
                <a:gd name="f7" fmla="val 221"/>
                <a:gd name="f8" fmla="val 1298"/>
                <a:gd name="f9" fmla="val 265"/>
                <a:gd name="f10" fmla="val 1179"/>
                <a:gd name="f11" fmla="val 290"/>
                <a:gd name="f12" fmla="val 1049"/>
                <a:gd name="f13" fmla="val 808"/>
                <a:gd name="f14" fmla="val 531"/>
                <a:gd name="f15" fmla="val 205"/>
                <a:gd name="f16" fmla="val 347"/>
                <a:gd name="f17" fmla="val 378"/>
                <a:gd name="f18" fmla="val 63"/>
                <a:gd name="f19" fmla="val 189"/>
                <a:gd name="f20" fmla="val 315"/>
                <a:gd name="f21" fmla="val 662"/>
                <a:gd name="f22" fmla="val 977"/>
                <a:gd name="f23" fmla="val 1229"/>
                <a:gd name="f24" fmla="val 725"/>
                <a:gd name="f25" fmla="val 1575"/>
                <a:gd name="f26" fmla="val 2237"/>
                <a:gd name="f27" fmla="val 1355"/>
                <a:gd name="f28" fmla="val 2521"/>
                <a:gd name="f29" fmla="val 2300"/>
                <a:gd name="f30" fmla="val 126"/>
                <a:gd name="f31" fmla="*/ f0 1 2773"/>
                <a:gd name="f32" fmla="*/ f1 1 3025"/>
                <a:gd name="f33" fmla="+- f4 0 f2"/>
                <a:gd name="f34" fmla="+- f3 0 f2"/>
                <a:gd name="f35" fmla="*/ f34 1 2773"/>
                <a:gd name="f36" fmla="*/ f33 1 3025"/>
                <a:gd name="f37" fmla="*/ f2 1 f35"/>
                <a:gd name="f38" fmla="*/ f3 1 f35"/>
                <a:gd name="f39" fmla="*/ f2 1 f36"/>
                <a:gd name="f40" fmla="*/ f4 1 f36"/>
                <a:gd name="f41" fmla="*/ f37 f31 1"/>
                <a:gd name="f42" fmla="*/ f38 f31 1"/>
                <a:gd name="f43" fmla="*/ f40 f32 1"/>
                <a:gd name="f44" fmla="*/ f39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2773" h="3025">
                  <a:moveTo>
                    <a:pt x="f5" y="f2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2" y="f11"/>
                  </a:cubicBezTo>
                  <a:cubicBezTo>
                    <a:pt x="f13" y="f11"/>
                    <a:pt x="f14" y="f15"/>
                    <a:pt x="f16" y="f2"/>
                  </a:cubicBezTo>
                  <a:lnTo>
                    <a:pt x="f16" y="f2"/>
                  </a:lnTo>
                  <a:cubicBezTo>
                    <a:pt x="f17" y="f18"/>
                    <a:pt x="f17" y="f19"/>
                    <a:pt x="f17" y="f20"/>
                  </a:cubicBezTo>
                  <a:cubicBezTo>
                    <a:pt x="f17" y="f21"/>
                    <a:pt x="f7" y="f22"/>
                    <a:pt x="f2" y="f23"/>
                  </a:cubicBezTo>
                  <a:cubicBezTo>
                    <a:pt x="f24" y="f25"/>
                    <a:pt x="f23" y="f26"/>
                    <a:pt x="f27" y="f4"/>
                  </a:cubicBezTo>
                  <a:lnTo>
                    <a:pt x="f3" y="f4"/>
                  </a:lnTo>
                  <a:lnTo>
                    <a:pt x="f3" y="f7"/>
                  </a:lnTo>
                  <a:cubicBezTo>
                    <a:pt x="f28" y="f19"/>
                    <a:pt x="f29" y="f30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9" name="Google Shape;6925;p88">
              <a:extLst>
                <a:ext uri="{FF2B5EF4-FFF2-40B4-BE49-F238E27FC236}">
                  <a16:creationId xmlns:a16="http://schemas.microsoft.com/office/drawing/2014/main" id="{D43E530E-B238-4E4E-8A91-CFD733FB2E54}"/>
                </a:ext>
              </a:extLst>
            </p:cNvPr>
            <p:cNvSpPr/>
            <p:nvPr/>
          </p:nvSpPr>
          <p:spPr>
            <a:xfrm>
              <a:off x="6632426" y="1328028"/>
              <a:ext cx="259735" cy="35219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042"/>
                <a:gd name="f4" fmla="val 6837"/>
                <a:gd name="f5" fmla="val 1"/>
                <a:gd name="f6" fmla="val 1418"/>
                <a:gd name="f7" fmla="val 1450"/>
                <a:gd name="f8" fmla="val 6018"/>
                <a:gd name="f9" fmla="val 1954"/>
                <a:gd name="f10" fmla="val 5356"/>
                <a:gd name="f11" fmla="val 2679"/>
                <a:gd name="f12" fmla="val 4978"/>
                <a:gd name="f13" fmla="val 2427"/>
                <a:gd name="f14" fmla="val 4757"/>
                <a:gd name="f15" fmla="val 2301"/>
                <a:gd name="f16" fmla="val 4442"/>
                <a:gd name="f17" fmla="val 4064"/>
                <a:gd name="f18" fmla="val 3340"/>
                <a:gd name="f19" fmla="val 2931"/>
                <a:gd name="f20" fmla="val 2710"/>
                <a:gd name="f21" fmla="val 3687"/>
                <a:gd name="f22" fmla="val 4128"/>
                <a:gd name="f23" fmla="val 4474"/>
                <a:gd name="f24" fmla="val 2899"/>
                <a:gd name="f25" fmla="val 4758"/>
                <a:gd name="f26" fmla="val 3214"/>
                <a:gd name="f27" fmla="val 4726"/>
                <a:gd name="f28" fmla="val 3056"/>
                <a:gd name="f29" fmla="val 4789"/>
                <a:gd name="f30" fmla="val 2741"/>
                <a:gd name="f31" fmla="val 5041"/>
                <a:gd name="f32" fmla="val 2016"/>
                <a:gd name="f33" fmla="val 4821"/>
                <a:gd name="f34" fmla="val 1607"/>
                <a:gd name="f35" fmla="val 1134"/>
                <a:gd name="f36" fmla="val 662"/>
                <a:gd name="f37" fmla="val 410"/>
                <a:gd name="f38" fmla="val 189"/>
                <a:gd name="f39" fmla="*/ f0 1 5042"/>
                <a:gd name="f40" fmla="*/ f1 1 6837"/>
                <a:gd name="f41" fmla="+- f4 0 f2"/>
                <a:gd name="f42" fmla="+- f3 0 f2"/>
                <a:gd name="f43" fmla="*/ f42 1 5042"/>
                <a:gd name="f44" fmla="*/ f41 1 6837"/>
                <a:gd name="f45" fmla="*/ f2 1 f43"/>
                <a:gd name="f46" fmla="*/ f3 1 f43"/>
                <a:gd name="f47" fmla="*/ f2 1 f44"/>
                <a:gd name="f48" fmla="*/ f4 1 f44"/>
                <a:gd name="f49" fmla="*/ f45 f39 1"/>
                <a:gd name="f50" fmla="*/ f46 f39 1"/>
                <a:gd name="f51" fmla="*/ f48 f40 1"/>
                <a:gd name="f52" fmla="*/ f47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5042" h="6837">
                  <a:moveTo>
                    <a:pt x="f5" y="f2"/>
                  </a:moveTo>
                  <a:lnTo>
                    <a:pt x="f5" y="f4"/>
                  </a:lnTo>
                  <a:lnTo>
                    <a:pt x="f6" y="f4"/>
                  </a:ln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5" y="f17"/>
                  </a:cubicBezTo>
                  <a:cubicBezTo>
                    <a:pt x="f15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5" y="f26"/>
                  </a:cubicBezTo>
                  <a:cubicBezTo>
                    <a:pt x="f27" y="f28"/>
                    <a:pt x="f25" y="f24"/>
                    <a:pt x="f29" y="f30"/>
                  </a:cubicBezTo>
                  <a:lnTo>
                    <a:pt x="f31" y="f32"/>
                  </a:lnTo>
                  <a:cubicBezTo>
                    <a:pt x="f33" y="f34"/>
                    <a:pt x="f25" y="f35"/>
                    <a:pt x="f25" y="f36"/>
                  </a:cubicBezTo>
                  <a:cubicBezTo>
                    <a:pt x="f25" y="f37"/>
                    <a:pt x="f29" y="f38"/>
                    <a:pt x="f33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0" name="Google Shape;6926;p88">
              <a:extLst>
                <a:ext uri="{FF2B5EF4-FFF2-40B4-BE49-F238E27FC236}">
                  <a16:creationId xmlns:a16="http://schemas.microsoft.com/office/drawing/2014/main" id="{72B473D0-D3DD-4D52-90B3-3D5A6746E56B}"/>
                </a:ext>
              </a:extLst>
            </p:cNvPr>
            <p:cNvSpPr/>
            <p:nvPr/>
          </p:nvSpPr>
          <p:spPr>
            <a:xfrm>
              <a:off x="6788249" y="1503273"/>
              <a:ext cx="69796" cy="698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55"/>
                <a:gd name="f4" fmla="val 1356"/>
                <a:gd name="f5" fmla="val 662"/>
                <a:gd name="f6" fmla="val 1"/>
                <a:gd name="f7" fmla="val 315"/>
                <a:gd name="f8" fmla="val 316"/>
                <a:gd name="f9" fmla="val 694"/>
                <a:gd name="f10" fmla="val 1040"/>
                <a:gd name="f11" fmla="*/ f0 1 1355"/>
                <a:gd name="f12" fmla="*/ f1 1 1356"/>
                <a:gd name="f13" fmla="+- f4 0 f2"/>
                <a:gd name="f14" fmla="+- f3 0 f2"/>
                <a:gd name="f15" fmla="*/ f14 1 1355"/>
                <a:gd name="f16" fmla="*/ f13 1 1356"/>
                <a:gd name="f17" fmla="*/ f2 1 f15"/>
                <a:gd name="f18" fmla="*/ f3 1 f15"/>
                <a:gd name="f19" fmla="*/ f2 1 f16"/>
                <a:gd name="f20" fmla="*/ f4 1 f16"/>
                <a:gd name="f21" fmla="*/ f17 f11 1"/>
                <a:gd name="f22" fmla="*/ f18 f11 1"/>
                <a:gd name="f23" fmla="*/ f20 f12 1"/>
                <a:gd name="f24" fmla="*/ f19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1355" h="1356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3"/>
                    <a:pt x="f5" y="f3"/>
                  </a:cubicBezTo>
                  <a:cubicBezTo>
                    <a:pt x="f10" y="f3"/>
                    <a:pt x="f3" y="f10"/>
                    <a:pt x="f3" y="f9"/>
                  </a:cubicBezTo>
                  <a:cubicBezTo>
                    <a:pt x="f3" y="f8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1" name="Google Shape;6927;p88">
              <a:extLst>
                <a:ext uri="{FF2B5EF4-FFF2-40B4-BE49-F238E27FC236}">
                  <a16:creationId xmlns:a16="http://schemas.microsoft.com/office/drawing/2014/main" id="{0DB6AEC2-9E9F-4804-A942-84E16164918C}"/>
                </a:ext>
              </a:extLst>
            </p:cNvPr>
            <p:cNvSpPr/>
            <p:nvPr/>
          </p:nvSpPr>
          <p:spPr>
            <a:xfrm>
              <a:off x="6909928" y="1223394"/>
              <a:ext cx="282449" cy="27992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5434"/>
                <a:gd name="f5" fmla="val 2710"/>
                <a:gd name="f6" fmla="val 992"/>
                <a:gd name="f7" fmla="val 2899"/>
                <a:gd name="f8" fmla="val 3057"/>
                <a:gd name="f9" fmla="val 1149"/>
                <a:gd name="f10" fmla="val 1338"/>
                <a:gd name="f11" fmla="val 1559"/>
                <a:gd name="f12" fmla="val 1716"/>
                <a:gd name="f13" fmla="val 2521"/>
                <a:gd name="f14" fmla="val 2364"/>
                <a:gd name="f15" fmla="val 2395"/>
                <a:gd name="f16" fmla="val 2553"/>
                <a:gd name="f17" fmla="val 2742"/>
                <a:gd name="f18" fmla="val 2346"/>
                <a:gd name="f19" fmla="val 2962"/>
                <a:gd name="f20" fmla="val 3120"/>
                <a:gd name="f21" fmla="val 2504"/>
                <a:gd name="f22" fmla="val 2693"/>
                <a:gd name="f23" fmla="val 4079"/>
                <a:gd name="f24" fmla="val 4268"/>
                <a:gd name="f25" fmla="val 4426"/>
                <a:gd name="f26" fmla="val 2646"/>
                <a:gd name="f27" fmla="val 1359"/>
                <a:gd name="f28" fmla="val 1"/>
                <a:gd name="f29" fmla="val 1099"/>
                <a:gd name="f30" fmla="val 2724"/>
                <a:gd name="f31" fmla="val 3197"/>
                <a:gd name="f32" fmla="val 127"/>
                <a:gd name="f33" fmla="val 3638"/>
                <a:gd name="f34" fmla="val 348"/>
                <a:gd name="f35" fmla="val 4016"/>
                <a:gd name="f36" fmla="val 33"/>
                <a:gd name="f37" fmla="val 4961"/>
                <a:gd name="f38" fmla="val 5087"/>
                <a:gd name="f39" fmla="val 5245"/>
                <a:gd name="f40" fmla="val 5339"/>
                <a:gd name="f41" fmla="val 167"/>
                <a:gd name="f42" fmla="val 5399"/>
                <a:gd name="f43" fmla="val 245"/>
                <a:gd name="f44" fmla="val 5421"/>
                <a:gd name="f45" fmla="val 329"/>
                <a:gd name="f46" fmla="val 377"/>
                <a:gd name="f47" fmla="val 427"/>
                <a:gd name="f48" fmla="val 5414"/>
                <a:gd name="f49" fmla="val 474"/>
                <a:gd name="f50" fmla="val 5402"/>
                <a:gd name="f51" fmla="val 1419"/>
                <a:gd name="f52" fmla="val 1797"/>
                <a:gd name="f53" fmla="val 2238"/>
                <a:gd name="f54" fmla="val 4254"/>
                <a:gd name="f55" fmla="val 4237"/>
                <a:gd name="f56" fmla="val 1275"/>
                <a:gd name="f57" fmla="val 4317"/>
                <a:gd name="f58" fmla="val 78"/>
                <a:gd name="f59" fmla="val 15"/>
                <a:gd name="f60" fmla="val 2815"/>
                <a:gd name="f61" fmla="val 5"/>
                <a:gd name="f62" fmla="val 2731"/>
                <a:gd name="f63" fmla="*/ f0 1 5483"/>
                <a:gd name="f64" fmla="*/ f1 1 5434"/>
                <a:gd name="f65" fmla="+- f4 0 f2"/>
                <a:gd name="f66" fmla="+- f3 0 f2"/>
                <a:gd name="f67" fmla="*/ f66 1 5483"/>
                <a:gd name="f68" fmla="*/ f65 1 5434"/>
                <a:gd name="f69" fmla="*/ f2 1 f67"/>
                <a:gd name="f70" fmla="*/ f3 1 f67"/>
                <a:gd name="f71" fmla="*/ f2 1 f68"/>
                <a:gd name="f72" fmla="*/ f4 1 f68"/>
                <a:gd name="f73" fmla="*/ f69 f63 1"/>
                <a:gd name="f74" fmla="*/ f70 f63 1"/>
                <a:gd name="f75" fmla="*/ f72 f64 1"/>
                <a:gd name="f76" fmla="*/ f71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5483" h="5434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5" y="f9"/>
                    <a:pt x="f16" y="f6"/>
                    <a:pt x="f5" y="f6"/>
                  </a:cubicBezTo>
                  <a:close/>
                  <a:moveTo>
                    <a:pt x="f17" y="f18"/>
                  </a:moveTo>
                  <a:cubicBezTo>
                    <a:pt x="f19" y="f18"/>
                    <a:pt x="f20" y="f21"/>
                    <a:pt x="f20" y="f22"/>
                  </a:cubicBezTo>
                  <a:lnTo>
                    <a:pt x="f20" y="f23"/>
                  </a:lnTo>
                  <a:cubicBezTo>
                    <a:pt x="f20" y="f24"/>
                    <a:pt x="f19" y="f25"/>
                    <a:pt x="f17" y="f25"/>
                  </a:cubicBezTo>
                  <a:cubicBezTo>
                    <a:pt x="f16" y="f25"/>
                    <a:pt x="f15" y="f24"/>
                    <a:pt x="f15" y="f23"/>
                  </a:cubicBezTo>
                  <a:lnTo>
                    <a:pt x="f15" y="f22"/>
                  </a:lnTo>
                  <a:cubicBezTo>
                    <a:pt x="f15" y="f21"/>
                    <a:pt x="f16" y="f18"/>
                    <a:pt x="f17" y="f18"/>
                  </a:cubicBezTo>
                  <a:close/>
                  <a:moveTo>
                    <a:pt x="f26" y="f2"/>
                  </a:moveTo>
                  <a:cubicBezTo>
                    <a:pt x="f27" y="f2"/>
                    <a:pt x="f28" y="f29"/>
                    <a:pt x="f28" y="f30"/>
                  </a:cubicBezTo>
                  <a:cubicBezTo>
                    <a:pt x="f28" y="f31"/>
                    <a:pt x="f32" y="f33"/>
                    <a:pt x="f34" y="f35"/>
                  </a:cubicBezTo>
                  <a:lnTo>
                    <a:pt x="f36" y="f37"/>
                  </a:lnTo>
                  <a:cubicBezTo>
                    <a:pt x="f28" y="f38"/>
                    <a:pt x="f36" y="f39"/>
                    <a:pt x="f32" y="f40"/>
                  </a:cubicBezTo>
                  <a:cubicBezTo>
                    <a:pt x="f41" y="f42"/>
                    <a:pt x="f43" y="f44"/>
                    <a:pt x="f45" y="f44"/>
                  </a:cubicBezTo>
                  <a:cubicBezTo>
                    <a:pt x="f46" y="f44"/>
                    <a:pt x="f47" y="f48"/>
                    <a:pt x="f49" y="f50"/>
                  </a:cubicBezTo>
                  <a:lnTo>
                    <a:pt x="f51" y="f38"/>
                  </a:lnTo>
                  <a:cubicBezTo>
                    <a:pt x="f52" y="f40"/>
                    <a:pt x="f53" y="f4"/>
                    <a:pt x="f17" y="f4"/>
                  </a:cubicBezTo>
                  <a:cubicBezTo>
                    <a:pt x="f54" y="f4"/>
                    <a:pt x="f3" y="f55"/>
                    <a:pt x="f3" y="f30"/>
                  </a:cubicBezTo>
                  <a:cubicBezTo>
                    <a:pt x="f3" y="f56"/>
                    <a:pt x="f57" y="f58"/>
                    <a:pt x="f7" y="f59"/>
                  </a:cubicBezTo>
                  <a:cubicBezTo>
                    <a:pt x="f60" y="f61"/>
                    <a:pt x="f62" y="f2"/>
                    <a:pt x="f26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2" name="Google Shape;6928;p88">
              <a:extLst>
                <a:ext uri="{FF2B5EF4-FFF2-40B4-BE49-F238E27FC236}">
                  <a16:creationId xmlns:a16="http://schemas.microsoft.com/office/drawing/2014/main" id="{D89970B1-C702-4B00-A65A-FD76B688B6D9}"/>
                </a:ext>
              </a:extLst>
            </p:cNvPr>
            <p:cNvSpPr/>
            <p:nvPr/>
          </p:nvSpPr>
          <p:spPr>
            <a:xfrm>
              <a:off x="6627580" y="1714280"/>
              <a:ext cx="387915" cy="1088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0"/>
                <a:gd name="f4" fmla="val 2112"/>
                <a:gd name="f5" fmla="val 1071"/>
                <a:gd name="f6" fmla="val 1670"/>
                <a:gd name="f7" fmla="val 473"/>
                <a:gd name="f8" fmla="val 2111"/>
                <a:gd name="f9" fmla="val 1040"/>
                <a:gd name="f10" fmla="val 6490"/>
                <a:gd name="f11" fmla="val 7057"/>
                <a:gd name="f12" fmla="val 1639"/>
                <a:gd name="f13" fmla="*/ f0 1 7530"/>
                <a:gd name="f14" fmla="*/ f1 1 2112"/>
                <a:gd name="f15" fmla="+- f4 0 f2"/>
                <a:gd name="f16" fmla="+- f3 0 f2"/>
                <a:gd name="f17" fmla="*/ f16 1 7530"/>
                <a:gd name="f18" fmla="*/ f15 1 2112"/>
                <a:gd name="f19" fmla="*/ f2 1 f17"/>
                <a:gd name="f20" fmla="*/ f3 1 f17"/>
                <a:gd name="f21" fmla="*/ f2 1 f18"/>
                <a:gd name="f22" fmla="*/ f4 1 f18"/>
                <a:gd name="f23" fmla="*/ f19 f13 1"/>
                <a:gd name="f24" fmla="*/ f20 f13 1"/>
                <a:gd name="f25" fmla="*/ f22 f14 1"/>
                <a:gd name="f26" fmla="*/ f2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7530" h="2112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8"/>
                    <a:pt x="f9" y="f8"/>
                  </a:cubicBezTo>
                  <a:lnTo>
                    <a:pt x="f10" y="f8"/>
                  </a:lnTo>
                  <a:cubicBezTo>
                    <a:pt x="f11" y="f8"/>
                    <a:pt x="f3" y="f12"/>
                    <a:pt x="f3" y="f5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3" name="Google Shape;6929;p88">
              <a:extLst>
                <a:ext uri="{FF2B5EF4-FFF2-40B4-BE49-F238E27FC236}">
                  <a16:creationId xmlns:a16="http://schemas.microsoft.com/office/drawing/2014/main" id="{F738ADE1-A57A-435E-B893-14FBD2571D13}"/>
                </a:ext>
              </a:extLst>
            </p:cNvPr>
            <p:cNvSpPr/>
            <p:nvPr/>
          </p:nvSpPr>
          <p:spPr>
            <a:xfrm>
              <a:off x="6629180" y="1222516"/>
              <a:ext cx="316501" cy="698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144"/>
                <a:gd name="f4" fmla="val 1356"/>
                <a:gd name="f5" fmla="val 1040"/>
                <a:gd name="f6" fmla="val 473"/>
                <a:gd name="f7" fmla="val 1"/>
                <a:gd name="f8" fmla="val 1009"/>
                <a:gd name="f9" fmla="val 1355"/>
                <a:gd name="f10" fmla="val 5104"/>
                <a:gd name="f11" fmla="val 5293"/>
                <a:gd name="f12" fmla="val 819"/>
                <a:gd name="f13" fmla="val 5672"/>
                <a:gd name="f14" fmla="val 347"/>
                <a:gd name="f15" fmla="*/ f0 1 6144"/>
                <a:gd name="f16" fmla="*/ f1 1 1356"/>
                <a:gd name="f17" fmla="+- f4 0 f2"/>
                <a:gd name="f18" fmla="+- f3 0 f2"/>
                <a:gd name="f19" fmla="*/ f18 1 6144"/>
                <a:gd name="f20" fmla="*/ f17 1 1356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6144" h="1356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lnTo>
                    <a:pt x="f7" y="f9"/>
                  </a:lnTo>
                  <a:lnTo>
                    <a:pt x="f10" y="f9"/>
                  </a:lnTo>
                  <a:cubicBezTo>
                    <a:pt x="f11" y="f12"/>
                    <a:pt x="f13" y="f14"/>
                    <a:pt x="f3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4" name="Google Shape;6981;p88">
            <a:extLst>
              <a:ext uri="{FF2B5EF4-FFF2-40B4-BE49-F238E27FC236}">
                <a16:creationId xmlns:a16="http://schemas.microsoft.com/office/drawing/2014/main" id="{211CA374-40F0-4EC9-9A1A-9B9401D1A867}"/>
              </a:ext>
            </a:extLst>
          </p:cNvPr>
          <p:cNvGrpSpPr/>
          <p:nvPr/>
        </p:nvGrpSpPr>
        <p:grpSpPr>
          <a:xfrm>
            <a:off x="7353714" y="1222086"/>
            <a:ext cx="608642" cy="601446"/>
            <a:chOff x="7353714" y="1222086"/>
            <a:chExt cx="608642" cy="601446"/>
          </a:xfrm>
        </p:grpSpPr>
        <p:sp>
          <p:nvSpPr>
            <p:cNvPr id="95" name="Google Shape;6982;p88">
              <a:extLst>
                <a:ext uri="{FF2B5EF4-FFF2-40B4-BE49-F238E27FC236}">
                  <a16:creationId xmlns:a16="http://schemas.microsoft.com/office/drawing/2014/main" id="{D9D44CCC-4A3D-4534-B908-CD903477C018}"/>
                </a:ext>
              </a:extLst>
            </p:cNvPr>
            <p:cNvSpPr/>
            <p:nvPr/>
          </p:nvSpPr>
          <p:spPr>
            <a:xfrm>
              <a:off x="7629625" y="1222086"/>
              <a:ext cx="332731" cy="3327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459"/>
                <a:gd name="f4" fmla="val 3718"/>
                <a:gd name="f5" fmla="val 3560"/>
                <a:gd name="f6" fmla="val 3434"/>
                <a:gd name="f7" fmla="val 63"/>
                <a:gd name="f8" fmla="val 3403"/>
                <a:gd name="f9" fmla="val 189"/>
                <a:gd name="f10" fmla="val 3340"/>
                <a:gd name="f11" fmla="val 315"/>
                <a:gd name="f12" fmla="val 473"/>
                <a:gd name="f13" fmla="val 3466"/>
                <a:gd name="f14" fmla="val 536"/>
                <a:gd name="f15" fmla="val 4190"/>
                <a:gd name="f16" fmla="val 1261"/>
                <a:gd name="f17" fmla="val 1260"/>
                <a:gd name="f18" fmla="val 4159"/>
                <a:gd name="f19" fmla="val 567"/>
                <a:gd name="f20" fmla="val 496"/>
                <a:gd name="f21" fmla="val 3395"/>
                <a:gd name="f22" fmla="val 390"/>
                <a:gd name="f23" fmla="val 3360"/>
                <a:gd name="f24" fmla="val 288"/>
                <a:gd name="f25" fmla="val 254"/>
                <a:gd name="f26" fmla="val 221"/>
                <a:gd name="f27" fmla="val 3363"/>
                <a:gd name="f28" fmla="val 3371"/>
                <a:gd name="f29" fmla="val 95"/>
                <a:gd name="f30" fmla="val 3686"/>
                <a:gd name="f31" fmla="val 6081"/>
                <a:gd name="f32" fmla="val 6301"/>
                <a:gd name="f33" fmla="val 158"/>
                <a:gd name="f34" fmla="val 347"/>
                <a:gd name="f35" fmla="val 2773"/>
                <a:gd name="f36" fmla="val 2930"/>
                <a:gd name="f37" fmla="val 3025"/>
                <a:gd name="f38" fmla="val 6364"/>
                <a:gd name="f39" fmla="val 3088"/>
                <a:gd name="f40" fmla="val 6238"/>
                <a:gd name="f41" fmla="val 3119"/>
                <a:gd name="f42" fmla="val 6144"/>
                <a:gd name="f43" fmla="val 5986"/>
                <a:gd name="f44" fmla="val 2993"/>
                <a:gd name="f45" fmla="val 5892"/>
                <a:gd name="f46" fmla="val 2300"/>
                <a:gd name="f47" fmla="val 5199"/>
                <a:gd name="f48" fmla="val 5198"/>
                <a:gd name="f49" fmla="val 2269"/>
                <a:gd name="f50" fmla="val 5923"/>
                <a:gd name="f51" fmla="val 5969"/>
                <a:gd name="f52" fmla="val 3039"/>
                <a:gd name="f53" fmla="val 6066"/>
                <a:gd name="f54" fmla="val 3069"/>
                <a:gd name="f55" fmla="val 6164"/>
                <a:gd name="f56" fmla="val 6200"/>
                <a:gd name="f57" fmla="val 6236"/>
                <a:gd name="f58" fmla="val 3065"/>
                <a:gd name="f59" fmla="val 6270"/>
                <a:gd name="f60" fmla="val 3056"/>
                <a:gd name="f61" fmla="val 6396"/>
                <a:gd name="f62" fmla="val 2867"/>
                <a:gd name="f63" fmla="val 2741"/>
                <a:gd name="f64" fmla="val 6112"/>
                <a:gd name="f65" fmla="*/ f0 1 6459"/>
                <a:gd name="f66" fmla="*/ f1 1 6459"/>
                <a:gd name="f67" fmla="+- f3 0 f2"/>
                <a:gd name="f68" fmla="*/ f67 1 6459"/>
                <a:gd name="f69" fmla="*/ f2 1 f68"/>
                <a:gd name="f70" fmla="*/ f3 1 f68"/>
                <a:gd name="f71" fmla="*/ f69 f65 1"/>
                <a:gd name="f72" fmla="*/ f70 f65 1"/>
                <a:gd name="f73" fmla="*/ f70 f66 1"/>
                <a:gd name="f74" fmla="*/ f69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1" t="f74" r="f72" b="f73"/>
              <a:pathLst>
                <a:path w="6459" h="6459">
                  <a:moveTo>
                    <a:pt x="f4" y="f2"/>
                  </a:moveTo>
                  <a:cubicBezTo>
                    <a:pt x="f5" y="f2"/>
                    <a:pt x="f6" y="f7"/>
                    <a:pt x="f8" y="f9"/>
                  </a:cubicBezTo>
                  <a:cubicBezTo>
                    <a:pt x="f10" y="f11"/>
                    <a:pt x="f10" y="f12"/>
                    <a:pt x="f13" y="f14"/>
                  </a:cubicBezTo>
                  <a:lnTo>
                    <a:pt x="f15" y="f16"/>
                  </a:lnTo>
                  <a:lnTo>
                    <a:pt x="f17" y="f18"/>
                  </a:lnTo>
                  <a:lnTo>
                    <a:pt x="f19" y="f13"/>
                  </a:lnTo>
                  <a:cubicBezTo>
                    <a:pt x="f20" y="f21"/>
                    <a:pt x="f22" y="f23"/>
                    <a:pt x="f24" y="f23"/>
                  </a:cubicBezTo>
                  <a:cubicBezTo>
                    <a:pt x="f25" y="f23"/>
                    <a:pt x="f26" y="f27"/>
                    <a:pt x="f9" y="f28"/>
                  </a:cubicBezTo>
                  <a:cubicBezTo>
                    <a:pt x="f29" y="f8"/>
                    <a:pt x="f2" y="f5"/>
                    <a:pt x="f2" y="f30"/>
                  </a:cubicBezTo>
                  <a:lnTo>
                    <a:pt x="f2" y="f31"/>
                  </a:lnTo>
                  <a:cubicBezTo>
                    <a:pt x="f2" y="f32"/>
                    <a:pt x="f33" y="f3"/>
                    <a:pt x="f34" y="f3"/>
                  </a:cubicBezTo>
                  <a:lnTo>
                    <a:pt x="f35" y="f3"/>
                  </a:lnTo>
                  <a:cubicBezTo>
                    <a:pt x="f36" y="f3"/>
                    <a:pt x="f37" y="f38"/>
                    <a:pt x="f39" y="f40"/>
                  </a:cubicBezTo>
                  <a:cubicBezTo>
                    <a:pt x="f41" y="f42"/>
                    <a:pt x="f41" y="f43"/>
                    <a:pt x="f44" y="f45"/>
                  </a:cubicBezTo>
                  <a:lnTo>
                    <a:pt x="f46" y="f47"/>
                  </a:lnTo>
                  <a:lnTo>
                    <a:pt x="f48" y="f49"/>
                  </a:lnTo>
                  <a:lnTo>
                    <a:pt x="f50" y="f44"/>
                  </a:lnTo>
                  <a:cubicBezTo>
                    <a:pt x="f51" y="f52"/>
                    <a:pt x="f53" y="f54"/>
                    <a:pt x="f55" y="f54"/>
                  </a:cubicBezTo>
                  <a:cubicBezTo>
                    <a:pt x="f56" y="f54"/>
                    <a:pt x="f57" y="f58"/>
                    <a:pt x="f59" y="f60"/>
                  </a:cubicBezTo>
                  <a:cubicBezTo>
                    <a:pt x="f61" y="f37"/>
                    <a:pt x="f3" y="f62"/>
                    <a:pt x="f3" y="f63"/>
                  </a:cubicBezTo>
                  <a:lnTo>
                    <a:pt x="f3" y="f34"/>
                  </a:lnTo>
                  <a:cubicBezTo>
                    <a:pt x="f3" y="f33"/>
                    <a:pt x="f32" y="f2"/>
                    <a:pt x="f64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6" name="Google Shape;6983;p88">
              <a:extLst>
                <a:ext uri="{FF2B5EF4-FFF2-40B4-BE49-F238E27FC236}">
                  <a16:creationId xmlns:a16="http://schemas.microsoft.com/office/drawing/2014/main" id="{BF37E75B-EA8E-44D5-BF77-6EB6F102BEF2}"/>
                </a:ext>
              </a:extLst>
            </p:cNvPr>
            <p:cNvSpPr/>
            <p:nvPr/>
          </p:nvSpPr>
          <p:spPr>
            <a:xfrm>
              <a:off x="7415381" y="1347999"/>
              <a:ext cx="157487" cy="15165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57"/>
                <a:gd name="f4" fmla="val 2944"/>
                <a:gd name="f5" fmla="val 970"/>
                <a:gd name="f6" fmla="val 1"/>
                <a:gd name="f7" fmla="val 685"/>
                <a:gd name="f8" fmla="val 405"/>
                <a:gd name="f9" fmla="val 114"/>
                <a:gd name="f10" fmla="val 221"/>
                <a:gd name="f11" fmla="val 297"/>
                <a:gd name="f12" fmla="val 549"/>
                <a:gd name="f13" fmla="val 2395"/>
                <a:gd name="f14" fmla="val 2678"/>
                <a:gd name="f15" fmla="val 2755"/>
                <a:gd name="f16" fmla="val 3056"/>
                <a:gd name="f17" fmla="val 2345"/>
                <a:gd name="f18" fmla="val 1683"/>
                <a:gd name="f19" fmla="val 1274"/>
                <a:gd name="f20" fmla="val 1670"/>
                <a:gd name="f21" fmla="val 1478"/>
                <a:gd name="f22" fmla="val 90"/>
                <a:gd name="f23" fmla="val 1222"/>
                <a:gd name="f24" fmla="*/ f0 1 3057"/>
                <a:gd name="f25" fmla="*/ f1 1 2944"/>
                <a:gd name="f26" fmla="+- f4 0 f2"/>
                <a:gd name="f27" fmla="+- f3 0 f2"/>
                <a:gd name="f28" fmla="*/ f27 1 3057"/>
                <a:gd name="f29" fmla="*/ f26 1 2944"/>
                <a:gd name="f30" fmla="*/ f2 1 f28"/>
                <a:gd name="f31" fmla="*/ f3 1 f28"/>
                <a:gd name="f32" fmla="*/ f2 1 f29"/>
                <a:gd name="f33" fmla="*/ f4 1 f29"/>
                <a:gd name="f34" fmla="*/ f30 f24 1"/>
                <a:gd name="f35" fmla="*/ f31 f24 1"/>
                <a:gd name="f36" fmla="*/ f33 f25 1"/>
                <a:gd name="f37" fmla="*/ f32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3057" h="294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lnTo>
                    <a:pt x="f13" y="f4"/>
                  </a:lnTo>
                  <a:lnTo>
                    <a:pt x="f14" y="f15"/>
                  </a:lnTo>
                  <a:cubicBezTo>
                    <a:pt x="f16" y="f17"/>
                    <a:pt x="f16" y="f18"/>
                    <a:pt x="f14" y="f19"/>
                  </a:cubicBezTo>
                  <a:lnTo>
                    <a:pt x="f20" y="f11"/>
                  </a:lnTo>
                  <a:cubicBezTo>
                    <a:pt x="f21" y="f22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7" name="Google Shape;6984;p88">
              <a:extLst>
                <a:ext uri="{FF2B5EF4-FFF2-40B4-BE49-F238E27FC236}">
                  <a16:creationId xmlns:a16="http://schemas.microsoft.com/office/drawing/2014/main" id="{7306A526-880F-4621-A080-86322F80961D}"/>
                </a:ext>
              </a:extLst>
            </p:cNvPr>
            <p:cNvSpPr/>
            <p:nvPr/>
          </p:nvSpPr>
          <p:spPr>
            <a:xfrm>
              <a:off x="7679908" y="1614062"/>
              <a:ext cx="159133" cy="15336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89"/>
                <a:gd name="f4" fmla="val 2977"/>
                <a:gd name="f5" fmla="val 999"/>
                <a:gd name="f6" fmla="val 787"/>
                <a:gd name="f7" fmla="val 577"/>
                <a:gd name="f8" fmla="val 66"/>
                <a:gd name="f9" fmla="val 410"/>
                <a:gd name="f10" fmla="val 205"/>
                <a:gd name="f11" fmla="val 379"/>
                <a:gd name="f12" fmla="val 316"/>
                <a:gd name="f13" fmla="val 268"/>
                <a:gd name="f14" fmla="val 284"/>
                <a:gd name="f15" fmla="val 299"/>
                <a:gd name="f16" fmla="val 1"/>
                <a:gd name="f17" fmla="val 583"/>
                <a:gd name="f18" fmla="val 2427"/>
                <a:gd name="f19" fmla="val 2679"/>
                <a:gd name="f20" fmla="val 2693"/>
                <a:gd name="f21" fmla="val 3088"/>
                <a:gd name="f22" fmla="val 2315"/>
                <a:gd name="f23" fmla="val 1622"/>
                <a:gd name="f24" fmla="val 1244"/>
                <a:gd name="f25" fmla="val 1734"/>
                <a:gd name="f26" fmla="val 1540"/>
                <a:gd name="f27" fmla="val 105"/>
                <a:gd name="f28" fmla="val 1267"/>
                <a:gd name="f29" fmla="*/ f0 1 3089"/>
                <a:gd name="f30" fmla="*/ f1 1 2977"/>
                <a:gd name="f31" fmla="+- f4 0 f2"/>
                <a:gd name="f32" fmla="+- f3 0 f2"/>
                <a:gd name="f33" fmla="*/ f32 1 3089"/>
                <a:gd name="f34" fmla="*/ f31 1 2977"/>
                <a:gd name="f35" fmla="*/ f2 1 f33"/>
                <a:gd name="f36" fmla="*/ f3 1 f33"/>
                <a:gd name="f37" fmla="*/ f2 1 f34"/>
                <a:gd name="f38" fmla="*/ f4 1 f34"/>
                <a:gd name="f39" fmla="*/ f35 f29 1"/>
                <a:gd name="f40" fmla="*/ f36 f29 1"/>
                <a:gd name="f41" fmla="*/ f38 f30 1"/>
                <a:gd name="f42" fmla="*/ f37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3089" h="297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0"/>
                    <a:pt x="f12" y="f13"/>
                    <a:pt x="f14" y="f15"/>
                  </a:cubicBezTo>
                  <a:lnTo>
                    <a:pt x="f16" y="f17"/>
                  </a:lnTo>
                  <a:lnTo>
                    <a:pt x="f18" y="f4"/>
                  </a:lnTo>
                  <a:lnTo>
                    <a:pt x="f19" y="f20"/>
                  </a:lnTo>
                  <a:cubicBezTo>
                    <a:pt x="f21" y="f22"/>
                    <a:pt x="f21" y="f23"/>
                    <a:pt x="f19" y="f24"/>
                  </a:cubicBezTo>
                  <a:lnTo>
                    <a:pt x="f25" y="f15"/>
                  </a:lnTo>
                  <a:cubicBezTo>
                    <a:pt x="f26" y="f27"/>
                    <a:pt x="f28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8" name="Google Shape;6985;p88">
              <a:extLst>
                <a:ext uri="{FF2B5EF4-FFF2-40B4-BE49-F238E27FC236}">
                  <a16:creationId xmlns:a16="http://schemas.microsoft.com/office/drawing/2014/main" id="{88F468CC-D1D8-457C-AC3C-0C7A69143E6E}"/>
                </a:ext>
              </a:extLst>
            </p:cNvPr>
            <p:cNvSpPr/>
            <p:nvPr/>
          </p:nvSpPr>
          <p:spPr>
            <a:xfrm>
              <a:off x="7353714" y="1403832"/>
              <a:ext cx="426851" cy="4197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286"/>
                <a:gd name="f4" fmla="val 8147"/>
                <a:gd name="f5" fmla="val 725"/>
                <a:gd name="f6" fmla="val 1"/>
                <a:gd name="f7" fmla="val 95"/>
                <a:gd name="f8" fmla="val 631"/>
                <a:gd name="f9" fmla="val 1387"/>
                <a:gd name="f10" fmla="val 284"/>
                <a:gd name="f11" fmla="val 2017"/>
                <a:gd name="f12" fmla="val 4223"/>
                <a:gd name="f13" fmla="val 3938"/>
                <a:gd name="f14" fmla="val 6774"/>
                <a:gd name="f15" fmla="val 6270"/>
                <a:gd name="f16" fmla="val 7972"/>
                <a:gd name="f17" fmla="val 6499"/>
                <a:gd name="f18" fmla="val 8086"/>
                <a:gd name="f19" fmla="val 6745"/>
                <a:gd name="f20" fmla="val 6996"/>
                <a:gd name="f21" fmla="val 7434"/>
                <a:gd name="f22" fmla="val 7886"/>
                <a:gd name="f23" fmla="val 7963"/>
                <a:gd name="f24" fmla="val 7562"/>
                <a:gd name="f25" fmla="*/ f0 1 8286"/>
                <a:gd name="f26" fmla="*/ f1 1 8147"/>
                <a:gd name="f27" fmla="+- f4 0 f2"/>
                <a:gd name="f28" fmla="+- f3 0 f2"/>
                <a:gd name="f29" fmla="*/ f28 1 8286"/>
                <a:gd name="f30" fmla="*/ f27 1 8147"/>
                <a:gd name="f31" fmla="*/ f2 1 f29"/>
                <a:gd name="f32" fmla="*/ f3 1 f29"/>
                <a:gd name="f33" fmla="*/ f2 1 f30"/>
                <a:gd name="f34" fmla="*/ f4 1 f30"/>
                <a:gd name="f35" fmla="*/ f31 f25 1"/>
                <a:gd name="f36" fmla="*/ f32 f25 1"/>
                <a:gd name="f37" fmla="*/ f34 f26 1"/>
                <a:gd name="f38" fmla="*/ f33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8286" h="8147">
                  <a:moveTo>
                    <a:pt x="f5" y="f6"/>
                  </a:moveTo>
                  <a:cubicBezTo>
                    <a:pt x="f7" y="f8"/>
                    <a:pt x="f2" y="f9"/>
                    <a:pt x="f10" y="f11"/>
                  </a:cubicBezTo>
                  <a:cubicBezTo>
                    <a:pt x="f9" y="f12"/>
                    <a:pt x="f13" y="f14"/>
                    <a:pt x="f15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3" y="f24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9" name="Google Shape;7015;p88">
            <a:extLst>
              <a:ext uri="{FF2B5EF4-FFF2-40B4-BE49-F238E27FC236}">
                <a16:creationId xmlns:a16="http://schemas.microsoft.com/office/drawing/2014/main" id="{47FA5B26-D150-41A7-AADB-DCF2B683E67D}"/>
              </a:ext>
            </a:extLst>
          </p:cNvPr>
          <p:cNvGrpSpPr/>
          <p:nvPr/>
        </p:nvGrpSpPr>
        <p:grpSpPr>
          <a:xfrm>
            <a:off x="10894408" y="2239466"/>
            <a:ext cx="664796" cy="661851"/>
            <a:chOff x="10894408" y="2239466"/>
            <a:chExt cx="664796" cy="661851"/>
          </a:xfrm>
        </p:grpSpPr>
        <p:sp>
          <p:nvSpPr>
            <p:cNvPr id="100" name="Google Shape;7016;p88">
              <a:extLst>
                <a:ext uri="{FF2B5EF4-FFF2-40B4-BE49-F238E27FC236}">
                  <a16:creationId xmlns:a16="http://schemas.microsoft.com/office/drawing/2014/main" id="{608B5CF7-D2AD-4554-A7CC-7003B8239D48}"/>
                </a:ext>
              </a:extLst>
            </p:cNvPr>
            <p:cNvSpPr/>
            <p:nvPr/>
          </p:nvSpPr>
          <p:spPr>
            <a:xfrm>
              <a:off x="11170356" y="2474247"/>
              <a:ext cx="388848" cy="4270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37"/>
                <a:gd name="f4" fmla="val 7509"/>
                <a:gd name="f5" fmla="val 5120"/>
                <a:gd name="f6" fmla="val 2079"/>
                <a:gd name="f7" fmla="val 5206"/>
                <a:gd name="f8" fmla="val 5293"/>
                <a:gd name="f9" fmla="val 2111"/>
                <a:gd name="f10" fmla="val 5356"/>
                <a:gd name="f11" fmla="val 2174"/>
                <a:gd name="f12" fmla="val 5451"/>
                <a:gd name="f13" fmla="val 2268"/>
                <a:gd name="f14" fmla="val 2458"/>
                <a:gd name="f15" fmla="val 2647"/>
                <a:gd name="f16" fmla="val 3308"/>
                <a:gd name="f17" fmla="val 4694"/>
                <a:gd name="f18" fmla="val 3214"/>
                <a:gd name="f19" fmla="val 4757"/>
                <a:gd name="f20" fmla="val 3151"/>
                <a:gd name="f21" fmla="val 4789"/>
                <a:gd name="f22" fmla="val 3056"/>
                <a:gd name="f23" fmla="val 2993"/>
                <a:gd name="f24" fmla="val 2899"/>
                <a:gd name="f25" fmla="val 2836"/>
                <a:gd name="f26" fmla="val 4001"/>
                <a:gd name="f27" fmla="val 2048"/>
                <a:gd name="f28" fmla="val 3907"/>
                <a:gd name="f29" fmla="val 3655"/>
                <a:gd name="f30" fmla="val 3529"/>
                <a:gd name="f31" fmla="val 2221"/>
                <a:gd name="f32" fmla="val 3481"/>
                <a:gd name="f33" fmla="val 2308"/>
                <a:gd name="f34" fmla="val 3458"/>
                <a:gd name="f35" fmla="val 2399"/>
                <a:gd name="f36" fmla="val 2489"/>
                <a:gd name="f37" fmla="val 2584"/>
                <a:gd name="f38" fmla="val 3970"/>
                <a:gd name="f39" fmla="val 4883"/>
                <a:gd name="f40" fmla="val 4946"/>
                <a:gd name="f41" fmla="val 5033"/>
                <a:gd name="f42" fmla="val 1701"/>
                <a:gd name="f43" fmla="val 725"/>
                <a:gd name="f44" fmla="val 756"/>
                <a:gd name="f45" fmla="val 4411"/>
                <a:gd name="f46" fmla="val 6112"/>
                <a:gd name="f47" fmla="val 7152"/>
                <a:gd name="f48" fmla="val 7309"/>
                <a:gd name="f49" fmla="val 7435"/>
                <a:gd name="f50" fmla="val 2237"/>
                <a:gd name="f51" fmla="val 7467"/>
                <a:gd name="f52" fmla="val 2289"/>
                <a:gd name="f53" fmla="val 7493"/>
                <a:gd name="f54" fmla="val 2347"/>
                <a:gd name="f55" fmla="val 7508"/>
                <a:gd name="f56" fmla="val 2401"/>
                <a:gd name="f57" fmla="val 2477"/>
                <a:gd name="f58" fmla="val 2547"/>
                <a:gd name="f59" fmla="val 7478"/>
                <a:gd name="f60" fmla="val 7404"/>
                <a:gd name="f61" fmla="val 3844"/>
                <a:gd name="f62" fmla="val 5073"/>
                <a:gd name="f63" fmla="val 6018"/>
                <a:gd name="f64" fmla="val 6805"/>
                <a:gd name="f65" fmla="val 6049"/>
                <a:gd name="f66" fmla="val 5104"/>
                <a:gd name="f67" fmla="*/ f0 1 6837"/>
                <a:gd name="f68" fmla="*/ f1 1 7509"/>
                <a:gd name="f69" fmla="+- f4 0 f2"/>
                <a:gd name="f70" fmla="+- f3 0 f2"/>
                <a:gd name="f71" fmla="*/ f70 1 6837"/>
                <a:gd name="f72" fmla="*/ f69 1 7509"/>
                <a:gd name="f73" fmla="*/ f2 1 f71"/>
                <a:gd name="f74" fmla="*/ f3 1 f71"/>
                <a:gd name="f75" fmla="*/ f2 1 f72"/>
                <a:gd name="f76" fmla="*/ f4 1 f72"/>
                <a:gd name="f77" fmla="*/ f73 f67 1"/>
                <a:gd name="f78" fmla="*/ f74 f67 1"/>
                <a:gd name="f79" fmla="*/ f76 f68 1"/>
                <a:gd name="f80" fmla="*/ f75 f6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7" t="f80" r="f78" b="f79"/>
              <a:pathLst>
                <a:path w="6837" h="750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19"/>
                    <a:pt x="f25" y="f17"/>
                  </a:cubicBezTo>
                  <a:lnTo>
                    <a:pt x="f11" y="f26"/>
                  </a:lnTo>
                  <a:cubicBezTo>
                    <a:pt x="f27" y="f28"/>
                    <a:pt x="f27" y="f29"/>
                    <a:pt x="f11" y="f30"/>
                  </a:cubicBezTo>
                  <a:cubicBezTo>
                    <a:pt x="f31" y="f32"/>
                    <a:pt x="f33" y="f34"/>
                    <a:pt x="f35" y="f34"/>
                  </a:cubicBezTo>
                  <a:cubicBezTo>
                    <a:pt x="f36" y="f34"/>
                    <a:pt x="f37" y="f32"/>
                    <a:pt x="f15" y="f30"/>
                  </a:cubicBezTo>
                  <a:lnTo>
                    <a:pt x="f22" y="f38"/>
                  </a:lnTo>
                  <a:lnTo>
                    <a:pt x="f39" y="f11"/>
                  </a:lnTo>
                  <a:cubicBezTo>
                    <a:pt x="f40" y="f9"/>
                    <a:pt x="f41" y="f6"/>
                    <a:pt x="f5" y="f6"/>
                  </a:cubicBezTo>
                  <a:close/>
                  <a:moveTo>
                    <a:pt x="f42" y="f2"/>
                  </a:moveTo>
                  <a:cubicBezTo>
                    <a:pt x="f43" y="f2"/>
                    <a:pt x="f2" y="f44"/>
                    <a:pt x="f2" y="f42"/>
                  </a:cubicBezTo>
                  <a:lnTo>
                    <a:pt x="f2" y="f45"/>
                  </a:lnTo>
                  <a:cubicBezTo>
                    <a:pt x="f2" y="f10"/>
                    <a:pt x="f43" y="f46"/>
                    <a:pt x="f42" y="f46"/>
                  </a:cubicBezTo>
                  <a:lnTo>
                    <a:pt x="f27" y="f46"/>
                  </a:lnTo>
                  <a:lnTo>
                    <a:pt x="f27" y="f47"/>
                  </a:lnTo>
                  <a:cubicBezTo>
                    <a:pt x="f27" y="f48"/>
                    <a:pt x="f9" y="f49"/>
                    <a:pt x="f50" y="f51"/>
                  </a:cubicBezTo>
                  <a:cubicBezTo>
                    <a:pt x="f52" y="f53"/>
                    <a:pt x="f54" y="f55"/>
                    <a:pt x="f56" y="f55"/>
                  </a:cubicBezTo>
                  <a:cubicBezTo>
                    <a:pt x="f57" y="f55"/>
                    <a:pt x="f58" y="f59"/>
                    <a:pt x="f37" y="f60"/>
                  </a:cubicBezTo>
                  <a:lnTo>
                    <a:pt x="f61" y="f46"/>
                  </a:lnTo>
                  <a:lnTo>
                    <a:pt x="f62" y="f46"/>
                  </a:lnTo>
                  <a:cubicBezTo>
                    <a:pt x="f63" y="f46"/>
                    <a:pt x="f64" y="f10"/>
                    <a:pt x="f64" y="f45"/>
                  </a:cubicBezTo>
                  <a:lnTo>
                    <a:pt x="f64" y="f42"/>
                  </a:lnTo>
                  <a:cubicBezTo>
                    <a:pt x="f3" y="f44"/>
                    <a:pt x="f65" y="f2"/>
                    <a:pt x="f66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1" name="Google Shape;7017;p88">
              <a:extLst>
                <a:ext uri="{FF2B5EF4-FFF2-40B4-BE49-F238E27FC236}">
                  <a16:creationId xmlns:a16="http://schemas.microsoft.com/office/drawing/2014/main" id="{C5D43C61-E45E-41C3-AD07-3CE32D0E62FF}"/>
                </a:ext>
              </a:extLst>
            </p:cNvPr>
            <p:cNvSpPr/>
            <p:nvPr/>
          </p:nvSpPr>
          <p:spPr>
            <a:xfrm>
              <a:off x="10894408" y="2239466"/>
              <a:ext cx="428332" cy="4665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1"/>
                <a:gd name="f4" fmla="val 8203"/>
                <a:gd name="f5" fmla="val 3781"/>
                <a:gd name="f6" fmla="val 1356"/>
                <a:gd name="f7" fmla="val 4317"/>
                <a:gd name="f8" fmla="val 4789"/>
                <a:gd name="f9" fmla="val 1828"/>
                <a:gd name="f10" fmla="val 2395"/>
                <a:gd name="f11" fmla="val 2710"/>
                <a:gd name="f12" fmla="val 4632"/>
                <a:gd name="f13" fmla="val 3025"/>
                <a:gd name="f14" fmla="val 4411"/>
                <a:gd name="f15" fmla="val 3214"/>
                <a:gd name="f16" fmla="val 4254"/>
                <a:gd name="f17" fmla="val 3341"/>
                <a:gd name="f18" fmla="val 4128"/>
                <a:gd name="f19" fmla="val 3530"/>
                <a:gd name="f20" fmla="val 3782"/>
                <a:gd name="f21" fmla="val 3971"/>
                <a:gd name="f22" fmla="val 3970"/>
                <a:gd name="f23" fmla="val 3592"/>
                <a:gd name="f24" fmla="val 3434"/>
                <a:gd name="f25" fmla="val 3624"/>
                <a:gd name="f26" fmla="val 2931"/>
                <a:gd name="f27" fmla="val 2679"/>
                <a:gd name="f28" fmla="val 4065"/>
                <a:gd name="f29" fmla="val 2584"/>
                <a:gd name="f30" fmla="val 4096"/>
                <a:gd name="f31" fmla="val 2521"/>
                <a:gd name="f32" fmla="val 2206"/>
                <a:gd name="f33" fmla="val 3939"/>
                <a:gd name="f34" fmla="val 2049"/>
                <a:gd name="f35" fmla="val 3750"/>
                <a:gd name="f36" fmla="val 3529"/>
                <a:gd name="f37" fmla="val 3371"/>
                <a:gd name="f38" fmla="val 2742"/>
                <a:gd name="f39" fmla="val 2836"/>
                <a:gd name="f40" fmla="val 2678"/>
                <a:gd name="f41" fmla="val 2741"/>
                <a:gd name="f42" fmla="val 4758"/>
                <a:gd name="f43" fmla="val 4916"/>
                <a:gd name="f44" fmla="val 5105"/>
                <a:gd name="f45" fmla="val 5294"/>
                <a:gd name="f46" fmla="val 5451"/>
                <a:gd name="f47" fmla="val 1733"/>
                <a:gd name="f48" fmla="val 1"/>
                <a:gd name="f49" fmla="val 788"/>
                <a:gd name="f50" fmla="val 789"/>
                <a:gd name="f51" fmla="val 1734"/>
                <a:gd name="f52" fmla="val 5136"/>
                <a:gd name="f53" fmla="val 5987"/>
                <a:gd name="f54" fmla="val 631"/>
                <a:gd name="f55" fmla="val 6649"/>
                <a:gd name="f56" fmla="val 1418"/>
                <a:gd name="f57" fmla="val 6806"/>
                <a:gd name="f58" fmla="val 7846"/>
                <a:gd name="f59" fmla="val 8003"/>
                <a:gd name="f60" fmla="val 1481"/>
                <a:gd name="f61" fmla="val 8129"/>
                <a:gd name="f62" fmla="val 1607"/>
                <a:gd name="f63" fmla="val 8161"/>
                <a:gd name="f64" fmla="val 1659"/>
                <a:gd name="f65" fmla="val 8187"/>
                <a:gd name="f66" fmla="val 1717"/>
                <a:gd name="f67" fmla="val 8202"/>
                <a:gd name="f68" fmla="val 1771"/>
                <a:gd name="f69" fmla="val 1848"/>
                <a:gd name="f70" fmla="val 1917"/>
                <a:gd name="f71" fmla="val 8172"/>
                <a:gd name="f72" fmla="val 1954"/>
                <a:gd name="f73" fmla="val 8098"/>
                <a:gd name="f74" fmla="val 6838"/>
                <a:gd name="f75" fmla="val 5798"/>
                <a:gd name="f76" fmla="val 4475"/>
                <a:gd name="f77" fmla="val 5167"/>
                <a:gd name="f78" fmla="val 3404"/>
                <a:gd name="f79" fmla="val 6490"/>
                <a:gd name="f80" fmla="val 7530"/>
                <a:gd name="f81" fmla="val 6774"/>
                <a:gd name="f82" fmla="val 5829"/>
                <a:gd name="f83" fmla="*/ f0 1 7531"/>
                <a:gd name="f84" fmla="*/ f1 1 8203"/>
                <a:gd name="f85" fmla="+- f4 0 f2"/>
                <a:gd name="f86" fmla="+- f3 0 f2"/>
                <a:gd name="f87" fmla="*/ f86 1 7531"/>
                <a:gd name="f88" fmla="*/ f85 1 8203"/>
                <a:gd name="f89" fmla="*/ f2 1 f87"/>
                <a:gd name="f90" fmla="*/ f3 1 f87"/>
                <a:gd name="f91" fmla="*/ f2 1 f88"/>
                <a:gd name="f92" fmla="*/ f4 1 f88"/>
                <a:gd name="f93" fmla="*/ f89 f83 1"/>
                <a:gd name="f94" fmla="*/ f90 f83 1"/>
                <a:gd name="f95" fmla="*/ f92 f84 1"/>
                <a:gd name="f96" fmla="*/ f91 f8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3" t="f96" r="f94" b="f95"/>
              <a:pathLst>
                <a:path w="7531" h="8203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20"/>
                  </a:cubicBezTo>
                  <a:cubicBezTo>
                    <a:pt x="f18" y="f21"/>
                    <a:pt x="f22" y="f18"/>
                    <a:pt x="f5" y="f18"/>
                  </a:cubicBezTo>
                  <a:cubicBezTo>
                    <a:pt x="f23" y="f18"/>
                    <a:pt x="f24" y="f21"/>
                    <a:pt x="f24" y="f20"/>
                  </a:cubicBezTo>
                  <a:cubicBezTo>
                    <a:pt x="f24" y="f17"/>
                    <a:pt x="f25" y="f26"/>
                    <a:pt x="f22" y="f27"/>
                  </a:cubicBezTo>
                  <a:cubicBezTo>
                    <a:pt x="f28" y="f29"/>
                    <a:pt x="f30" y="f31"/>
                    <a:pt x="f30" y="f10"/>
                  </a:cubicBezTo>
                  <a:cubicBezTo>
                    <a:pt x="f30" y="f32"/>
                    <a:pt x="f33" y="f34"/>
                    <a:pt x="f35" y="f34"/>
                  </a:cubicBezTo>
                  <a:cubicBezTo>
                    <a:pt x="f36" y="f34"/>
                    <a:pt x="f37" y="f32"/>
                    <a:pt x="f37" y="f10"/>
                  </a:cubicBezTo>
                  <a:cubicBezTo>
                    <a:pt x="f37" y="f29"/>
                    <a:pt x="f15" y="f38"/>
                    <a:pt x="f13" y="f38"/>
                  </a:cubicBezTo>
                  <a:cubicBezTo>
                    <a:pt x="f39" y="f38"/>
                    <a:pt x="f40" y="f29"/>
                    <a:pt x="f40" y="f10"/>
                  </a:cubicBezTo>
                  <a:cubicBezTo>
                    <a:pt x="f41" y="f9"/>
                    <a:pt x="f15" y="f6"/>
                    <a:pt x="f5" y="f6"/>
                  </a:cubicBezTo>
                  <a:close/>
                  <a:moveTo>
                    <a:pt x="f5" y="f42"/>
                  </a:moveTo>
                  <a:cubicBezTo>
                    <a:pt x="f22" y="f42"/>
                    <a:pt x="f18" y="f43"/>
                    <a:pt x="f18" y="f44"/>
                  </a:cubicBezTo>
                  <a:cubicBezTo>
                    <a:pt x="f18" y="f45"/>
                    <a:pt x="f22" y="f46"/>
                    <a:pt x="f5" y="f46"/>
                  </a:cubicBezTo>
                  <a:cubicBezTo>
                    <a:pt x="f23" y="f46"/>
                    <a:pt x="f24" y="f45"/>
                    <a:pt x="f24" y="f44"/>
                  </a:cubicBezTo>
                  <a:cubicBezTo>
                    <a:pt x="f24" y="f43"/>
                    <a:pt x="f23" y="f42"/>
                    <a:pt x="f5" y="f42"/>
                  </a:cubicBezTo>
                  <a:close/>
                  <a:moveTo>
                    <a:pt x="f47" y="f48"/>
                  </a:moveTo>
                  <a:cubicBezTo>
                    <a:pt x="f49" y="f48"/>
                    <a:pt x="f2" y="f50"/>
                    <a:pt x="f2" y="f51"/>
                  </a:cubicBezTo>
                  <a:lnTo>
                    <a:pt x="f2" y="f52"/>
                  </a:lnTo>
                  <a:cubicBezTo>
                    <a:pt x="f2" y="f53"/>
                    <a:pt x="f54" y="f55"/>
                    <a:pt x="f56" y="f57"/>
                  </a:cubicBezTo>
                  <a:lnTo>
                    <a:pt x="f56" y="f58"/>
                  </a:lnTo>
                  <a:cubicBezTo>
                    <a:pt x="f56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67"/>
                  </a:cubicBezTo>
                  <a:cubicBezTo>
                    <a:pt x="f69" y="f67"/>
                    <a:pt x="f70" y="f71"/>
                    <a:pt x="f72" y="f73"/>
                  </a:cubicBezTo>
                  <a:lnTo>
                    <a:pt x="f15" y="f74"/>
                  </a:lnTo>
                  <a:lnTo>
                    <a:pt x="f30" y="f74"/>
                  </a:lnTo>
                  <a:lnTo>
                    <a:pt x="f30" y="f75"/>
                  </a:lnTo>
                  <a:cubicBezTo>
                    <a:pt x="f30" y="f76"/>
                    <a:pt x="f77" y="f78"/>
                    <a:pt x="f79" y="f78"/>
                  </a:cubicBezTo>
                  <a:lnTo>
                    <a:pt x="f80" y="f78"/>
                  </a:lnTo>
                  <a:lnTo>
                    <a:pt x="f80" y="f51"/>
                  </a:lnTo>
                  <a:cubicBezTo>
                    <a:pt x="f80" y="f50"/>
                    <a:pt x="f81" y="f48"/>
                    <a:pt x="f82" y="f48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2" name="Google Shape;6799;p88">
            <a:extLst>
              <a:ext uri="{FF2B5EF4-FFF2-40B4-BE49-F238E27FC236}">
                <a16:creationId xmlns:a16="http://schemas.microsoft.com/office/drawing/2014/main" id="{DF32A23E-705F-47DC-B185-FEB44486BCC0}"/>
              </a:ext>
            </a:extLst>
          </p:cNvPr>
          <p:cNvSpPr/>
          <p:nvPr/>
        </p:nvSpPr>
        <p:spPr>
          <a:xfrm>
            <a:off x="5795467" y="2277212"/>
            <a:ext cx="593619" cy="595201"/>
          </a:xfrm>
          <a:custGeom>
            <a:avLst/>
            <a:gdLst>
              <a:gd name="f0" fmla="val w"/>
              <a:gd name="f1" fmla="val h"/>
              <a:gd name="f2" fmla="val 0"/>
              <a:gd name="f3" fmla="val 11658"/>
              <a:gd name="f4" fmla="val 11689"/>
              <a:gd name="f5" fmla="val 7877"/>
              <a:gd name="f6" fmla="val 1386"/>
              <a:gd name="f7" fmla="val 9232"/>
              <a:gd name="f8" fmla="val 10303"/>
              <a:gd name="f9" fmla="val 2458"/>
              <a:gd name="f10" fmla="val 3781"/>
              <a:gd name="f11" fmla="val 4883"/>
              <a:gd name="f12" fmla="val 10240"/>
              <a:gd name="f13" fmla="val 10209"/>
              <a:gd name="f14" fmla="val 4946"/>
              <a:gd name="f15" fmla="val 10177"/>
              <a:gd name="f16" fmla="val 10019"/>
              <a:gd name="f17" fmla="val 4190"/>
              <a:gd name="f18" fmla="val 9704"/>
              <a:gd name="f19" fmla="val 3529"/>
              <a:gd name="f20" fmla="val 9200"/>
              <a:gd name="f21" fmla="val 2962"/>
              <a:gd name="f22" fmla="val 7720"/>
              <a:gd name="f23" fmla="val 4442"/>
              <a:gd name="f24" fmla="val 8192"/>
              <a:gd name="f25" fmla="val 5072"/>
              <a:gd name="f26" fmla="val 8318"/>
              <a:gd name="f27" fmla="val 5860"/>
              <a:gd name="f28" fmla="val 8098"/>
              <a:gd name="f29" fmla="val 6648"/>
              <a:gd name="f30" fmla="val 8003"/>
              <a:gd name="f31" fmla="val 6868"/>
              <a:gd name="f32" fmla="val 7057"/>
              <a:gd name="f33" fmla="val 7278"/>
              <a:gd name="f34" fmla="val 8727"/>
              <a:gd name="f35" fmla="val 9673"/>
              <a:gd name="f36" fmla="val 8160"/>
              <a:gd name="f37" fmla="val 7498"/>
              <a:gd name="f38" fmla="val 6742"/>
              <a:gd name="f39" fmla="val 6805"/>
              <a:gd name="f40" fmla="val 7908"/>
              <a:gd name="f41" fmla="val 9231"/>
              <a:gd name="f42" fmla="val 10302"/>
              <a:gd name="f43" fmla="val 6774"/>
              <a:gd name="f44" fmla="val 10271"/>
              <a:gd name="f45" fmla="val 6743"/>
              <a:gd name="f46" fmla="val 10208"/>
              <a:gd name="f47" fmla="val 10176"/>
              <a:gd name="f48" fmla="val 7499"/>
              <a:gd name="f49" fmla="val 8161"/>
              <a:gd name="f50" fmla="val 8728"/>
              <a:gd name="f51" fmla="val 7279"/>
              <a:gd name="f52" fmla="val 7750"/>
              <a:gd name="f53" fmla="val 7058"/>
              <a:gd name="f54" fmla="val 6869"/>
              <a:gd name="f55" fmla="val 8002"/>
              <a:gd name="f56" fmla="val 8097"/>
              <a:gd name="f57" fmla="val 6365"/>
              <a:gd name="f58" fmla="val 6081"/>
              <a:gd name="f59" fmla="val 8223"/>
              <a:gd name="f60" fmla="val 5861"/>
              <a:gd name="f61" fmla="val 5325"/>
              <a:gd name="f62" fmla="val 4821"/>
              <a:gd name="f63" fmla="val 8065"/>
              <a:gd name="f64" fmla="val 4443"/>
              <a:gd name="f65" fmla="val 9672"/>
              <a:gd name="f66" fmla="val 4191"/>
              <a:gd name="f67" fmla="val 4947"/>
              <a:gd name="f68" fmla="val 4916"/>
              <a:gd name="f69" fmla="val 3813"/>
              <a:gd name="f70" fmla="val 1387"/>
              <a:gd name="f71" fmla="val 1450"/>
              <a:gd name="f72" fmla="val 1482"/>
              <a:gd name="f73" fmla="val 1513"/>
              <a:gd name="f74" fmla="val 1671"/>
              <a:gd name="f75" fmla="val 1986"/>
              <a:gd name="f76" fmla="val 2490"/>
              <a:gd name="f77" fmla="val 3971"/>
              <a:gd name="f78" fmla="val 3498"/>
              <a:gd name="f79" fmla="val 3372"/>
              <a:gd name="f80" fmla="val 3592"/>
              <a:gd name="f81" fmla="val 3687"/>
              <a:gd name="f82" fmla="val 4820"/>
              <a:gd name="f83" fmla="val 4631"/>
              <a:gd name="f84" fmla="val 2017"/>
              <a:gd name="f85" fmla="val 1418"/>
              <a:gd name="f86" fmla="val 1481"/>
              <a:gd name="f87" fmla="val 1512"/>
              <a:gd name="f88" fmla="val 1670"/>
              <a:gd name="f89" fmla="val 1985"/>
              <a:gd name="f90" fmla="val 2489"/>
              <a:gd name="f91" fmla="val 3938"/>
              <a:gd name="f92" fmla="val 4632"/>
              <a:gd name="f93" fmla="val 3686"/>
              <a:gd name="f94" fmla="val 5073"/>
              <a:gd name="f95" fmla="val 5339"/>
              <a:gd name="f96" fmla="val 3496"/>
              <a:gd name="f97" fmla="val 5605"/>
              <a:gd name="f98" fmla="val 3451"/>
              <a:gd name="f99" fmla="val 5865"/>
              <a:gd name="f100" fmla="val 6375"/>
              <a:gd name="f101" fmla="val 6861"/>
              <a:gd name="f102" fmla="val 3625"/>
              <a:gd name="f103" fmla="val 2016"/>
              <a:gd name="f104" fmla="val 5829"/>
              <a:gd name="f105" fmla="val 5420"/>
              <a:gd name="f106" fmla="val 5010"/>
              <a:gd name="f107" fmla="val 315"/>
              <a:gd name="f108" fmla="val 4884"/>
              <a:gd name="f109" fmla="val 725"/>
              <a:gd name="f110" fmla="val 3782"/>
              <a:gd name="f111" fmla="val 2112"/>
              <a:gd name="f112" fmla="val 726"/>
              <a:gd name="f113" fmla="val 2111"/>
              <a:gd name="f114" fmla="val 316"/>
              <a:gd name="f115" fmla="val 5041"/>
              <a:gd name="f116" fmla="val 1"/>
              <a:gd name="f117" fmla="val 5419"/>
              <a:gd name="f118" fmla="val 6270"/>
              <a:gd name="f119" fmla="val 6679"/>
              <a:gd name="f120" fmla="val 7876"/>
              <a:gd name="f121" fmla="val 9578"/>
              <a:gd name="f122" fmla="val 10964"/>
              <a:gd name="f123" fmla="val 5042"/>
              <a:gd name="f124" fmla="val 11342"/>
              <a:gd name="f125" fmla="val 11688"/>
              <a:gd name="f126" fmla="val 6680"/>
              <a:gd name="f127" fmla="val 10965"/>
              <a:gd name="f128" fmla="val 11343"/>
              <a:gd name="f129" fmla="val 6616"/>
              <a:gd name="f130" fmla="val 6617"/>
              <a:gd name="f131" fmla="*/ f0 1 11658"/>
              <a:gd name="f132" fmla="*/ f1 1 11689"/>
              <a:gd name="f133" fmla="+- f4 0 f2"/>
              <a:gd name="f134" fmla="+- f3 0 f2"/>
              <a:gd name="f135" fmla="*/ f134 1 11658"/>
              <a:gd name="f136" fmla="*/ f133 1 11689"/>
              <a:gd name="f137" fmla="*/ f2 1 f135"/>
              <a:gd name="f138" fmla="*/ f3 1 f135"/>
              <a:gd name="f139" fmla="*/ f2 1 f136"/>
              <a:gd name="f140" fmla="*/ f4 1 f136"/>
              <a:gd name="f141" fmla="*/ f137 f131 1"/>
              <a:gd name="f142" fmla="*/ f138 f131 1"/>
              <a:gd name="f143" fmla="*/ f140 f132 1"/>
              <a:gd name="f144" fmla="*/ f139 f1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1" t="f144" r="f142" b="f143"/>
            <a:pathLst>
              <a:path w="11658" h="11689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lnTo>
                  <a:pt x="f8" y="f11"/>
                </a:lnTo>
                <a:cubicBezTo>
                  <a:pt x="f12" y="f11"/>
                  <a:pt x="f13" y="f14"/>
                  <a:pt x="f15" y="f14"/>
                </a:cubicBezTo>
                <a:cubicBezTo>
                  <a:pt x="f16" y="f17"/>
                  <a:pt x="f18" y="f19"/>
                  <a:pt x="f20" y="f21"/>
                </a:cubicBezTo>
                <a:lnTo>
                  <a:pt x="f22" y="f23"/>
                </a:ln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5" y="f32"/>
                  <a:pt x="f22" y="f33"/>
                </a:cubicBezTo>
                <a:lnTo>
                  <a:pt x="f20" y="f34"/>
                </a:lnTo>
                <a:cubicBezTo>
                  <a:pt x="f35" y="f36"/>
                  <a:pt x="f16" y="f37"/>
                  <a:pt x="f15" y="f38"/>
                </a:cubicBezTo>
                <a:cubicBezTo>
                  <a:pt x="f13" y="f38"/>
                  <a:pt x="f12" y="f39"/>
                  <a:pt x="f8" y="f39"/>
                </a:cubicBezTo>
                <a:lnTo>
                  <a:pt x="f8" y="f40"/>
                </a:lnTo>
                <a:cubicBezTo>
                  <a:pt x="f8" y="f41"/>
                  <a:pt x="f7" y="f42"/>
                  <a:pt x="f5" y="f42"/>
                </a:cubicBezTo>
                <a:lnTo>
                  <a:pt x="f43" y="f42"/>
                </a:lnTo>
                <a:cubicBezTo>
                  <a:pt x="f43" y="f44"/>
                  <a:pt x="f45" y="f46"/>
                  <a:pt x="f45" y="f47"/>
                </a:cubicBezTo>
                <a:cubicBezTo>
                  <a:pt x="f48" y="f16"/>
                  <a:pt x="f49" y="f18"/>
                  <a:pt x="f50" y="f20"/>
                </a:cubicBezTo>
                <a:lnTo>
                  <a:pt x="f51" y="f52"/>
                </a:lnTo>
                <a:cubicBezTo>
                  <a:pt x="f53" y="f40"/>
                  <a:pt x="f54" y="f55"/>
                  <a:pt x="f29" y="f56"/>
                </a:cubicBezTo>
                <a:cubicBezTo>
                  <a:pt x="f57" y="f36"/>
                  <a:pt x="f58" y="f59"/>
                  <a:pt x="f60" y="f59"/>
                </a:cubicBezTo>
                <a:cubicBezTo>
                  <a:pt x="f61" y="f59"/>
                  <a:pt x="f62" y="f63"/>
                  <a:pt x="f64" y="f52"/>
                </a:cubicBezTo>
                <a:lnTo>
                  <a:pt x="f21" y="f20"/>
                </a:lnTo>
                <a:cubicBezTo>
                  <a:pt x="f19" y="f65"/>
                  <a:pt x="f66" y="f16"/>
                  <a:pt x="f67" y="f47"/>
                </a:cubicBezTo>
                <a:cubicBezTo>
                  <a:pt x="f67" y="f46"/>
                  <a:pt x="f68" y="f44"/>
                  <a:pt x="f68" y="f42"/>
                </a:cubicBezTo>
                <a:lnTo>
                  <a:pt x="f69" y="f42"/>
                </a:lnTo>
                <a:cubicBezTo>
                  <a:pt x="f9" y="f42"/>
                  <a:pt x="f70" y="f41"/>
                  <a:pt x="f70" y="f40"/>
                </a:cubicBezTo>
                <a:lnTo>
                  <a:pt x="f70" y="f39"/>
                </a:lnTo>
                <a:cubicBezTo>
                  <a:pt x="f71" y="f39"/>
                  <a:pt x="f72" y="f38"/>
                  <a:pt x="f73" y="f38"/>
                </a:cubicBezTo>
                <a:cubicBezTo>
                  <a:pt x="f74" y="f37"/>
                  <a:pt x="f75" y="f36"/>
                  <a:pt x="f76" y="f34"/>
                </a:cubicBezTo>
                <a:lnTo>
                  <a:pt x="f77" y="f33"/>
                </a:lnTo>
                <a:cubicBezTo>
                  <a:pt x="f78" y="f29"/>
                  <a:pt x="f79" y="f27"/>
                  <a:pt x="f80" y="f25"/>
                </a:cubicBezTo>
                <a:cubicBezTo>
                  <a:pt x="f81" y="f82"/>
                  <a:pt x="f69" y="f83"/>
                  <a:pt x="f77" y="f23"/>
                </a:cubicBezTo>
                <a:lnTo>
                  <a:pt x="f76" y="f21"/>
                </a:lnTo>
                <a:cubicBezTo>
                  <a:pt x="f84" y="f19"/>
                  <a:pt x="f74" y="f17"/>
                  <a:pt x="f73" y="f14"/>
                </a:cubicBezTo>
                <a:cubicBezTo>
                  <a:pt x="f72" y="f14"/>
                  <a:pt x="f71" y="f11"/>
                  <a:pt x="f70" y="f11"/>
                </a:cubicBezTo>
                <a:lnTo>
                  <a:pt x="f70" y="f10"/>
                </a:lnTo>
                <a:cubicBezTo>
                  <a:pt x="f70" y="f9"/>
                  <a:pt x="f9" y="f6"/>
                  <a:pt x="f69" y="f6"/>
                </a:cubicBezTo>
                <a:lnTo>
                  <a:pt x="f68" y="f6"/>
                </a:lnTo>
                <a:cubicBezTo>
                  <a:pt x="f68" y="f85"/>
                  <a:pt x="f67" y="f86"/>
                  <a:pt x="f67" y="f87"/>
                </a:cubicBezTo>
                <a:cubicBezTo>
                  <a:pt x="f66" y="f88"/>
                  <a:pt x="f19" y="f89"/>
                  <a:pt x="f21" y="f90"/>
                </a:cubicBezTo>
                <a:lnTo>
                  <a:pt x="f64" y="f91"/>
                </a:lnTo>
                <a:cubicBezTo>
                  <a:pt x="f92" y="f10"/>
                  <a:pt x="f62" y="f93"/>
                  <a:pt x="f94" y="f80"/>
                </a:cubicBezTo>
                <a:cubicBezTo>
                  <a:pt x="f95" y="f96"/>
                  <a:pt x="f97" y="f98"/>
                  <a:pt x="f99" y="f98"/>
                </a:cubicBezTo>
                <a:cubicBezTo>
                  <a:pt x="f100" y="f98"/>
                  <a:pt x="f101" y="f102"/>
                  <a:pt x="f51" y="f91"/>
                </a:cubicBezTo>
                <a:lnTo>
                  <a:pt x="f50" y="f90"/>
                </a:lnTo>
                <a:cubicBezTo>
                  <a:pt x="f49" y="f103"/>
                  <a:pt x="f48" y="f88"/>
                  <a:pt x="f45" y="f87"/>
                </a:cubicBezTo>
                <a:cubicBezTo>
                  <a:pt x="f45" y="f86"/>
                  <a:pt x="f43" y="f85"/>
                  <a:pt x="f43" y="f6"/>
                </a:cubicBezTo>
                <a:close/>
                <a:moveTo>
                  <a:pt x="f104" y="f2"/>
                </a:moveTo>
                <a:cubicBezTo>
                  <a:pt x="f105" y="f2"/>
                  <a:pt x="f106" y="f107"/>
                  <a:pt x="f108" y="f109"/>
                </a:cubicBezTo>
                <a:lnTo>
                  <a:pt x="f110" y="f109"/>
                </a:lnTo>
                <a:cubicBezTo>
                  <a:pt x="f111" y="f109"/>
                  <a:pt x="f112" y="f113"/>
                  <a:pt x="f112" y="f10"/>
                </a:cubicBezTo>
                <a:lnTo>
                  <a:pt x="f112" y="f11"/>
                </a:lnTo>
                <a:cubicBezTo>
                  <a:pt x="f114" y="f115"/>
                  <a:pt x="f116" y="f117"/>
                  <a:pt x="f116" y="f104"/>
                </a:cubicBezTo>
                <a:cubicBezTo>
                  <a:pt x="f116" y="f118"/>
                  <a:pt x="f114" y="f119"/>
                  <a:pt x="f112" y="f43"/>
                </a:cubicBezTo>
                <a:lnTo>
                  <a:pt x="f112" y="f120"/>
                </a:lnTo>
                <a:cubicBezTo>
                  <a:pt x="f112" y="f121"/>
                  <a:pt x="f111" y="f122"/>
                  <a:pt x="f110" y="f122"/>
                </a:cubicBezTo>
                <a:lnTo>
                  <a:pt x="f108" y="f122"/>
                </a:lnTo>
                <a:cubicBezTo>
                  <a:pt x="f123" y="f124"/>
                  <a:pt x="f105" y="f125"/>
                  <a:pt x="f104" y="f125"/>
                </a:cubicBezTo>
                <a:cubicBezTo>
                  <a:pt x="f118" y="f125"/>
                  <a:pt x="f126" y="f124"/>
                  <a:pt x="f43" y="f122"/>
                </a:cubicBezTo>
                <a:lnTo>
                  <a:pt x="f5" y="f122"/>
                </a:lnTo>
                <a:cubicBezTo>
                  <a:pt x="f121" y="f122"/>
                  <a:pt x="f127" y="f121"/>
                  <a:pt x="f127" y="f120"/>
                </a:cubicBezTo>
                <a:lnTo>
                  <a:pt x="f127" y="f43"/>
                </a:lnTo>
                <a:cubicBezTo>
                  <a:pt x="f128" y="f129"/>
                  <a:pt x="f3" y="f118"/>
                  <a:pt x="f3" y="f104"/>
                </a:cubicBezTo>
                <a:cubicBezTo>
                  <a:pt x="f3" y="f117"/>
                  <a:pt x="f128" y="f25"/>
                  <a:pt x="f127" y="f11"/>
                </a:cubicBezTo>
                <a:lnTo>
                  <a:pt x="f127" y="f10"/>
                </a:lnTo>
                <a:cubicBezTo>
                  <a:pt x="f127" y="f113"/>
                  <a:pt x="f121" y="f109"/>
                  <a:pt x="f5" y="f109"/>
                </a:cubicBezTo>
                <a:lnTo>
                  <a:pt x="f43" y="f109"/>
                </a:lnTo>
                <a:cubicBezTo>
                  <a:pt x="f130" y="f107"/>
                  <a:pt x="f118" y="f2"/>
                  <a:pt x="f104" y="f2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30" tIns="91430" rIns="91430" bIns="91430" anchor="ctr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3" name="Google Shape;6862;p88">
            <a:extLst>
              <a:ext uri="{FF2B5EF4-FFF2-40B4-BE49-F238E27FC236}">
                <a16:creationId xmlns:a16="http://schemas.microsoft.com/office/drawing/2014/main" id="{C489B244-97D3-4D9F-B2D0-2AA626BA051C}"/>
              </a:ext>
            </a:extLst>
          </p:cNvPr>
          <p:cNvGrpSpPr/>
          <p:nvPr/>
        </p:nvGrpSpPr>
        <p:grpSpPr>
          <a:xfrm>
            <a:off x="6543583" y="2275182"/>
            <a:ext cx="614440" cy="598968"/>
            <a:chOff x="6543583" y="2275182"/>
            <a:chExt cx="614440" cy="598968"/>
          </a:xfrm>
        </p:grpSpPr>
        <p:sp>
          <p:nvSpPr>
            <p:cNvPr id="104" name="Google Shape;6863;p88">
              <a:extLst>
                <a:ext uri="{FF2B5EF4-FFF2-40B4-BE49-F238E27FC236}">
                  <a16:creationId xmlns:a16="http://schemas.microsoft.com/office/drawing/2014/main" id="{CFC769AD-FA48-493B-9A34-CD0414F1FD30}"/>
                </a:ext>
              </a:extLst>
            </p:cNvPr>
            <p:cNvSpPr/>
            <p:nvPr/>
          </p:nvSpPr>
          <p:spPr>
            <a:xfrm>
              <a:off x="6543583" y="2278291"/>
              <a:ext cx="614440" cy="5958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067"/>
                <a:gd name="f4" fmla="val 11702"/>
                <a:gd name="f5" fmla="val 2558"/>
                <a:gd name="f6" fmla="val 2357"/>
                <a:gd name="f7" fmla="val 2155"/>
                <a:gd name="f8" fmla="val 24"/>
                <a:gd name="f9" fmla="val 1954"/>
                <a:gd name="f10" fmla="val 70"/>
                <a:gd name="f11" fmla="val 1828"/>
                <a:gd name="f12" fmla="val 102"/>
                <a:gd name="f13" fmla="val 1733"/>
                <a:gd name="f14" fmla="val 196"/>
                <a:gd name="f15" fmla="val 1702"/>
                <a:gd name="f16" fmla="val 322"/>
                <a:gd name="f17" fmla="val 1670"/>
                <a:gd name="f18" fmla="val 448"/>
                <a:gd name="f19" fmla="val 543"/>
                <a:gd name="f20" fmla="val 1796"/>
                <a:gd name="f21" fmla="val 637"/>
                <a:gd name="f22" fmla="val 2679"/>
                <a:gd name="f23" fmla="val 1551"/>
                <a:gd name="f24" fmla="val 2962"/>
                <a:gd name="f25" fmla="val 1803"/>
                <a:gd name="f26" fmla="val 2244"/>
                <a:gd name="f27" fmla="val 2528"/>
                <a:gd name="f28" fmla="val 2553"/>
                <a:gd name="f29" fmla="val 2669"/>
                <a:gd name="f30" fmla="val 2379"/>
                <a:gd name="f31" fmla="val 2740"/>
                <a:gd name="f32" fmla="val 2202"/>
                <a:gd name="f33" fmla="val 2025"/>
                <a:gd name="f34" fmla="val 1844"/>
                <a:gd name="f35" fmla="val 788"/>
                <a:gd name="f36" fmla="val 1614"/>
                <a:gd name="f37" fmla="val 744"/>
                <a:gd name="f38" fmla="val 1569"/>
                <a:gd name="f39" fmla="val 668"/>
                <a:gd name="f40" fmla="val 1525"/>
                <a:gd name="f41" fmla="val 582"/>
                <a:gd name="f42" fmla="val 547"/>
                <a:gd name="f43" fmla="val 510"/>
                <a:gd name="f44" fmla="val 1532"/>
                <a:gd name="f45" fmla="val 473"/>
                <a:gd name="f46" fmla="val 347"/>
                <a:gd name="f47" fmla="val 1582"/>
                <a:gd name="f48" fmla="val 284"/>
                <a:gd name="f49" fmla="val 1645"/>
                <a:gd name="f50" fmla="val 253"/>
                <a:gd name="f51" fmla="val 1771"/>
                <a:gd name="f52" fmla="val 1"/>
                <a:gd name="f53" fmla="val 2591"/>
                <a:gd name="f54" fmla="val 3473"/>
                <a:gd name="f55" fmla="val 883"/>
                <a:gd name="f56" fmla="val 4103"/>
                <a:gd name="f57" fmla="val 1366"/>
                <a:gd name="f58" fmla="val 4494"/>
                <a:gd name="f59" fmla="val 1932"/>
                <a:gd name="f60" fmla="val 4750"/>
                <a:gd name="f61" fmla="val 2619"/>
                <a:gd name="f62" fmla="val 2874"/>
                <a:gd name="f63" fmla="val 3145"/>
                <a:gd name="f64" fmla="val 4715"/>
                <a:gd name="f65" fmla="val 3435"/>
                <a:gd name="f66" fmla="val 4638"/>
                <a:gd name="f67" fmla="val 7247"/>
                <a:gd name="f68" fmla="val 8482"/>
                <a:gd name="f69" fmla="val 6963"/>
                <a:gd name="f70" fmla="val 9522"/>
                <a:gd name="f71" fmla="val 7215"/>
                <a:gd name="f72" fmla="val 10372"/>
                <a:gd name="f73" fmla="val 7814"/>
                <a:gd name="f74" fmla="val 10971"/>
                <a:gd name="f75" fmla="val 8291"/>
                <a:gd name="f76" fmla="val 11472"/>
                <a:gd name="f77" fmla="val 8895"/>
                <a:gd name="f78" fmla="val 9516"/>
                <a:gd name="f79" fmla="val 9714"/>
                <a:gd name="f80" fmla="val 9915"/>
                <a:gd name="f81" fmla="val 11678"/>
                <a:gd name="f82" fmla="val 10114"/>
                <a:gd name="f83" fmla="val 11632"/>
                <a:gd name="f84" fmla="val 10240"/>
                <a:gd name="f85" fmla="val 11569"/>
                <a:gd name="f86" fmla="val 10334"/>
                <a:gd name="f87" fmla="val 11506"/>
                <a:gd name="f88" fmla="val 10366"/>
                <a:gd name="f89" fmla="val 11380"/>
                <a:gd name="f90" fmla="val 10397"/>
                <a:gd name="f91" fmla="val 11254"/>
                <a:gd name="f92" fmla="val 11128"/>
                <a:gd name="f93" fmla="val 10271"/>
                <a:gd name="f94" fmla="val 11065"/>
                <a:gd name="f95" fmla="val 9389"/>
                <a:gd name="f96" fmla="val 10152"/>
                <a:gd name="f97" fmla="val 9106"/>
                <a:gd name="f98" fmla="val 9868"/>
                <a:gd name="f99" fmla="val 9459"/>
                <a:gd name="f100" fmla="val 9175"/>
                <a:gd name="f101" fmla="val 9515"/>
                <a:gd name="f102" fmla="val 9033"/>
                <a:gd name="f103" fmla="val 9688"/>
                <a:gd name="f104" fmla="val 8962"/>
                <a:gd name="f105" fmla="val 9866"/>
                <a:gd name="f106" fmla="val 10043"/>
                <a:gd name="f107" fmla="val 10224"/>
                <a:gd name="f108" fmla="val 11279"/>
                <a:gd name="f109" fmla="val 10089"/>
                <a:gd name="f110" fmla="val 11326"/>
                <a:gd name="f111" fmla="val 10135"/>
                <a:gd name="f112" fmla="val 11405"/>
                <a:gd name="f113" fmla="val 10164"/>
                <a:gd name="f114" fmla="val 11494"/>
                <a:gd name="f115" fmla="val 11527"/>
                <a:gd name="f116" fmla="val 11561"/>
                <a:gd name="f117" fmla="val 10160"/>
                <a:gd name="f118" fmla="val 11594"/>
                <a:gd name="f119" fmla="val 11720"/>
                <a:gd name="f120" fmla="val 10120"/>
                <a:gd name="f121" fmla="val 11783"/>
                <a:gd name="f122" fmla="val 10026"/>
                <a:gd name="f123" fmla="val 11815"/>
                <a:gd name="f124" fmla="val 9931"/>
                <a:gd name="f125" fmla="val 9081"/>
                <a:gd name="f126" fmla="val 8230"/>
                <a:gd name="f127" fmla="val 11185"/>
                <a:gd name="f128" fmla="val 7600"/>
                <a:gd name="f129" fmla="val 10778"/>
                <a:gd name="f130" fmla="val 7170"/>
                <a:gd name="f131" fmla="val 6903"/>
                <a:gd name="f132" fmla="val 9537"/>
                <a:gd name="f133" fmla="val 9266"/>
                <a:gd name="f134" fmla="val 8975"/>
                <a:gd name="f135" fmla="val 6944"/>
                <a:gd name="f136" fmla="val 8665"/>
                <a:gd name="f137" fmla="val 7033"/>
                <a:gd name="f138" fmla="val 4852"/>
                <a:gd name="f139" fmla="val 3221"/>
                <a:gd name="f140" fmla="val 4884"/>
                <a:gd name="f141" fmla="val 3032"/>
                <a:gd name="f142" fmla="val 5136"/>
                <a:gd name="f143" fmla="val 2213"/>
                <a:gd name="f144" fmla="val 1330"/>
                <a:gd name="f145" fmla="val 4254"/>
                <a:gd name="f146" fmla="val 700"/>
                <a:gd name="f147" fmla="val 3778"/>
                <a:gd name="f148" fmla="val 225"/>
                <a:gd name="f149" fmla="val 3177"/>
                <a:gd name="f150" fmla="*/ f0 1 12067"/>
                <a:gd name="f151" fmla="*/ f1 1 11702"/>
                <a:gd name="f152" fmla="+- f4 0 f2"/>
                <a:gd name="f153" fmla="+- f3 0 f2"/>
                <a:gd name="f154" fmla="*/ f153 1 12067"/>
                <a:gd name="f155" fmla="*/ f152 1 11702"/>
                <a:gd name="f156" fmla="*/ f2 1 f154"/>
                <a:gd name="f157" fmla="*/ f3 1 f154"/>
                <a:gd name="f158" fmla="*/ f2 1 f155"/>
                <a:gd name="f159" fmla="*/ f4 1 f155"/>
                <a:gd name="f160" fmla="*/ f156 f150 1"/>
                <a:gd name="f161" fmla="*/ f157 f150 1"/>
                <a:gd name="f162" fmla="*/ f159 f151 1"/>
                <a:gd name="f163" fmla="*/ f158 f1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0" t="f163" r="f161" b="f162"/>
              <a:pathLst>
                <a:path w="12067" h="1170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5" y="f19"/>
                    <a:pt x="f20" y="f21"/>
                  </a:cubicBezTo>
                  <a:lnTo>
                    <a:pt x="f22" y="f23"/>
                  </a:lnTo>
                  <a:cubicBezTo>
                    <a:pt x="f24" y="f25"/>
                    <a:pt x="f24" y="f26"/>
                    <a:pt x="f22" y="f27"/>
                  </a:cubicBezTo>
                  <a:cubicBezTo>
                    <a:pt x="f28" y="f29"/>
                    <a:pt x="f30" y="f31"/>
                    <a:pt x="f32" y="f31"/>
                  </a:cubicBezTo>
                  <a:cubicBezTo>
                    <a:pt x="f33" y="f31"/>
                    <a:pt x="f34" y="f29"/>
                    <a:pt x="f15" y="f27"/>
                  </a:cubicBezTo>
                  <a:lnTo>
                    <a:pt x="f35" y="f36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23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0" y="f54"/>
                    <a:pt x="f55" y="f56"/>
                  </a:cubicBezTo>
                  <a:cubicBezTo>
                    <a:pt x="f57" y="f58"/>
                    <a:pt x="f59" y="f60"/>
                    <a:pt x="f61" y="f60"/>
                  </a:cubicBezTo>
                  <a:cubicBezTo>
                    <a:pt x="f62" y="f60"/>
                    <a:pt x="f63" y="f64"/>
                    <a:pt x="f65" y="f66"/>
                  </a:cubicBezTo>
                  <a:lnTo>
                    <a:pt x="f67" y="f68"/>
                  </a:ln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77" y="f4"/>
                    <a:pt x="f78" y="f4"/>
                  </a:cubicBezTo>
                  <a:cubicBezTo>
                    <a:pt x="f79" y="f4"/>
                    <a:pt x="f80" y="f81"/>
                    <a:pt x="f82" y="f83"/>
                  </a:cubicBezTo>
                  <a:cubicBezTo>
                    <a:pt x="f84" y="f85"/>
                    <a:pt x="f86" y="f87"/>
                    <a:pt x="f88" y="f89"/>
                  </a:cubicBezTo>
                  <a:cubicBezTo>
                    <a:pt x="f90" y="f91"/>
                    <a:pt x="f88" y="f92"/>
                    <a:pt x="f93" y="f94"/>
                  </a:cubicBezTo>
                  <a:lnTo>
                    <a:pt x="f95" y="f96"/>
                  </a:lnTo>
                  <a:cubicBezTo>
                    <a:pt x="f97" y="f98"/>
                    <a:pt x="f97" y="f99"/>
                    <a:pt x="f95" y="f100"/>
                  </a:cubicBezTo>
                  <a:cubicBezTo>
                    <a:pt x="f101" y="f102"/>
                    <a:pt x="f103" y="f104"/>
                    <a:pt x="f105" y="f104"/>
                  </a:cubicBezTo>
                  <a:cubicBezTo>
                    <a:pt x="f106" y="f104"/>
                    <a:pt x="f107" y="f102"/>
                    <a:pt x="f88" y="f100"/>
                  </a:cubicBezTo>
                  <a:lnTo>
                    <a:pt x="f108" y="f109"/>
                  </a:lnTo>
                  <a:cubicBezTo>
                    <a:pt x="f110" y="f111"/>
                    <a:pt x="f112" y="f113"/>
                    <a:pt x="f114" y="f113"/>
                  </a:cubicBezTo>
                  <a:cubicBezTo>
                    <a:pt x="f115" y="f113"/>
                    <a:pt x="f116" y="f117"/>
                    <a:pt x="f118" y="f96"/>
                  </a:cubicBezTo>
                  <a:cubicBezTo>
                    <a:pt x="f119" y="f120"/>
                    <a:pt x="f121" y="f122"/>
                    <a:pt x="f123" y="f124"/>
                  </a:cubicBezTo>
                  <a:cubicBezTo>
                    <a:pt x="f3" y="f125"/>
                    <a:pt x="f123" y="f126"/>
                    <a:pt x="f127" y="f128"/>
                  </a:cubicBezTo>
                  <a:cubicBezTo>
                    <a:pt x="f129" y="f130"/>
                    <a:pt x="f107" y="f131"/>
                    <a:pt x="f132" y="f131"/>
                  </a:cubicBezTo>
                  <a:cubicBezTo>
                    <a:pt x="f133" y="f131"/>
                    <a:pt x="f134" y="f135"/>
                    <a:pt x="f136" y="f137"/>
                  </a:cubicBezTo>
                  <a:lnTo>
                    <a:pt x="f138" y="f139"/>
                  </a:lnTo>
                  <a:lnTo>
                    <a:pt x="f140" y="f141"/>
                  </a:lnTo>
                  <a:cubicBezTo>
                    <a:pt x="f142" y="f143"/>
                    <a:pt x="f140" y="f144"/>
                    <a:pt x="f145" y="f146"/>
                  </a:cubicBezTo>
                  <a:cubicBezTo>
                    <a:pt x="f147" y="f148"/>
                    <a:pt x="f149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5" name="Google Shape;6864;p88">
              <a:extLst>
                <a:ext uri="{FF2B5EF4-FFF2-40B4-BE49-F238E27FC236}">
                  <a16:creationId xmlns:a16="http://schemas.microsoft.com/office/drawing/2014/main" id="{853C8B30-990B-4224-9634-5DFA4C7CD74C}"/>
                </a:ext>
              </a:extLst>
            </p:cNvPr>
            <p:cNvSpPr/>
            <p:nvPr/>
          </p:nvSpPr>
          <p:spPr>
            <a:xfrm>
              <a:off x="6545202" y="2586663"/>
              <a:ext cx="293595" cy="2863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766"/>
                <a:gd name="f4" fmla="val 5624"/>
                <a:gd name="f5" fmla="val 4080"/>
                <a:gd name="f6" fmla="val 1504"/>
                <a:gd name="f7" fmla="val 4167"/>
                <a:gd name="f8" fmla="val 4253"/>
                <a:gd name="f9" fmla="val 1528"/>
                <a:gd name="f10" fmla="val 4316"/>
                <a:gd name="f11" fmla="val 1575"/>
                <a:gd name="f12" fmla="val 4442"/>
                <a:gd name="f13" fmla="val 1701"/>
                <a:gd name="f14" fmla="val 1953"/>
                <a:gd name="f15" fmla="val 2048"/>
                <a:gd name="f16" fmla="val 2205"/>
                <a:gd name="f17" fmla="val 4159"/>
                <a:gd name="f18" fmla="val 2158"/>
                <a:gd name="f19" fmla="val 4206"/>
                <a:gd name="f20" fmla="val 2072"/>
                <a:gd name="f21" fmla="val 4230"/>
                <a:gd name="f22" fmla="val 1985"/>
                <a:gd name="f23" fmla="val 1898"/>
                <a:gd name="f24" fmla="val 1812"/>
                <a:gd name="f25" fmla="val 1764"/>
                <a:gd name="f26" fmla="val 1638"/>
                <a:gd name="f27" fmla="val 4033"/>
                <a:gd name="f28" fmla="val 3781"/>
                <a:gd name="f29" fmla="val 3686"/>
                <a:gd name="f30" fmla="val 3844"/>
                <a:gd name="f31" fmla="val 3907"/>
                <a:gd name="f32" fmla="val 3993"/>
                <a:gd name="f33" fmla="val 567"/>
                <a:gd name="f34" fmla="val 3277"/>
                <a:gd name="f35" fmla="val 4694"/>
                <a:gd name="f36" fmla="val 5198"/>
                <a:gd name="f37" fmla="val 835"/>
                <a:gd name="f38" fmla="val 5482"/>
                <a:gd name="f39" fmla="val 1189"/>
                <a:gd name="f40" fmla="val 1540"/>
                <a:gd name="f41" fmla="val 1890"/>
                <a:gd name="f42" fmla="val 2237"/>
                <a:gd name="f43" fmla="val 2489"/>
                <a:gd name="f44" fmla="*/ f0 1 5766"/>
                <a:gd name="f45" fmla="*/ f1 1 5624"/>
                <a:gd name="f46" fmla="+- f4 0 f2"/>
                <a:gd name="f47" fmla="+- f3 0 f2"/>
                <a:gd name="f48" fmla="*/ f47 1 5766"/>
                <a:gd name="f49" fmla="*/ f46 1 5624"/>
                <a:gd name="f50" fmla="*/ f2 1 f48"/>
                <a:gd name="f51" fmla="*/ f3 1 f48"/>
                <a:gd name="f52" fmla="*/ f2 1 f49"/>
                <a:gd name="f53" fmla="*/ f4 1 f49"/>
                <a:gd name="f54" fmla="*/ f50 f44 1"/>
                <a:gd name="f55" fmla="*/ f51 f44 1"/>
                <a:gd name="f56" fmla="*/ f53 f45 1"/>
                <a:gd name="f57" fmla="*/ f52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4" t="f57" r="f55" b="f56"/>
              <a:pathLst>
                <a:path w="5766" h="562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19"/>
                    <a:pt x="f25" y="f17"/>
                  </a:cubicBezTo>
                  <a:cubicBezTo>
                    <a:pt x="f26" y="f27"/>
                    <a:pt x="f26" y="f28"/>
                    <a:pt x="f25" y="f29"/>
                  </a:cubicBezTo>
                  <a:lnTo>
                    <a:pt x="f30" y="f11"/>
                  </a:lnTo>
                  <a:cubicBezTo>
                    <a:pt x="f31" y="f9"/>
                    <a:pt x="f32" y="f6"/>
                    <a:pt x="f5" y="f6"/>
                  </a:cubicBezTo>
                  <a:close/>
                  <a:moveTo>
                    <a:pt x="f30" y="f2"/>
                  </a:moveTo>
                  <a:lnTo>
                    <a:pt x="f33" y="f34"/>
                  </a:lnTo>
                  <a:cubicBezTo>
                    <a:pt x="f2" y="f30"/>
                    <a:pt x="f2" y="f35"/>
                    <a:pt x="f33" y="f36"/>
                  </a:cubicBezTo>
                  <a:cubicBezTo>
                    <a:pt x="f37" y="f38"/>
                    <a:pt x="f39" y="f4"/>
                    <a:pt x="f40" y="f4"/>
                  </a:cubicBezTo>
                  <a:cubicBezTo>
                    <a:pt x="f41" y="f4"/>
                    <a:pt x="f42" y="f38"/>
                    <a:pt x="f43" y="f36"/>
                  </a:cubicBezTo>
                  <a:lnTo>
                    <a:pt x="f3" y="f14"/>
                  </a:lnTo>
                  <a:lnTo>
                    <a:pt x="f30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6" name="Google Shape;6865;p88">
              <a:extLst>
                <a:ext uri="{FF2B5EF4-FFF2-40B4-BE49-F238E27FC236}">
                  <a16:creationId xmlns:a16="http://schemas.microsoft.com/office/drawing/2014/main" id="{0CE18FFE-360C-42B8-8137-9952E2725CB3}"/>
                </a:ext>
              </a:extLst>
            </p:cNvPr>
            <p:cNvSpPr/>
            <p:nvPr/>
          </p:nvSpPr>
          <p:spPr>
            <a:xfrm>
              <a:off x="6888504" y="2275182"/>
              <a:ext cx="263100" cy="26015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67"/>
                <a:gd name="f4" fmla="val 5109"/>
                <a:gd name="f5" fmla="val 4249"/>
                <a:gd name="f6" fmla="val 1"/>
                <a:gd name="f7" fmla="val 4179"/>
                <a:gd name="f8" fmla="val 4106"/>
                <a:gd name="f9" fmla="val 24"/>
                <a:gd name="f10" fmla="val 4033"/>
                <a:gd name="f11" fmla="val 68"/>
                <a:gd name="f12" fmla="val 2206"/>
                <a:gd name="f13" fmla="val 1171"/>
                <a:gd name="f14" fmla="val 2017"/>
                <a:gd name="f15" fmla="val 1265"/>
                <a:gd name="f16" fmla="val 1985"/>
                <a:gd name="f17" fmla="val 1549"/>
                <a:gd name="f18" fmla="val 2143"/>
                <a:gd name="f19" fmla="val 1706"/>
                <a:gd name="f20" fmla="val 2300"/>
                <a:gd name="f21" fmla="val 1864"/>
                <a:gd name="f22" fmla="val 4164"/>
                <a:gd name="f23" fmla="val 945"/>
                <a:gd name="f24" fmla="val 3245"/>
                <a:gd name="f25" fmla="val 2809"/>
                <a:gd name="f26" fmla="val 3434"/>
                <a:gd name="f27" fmla="val 2998"/>
                <a:gd name="f28" fmla="val 3502"/>
                <a:gd name="f29" fmla="val 3066"/>
                <a:gd name="f30" fmla="val 3594"/>
                <a:gd name="f31" fmla="val 3099"/>
                <a:gd name="f32" fmla="val 3684"/>
                <a:gd name="f33" fmla="val 3802"/>
                <a:gd name="f34" fmla="val 3916"/>
                <a:gd name="f35" fmla="val 3042"/>
                <a:gd name="f36" fmla="val 3970"/>
                <a:gd name="f37" fmla="val 2935"/>
                <a:gd name="f38" fmla="val 5073"/>
                <a:gd name="f39" fmla="val 1108"/>
                <a:gd name="f40" fmla="val 1013"/>
                <a:gd name="f41" fmla="val 793"/>
                <a:gd name="f42" fmla="val 5041"/>
                <a:gd name="f43" fmla="val 698"/>
                <a:gd name="f44" fmla="val 4474"/>
                <a:gd name="f45" fmla="val 100"/>
                <a:gd name="f46" fmla="val 4406"/>
                <a:gd name="f47" fmla="val 32"/>
                <a:gd name="f48" fmla="val 4330"/>
                <a:gd name="f49" fmla="*/ f0 1 5167"/>
                <a:gd name="f50" fmla="*/ f1 1 5109"/>
                <a:gd name="f51" fmla="+- f4 0 f2"/>
                <a:gd name="f52" fmla="+- f3 0 f2"/>
                <a:gd name="f53" fmla="*/ f52 1 5167"/>
                <a:gd name="f54" fmla="*/ f51 1 5109"/>
                <a:gd name="f55" fmla="*/ f2 1 f53"/>
                <a:gd name="f56" fmla="*/ f3 1 f53"/>
                <a:gd name="f57" fmla="*/ f2 1 f54"/>
                <a:gd name="f58" fmla="*/ f4 1 f54"/>
                <a:gd name="f59" fmla="*/ f55 f49 1"/>
                <a:gd name="f60" fmla="*/ f56 f49 1"/>
                <a:gd name="f61" fmla="*/ f58 f50 1"/>
                <a:gd name="f62" fmla="*/ f57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5167" h="510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9"/>
                  </a:cubicBezTo>
                  <a:lnTo>
                    <a:pt x="f20" y="f21"/>
                  </a:lnTo>
                  <a:lnTo>
                    <a:pt x="f2" y="f22"/>
                  </a:lnTo>
                  <a:lnTo>
                    <a:pt x="f23" y="f4"/>
                  </a:lnTo>
                  <a:lnTo>
                    <a:pt x="f24" y="f25"/>
                  </a:lnTo>
                  <a:lnTo>
                    <a:pt x="f26" y="f27"/>
                  </a:lnTo>
                  <a:cubicBezTo>
                    <a:pt x="f28" y="f29"/>
                    <a:pt x="f30" y="f31"/>
                    <a:pt x="f32" y="f31"/>
                  </a:cubicBezTo>
                  <a:cubicBezTo>
                    <a:pt x="f33" y="f31"/>
                    <a:pt x="f34" y="f35"/>
                    <a:pt x="f36" y="f37"/>
                  </a:cubicBezTo>
                  <a:lnTo>
                    <a:pt x="f38" y="f39"/>
                  </a:lnTo>
                  <a:cubicBezTo>
                    <a:pt x="f3" y="f40"/>
                    <a:pt x="f3" y="f41"/>
                    <a:pt x="f42" y="f43"/>
                  </a:cubicBezTo>
                  <a:lnTo>
                    <a:pt x="f44" y="f45"/>
                  </a:lnTo>
                  <a:cubicBezTo>
                    <a:pt x="f46" y="f47"/>
                    <a:pt x="f48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7" name="Google Shape;6913;p88">
            <a:extLst>
              <a:ext uri="{FF2B5EF4-FFF2-40B4-BE49-F238E27FC236}">
                <a16:creationId xmlns:a16="http://schemas.microsoft.com/office/drawing/2014/main" id="{3904AA7A-AEA1-403C-AB47-5BCDEE9DF7A7}"/>
              </a:ext>
            </a:extLst>
          </p:cNvPr>
          <p:cNvGrpSpPr/>
          <p:nvPr/>
        </p:nvGrpSpPr>
        <p:grpSpPr>
          <a:xfrm>
            <a:off x="7300496" y="2275466"/>
            <a:ext cx="600029" cy="598410"/>
            <a:chOff x="7300496" y="2275466"/>
            <a:chExt cx="600029" cy="598410"/>
          </a:xfrm>
        </p:grpSpPr>
        <p:sp>
          <p:nvSpPr>
            <p:cNvPr id="108" name="Google Shape;6914;p88">
              <a:extLst>
                <a:ext uri="{FF2B5EF4-FFF2-40B4-BE49-F238E27FC236}">
                  <a16:creationId xmlns:a16="http://schemas.microsoft.com/office/drawing/2014/main" id="{32304CE5-2A82-487D-ACF1-F417383FB1B9}"/>
                </a:ext>
              </a:extLst>
            </p:cNvPr>
            <p:cNvSpPr/>
            <p:nvPr/>
          </p:nvSpPr>
          <p:spPr>
            <a:xfrm>
              <a:off x="7300496" y="2275466"/>
              <a:ext cx="600029" cy="5984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784"/>
                <a:gd name="f4" fmla="val 11752"/>
                <a:gd name="f5" fmla="val 5199"/>
                <a:gd name="f6" fmla="val 1"/>
                <a:gd name="f7" fmla="val 5042"/>
                <a:gd name="f8" fmla="val 4916"/>
                <a:gd name="f9" fmla="val 127"/>
                <a:gd name="f10" fmla="val 4884"/>
                <a:gd name="f11" fmla="val 284"/>
                <a:gd name="f12" fmla="val 4727"/>
                <a:gd name="f13" fmla="val 883"/>
                <a:gd name="f14" fmla="val 4191"/>
                <a:gd name="f15" fmla="val 977"/>
                <a:gd name="f16" fmla="val 3655"/>
                <a:gd name="f17" fmla="val 1229"/>
                <a:gd name="f18" fmla="val 3151"/>
                <a:gd name="f19" fmla="val 1513"/>
                <a:gd name="f20" fmla="val 2647"/>
                <a:gd name="f21" fmla="val 2599"/>
                <a:gd name="f22" fmla="val 1205"/>
                <a:gd name="f23" fmla="val 2542"/>
                <a:gd name="f24" fmla="val 1195"/>
                <a:gd name="f25" fmla="val 2482"/>
                <a:gd name="f26" fmla="val 2386"/>
                <a:gd name="f27" fmla="val 2284"/>
                <a:gd name="f28" fmla="val 1222"/>
                <a:gd name="f29" fmla="val 2206"/>
                <a:gd name="f30" fmla="val 1261"/>
                <a:gd name="f31" fmla="val 1135"/>
                <a:gd name="f32" fmla="val 2332"/>
                <a:gd name="f33" fmla="val 2490"/>
                <a:gd name="f34" fmla="val 1230"/>
                <a:gd name="f35" fmla="val 1198"/>
                <a:gd name="f36" fmla="val 3624"/>
                <a:gd name="f37" fmla="val 978"/>
                <a:gd name="f38" fmla="val 4726"/>
                <a:gd name="f39" fmla="val 4947"/>
                <a:gd name="f40" fmla="val 5041"/>
                <a:gd name="f41" fmla="val 6585"/>
                <a:gd name="f42" fmla="val 6743"/>
                <a:gd name="f43" fmla="val 6869"/>
                <a:gd name="f44" fmla="val 6900"/>
                <a:gd name="f45" fmla="val 7058"/>
                <a:gd name="f46" fmla="val 946"/>
                <a:gd name="f47" fmla="val 7404"/>
                <a:gd name="f48" fmla="val 1072"/>
                <a:gd name="f49" fmla="val 7782"/>
                <a:gd name="f50" fmla="val 8129"/>
                <a:gd name="f51" fmla="val 1504"/>
                <a:gd name="f52" fmla="val 7854"/>
                <a:gd name="f53" fmla="val 2843"/>
                <a:gd name="f54" fmla="val 6486"/>
                <a:gd name="f55" fmla="val 2841"/>
                <a:gd name="f56" fmla="val 2839"/>
                <a:gd name="f57" fmla="val 6488"/>
                <a:gd name="f58" fmla="val 2836"/>
                <a:gd name="f59" fmla="val 6491"/>
                <a:gd name="f60" fmla="val 6459"/>
                <a:gd name="f61" fmla="val 2805"/>
                <a:gd name="f62" fmla="val 6050"/>
                <a:gd name="f63" fmla="val 5955"/>
                <a:gd name="f64" fmla="val 2773"/>
                <a:gd name="f65" fmla="val 4222"/>
                <a:gd name="f66" fmla="val 5861"/>
                <a:gd name="f67" fmla="val 7562"/>
                <a:gd name="f68" fmla="val 8948"/>
                <a:gd name="f69" fmla="val 5924"/>
                <a:gd name="f70" fmla="val 7499"/>
                <a:gd name="f71" fmla="val 7751"/>
                <a:gd name="f72" fmla="val 8822"/>
                <a:gd name="f73" fmla="val 6113"/>
                <a:gd name="f74" fmla="val 6066"/>
                <a:gd name="f75" fmla="val 5963"/>
                <a:gd name="f76" fmla="val 8956"/>
                <a:gd name="f77" fmla="val 5821"/>
                <a:gd name="f78" fmla="val 5680"/>
                <a:gd name="f79" fmla="val 5499"/>
                <a:gd name="f80" fmla="val 5294"/>
                <a:gd name="f81" fmla="val 8917"/>
                <a:gd name="f82" fmla="val 10523"/>
                <a:gd name="f83" fmla="val 4034"/>
                <a:gd name="f84" fmla="val 10681"/>
                <a:gd name="f85" fmla="val 4349"/>
                <a:gd name="f86" fmla="val 10807"/>
                <a:gd name="f87" fmla="val 10870"/>
                <a:gd name="f88" fmla="val 11468"/>
                <a:gd name="f89" fmla="val 11626"/>
                <a:gd name="f90" fmla="val 6901"/>
                <a:gd name="f91" fmla="val 7594"/>
                <a:gd name="f92" fmla="val 10775"/>
                <a:gd name="f93" fmla="val 8633"/>
                <a:gd name="f94" fmla="val 10240"/>
                <a:gd name="f95" fmla="val 9137"/>
                <a:gd name="f96" fmla="val 9185"/>
                <a:gd name="f97" fmla="val 10547"/>
                <a:gd name="f98" fmla="val 9243"/>
                <a:gd name="f99" fmla="val 10558"/>
                <a:gd name="f100" fmla="val 9302"/>
                <a:gd name="f101" fmla="val 9399"/>
                <a:gd name="f102" fmla="val 9501"/>
                <a:gd name="f103" fmla="val 10531"/>
                <a:gd name="f104" fmla="val 9578"/>
                <a:gd name="f105" fmla="val 10492"/>
                <a:gd name="f106" fmla="val 10524"/>
                <a:gd name="f107" fmla="val 9547"/>
                <a:gd name="f108" fmla="val 10650"/>
                <a:gd name="f109" fmla="val 9421"/>
                <a:gd name="f110" fmla="val 9263"/>
                <a:gd name="f111" fmla="val 10555"/>
                <a:gd name="f112" fmla="val 9106"/>
                <a:gd name="f113" fmla="val 10303"/>
                <a:gd name="f114" fmla="val 8601"/>
                <a:gd name="f115" fmla="val 10618"/>
                <a:gd name="f116" fmla="val 10933"/>
                <a:gd name="f117" fmla="val 7026"/>
                <a:gd name="f118" fmla="val 11500"/>
                <a:gd name="f119" fmla="val 11658"/>
                <a:gd name="f120" fmla="val 6806"/>
                <a:gd name="f121" fmla="val 6711"/>
                <a:gd name="f122" fmla="val 6554"/>
                <a:gd name="f123" fmla="val 5167"/>
                <a:gd name="f124" fmla="val 4915"/>
                <a:gd name="f125" fmla="val 10902"/>
                <a:gd name="f126" fmla="val 3687"/>
                <a:gd name="f127" fmla="val 10272"/>
                <a:gd name="f128" fmla="val 2521"/>
                <a:gd name="f129" fmla="val 10587"/>
                <a:gd name="f130" fmla="val 9509"/>
                <a:gd name="f131" fmla="val 1209"/>
                <a:gd name="f132" fmla="val 9430"/>
                <a:gd name="f133" fmla="val 1185"/>
                <a:gd name="f134" fmla="val 9347"/>
                <a:gd name="f135" fmla="val 9279"/>
                <a:gd name="f136" fmla="val 9208"/>
                <a:gd name="f137" fmla="val 1201"/>
                <a:gd name="f138" fmla="val 8161"/>
                <a:gd name="f139" fmla="*/ f0 1 11784"/>
                <a:gd name="f140" fmla="*/ f1 1 11752"/>
                <a:gd name="f141" fmla="+- f4 0 f2"/>
                <a:gd name="f142" fmla="+- f3 0 f2"/>
                <a:gd name="f143" fmla="*/ f142 1 11784"/>
                <a:gd name="f144" fmla="*/ f141 1 11752"/>
                <a:gd name="f145" fmla="*/ f2 1 f143"/>
                <a:gd name="f146" fmla="*/ f3 1 f143"/>
                <a:gd name="f147" fmla="*/ f2 1 f144"/>
                <a:gd name="f148" fmla="*/ f4 1 f144"/>
                <a:gd name="f149" fmla="*/ f145 f139 1"/>
                <a:gd name="f150" fmla="*/ f146 f139 1"/>
                <a:gd name="f151" fmla="*/ f148 f140 1"/>
                <a:gd name="f152" fmla="*/ f147 f1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49" t="f152" r="f150" b="f151"/>
              <a:pathLst>
                <a:path w="11784" h="11752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9"/>
                  </a:cubicBezTo>
                  <a:lnTo>
                    <a:pt x="f20" y="f17"/>
                  </a:lnTo>
                  <a:cubicBezTo>
                    <a:pt x="f21" y="f22"/>
                    <a:pt x="f23" y="f24"/>
                    <a:pt x="f25" y="f24"/>
                  </a:cubicBezTo>
                  <a:cubicBezTo>
                    <a:pt x="f26" y="f24"/>
                    <a:pt x="f27" y="f28"/>
                    <a:pt x="f29" y="f30"/>
                  </a:cubicBezTo>
                  <a:lnTo>
                    <a:pt x="f30" y="f29"/>
                  </a:lnTo>
                  <a:cubicBezTo>
                    <a:pt x="f31" y="f32"/>
                    <a:pt x="f31" y="f33"/>
                    <a:pt x="f34" y="f20"/>
                  </a:cubicBezTo>
                  <a:lnTo>
                    <a:pt x="f19" y="f18"/>
                  </a:lnTo>
                  <a:cubicBezTo>
                    <a:pt x="f35" y="f36"/>
                    <a:pt x="f37" y="f14"/>
                    <a:pt x="f13" y="f38"/>
                  </a:cubicBezTo>
                  <a:lnTo>
                    <a:pt x="f11" y="f10"/>
                  </a:lnTo>
                  <a:cubicBezTo>
                    <a:pt x="f9" y="f39"/>
                    <a:pt x="f6" y="f40"/>
                    <a:pt x="f6" y="f5"/>
                  </a:cubicBezTo>
                  <a:lnTo>
                    <a:pt x="f6" y="f41"/>
                  </a:lnTo>
                  <a:cubicBezTo>
                    <a:pt x="f6" y="f42"/>
                    <a:pt x="f9" y="f43"/>
                    <a:pt x="f11" y="f44"/>
                  </a:cubicBezTo>
                  <a:lnTo>
                    <a:pt x="f13" y="f45"/>
                  </a:lnTo>
                  <a:cubicBezTo>
                    <a:pt x="f46" y="f47"/>
                    <a:pt x="f48" y="f49"/>
                    <a:pt x="f34" y="f50"/>
                  </a:cubicBezTo>
                  <a:cubicBezTo>
                    <a:pt x="f51" y="f52"/>
                    <a:pt x="f53" y="f54"/>
                    <a:pt x="f55" y="f54"/>
                  </a:cubicBezTo>
                  <a:lnTo>
                    <a:pt x="f55" y="f54"/>
                  </a:lnTo>
                  <a:cubicBezTo>
                    <a:pt x="f55" y="f54"/>
                    <a:pt x="f56" y="f57"/>
                    <a:pt x="f58" y="f59"/>
                  </a:cubicBezTo>
                  <a:cubicBezTo>
                    <a:pt x="f58" y="f60"/>
                    <a:pt x="f61" y="f62"/>
                    <a:pt x="f61" y="f63"/>
                  </a:cubicBezTo>
                  <a:cubicBezTo>
                    <a:pt x="f64" y="f65"/>
                    <a:pt x="f14" y="f58"/>
                    <a:pt x="f66" y="f58"/>
                  </a:cubicBezTo>
                  <a:cubicBezTo>
                    <a:pt x="f67" y="f58"/>
                    <a:pt x="f68" y="f65"/>
                    <a:pt x="f68" y="f69"/>
                  </a:cubicBezTo>
                  <a:cubicBezTo>
                    <a:pt x="f68" y="f70"/>
                    <a:pt x="f71" y="f72"/>
                    <a:pt x="f73" y="f68"/>
                  </a:cubicBezTo>
                  <a:cubicBezTo>
                    <a:pt x="f74" y="f68"/>
                    <a:pt x="f75" y="f76"/>
                    <a:pt x="f77" y="f76"/>
                  </a:cubicBezTo>
                  <a:cubicBezTo>
                    <a:pt x="f78" y="f76"/>
                    <a:pt x="f79" y="f68"/>
                    <a:pt x="f80" y="f81"/>
                  </a:cubicBezTo>
                  <a:lnTo>
                    <a:pt x="f16" y="f82"/>
                  </a:lnTo>
                  <a:cubicBezTo>
                    <a:pt x="f83" y="f84"/>
                    <a:pt x="f85" y="f86"/>
                    <a:pt x="f12" y="f87"/>
                  </a:cubicBezTo>
                  <a:lnTo>
                    <a:pt x="f10" y="f88"/>
                  </a:lnTo>
                  <a:cubicBezTo>
                    <a:pt x="f8" y="f89"/>
                    <a:pt x="f7" y="f4"/>
                    <a:pt x="f5" y="f4"/>
                  </a:cubicBezTo>
                  <a:lnTo>
                    <a:pt x="f41" y="f4"/>
                  </a:lnTo>
                  <a:cubicBezTo>
                    <a:pt x="f42" y="f4"/>
                    <a:pt x="f43" y="f89"/>
                    <a:pt x="f90" y="f88"/>
                  </a:cubicBezTo>
                  <a:lnTo>
                    <a:pt x="f45" y="f87"/>
                  </a:lnTo>
                  <a:cubicBezTo>
                    <a:pt x="f91" y="f92"/>
                    <a:pt x="f50" y="f82"/>
                    <a:pt x="f93" y="f94"/>
                  </a:cubicBezTo>
                  <a:lnTo>
                    <a:pt x="f95" y="f82"/>
                  </a:lnTo>
                  <a:cubicBezTo>
                    <a:pt x="f96" y="f97"/>
                    <a:pt x="f98" y="f99"/>
                    <a:pt x="f100" y="f99"/>
                  </a:cubicBezTo>
                  <a:cubicBezTo>
                    <a:pt x="f101" y="f99"/>
                    <a:pt x="f102" y="f103"/>
                    <a:pt x="f104" y="f105"/>
                  </a:cubicBezTo>
                  <a:lnTo>
                    <a:pt x="f106" y="f107"/>
                  </a:lnTo>
                  <a:cubicBezTo>
                    <a:pt x="f108" y="f109"/>
                    <a:pt x="f108" y="f110"/>
                    <a:pt x="f111" y="f112"/>
                  </a:cubicBezTo>
                  <a:lnTo>
                    <a:pt x="f113" y="f114"/>
                  </a:lnTo>
                  <a:cubicBezTo>
                    <a:pt x="f115" y="f50"/>
                    <a:pt x="f86" y="f67"/>
                    <a:pt x="f116" y="f117"/>
                  </a:cubicBezTo>
                  <a:lnTo>
                    <a:pt x="f118" y="f43"/>
                  </a:lnTo>
                  <a:cubicBezTo>
                    <a:pt x="f119" y="f120"/>
                    <a:pt x="f3" y="f121"/>
                    <a:pt x="f3" y="f122"/>
                  </a:cubicBezTo>
                  <a:lnTo>
                    <a:pt x="f3" y="f123"/>
                  </a:lnTo>
                  <a:cubicBezTo>
                    <a:pt x="f4" y="f40"/>
                    <a:pt x="f119" y="f124"/>
                    <a:pt x="f118" y="f10"/>
                  </a:cubicBezTo>
                  <a:lnTo>
                    <a:pt x="f125" y="f38"/>
                  </a:lnTo>
                  <a:cubicBezTo>
                    <a:pt x="f86" y="f14"/>
                    <a:pt x="f111" y="f126"/>
                    <a:pt x="f127" y="f18"/>
                  </a:cubicBezTo>
                  <a:lnTo>
                    <a:pt x="f111" y="f20"/>
                  </a:lnTo>
                  <a:cubicBezTo>
                    <a:pt x="f108" y="f128"/>
                    <a:pt x="f129" y="f32"/>
                    <a:pt x="f106" y="f29"/>
                  </a:cubicBezTo>
                  <a:lnTo>
                    <a:pt x="f104" y="f30"/>
                  </a:lnTo>
                  <a:cubicBezTo>
                    <a:pt x="f130" y="f131"/>
                    <a:pt x="f132" y="f133"/>
                    <a:pt x="f134" y="f133"/>
                  </a:cubicBezTo>
                  <a:cubicBezTo>
                    <a:pt x="f135" y="f133"/>
                    <a:pt x="f136" y="f137"/>
                    <a:pt x="f95" y="f17"/>
                  </a:cubicBezTo>
                  <a:lnTo>
                    <a:pt x="f93" y="f19"/>
                  </a:lnTo>
                  <a:cubicBezTo>
                    <a:pt x="f138" y="f35"/>
                    <a:pt x="f91" y="f15"/>
                    <a:pt x="f45" y="f13"/>
                  </a:cubicBezTo>
                  <a:lnTo>
                    <a:pt x="f90" y="f11"/>
                  </a:lnTo>
                  <a:cubicBezTo>
                    <a:pt x="f43" y="f9"/>
                    <a:pt x="f42" y="f6"/>
                    <a:pt x="f41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9" name="Google Shape;6915;p88">
              <a:extLst>
                <a:ext uri="{FF2B5EF4-FFF2-40B4-BE49-F238E27FC236}">
                  <a16:creationId xmlns:a16="http://schemas.microsoft.com/office/drawing/2014/main" id="{EABE4801-C82C-48AA-A568-654B6ED53CC4}"/>
                </a:ext>
              </a:extLst>
            </p:cNvPr>
            <p:cNvSpPr/>
            <p:nvPr/>
          </p:nvSpPr>
          <p:spPr>
            <a:xfrm>
              <a:off x="7300496" y="2454697"/>
              <a:ext cx="438006" cy="41758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602"/>
                <a:gd name="f4" fmla="val 8201"/>
                <a:gd name="f5" fmla="val 5939"/>
                <a:gd name="f6" fmla="val 4729"/>
                <a:gd name="f7" fmla="val 3750"/>
                <a:gd name="f8" fmla="val 854"/>
                <a:gd name="f9" fmla="val 3561"/>
                <a:gd name="f10" fmla="val 1963"/>
                <a:gd name="f11" fmla="val 3466"/>
                <a:gd name="f12" fmla="val 2404"/>
                <a:gd name="f13" fmla="val 3498"/>
                <a:gd name="f14" fmla="val 2813"/>
                <a:gd name="f15" fmla="val 3624"/>
                <a:gd name="f16" fmla="val 3223"/>
                <a:gd name="f17" fmla="val 410"/>
                <a:gd name="f18" fmla="val 6468"/>
                <a:gd name="f19" fmla="val 1"/>
                <a:gd name="f20" fmla="val 6846"/>
                <a:gd name="f21" fmla="val 7507"/>
                <a:gd name="f22" fmla="val 7917"/>
                <a:gd name="f23" fmla="val 600"/>
                <a:gd name="f24" fmla="val 8106"/>
                <a:gd name="f25" fmla="val 852"/>
                <a:gd name="f26" fmla="val 8200"/>
                <a:gd name="f27" fmla="val 1111"/>
                <a:gd name="f28" fmla="val 1371"/>
                <a:gd name="f29" fmla="val 1639"/>
                <a:gd name="f30" fmla="val 1860"/>
                <a:gd name="f31" fmla="val 5136"/>
                <a:gd name="f32" fmla="val 4640"/>
                <a:gd name="f33" fmla="val 5388"/>
                <a:gd name="f34" fmla="val 4735"/>
                <a:gd name="f35" fmla="val 5664"/>
                <a:gd name="f36" fmla="val 4782"/>
                <a:gd name="f37" fmla="val 5947"/>
                <a:gd name="f38" fmla="val 6231"/>
                <a:gd name="f39" fmla="val 6522"/>
                <a:gd name="f40" fmla="val 6806"/>
                <a:gd name="f41" fmla="val 7846"/>
                <a:gd name="f42" fmla="val 4294"/>
                <a:gd name="f43" fmla="val 3065"/>
                <a:gd name="f44" fmla="val 8224"/>
                <a:gd name="f45" fmla="val 1773"/>
                <a:gd name="f46" fmla="val 8192"/>
                <a:gd name="f47" fmla="val 1647"/>
                <a:gd name="f48" fmla="val 8129"/>
                <a:gd name="f49" fmla="val 1553"/>
                <a:gd name="f50" fmla="val 8003"/>
                <a:gd name="f51" fmla="val 1521"/>
                <a:gd name="f52" fmla="val 7972"/>
                <a:gd name="f53" fmla="val 1514"/>
                <a:gd name="f54" fmla="val 7942"/>
                <a:gd name="f55" fmla="val 1510"/>
                <a:gd name="f56" fmla="val 7914"/>
                <a:gd name="f57" fmla="val 7830"/>
                <a:gd name="f58" fmla="val 7759"/>
                <a:gd name="f59" fmla="val 1545"/>
                <a:gd name="f60" fmla="val 7688"/>
                <a:gd name="f61" fmla="val 1616"/>
                <a:gd name="f62" fmla="val 6901"/>
                <a:gd name="f63" fmla="val 6759"/>
                <a:gd name="f64" fmla="val 2530"/>
                <a:gd name="f65" fmla="val 6578"/>
                <a:gd name="f66" fmla="val 2593"/>
                <a:gd name="f67" fmla="val 6400"/>
                <a:gd name="f68" fmla="val 6223"/>
                <a:gd name="f69" fmla="val 6050"/>
                <a:gd name="f70" fmla="val 5924"/>
                <a:gd name="f71" fmla="val 5640"/>
                <a:gd name="f72" fmla="val 2120"/>
                <a:gd name="f73" fmla="val 1679"/>
                <a:gd name="f74" fmla="val 1395"/>
                <a:gd name="f75" fmla="val 6711"/>
                <a:gd name="f76" fmla="val 608"/>
                <a:gd name="f77" fmla="val 6774"/>
                <a:gd name="f78" fmla="val 545"/>
                <a:gd name="f79" fmla="val 419"/>
                <a:gd name="f80" fmla="val 293"/>
                <a:gd name="f81" fmla="val 6743"/>
                <a:gd name="f82" fmla="val 198"/>
                <a:gd name="f83" fmla="val 6648"/>
                <a:gd name="f84" fmla="val 104"/>
                <a:gd name="f85" fmla="val 6554"/>
                <a:gd name="f86" fmla="val 72"/>
                <a:gd name="f87" fmla="val 6344"/>
                <a:gd name="f88" fmla="val 23"/>
                <a:gd name="f89" fmla="val 6139"/>
                <a:gd name="f90" fmla="*/ f0 1 8602"/>
                <a:gd name="f91" fmla="*/ f1 1 8201"/>
                <a:gd name="f92" fmla="+- f4 0 f2"/>
                <a:gd name="f93" fmla="+- f3 0 f2"/>
                <a:gd name="f94" fmla="*/ f93 1 8602"/>
                <a:gd name="f95" fmla="*/ f92 1 8201"/>
                <a:gd name="f96" fmla="*/ f2 1 f94"/>
                <a:gd name="f97" fmla="*/ f3 1 f94"/>
                <a:gd name="f98" fmla="*/ f2 1 f95"/>
                <a:gd name="f99" fmla="*/ f4 1 f95"/>
                <a:gd name="f100" fmla="*/ f96 f90 1"/>
                <a:gd name="f101" fmla="*/ f97 f90 1"/>
                <a:gd name="f102" fmla="*/ f99 f91 1"/>
                <a:gd name="f103" fmla="*/ f98 f9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0" t="f103" r="f101" b="f102"/>
              <a:pathLst>
                <a:path w="8602" h="8201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lnTo>
                    <a:pt x="f17" y="f18"/>
                  </a:lnTo>
                  <a:cubicBezTo>
                    <a:pt x="f19" y="f20"/>
                    <a:pt x="f19" y="f21"/>
                    <a:pt x="f17" y="f22"/>
                  </a:cubicBezTo>
                  <a:cubicBezTo>
                    <a:pt x="f23" y="f24"/>
                    <a:pt x="f25" y="f26"/>
                    <a:pt x="f27" y="f26"/>
                  </a:cubicBezTo>
                  <a:cubicBezTo>
                    <a:pt x="f28" y="f26"/>
                    <a:pt x="f29" y="f24"/>
                    <a:pt x="f30" y="f22"/>
                  </a:cubicBezTo>
                  <a:lnTo>
                    <a:pt x="f31" y="f32"/>
                  </a:lnTo>
                  <a:cubicBezTo>
                    <a:pt x="f33" y="f34"/>
                    <a:pt x="f35" y="f36"/>
                    <a:pt x="f37" y="f36"/>
                  </a:cubicBezTo>
                  <a:cubicBezTo>
                    <a:pt x="f38" y="f36"/>
                    <a:pt x="f39" y="f34"/>
                    <a:pt x="f40" y="f32"/>
                  </a:cubicBezTo>
                  <a:cubicBezTo>
                    <a:pt x="f41" y="f42"/>
                    <a:pt x="f3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4" y="f55"/>
                    <a:pt x="f56" y="f55"/>
                  </a:cubicBezTo>
                  <a:cubicBezTo>
                    <a:pt x="f57" y="f55"/>
                    <a:pt x="f58" y="f59"/>
                    <a:pt x="f60" y="f61"/>
                  </a:cubicBezTo>
                  <a:lnTo>
                    <a:pt x="f62" y="f12"/>
                  </a:lnTo>
                  <a:cubicBezTo>
                    <a:pt x="f63" y="f64"/>
                    <a:pt x="f65" y="f66"/>
                    <a:pt x="f67" y="f66"/>
                  </a:cubicBezTo>
                  <a:cubicBezTo>
                    <a:pt x="f68" y="f66"/>
                    <a:pt x="f69" y="f64"/>
                    <a:pt x="f70" y="f12"/>
                  </a:cubicBezTo>
                  <a:cubicBezTo>
                    <a:pt x="f71" y="f72"/>
                    <a:pt x="f71" y="f73"/>
                    <a:pt x="f70" y="f74"/>
                  </a:cubicBezTo>
                  <a:lnTo>
                    <a:pt x="f75" y="f76"/>
                  </a:lnTo>
                  <a:cubicBezTo>
                    <a:pt x="f77" y="f78"/>
                    <a:pt x="f40" y="f79"/>
                    <a:pt x="f77" y="f80"/>
                  </a:cubicBezTo>
                  <a:cubicBezTo>
                    <a:pt x="f81" y="f82"/>
                    <a:pt x="f83" y="f84"/>
                    <a:pt x="f85" y="f86"/>
                  </a:cubicBezTo>
                  <a:cubicBezTo>
                    <a:pt x="f87" y="f88"/>
                    <a:pt x="f89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10" name="Google Shape;6947;p88">
            <a:extLst>
              <a:ext uri="{FF2B5EF4-FFF2-40B4-BE49-F238E27FC236}">
                <a16:creationId xmlns:a16="http://schemas.microsoft.com/office/drawing/2014/main" id="{2F6E6C27-4C74-4B92-B01B-26ED99710DE9}"/>
              </a:ext>
            </a:extLst>
          </p:cNvPr>
          <p:cNvGrpSpPr/>
          <p:nvPr/>
        </p:nvGrpSpPr>
        <p:grpSpPr>
          <a:xfrm>
            <a:off x="4197132" y="2301041"/>
            <a:ext cx="595182" cy="596819"/>
            <a:chOff x="4197132" y="2301041"/>
            <a:chExt cx="595182" cy="596819"/>
          </a:xfrm>
        </p:grpSpPr>
        <p:sp>
          <p:nvSpPr>
            <p:cNvPr id="111" name="Google Shape;6948;p88">
              <a:extLst>
                <a:ext uri="{FF2B5EF4-FFF2-40B4-BE49-F238E27FC236}">
                  <a16:creationId xmlns:a16="http://schemas.microsoft.com/office/drawing/2014/main" id="{0828BEE1-3294-4C89-A72D-E995A10889A8}"/>
                </a:ext>
              </a:extLst>
            </p:cNvPr>
            <p:cNvSpPr/>
            <p:nvPr/>
          </p:nvSpPr>
          <p:spPr>
            <a:xfrm>
              <a:off x="4197132" y="2301041"/>
              <a:ext cx="141192" cy="5952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3"/>
                <a:gd name="f4" fmla="val 11689"/>
                <a:gd name="f5" fmla="val 1418"/>
                <a:gd name="f6" fmla="val 1072"/>
                <a:gd name="f7" fmla="val 757"/>
                <a:gd name="f8" fmla="val 315"/>
                <a:gd name="f9" fmla="val 662"/>
                <a:gd name="f10" fmla="val 9578"/>
                <a:gd name="f11" fmla="val 9830"/>
                <a:gd name="f12" fmla="val 914"/>
                <a:gd name="f13" fmla="val 10050"/>
                <a:gd name="f14" fmla="val 1103"/>
                <a:gd name="f15" fmla="val 10176"/>
                <a:gd name="f16" fmla="val 10996"/>
                <a:gd name="f17" fmla="val 347"/>
                <a:gd name="f18" fmla="val 158"/>
                <a:gd name="f19" fmla="val 1"/>
                <a:gd name="f20" fmla="val 11153"/>
                <a:gd name="f21" fmla="val 11342"/>
                <a:gd name="f22" fmla="val 11531"/>
                <a:gd name="f23" fmla="val 2395"/>
                <a:gd name="f24" fmla="val 2616"/>
                <a:gd name="f25" fmla="val 1733"/>
                <a:gd name="f26" fmla="val 1922"/>
                <a:gd name="f27" fmla="val 2080"/>
                <a:gd name="f28" fmla="val 9861"/>
                <a:gd name="f29" fmla="val 284"/>
                <a:gd name="f30" fmla="val 1765"/>
                <a:gd name="f31" fmla="*/ f0 1 2773"/>
                <a:gd name="f32" fmla="*/ f1 1 11689"/>
                <a:gd name="f33" fmla="+- f4 0 f2"/>
                <a:gd name="f34" fmla="+- f3 0 f2"/>
                <a:gd name="f35" fmla="*/ f34 1 2773"/>
                <a:gd name="f36" fmla="*/ f33 1 11689"/>
                <a:gd name="f37" fmla="*/ f2 1 f35"/>
                <a:gd name="f38" fmla="*/ f3 1 f35"/>
                <a:gd name="f39" fmla="*/ f2 1 f36"/>
                <a:gd name="f40" fmla="*/ f4 1 f36"/>
                <a:gd name="f41" fmla="*/ f37 f31 1"/>
                <a:gd name="f42" fmla="*/ f38 f31 1"/>
                <a:gd name="f43" fmla="*/ f40 f32 1"/>
                <a:gd name="f44" fmla="*/ f39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2773" h="11689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12" y="f13"/>
                    <a:pt x="f14" y="f15"/>
                  </a:cubicBezTo>
                  <a:lnTo>
                    <a:pt x="f14" y="f16"/>
                  </a:lnTo>
                  <a:lnTo>
                    <a:pt x="f17" y="f16"/>
                  </a:lnTo>
                  <a:cubicBezTo>
                    <a:pt x="f18" y="f16"/>
                    <a:pt x="f19" y="f20"/>
                    <a:pt x="f19" y="f21"/>
                  </a:cubicBezTo>
                  <a:cubicBezTo>
                    <a:pt x="f19" y="f22"/>
                    <a:pt x="f18" y="f4"/>
                    <a:pt x="f17" y="f4"/>
                  </a:cubicBezTo>
                  <a:lnTo>
                    <a:pt x="f23" y="f4"/>
                  </a:lnTo>
                  <a:cubicBezTo>
                    <a:pt x="f24" y="f4"/>
                    <a:pt x="f3" y="f22"/>
                    <a:pt x="f3" y="f21"/>
                  </a:cubicBezTo>
                  <a:cubicBezTo>
                    <a:pt x="f3" y="f20"/>
                    <a:pt x="f24" y="f16"/>
                    <a:pt x="f23" y="f16"/>
                  </a:cubicBezTo>
                  <a:lnTo>
                    <a:pt x="f25" y="f16"/>
                  </a:lnTo>
                  <a:lnTo>
                    <a:pt x="f25" y="f15"/>
                  </a:lnTo>
                  <a:cubicBezTo>
                    <a:pt x="f26" y="f13"/>
                    <a:pt x="f27" y="f28"/>
                    <a:pt x="f27" y="f10"/>
                  </a:cubicBezTo>
                  <a:lnTo>
                    <a:pt x="f27" y="f9"/>
                  </a:lnTo>
                  <a:cubicBezTo>
                    <a:pt x="f27" y="f29"/>
                    <a:pt x="f30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2" name="Google Shape;6949;p88">
              <a:extLst>
                <a:ext uri="{FF2B5EF4-FFF2-40B4-BE49-F238E27FC236}">
                  <a16:creationId xmlns:a16="http://schemas.microsoft.com/office/drawing/2014/main" id="{A62724EA-42DD-4931-8952-0659571C8CC7}"/>
                </a:ext>
              </a:extLst>
            </p:cNvPr>
            <p:cNvSpPr/>
            <p:nvPr/>
          </p:nvSpPr>
          <p:spPr>
            <a:xfrm>
              <a:off x="4619045" y="2530437"/>
              <a:ext cx="173269" cy="513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03"/>
                <a:gd name="f4" fmla="val 1009"/>
                <a:gd name="f5" fmla="val 505"/>
                <a:gd name="f6" fmla="val 1"/>
                <a:gd name="f7" fmla="val 221"/>
                <a:gd name="f8" fmla="val 788"/>
                <a:gd name="f9" fmla="val 2899"/>
                <a:gd name="f10" fmla="val 3182"/>
                <a:gd name="f11" fmla="val 190"/>
                <a:gd name="f12" fmla="*/ f0 1 3403"/>
                <a:gd name="f13" fmla="*/ f1 1 1009"/>
                <a:gd name="f14" fmla="+- f4 0 f2"/>
                <a:gd name="f15" fmla="+- f3 0 f2"/>
                <a:gd name="f16" fmla="*/ f15 1 3403"/>
                <a:gd name="f17" fmla="*/ f14 1 1009"/>
                <a:gd name="f18" fmla="*/ f2 1 f16"/>
                <a:gd name="f19" fmla="*/ f3 1 f16"/>
                <a:gd name="f20" fmla="*/ f2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403" h="1009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cubicBezTo>
                    <a:pt x="f2" y="f8"/>
                    <a:pt x="f7" y="f4"/>
                    <a:pt x="f5" y="f4"/>
                  </a:cubicBezTo>
                  <a:lnTo>
                    <a:pt x="f9" y="f4"/>
                  </a:lnTo>
                  <a:cubicBezTo>
                    <a:pt x="f10" y="f4"/>
                    <a:pt x="f3" y="f8"/>
                    <a:pt x="f3" y="f5"/>
                  </a:cubicBezTo>
                  <a:cubicBezTo>
                    <a:pt x="f3" y="f11"/>
                    <a:pt x="f10" y="f6"/>
                    <a:pt x="f9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3" name="Google Shape;6950;p88">
              <a:extLst>
                <a:ext uri="{FF2B5EF4-FFF2-40B4-BE49-F238E27FC236}">
                  <a16:creationId xmlns:a16="http://schemas.microsoft.com/office/drawing/2014/main" id="{DD272119-84E8-4D72-8512-DE79CB0085C4}"/>
                </a:ext>
              </a:extLst>
            </p:cNvPr>
            <p:cNvSpPr/>
            <p:nvPr/>
          </p:nvSpPr>
          <p:spPr>
            <a:xfrm>
              <a:off x="4619045" y="2617049"/>
              <a:ext cx="173269" cy="513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03"/>
                <a:gd name="f4" fmla="val 1009"/>
                <a:gd name="f5" fmla="val 505"/>
                <a:gd name="f6" fmla="val 1"/>
                <a:gd name="f7" fmla="val 221"/>
                <a:gd name="f8" fmla="val 788"/>
                <a:gd name="f9" fmla="val 2899"/>
                <a:gd name="f10" fmla="val 3182"/>
                <a:gd name="f11" fmla="*/ f0 1 3403"/>
                <a:gd name="f12" fmla="*/ f1 1 1009"/>
                <a:gd name="f13" fmla="+- f4 0 f2"/>
                <a:gd name="f14" fmla="+- f3 0 f2"/>
                <a:gd name="f15" fmla="*/ f14 1 3403"/>
                <a:gd name="f16" fmla="*/ f13 1 1009"/>
                <a:gd name="f17" fmla="*/ f2 1 f15"/>
                <a:gd name="f18" fmla="*/ f3 1 f15"/>
                <a:gd name="f19" fmla="*/ f2 1 f16"/>
                <a:gd name="f20" fmla="*/ f4 1 f16"/>
                <a:gd name="f21" fmla="*/ f17 f11 1"/>
                <a:gd name="f22" fmla="*/ f18 f11 1"/>
                <a:gd name="f23" fmla="*/ f20 f12 1"/>
                <a:gd name="f24" fmla="*/ f19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3403" h="1009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cubicBezTo>
                    <a:pt x="f2" y="f8"/>
                    <a:pt x="f7" y="f4"/>
                    <a:pt x="f5" y="f4"/>
                  </a:cubicBezTo>
                  <a:lnTo>
                    <a:pt x="f9" y="f4"/>
                  </a:lnTo>
                  <a:cubicBezTo>
                    <a:pt x="f10" y="f4"/>
                    <a:pt x="f3" y="f8"/>
                    <a:pt x="f3" y="f5"/>
                  </a:cubicBezTo>
                  <a:cubicBezTo>
                    <a:pt x="f3" y="f7"/>
                    <a:pt x="f10" y="f6"/>
                    <a:pt x="f9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4" name="Google Shape;6951;p88">
              <a:extLst>
                <a:ext uri="{FF2B5EF4-FFF2-40B4-BE49-F238E27FC236}">
                  <a16:creationId xmlns:a16="http://schemas.microsoft.com/office/drawing/2014/main" id="{4E2C950E-7EBB-4B50-A101-A796369CE1D1}"/>
                </a:ext>
              </a:extLst>
            </p:cNvPr>
            <p:cNvSpPr/>
            <p:nvPr/>
          </p:nvSpPr>
          <p:spPr>
            <a:xfrm>
              <a:off x="4619045" y="2702088"/>
              <a:ext cx="137992" cy="530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10"/>
                <a:gd name="f4" fmla="val 1041"/>
                <a:gd name="f5" fmla="val 505"/>
                <a:gd name="f6" fmla="val 1"/>
                <a:gd name="f7" fmla="val 221"/>
                <a:gd name="f8" fmla="val 253"/>
                <a:gd name="f9" fmla="val 536"/>
                <a:gd name="f10" fmla="val 788"/>
                <a:gd name="f11" fmla="val 1040"/>
                <a:gd name="f12" fmla="val 2206"/>
                <a:gd name="f13" fmla="val 2458"/>
                <a:gd name="f14" fmla="val 2521"/>
                <a:gd name="f15" fmla="*/ f0 1 2710"/>
                <a:gd name="f16" fmla="*/ f1 1 1041"/>
                <a:gd name="f17" fmla="+- f4 0 f2"/>
                <a:gd name="f18" fmla="+- f3 0 f2"/>
                <a:gd name="f19" fmla="*/ f18 1 2710"/>
                <a:gd name="f20" fmla="*/ f17 1 1041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2710" h="1041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11"/>
                    <a:pt x="f5" y="f11"/>
                  </a:cubicBezTo>
                  <a:lnTo>
                    <a:pt x="f12" y="f11"/>
                  </a:lnTo>
                  <a:cubicBezTo>
                    <a:pt x="f13" y="f11"/>
                    <a:pt x="f3" y="f10"/>
                    <a:pt x="f3" y="f9"/>
                  </a:cubicBezTo>
                  <a:cubicBezTo>
                    <a:pt x="f3" y="f8"/>
                    <a:pt x="f14" y="f6"/>
                    <a:pt x="f12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5" name="Google Shape;6952;p88">
              <a:extLst>
                <a:ext uri="{FF2B5EF4-FFF2-40B4-BE49-F238E27FC236}">
                  <a16:creationId xmlns:a16="http://schemas.microsoft.com/office/drawing/2014/main" id="{FC2669E2-2D81-492B-A2DF-135B8F673455}"/>
                </a:ext>
              </a:extLst>
            </p:cNvPr>
            <p:cNvSpPr/>
            <p:nvPr/>
          </p:nvSpPr>
          <p:spPr>
            <a:xfrm>
              <a:off x="4550054" y="2301041"/>
              <a:ext cx="104342" cy="1059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2080"/>
                <a:gd name="f5" fmla="val 1702"/>
                <a:gd name="f6" fmla="val 757"/>
                <a:gd name="f7" fmla="val 1"/>
                <a:gd name="f8" fmla="val 788"/>
                <a:gd name="f9" fmla="val 1733"/>
                <a:gd name="f10" fmla="*/ f0 1 2049"/>
                <a:gd name="f11" fmla="*/ f1 1 2080"/>
                <a:gd name="f12" fmla="+- f4 0 f2"/>
                <a:gd name="f13" fmla="+- f3 0 f2"/>
                <a:gd name="f14" fmla="*/ f13 1 2049"/>
                <a:gd name="f15" fmla="*/ f12 1 2080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2049" h="2080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4"/>
                  </a:lnTo>
                  <a:lnTo>
                    <a:pt x="f3" y="f4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6" name="Google Shape;6953;p88">
              <a:extLst>
                <a:ext uri="{FF2B5EF4-FFF2-40B4-BE49-F238E27FC236}">
                  <a16:creationId xmlns:a16="http://schemas.microsoft.com/office/drawing/2014/main" id="{0D257FCE-402F-42FC-BEF8-D736418EE540}"/>
                </a:ext>
              </a:extLst>
            </p:cNvPr>
            <p:cNvSpPr/>
            <p:nvPr/>
          </p:nvSpPr>
          <p:spPr>
            <a:xfrm>
              <a:off x="4686418" y="2301041"/>
              <a:ext cx="70628" cy="11232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2206"/>
                <a:gd name="f5" fmla="val 1"/>
                <a:gd name="f6" fmla="val 2111"/>
                <a:gd name="f7" fmla="val 883"/>
                <a:gd name="f8" fmla="val 1072"/>
                <a:gd name="f9" fmla="val 1261"/>
                <a:gd name="f10" fmla="val 2143"/>
                <a:gd name="f11" fmla="val 1040"/>
                <a:gd name="f12" fmla="val 473"/>
                <a:gd name="f13" fmla="val 914"/>
                <a:gd name="f14" fmla="val 347"/>
                <a:gd name="f15" fmla="*/ f0 1 1387"/>
                <a:gd name="f16" fmla="*/ f1 1 2206"/>
                <a:gd name="f17" fmla="+- f4 0 f2"/>
                <a:gd name="f18" fmla="+- f3 0 f2"/>
                <a:gd name="f19" fmla="*/ f18 1 1387"/>
                <a:gd name="f20" fmla="*/ f17 1 2206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387" h="2206">
                  <a:moveTo>
                    <a:pt x="f5" y="f2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3" y="f4"/>
                  </a:cubicBezTo>
                  <a:lnTo>
                    <a:pt x="f3" y="f11"/>
                  </a:lnTo>
                  <a:cubicBezTo>
                    <a:pt x="f3" y="f12"/>
                    <a:pt x="f13" y="f2"/>
                    <a:pt x="f14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7" name="Google Shape;6954;p88">
              <a:extLst>
                <a:ext uri="{FF2B5EF4-FFF2-40B4-BE49-F238E27FC236}">
                  <a16:creationId xmlns:a16="http://schemas.microsoft.com/office/drawing/2014/main" id="{5FA921FC-38ED-4278-8FB9-EFCCF5407D0A}"/>
                </a:ext>
              </a:extLst>
            </p:cNvPr>
            <p:cNvSpPr/>
            <p:nvPr/>
          </p:nvSpPr>
          <p:spPr>
            <a:xfrm>
              <a:off x="4335133" y="2442188"/>
              <a:ext cx="421913" cy="3128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286"/>
                <a:gd name="f4" fmla="val 6145"/>
                <a:gd name="f5" fmla="val 1"/>
                <a:gd name="f6" fmla="val 6144"/>
                <a:gd name="f7" fmla="val 378"/>
                <a:gd name="f8" fmla="val 756"/>
                <a:gd name="f9" fmla="val 1071"/>
                <a:gd name="f10" fmla="val 5892"/>
                <a:gd name="f11" fmla="val 1260"/>
                <a:gd name="f12" fmla="val 5577"/>
                <a:gd name="f13" fmla="val 2016"/>
                <a:gd name="f14" fmla="val 5955"/>
                <a:gd name="f15" fmla="val 2268"/>
                <a:gd name="f16" fmla="val 6050"/>
                <a:gd name="f17" fmla="val 2552"/>
                <a:gd name="f18" fmla="val 2773"/>
                <a:gd name="f19" fmla="val 3497"/>
                <a:gd name="f20" fmla="val 3057"/>
                <a:gd name="f21" fmla="val 3214"/>
                <a:gd name="f22" fmla="val 3309"/>
                <a:gd name="f23" fmla="val 2867"/>
                <a:gd name="f24" fmla="val 3435"/>
                <a:gd name="f25" fmla="val 2457"/>
                <a:gd name="f26" fmla="val 2111"/>
                <a:gd name="f27" fmla="val 3277"/>
                <a:gd name="f28" fmla="val 2868"/>
                <a:gd name="f29" fmla="val 2710"/>
                <a:gd name="f30" fmla="val 3025"/>
                <a:gd name="f31" fmla="val 2238"/>
                <a:gd name="f32" fmla="val 1702"/>
                <a:gd name="f33" fmla="val 1009"/>
                <a:gd name="f34" fmla="val 7782"/>
                <a:gd name="f35" fmla="val 8065"/>
                <a:gd name="f36" fmla="val 788"/>
                <a:gd name="f37" fmla="val 505"/>
                <a:gd name="f38" fmla="val 221"/>
                <a:gd name="f39" fmla="val 3560"/>
                <a:gd name="f40" fmla="val 3308"/>
                <a:gd name="f41" fmla="val 2899"/>
                <a:gd name="f42" fmla="val 158"/>
                <a:gd name="f43" fmla="val 2583"/>
                <a:gd name="f44" fmla="val 442"/>
                <a:gd name="f45" fmla="val 2426"/>
                <a:gd name="f46" fmla="val 599"/>
                <a:gd name="f47" fmla="val 2205"/>
                <a:gd name="f48" fmla="val 662"/>
                <a:gd name="f49" fmla="val 1985"/>
                <a:gd name="f50" fmla="val 1323"/>
                <a:gd name="f51" fmla="val 1166"/>
                <a:gd name="f52" fmla="val 284"/>
                <a:gd name="f53" fmla="*/ f0 1 8286"/>
                <a:gd name="f54" fmla="*/ f1 1 6145"/>
                <a:gd name="f55" fmla="+- f4 0 f2"/>
                <a:gd name="f56" fmla="+- f3 0 f2"/>
                <a:gd name="f57" fmla="*/ f56 1 8286"/>
                <a:gd name="f58" fmla="*/ f55 1 6145"/>
                <a:gd name="f59" fmla="*/ f2 1 f57"/>
                <a:gd name="f60" fmla="*/ f3 1 f57"/>
                <a:gd name="f61" fmla="*/ f2 1 f58"/>
                <a:gd name="f62" fmla="*/ f4 1 f58"/>
                <a:gd name="f63" fmla="*/ f59 f53 1"/>
                <a:gd name="f64" fmla="*/ f60 f53 1"/>
                <a:gd name="f65" fmla="*/ f62 f54 1"/>
                <a:gd name="f66" fmla="*/ f61 f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3" t="f66" r="f64" b="f65"/>
              <a:pathLst>
                <a:path w="8286" h="6145">
                  <a:moveTo>
                    <a:pt x="f2" y="f5"/>
                  </a:moveTo>
                  <a:lnTo>
                    <a:pt x="f2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11" y="f12"/>
                  </a:cubicBezTo>
                  <a:lnTo>
                    <a:pt x="f13" y="f14"/>
                  </a:lnTo>
                  <a:cubicBezTo>
                    <a:pt x="f15" y="f16"/>
                    <a:pt x="f17" y="f6"/>
                    <a:pt x="f18" y="f6"/>
                  </a:cubicBezTo>
                  <a:lnTo>
                    <a:pt x="f19" y="f6"/>
                  </a:lnTo>
                  <a:lnTo>
                    <a:pt x="f19" y="f20"/>
                  </a:lnTo>
                  <a:cubicBezTo>
                    <a:pt x="f21" y="f22"/>
                    <a:pt x="f23" y="f24"/>
                    <a:pt x="f25" y="f24"/>
                  </a:cubicBezTo>
                  <a:cubicBezTo>
                    <a:pt x="f15" y="f24"/>
                    <a:pt x="f26" y="f27"/>
                    <a:pt x="f26" y="f20"/>
                  </a:cubicBezTo>
                  <a:cubicBezTo>
                    <a:pt x="f26" y="f28"/>
                    <a:pt x="f15" y="f29"/>
                    <a:pt x="f25" y="f29"/>
                  </a:cubicBezTo>
                  <a:cubicBezTo>
                    <a:pt x="f30" y="f29"/>
                    <a:pt x="f19" y="f31"/>
                    <a:pt x="f19" y="f32"/>
                  </a:cubicBezTo>
                  <a:lnTo>
                    <a:pt x="f19" y="f33"/>
                  </a:lnTo>
                  <a:lnTo>
                    <a:pt x="f34" y="f33"/>
                  </a:lnTo>
                  <a:cubicBezTo>
                    <a:pt x="f35" y="f33"/>
                    <a:pt x="f3" y="f36"/>
                    <a:pt x="f3" y="f37"/>
                  </a:cubicBezTo>
                  <a:cubicBezTo>
                    <a:pt x="f3" y="f38"/>
                    <a:pt x="f35" y="f5"/>
                    <a:pt x="f34" y="f5"/>
                  </a:cubicBezTo>
                  <a:lnTo>
                    <a:pt x="f39" y="f5"/>
                  </a:lnTo>
                  <a:cubicBezTo>
                    <a:pt x="f40" y="f5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48"/>
                  </a:cubicBezTo>
                  <a:lnTo>
                    <a:pt x="f50" y="f48"/>
                  </a:lnTo>
                  <a:cubicBezTo>
                    <a:pt x="f51" y="f52"/>
                    <a:pt x="f36" y="f5"/>
                    <a:pt x="f7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8" name="Google Shape;6955;p88">
              <a:extLst>
                <a:ext uri="{FF2B5EF4-FFF2-40B4-BE49-F238E27FC236}">
                  <a16:creationId xmlns:a16="http://schemas.microsoft.com/office/drawing/2014/main" id="{892FBFF3-6CBD-4F48-96A6-4A6D2BD21B86}"/>
                </a:ext>
              </a:extLst>
            </p:cNvPr>
            <p:cNvSpPr/>
            <p:nvPr/>
          </p:nvSpPr>
          <p:spPr>
            <a:xfrm>
              <a:off x="4548481" y="2527227"/>
              <a:ext cx="104278" cy="36901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8"/>
                <a:gd name="f4" fmla="val 7247"/>
                <a:gd name="f5" fmla="val 1"/>
                <a:gd name="f6" fmla="val 64"/>
                <a:gd name="f7" fmla="val 5514"/>
                <a:gd name="f8" fmla="val 6459"/>
                <a:gd name="f9" fmla="val 756"/>
                <a:gd name="f10" fmla="val 1701"/>
                <a:gd name="f11" fmla="val 5167"/>
                <a:gd name="f12" fmla="val 1891"/>
                <a:gd name="f13" fmla="val 1229"/>
                <a:gd name="f14" fmla="val 725"/>
                <a:gd name="f15" fmla="val 4632"/>
                <a:gd name="f16" fmla="val 4002"/>
                <a:gd name="f17" fmla="val 3624"/>
                <a:gd name="f18" fmla="val 882"/>
                <a:gd name="f19" fmla="val 3372"/>
                <a:gd name="f20" fmla="val 1071"/>
                <a:gd name="f21" fmla="val 3120"/>
                <a:gd name="f22" fmla="val 819"/>
                <a:gd name="f23" fmla="val 2899"/>
                <a:gd name="f24" fmla="val 2615"/>
                <a:gd name="f25" fmla="val 2269"/>
                <a:gd name="f26" fmla="val 1922"/>
                <a:gd name="f27" fmla="val 1639"/>
                <a:gd name="f28" fmla="val 1387"/>
                <a:gd name="f29" fmla="val 1166"/>
                <a:gd name="f30" fmla="val 883"/>
                <a:gd name="f31" fmla="val 536"/>
                <a:gd name="f32" fmla="val 316"/>
                <a:gd name="f33" fmla="val 190"/>
                <a:gd name="f34" fmla="*/ f0 1 2048"/>
                <a:gd name="f35" fmla="*/ f1 1 7247"/>
                <a:gd name="f36" fmla="+- f4 0 f2"/>
                <a:gd name="f37" fmla="+- f3 0 f2"/>
                <a:gd name="f38" fmla="*/ f37 1 2048"/>
                <a:gd name="f39" fmla="*/ f36 1 7247"/>
                <a:gd name="f40" fmla="*/ f2 1 f38"/>
                <a:gd name="f41" fmla="*/ f3 1 f38"/>
                <a:gd name="f42" fmla="*/ f2 1 f39"/>
                <a:gd name="f43" fmla="*/ f4 1 f39"/>
                <a:gd name="f44" fmla="*/ f40 f34 1"/>
                <a:gd name="f45" fmla="*/ f41 f34 1"/>
                <a:gd name="f46" fmla="*/ f43 f35 1"/>
                <a:gd name="f47" fmla="*/ f42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2048" h="7247">
                  <a:moveTo>
                    <a:pt x="f2" y="f5"/>
                  </a:moveTo>
                  <a:lnTo>
                    <a:pt x="f2" y="f6"/>
                  </a:lnTo>
                  <a:lnTo>
                    <a:pt x="f2" y="f7"/>
                  </a:lnTo>
                  <a:cubicBezTo>
                    <a:pt x="f2" y="f8"/>
                    <a:pt x="f9" y="f4"/>
                    <a:pt x="f10" y="f4"/>
                  </a:cubicBezTo>
                  <a:lnTo>
                    <a:pt x="f3" y="f4"/>
                  </a:lnTo>
                  <a:lnTo>
                    <a:pt x="f3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14" y="f16"/>
                  </a:cubicBezTo>
                  <a:cubicBezTo>
                    <a:pt x="f14" y="f17"/>
                    <a:pt x="f18" y="f19"/>
                    <a:pt x="f20" y="f21"/>
                  </a:cubicBezTo>
                  <a:cubicBezTo>
                    <a:pt x="f22" y="f23"/>
                    <a:pt x="f14" y="f24"/>
                    <a:pt x="f14" y="f25"/>
                  </a:cubicBezTo>
                  <a:cubicBezTo>
                    <a:pt x="f14" y="f26"/>
                    <a:pt x="f18" y="f27"/>
                    <a:pt x="f20" y="f28"/>
                  </a:cubicBezTo>
                  <a:cubicBezTo>
                    <a:pt x="f22" y="f29"/>
                    <a:pt x="f14" y="f30"/>
                    <a:pt x="f14" y="f31"/>
                  </a:cubicBezTo>
                  <a:cubicBezTo>
                    <a:pt x="f14" y="f32"/>
                    <a:pt x="f9" y="f33"/>
                    <a:pt x="f22" y="f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9" name="Google Shape;6956;p88">
              <a:extLst>
                <a:ext uri="{FF2B5EF4-FFF2-40B4-BE49-F238E27FC236}">
                  <a16:creationId xmlns:a16="http://schemas.microsoft.com/office/drawing/2014/main" id="{B306DBB6-66CE-4143-B520-131EEE23C841}"/>
                </a:ext>
              </a:extLst>
            </p:cNvPr>
            <p:cNvSpPr/>
            <p:nvPr/>
          </p:nvSpPr>
          <p:spPr>
            <a:xfrm>
              <a:off x="4688055" y="2785490"/>
              <a:ext cx="70628" cy="1123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2207"/>
                <a:gd name="f5" fmla="val 1386"/>
                <a:gd name="f6" fmla="val 1"/>
                <a:gd name="f7" fmla="val 1229"/>
                <a:gd name="f8" fmla="val 64"/>
                <a:gd name="f9" fmla="val 1071"/>
                <a:gd name="f10" fmla="val 95"/>
                <a:gd name="f11" fmla="val 882"/>
                <a:gd name="f12" fmla="val 2206"/>
                <a:gd name="f13" fmla="val 378"/>
                <a:gd name="f14" fmla="val 914"/>
                <a:gd name="f15" fmla="val 1734"/>
                <a:gd name="f16" fmla="val 1167"/>
                <a:gd name="f17" fmla="*/ f0 1 1387"/>
                <a:gd name="f18" fmla="*/ f1 1 2207"/>
                <a:gd name="f19" fmla="+- f4 0 f2"/>
                <a:gd name="f20" fmla="+- f3 0 f2"/>
                <a:gd name="f21" fmla="*/ f20 1 1387"/>
                <a:gd name="f22" fmla="*/ f19 1 2207"/>
                <a:gd name="f23" fmla="*/ f2 1 f21"/>
                <a:gd name="f24" fmla="*/ f3 1 f21"/>
                <a:gd name="f25" fmla="*/ f2 1 f22"/>
                <a:gd name="f26" fmla="*/ f4 1 f22"/>
                <a:gd name="f27" fmla="*/ f23 f17 1"/>
                <a:gd name="f28" fmla="*/ f24 f17 1"/>
                <a:gd name="f29" fmla="*/ f26 f18 1"/>
                <a:gd name="f30" fmla="*/ f25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387" h="2207">
                  <a:moveTo>
                    <a:pt x="f5" y="f6"/>
                  </a:moveTo>
                  <a:cubicBezTo>
                    <a:pt x="f7" y="f8"/>
                    <a:pt x="f9" y="f10"/>
                    <a:pt x="f11" y="f10"/>
                  </a:cubicBezTo>
                  <a:lnTo>
                    <a:pt x="f2" y="f10"/>
                  </a:lnTo>
                  <a:lnTo>
                    <a:pt x="f2" y="f12"/>
                  </a:lnTo>
                  <a:lnTo>
                    <a:pt x="f13" y="f12"/>
                  </a:lnTo>
                  <a:cubicBezTo>
                    <a:pt x="f14" y="f12"/>
                    <a:pt x="f5" y="f15"/>
                    <a:pt x="f5" y="f16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0" name="Google Shape;6971;p88">
            <a:extLst>
              <a:ext uri="{FF2B5EF4-FFF2-40B4-BE49-F238E27FC236}">
                <a16:creationId xmlns:a16="http://schemas.microsoft.com/office/drawing/2014/main" id="{3FB99F88-3CCA-47B8-9246-6754EBF99FE7}"/>
              </a:ext>
            </a:extLst>
          </p:cNvPr>
          <p:cNvGrpSpPr/>
          <p:nvPr/>
        </p:nvGrpSpPr>
        <p:grpSpPr>
          <a:xfrm>
            <a:off x="8143673" y="2266953"/>
            <a:ext cx="593619" cy="593564"/>
            <a:chOff x="8143673" y="2266953"/>
            <a:chExt cx="593619" cy="593564"/>
          </a:xfrm>
        </p:grpSpPr>
        <p:sp>
          <p:nvSpPr>
            <p:cNvPr id="121" name="Google Shape;6972;p88">
              <a:extLst>
                <a:ext uri="{FF2B5EF4-FFF2-40B4-BE49-F238E27FC236}">
                  <a16:creationId xmlns:a16="http://schemas.microsoft.com/office/drawing/2014/main" id="{A0C13661-0C8E-4A70-94E9-423D0A2309A2}"/>
                </a:ext>
              </a:extLst>
            </p:cNvPr>
            <p:cNvSpPr/>
            <p:nvPr/>
          </p:nvSpPr>
          <p:spPr>
            <a:xfrm>
              <a:off x="8143673" y="2266953"/>
              <a:ext cx="593619" cy="59356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658"/>
                <a:gd name="f4" fmla="val 11657"/>
                <a:gd name="f5" fmla="val 5829"/>
                <a:gd name="f6" fmla="val 3372"/>
                <a:gd name="f7" fmla="val 1261"/>
                <a:gd name="f8" fmla="val 1796"/>
                <a:gd name="f9" fmla="val 788"/>
                <a:gd name="f10" fmla="val 4159"/>
                <a:gd name="f11" fmla="val 347"/>
                <a:gd name="f12" fmla="val 4285"/>
                <a:gd name="f13" fmla="val 1"/>
                <a:gd name="f14" fmla="val 4694"/>
                <a:gd name="f15" fmla="val 5167"/>
                <a:gd name="f16" fmla="val 7876"/>
                <a:gd name="f17" fmla="val 8412"/>
                <a:gd name="f18" fmla="val 473"/>
                <a:gd name="f19" fmla="val 8885"/>
                <a:gd name="f20" fmla="val 1009"/>
                <a:gd name="f21" fmla="val 1702"/>
                <a:gd name="f22" fmla="val 1891"/>
                <a:gd name="f23" fmla="val 2049"/>
                <a:gd name="f24" fmla="val 8727"/>
                <a:gd name="f25" fmla="val 8538"/>
                <a:gd name="f26" fmla="val 4442"/>
                <a:gd name="f27" fmla="val 4253"/>
                <a:gd name="f28" fmla="val 4096"/>
                <a:gd name="f29" fmla="val 1481"/>
                <a:gd name="f30" fmla="val 1954"/>
                <a:gd name="f31" fmla="val 2111"/>
                <a:gd name="f32" fmla="val 3781"/>
                <a:gd name="f33" fmla="val 630"/>
                <a:gd name="f34" fmla="val 7877"/>
                <a:gd name="f35" fmla="val 9673"/>
                <a:gd name="f36" fmla="val 10145"/>
                <a:gd name="f37" fmla="val 9956"/>
                <a:gd name="f38" fmla="val 9767"/>
                <a:gd name="f39" fmla="val 9610"/>
                <a:gd name="f40" fmla="val 10271"/>
                <a:gd name="f41" fmla="val 10114"/>
                <a:gd name="f42" fmla="val 9672"/>
                <a:gd name="f43" fmla="val 9421"/>
                <a:gd name="f44" fmla="val 8570"/>
                <a:gd name="f45" fmla="val 6774"/>
                <a:gd name="f46" fmla="val 6617"/>
                <a:gd name="f47" fmla="val 9893"/>
                <a:gd name="f48" fmla="val 6270"/>
                <a:gd name="f49" fmla="val 9609"/>
                <a:gd name="f50" fmla="val 5262"/>
                <a:gd name="f51" fmla="val 4789"/>
                <a:gd name="f52" fmla="val 10082"/>
                <a:gd name="f53" fmla="val 10617"/>
                <a:gd name="f54" fmla="val 11184"/>
                <a:gd name="f55" fmla="val 6648"/>
                <a:gd name="f56" fmla="val 11373"/>
                <a:gd name="f57" fmla="val 10995"/>
                <a:gd name="f58" fmla="val 9799"/>
                <a:gd name="f59" fmla="val 10775"/>
                <a:gd name="f60" fmla="val 10933"/>
                <a:gd name="f61" fmla="val 11342"/>
                <a:gd name="f62" fmla="val 8790"/>
                <a:gd name="f63" fmla="val 8380"/>
                <a:gd name="f64" fmla="val 7908"/>
                <a:gd name="f65" fmla="val 5198"/>
                <a:gd name="f66" fmla="val 11311"/>
                <a:gd name="f67" fmla="val 10870"/>
                <a:gd name="f68" fmla="val 10397"/>
                <a:gd name="f69" fmla="val 8255"/>
                <a:gd name="f70" fmla="*/ f0 1 11658"/>
                <a:gd name="f71" fmla="*/ f1 1 11657"/>
                <a:gd name="f72" fmla="+- f4 0 f2"/>
                <a:gd name="f73" fmla="+- f3 0 f2"/>
                <a:gd name="f74" fmla="*/ f73 1 11658"/>
                <a:gd name="f75" fmla="*/ f72 1 11657"/>
                <a:gd name="f76" fmla="*/ f2 1 f74"/>
                <a:gd name="f77" fmla="*/ f3 1 f74"/>
                <a:gd name="f78" fmla="*/ f2 1 f75"/>
                <a:gd name="f79" fmla="*/ f4 1 f75"/>
                <a:gd name="f80" fmla="*/ f76 f70 1"/>
                <a:gd name="f81" fmla="*/ f77 f70 1"/>
                <a:gd name="f82" fmla="*/ f79 f71 1"/>
                <a:gd name="f83" fmla="*/ f78 f7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0" t="f83" r="f81" b="f82"/>
              <a:pathLst>
                <a:path w="11658" h="1165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3" y="f15"/>
                  </a:cubicBezTo>
                  <a:lnTo>
                    <a:pt x="f13" y="f16"/>
                  </a:lnTo>
                  <a:cubicBezTo>
                    <a:pt x="f13" y="f17"/>
                    <a:pt x="f18" y="f19"/>
                    <a:pt x="f20" y="f19"/>
                  </a:cubicBezTo>
                  <a:lnTo>
                    <a:pt x="f21" y="f19"/>
                  </a:lnTo>
                  <a:cubicBezTo>
                    <a:pt x="f22" y="f19"/>
                    <a:pt x="f23" y="f24"/>
                    <a:pt x="f23" y="f25"/>
                  </a:cubicBezTo>
                  <a:lnTo>
                    <a:pt x="f23" y="f26"/>
                  </a:lnTo>
                  <a:cubicBezTo>
                    <a:pt x="f23" y="f27"/>
                    <a:pt x="f22" y="f28"/>
                    <a:pt x="f21" y="f28"/>
                  </a:cubicBezTo>
                  <a:lnTo>
                    <a:pt x="f29" y="f28"/>
                  </a:lnTo>
                  <a:cubicBezTo>
                    <a:pt x="f30" y="f31"/>
                    <a:pt x="f32" y="f33"/>
                    <a:pt x="f5" y="f33"/>
                  </a:cubicBezTo>
                  <a:cubicBezTo>
                    <a:pt x="f34" y="f33"/>
                    <a:pt x="f35" y="f31"/>
                    <a:pt x="f36" y="f28"/>
                  </a:cubicBezTo>
                  <a:lnTo>
                    <a:pt x="f37" y="f28"/>
                  </a:lnTo>
                  <a:cubicBezTo>
                    <a:pt x="f38" y="f28"/>
                    <a:pt x="f39" y="f27"/>
                    <a:pt x="f39" y="f26"/>
                  </a:cubicBezTo>
                  <a:lnTo>
                    <a:pt x="f39" y="f25"/>
                  </a:lnTo>
                  <a:cubicBezTo>
                    <a:pt x="f39" y="f24"/>
                    <a:pt x="f38" y="f19"/>
                    <a:pt x="f37" y="f19"/>
                  </a:cubicBezTo>
                  <a:lnTo>
                    <a:pt x="f40" y="f19"/>
                  </a:lnTo>
                  <a:cubicBezTo>
                    <a:pt x="f41" y="f42"/>
                    <a:pt x="f43" y="f40"/>
                    <a:pt x="f44" y="f40"/>
                  </a:cubicBezTo>
                  <a:lnTo>
                    <a:pt x="f45" y="f40"/>
                  </a:lnTo>
                  <a:cubicBezTo>
                    <a:pt x="f46" y="f47"/>
                    <a:pt x="f48" y="f49"/>
                    <a:pt x="f5" y="f49"/>
                  </a:cubicBezTo>
                  <a:cubicBezTo>
                    <a:pt x="f50" y="f49"/>
                    <a:pt x="f51" y="f52"/>
                    <a:pt x="f51" y="f53"/>
                  </a:cubicBezTo>
                  <a:cubicBezTo>
                    <a:pt x="f51" y="f54"/>
                    <a:pt x="f50" y="f4"/>
                    <a:pt x="f5" y="f4"/>
                  </a:cubicBezTo>
                  <a:cubicBezTo>
                    <a:pt x="f48" y="f4"/>
                    <a:pt x="f55" y="f56"/>
                    <a:pt x="f45" y="f57"/>
                  </a:cubicBezTo>
                  <a:lnTo>
                    <a:pt x="f44" y="f57"/>
                  </a:lnTo>
                  <a:cubicBezTo>
                    <a:pt x="f58" y="f57"/>
                    <a:pt x="f59" y="f52"/>
                    <a:pt x="f60" y="f19"/>
                  </a:cubicBezTo>
                  <a:cubicBezTo>
                    <a:pt x="f61" y="f62"/>
                    <a:pt x="f3" y="f63"/>
                    <a:pt x="f3" y="f64"/>
                  </a:cubicBezTo>
                  <a:lnTo>
                    <a:pt x="f3" y="f65"/>
                  </a:lnTo>
                  <a:cubicBezTo>
                    <a:pt x="f3" y="f14"/>
                    <a:pt x="f66" y="f27"/>
                    <a:pt x="f67" y="f10"/>
                  </a:cubicBezTo>
                  <a:cubicBezTo>
                    <a:pt x="f68" y="f8"/>
                    <a:pt x="f69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2" name="Google Shape;6973;p88">
              <a:extLst>
                <a:ext uri="{FF2B5EF4-FFF2-40B4-BE49-F238E27FC236}">
                  <a16:creationId xmlns:a16="http://schemas.microsoft.com/office/drawing/2014/main" id="{79106E2E-3BF8-430C-BD55-998B972766B2}"/>
                </a:ext>
              </a:extLst>
            </p:cNvPr>
            <p:cNvSpPr/>
            <p:nvPr/>
          </p:nvSpPr>
          <p:spPr>
            <a:xfrm>
              <a:off x="8281656" y="2406527"/>
              <a:ext cx="319262" cy="3141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70"/>
                <a:gd name="f4" fmla="val 6170"/>
                <a:gd name="f5" fmla="val 3119"/>
                <a:gd name="f6" fmla="val 1386"/>
                <a:gd name="f7" fmla="val 3308"/>
                <a:gd name="f8" fmla="val 3466"/>
                <a:gd name="f9" fmla="val 1544"/>
                <a:gd name="f10" fmla="val 1733"/>
                <a:gd name="f11" fmla="val 1953"/>
                <a:gd name="f12" fmla="val 2079"/>
                <a:gd name="f13" fmla="val 2930"/>
                <a:gd name="f14" fmla="val 2773"/>
                <a:gd name="f15" fmla="val 2741"/>
                <a:gd name="f16" fmla="val 2867"/>
                <a:gd name="f17" fmla="val 3088"/>
                <a:gd name="f18" fmla="val 4474"/>
                <a:gd name="f19" fmla="val 4663"/>
                <a:gd name="f20" fmla="val 4820"/>
                <a:gd name="f21" fmla="val 3151"/>
                <a:gd name="f22" fmla="val 1449"/>
                <a:gd name="f23" fmla="val 63"/>
                <a:gd name="f24" fmla="val 3592"/>
                <a:gd name="f25" fmla="val 158"/>
                <a:gd name="f26" fmla="val 4096"/>
                <a:gd name="f27" fmla="val 441"/>
                <a:gd name="f28" fmla="val 4568"/>
                <a:gd name="f29" fmla="val 5734"/>
                <a:gd name="f30" fmla="val 5828"/>
                <a:gd name="f31" fmla="val 5955"/>
                <a:gd name="f32" fmla="val 126"/>
                <a:gd name="f33" fmla="val 6081"/>
                <a:gd name="f34" fmla="val 171"/>
                <a:gd name="f35" fmla="val 6125"/>
                <a:gd name="f36" fmla="val 263"/>
                <a:gd name="f37" fmla="val 357"/>
                <a:gd name="f38" fmla="val 396"/>
                <a:gd name="f39" fmla="val 436"/>
                <a:gd name="f40" fmla="val 6162"/>
                <a:gd name="f41" fmla="val 473"/>
                <a:gd name="f42" fmla="val 6144"/>
                <a:gd name="f43" fmla="val 1638"/>
                <a:gd name="f44" fmla="val 5765"/>
                <a:gd name="f45" fmla="val 6049"/>
                <a:gd name="f46" fmla="val 2615"/>
                <a:gd name="f47" fmla="val 4852"/>
                <a:gd name="f48" fmla="val 4789"/>
                <a:gd name="f49" fmla="*/ f0 1 6270"/>
                <a:gd name="f50" fmla="*/ f1 1 6170"/>
                <a:gd name="f51" fmla="+- f4 0 f2"/>
                <a:gd name="f52" fmla="+- f3 0 f2"/>
                <a:gd name="f53" fmla="*/ f52 1 6270"/>
                <a:gd name="f54" fmla="*/ f51 1 6170"/>
                <a:gd name="f55" fmla="*/ f2 1 f53"/>
                <a:gd name="f56" fmla="*/ f3 1 f53"/>
                <a:gd name="f57" fmla="*/ f2 1 f54"/>
                <a:gd name="f58" fmla="*/ f4 1 f54"/>
                <a:gd name="f59" fmla="*/ f55 f49 1"/>
                <a:gd name="f60" fmla="*/ f56 f49 1"/>
                <a:gd name="f61" fmla="*/ f58 f50 1"/>
                <a:gd name="f62" fmla="*/ f57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6270" h="617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9"/>
                    <a:pt x="f13" y="f6"/>
                    <a:pt x="f5" y="f6"/>
                  </a:cubicBezTo>
                  <a:close/>
                  <a:moveTo>
                    <a:pt x="f5" y="f15"/>
                  </a:moveTo>
                  <a:cubicBezTo>
                    <a:pt x="f7" y="f15"/>
                    <a:pt x="f8" y="f16"/>
                    <a:pt x="f8" y="f17"/>
                  </a:cubicBezTo>
                  <a:lnTo>
                    <a:pt x="f8" y="f18"/>
                  </a:lnTo>
                  <a:cubicBezTo>
                    <a:pt x="f8" y="f19"/>
                    <a:pt x="f7" y="f20"/>
                    <a:pt x="f5" y="f20"/>
                  </a:cubicBezTo>
                  <a:cubicBezTo>
                    <a:pt x="f13" y="f20"/>
                    <a:pt x="f14" y="f19"/>
                    <a:pt x="f14" y="f18"/>
                  </a:cubicBezTo>
                  <a:lnTo>
                    <a:pt x="f14" y="f17"/>
                  </a:lnTo>
                  <a:cubicBezTo>
                    <a:pt x="f14" y="f16"/>
                    <a:pt x="f13" y="f15"/>
                    <a:pt x="f5" y="f15"/>
                  </a:cubicBezTo>
                  <a:close/>
                  <a:moveTo>
                    <a:pt x="f21" y="f2"/>
                  </a:moveTo>
                  <a:cubicBezTo>
                    <a:pt x="f22" y="f2"/>
                    <a:pt x="f23" y="f6"/>
                    <a:pt x="f23" y="f17"/>
                  </a:cubicBezTo>
                  <a:cubicBezTo>
                    <a:pt x="f23" y="f24"/>
                    <a:pt x="f25" y="f26"/>
                    <a:pt x="f27" y="f28"/>
                  </a:cubicBezTo>
                  <a:lnTo>
                    <a:pt x="f23" y="f29"/>
                  </a:lnTo>
                  <a:cubicBezTo>
                    <a:pt x="f2" y="f30"/>
                    <a:pt x="f2" y="f31"/>
                    <a:pt x="f32" y="f33"/>
                  </a:cubicBezTo>
                  <a:cubicBezTo>
                    <a:pt x="f34" y="f35"/>
                    <a:pt x="f36" y="f4"/>
                    <a:pt x="f37" y="f4"/>
                  </a:cubicBezTo>
                  <a:cubicBezTo>
                    <a:pt x="f38" y="f4"/>
                    <a:pt x="f39" y="f40"/>
                    <a:pt x="f41" y="f42"/>
                  </a:cubicBezTo>
                  <a:lnTo>
                    <a:pt x="f43" y="f44"/>
                  </a:lnTo>
                  <a:cubicBezTo>
                    <a:pt x="f12" y="f45"/>
                    <a:pt x="f46" y="f42"/>
                    <a:pt x="f21" y="f42"/>
                  </a:cubicBezTo>
                  <a:cubicBezTo>
                    <a:pt x="f47" y="f42"/>
                    <a:pt x="f3" y="f48"/>
                    <a:pt x="f3" y="f17"/>
                  </a:cubicBezTo>
                  <a:cubicBezTo>
                    <a:pt x="f3" y="f6"/>
                    <a:pt x="f47" y="f2"/>
                    <a:pt x="f21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3" name="Google Shape;7004;p88">
            <a:extLst>
              <a:ext uri="{FF2B5EF4-FFF2-40B4-BE49-F238E27FC236}">
                <a16:creationId xmlns:a16="http://schemas.microsoft.com/office/drawing/2014/main" id="{2D770FD6-35CE-4447-8AE2-E3E4AF801FEF}"/>
              </a:ext>
            </a:extLst>
          </p:cNvPr>
          <p:cNvGrpSpPr/>
          <p:nvPr/>
        </p:nvGrpSpPr>
        <p:grpSpPr>
          <a:xfrm>
            <a:off x="5042038" y="2277267"/>
            <a:ext cx="625705" cy="594798"/>
            <a:chOff x="5042038" y="2277267"/>
            <a:chExt cx="625705" cy="594798"/>
          </a:xfrm>
        </p:grpSpPr>
        <p:sp>
          <p:nvSpPr>
            <p:cNvPr id="124" name="Google Shape;7005;p88">
              <a:extLst>
                <a:ext uri="{FF2B5EF4-FFF2-40B4-BE49-F238E27FC236}">
                  <a16:creationId xmlns:a16="http://schemas.microsoft.com/office/drawing/2014/main" id="{84C2D38B-3AF2-45FD-BE59-4E56E9C85762}"/>
                </a:ext>
              </a:extLst>
            </p:cNvPr>
            <p:cNvSpPr/>
            <p:nvPr/>
          </p:nvSpPr>
          <p:spPr>
            <a:xfrm>
              <a:off x="5232937" y="2277267"/>
              <a:ext cx="434806" cy="4371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39"/>
                <a:gd name="f4" fmla="val 8586"/>
                <a:gd name="f5" fmla="val 5156"/>
                <a:gd name="f6" fmla="val 1"/>
                <a:gd name="f7" fmla="val 4372"/>
                <a:gd name="f8" fmla="val 3593"/>
                <a:gd name="f9" fmla="val 308"/>
                <a:gd name="f10" fmla="val 2994"/>
                <a:gd name="f11" fmla="val 922"/>
                <a:gd name="f12" fmla="val 1450"/>
                <a:gd name="f13" fmla="val 2466"/>
                <a:gd name="f14" fmla="val 1681"/>
                <a:gd name="f15" fmla="val 2417"/>
                <a:gd name="f16" fmla="val 1916"/>
                <a:gd name="f17" fmla="val 2392"/>
                <a:gd name="f18" fmla="val 2152"/>
                <a:gd name="f19" fmla="val 2529"/>
                <a:gd name="f20" fmla="val 2909"/>
                <a:gd name="f21" fmla="val 2456"/>
                <a:gd name="f22" fmla="val 3277"/>
                <a:gd name="f23" fmla="val 2592"/>
                <a:gd name="f24" fmla="val 3939"/>
                <a:gd name="f25" fmla="val 1899"/>
                <a:gd name="f26" fmla="val 4270"/>
                <a:gd name="f27" fmla="val 1568"/>
                <a:gd name="f28" fmla="val 4703"/>
                <a:gd name="f29" fmla="val 1402"/>
                <a:gd name="f30" fmla="val 5136"/>
                <a:gd name="f31" fmla="val 5569"/>
                <a:gd name="f32" fmla="val 6003"/>
                <a:gd name="f33" fmla="val 6333"/>
                <a:gd name="f34" fmla="val 7027"/>
                <a:gd name="f35" fmla="val 3631"/>
                <a:gd name="f36" fmla="val 4325"/>
                <a:gd name="f37" fmla="val 6719"/>
                <a:gd name="f38" fmla="val 3608"/>
                <a:gd name="f39" fmla="val 7050"/>
                <a:gd name="f40" fmla="val 3175"/>
                <a:gd name="f41" fmla="val 7215"/>
                <a:gd name="f42" fmla="val 2742"/>
                <a:gd name="f43" fmla="val 2309"/>
                <a:gd name="f44" fmla="val 1875"/>
                <a:gd name="f45" fmla="val 1545"/>
                <a:gd name="f46" fmla="val 1261"/>
                <a:gd name="f47" fmla="val 6435"/>
                <a:gd name="f48" fmla="val 1104"/>
                <a:gd name="f49" fmla="val 6089"/>
                <a:gd name="f50" fmla="val 1072"/>
                <a:gd name="f51" fmla="val 5742"/>
                <a:gd name="f52" fmla="val 6782"/>
                <a:gd name="f53" fmla="val 158"/>
                <a:gd name="f54" fmla="val 7097"/>
                <a:gd name="f55" fmla="val 348"/>
                <a:gd name="f56" fmla="val 7381"/>
                <a:gd name="f57" fmla="val 600"/>
                <a:gd name="f58" fmla="val 7664"/>
                <a:gd name="f59" fmla="val 1214"/>
                <a:gd name="f60" fmla="val 8278"/>
                <a:gd name="f61" fmla="val 2002"/>
                <a:gd name="f62" fmla="val 2781"/>
                <a:gd name="f63" fmla="val 3561"/>
                <a:gd name="f64" fmla="val 4333"/>
                <a:gd name="f65" fmla="val 4916"/>
                <a:gd name="f66" fmla="val 7342"/>
                <a:gd name="f67" fmla="val 5270"/>
                <a:gd name="f68" fmla="val 4073"/>
                <a:gd name="f69" fmla="val 2151"/>
                <a:gd name="f70" fmla="val 6727"/>
                <a:gd name="f71" fmla="val 5940"/>
                <a:gd name="f72" fmla="*/ f0 1 8539"/>
                <a:gd name="f73" fmla="*/ f1 1 8586"/>
                <a:gd name="f74" fmla="+- f4 0 f2"/>
                <a:gd name="f75" fmla="+- f3 0 f2"/>
                <a:gd name="f76" fmla="*/ f75 1 8539"/>
                <a:gd name="f77" fmla="*/ f74 1 8586"/>
                <a:gd name="f78" fmla="*/ f2 1 f76"/>
                <a:gd name="f79" fmla="*/ f3 1 f76"/>
                <a:gd name="f80" fmla="*/ f2 1 f77"/>
                <a:gd name="f81" fmla="*/ f4 1 f77"/>
                <a:gd name="f82" fmla="*/ f78 f72 1"/>
                <a:gd name="f83" fmla="*/ f79 f72 1"/>
                <a:gd name="f84" fmla="*/ f81 f73 1"/>
                <a:gd name="f85" fmla="*/ f80 f7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2" t="f85" r="f83" b="f84"/>
              <a:pathLst>
                <a:path w="8539" h="858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7"/>
                  </a:cubicBezTo>
                  <a:cubicBezTo>
                    <a:pt x="f19" y="f17"/>
                    <a:pt x="f20" y="f21"/>
                    <a:pt x="f22" y="f23"/>
                  </a:cubicBezTo>
                  <a:lnTo>
                    <a:pt x="f24" y="f25"/>
                  </a:ln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27"/>
                    <a:pt x="f33" y="f25"/>
                  </a:cubicBezTo>
                  <a:cubicBezTo>
                    <a:pt x="f34" y="f23"/>
                    <a:pt x="f34" y="f35"/>
                    <a:pt x="f33" y="f36"/>
                  </a:cubicBezTo>
                  <a:lnTo>
                    <a:pt x="f24" y="f37"/>
                  </a:lnTo>
                  <a:cubicBezTo>
                    <a:pt x="f38" y="f39"/>
                    <a:pt x="f40" y="f41"/>
                    <a:pt x="f42" y="f41"/>
                  </a:cubicBezTo>
                  <a:cubicBezTo>
                    <a:pt x="f43" y="f41"/>
                    <a:pt x="f44" y="f39"/>
                    <a:pt x="f45" y="f37"/>
                  </a:cubicBezTo>
                  <a:cubicBezTo>
                    <a:pt x="f46" y="f47"/>
                    <a:pt x="f48" y="f49"/>
                    <a:pt x="f50" y="f51"/>
                  </a:cubicBezTo>
                  <a:lnTo>
                    <a:pt x="f6" y="f52"/>
                  </a:ln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4"/>
                    <a:pt x="f62" y="f4"/>
                  </a:cubicBezTo>
                  <a:cubicBezTo>
                    <a:pt x="f63" y="f4"/>
                    <a:pt x="f64" y="f60"/>
                    <a:pt x="f65" y="f58"/>
                  </a:cubicBezTo>
                  <a:lnTo>
                    <a:pt x="f66" y="f67"/>
                  </a:lnTo>
                  <a:cubicBezTo>
                    <a:pt x="f3" y="f68"/>
                    <a:pt x="f3" y="f69"/>
                    <a:pt x="f66" y="f11"/>
                  </a:cubicBezTo>
                  <a:cubicBezTo>
                    <a:pt x="f70" y="f9"/>
                    <a:pt x="f71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5" name="Google Shape;7006;p88">
              <a:extLst>
                <a:ext uri="{FF2B5EF4-FFF2-40B4-BE49-F238E27FC236}">
                  <a16:creationId xmlns:a16="http://schemas.microsoft.com/office/drawing/2014/main" id="{3DEF74E7-2101-4B6D-8350-DAD36E12C88A}"/>
                </a:ext>
              </a:extLst>
            </p:cNvPr>
            <p:cNvSpPr/>
            <p:nvPr/>
          </p:nvSpPr>
          <p:spPr>
            <a:xfrm>
              <a:off x="5042038" y="2431252"/>
              <a:ext cx="439634" cy="44081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634"/>
                <a:gd name="f4" fmla="val 8657"/>
                <a:gd name="f5" fmla="val 5865"/>
                <a:gd name="f6" fmla="val 1"/>
                <a:gd name="f7" fmla="val 5081"/>
                <a:gd name="f8" fmla="val 4301"/>
                <a:gd name="f9" fmla="val 308"/>
                <a:gd name="f10" fmla="val 3718"/>
                <a:gd name="f11" fmla="val 922"/>
                <a:gd name="f12" fmla="val 1230"/>
                <a:gd name="f13" fmla="val 3411"/>
                <a:gd name="f14" fmla="val 4640"/>
                <a:gd name="f15" fmla="val 6562"/>
                <a:gd name="f16" fmla="val 7759"/>
                <a:gd name="f17" fmla="val 1844"/>
                <a:gd name="f18" fmla="val 8358"/>
                <a:gd name="f19" fmla="val 2632"/>
                <a:gd name="f20" fmla="val 3415"/>
                <a:gd name="f21" fmla="val 4199"/>
                <a:gd name="f22" fmla="val 4979"/>
                <a:gd name="f23" fmla="val 5577"/>
                <a:gd name="f24" fmla="val 7152"/>
                <a:gd name="f25" fmla="val 6184"/>
                <a:gd name="f26" fmla="val 6938"/>
                <a:gd name="f27" fmla="val 6218"/>
                <a:gd name="f28" fmla="val 6719"/>
                <a:gd name="f29" fmla="val 6235"/>
                <a:gd name="f30" fmla="val 6499"/>
                <a:gd name="f31" fmla="val 6106"/>
                <a:gd name="f32" fmla="val 5709"/>
                <a:gd name="f33" fmla="val 6179"/>
                <a:gd name="f34" fmla="val 5325"/>
                <a:gd name="f35" fmla="val 6058"/>
                <a:gd name="f36" fmla="val 4569"/>
                <a:gd name="f37" fmla="val 6814"/>
                <a:gd name="f38" fmla="val 4238"/>
                <a:gd name="f39" fmla="val 7145"/>
                <a:gd name="f40" fmla="val 3805"/>
                <a:gd name="f41" fmla="val 7310"/>
                <a:gd name="f42" fmla="val 3372"/>
                <a:gd name="f43" fmla="val 2939"/>
                <a:gd name="f44" fmla="val 2505"/>
                <a:gd name="f45" fmla="val 2175"/>
                <a:gd name="f46" fmla="val 1513"/>
                <a:gd name="f47" fmla="val 6121"/>
                <a:gd name="f48" fmla="val 4388"/>
                <a:gd name="f49" fmla="val 4664"/>
                <a:gd name="f50" fmla="val 1899"/>
                <a:gd name="f51" fmla="val 4994"/>
                <a:gd name="f52" fmla="val 1568"/>
                <a:gd name="f53" fmla="val 5428"/>
                <a:gd name="f54" fmla="val 1403"/>
                <a:gd name="f55" fmla="val 5861"/>
                <a:gd name="f56" fmla="val 6294"/>
                <a:gd name="f57" fmla="val 6727"/>
                <a:gd name="f58" fmla="val 7058"/>
                <a:gd name="f59" fmla="val 7342"/>
                <a:gd name="f60" fmla="val 2183"/>
                <a:gd name="f61" fmla="val 7499"/>
                <a:gd name="f62" fmla="val 2561"/>
                <a:gd name="f63" fmla="val 7531"/>
                <a:gd name="f64" fmla="val 2907"/>
                <a:gd name="f65" fmla="val 8287"/>
                <a:gd name="f66" fmla="val 2151"/>
                <a:gd name="f67" fmla="val 8633"/>
                <a:gd name="f68" fmla="val 1805"/>
                <a:gd name="f69" fmla="val 8476"/>
                <a:gd name="f70" fmla="val 1490"/>
                <a:gd name="f71" fmla="val 1206"/>
                <a:gd name="f72" fmla="val 8035"/>
                <a:gd name="f73" fmla="val 7436"/>
                <a:gd name="f74" fmla="val 6648"/>
                <a:gd name="f75" fmla="*/ f0 1 8634"/>
                <a:gd name="f76" fmla="*/ f1 1 8657"/>
                <a:gd name="f77" fmla="+- f4 0 f2"/>
                <a:gd name="f78" fmla="+- f3 0 f2"/>
                <a:gd name="f79" fmla="*/ f78 1 8634"/>
                <a:gd name="f80" fmla="*/ f77 1 8657"/>
                <a:gd name="f81" fmla="*/ f2 1 f79"/>
                <a:gd name="f82" fmla="*/ f3 1 f79"/>
                <a:gd name="f83" fmla="*/ f2 1 f80"/>
                <a:gd name="f84" fmla="*/ f4 1 f80"/>
                <a:gd name="f85" fmla="*/ f81 f75 1"/>
                <a:gd name="f86" fmla="*/ f82 f75 1"/>
                <a:gd name="f87" fmla="*/ f84 f76 1"/>
                <a:gd name="f88" fmla="*/ f83 f7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5" t="f88" r="f86" b="f87"/>
              <a:pathLst>
                <a:path w="8634" h="865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6" y="f14"/>
                    <a:pt x="f6" y="f15"/>
                    <a:pt x="f12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18"/>
                    <a:pt x="f23" y="f16"/>
                  </a:cubicBezTo>
                  <a:lnTo>
                    <a:pt x="f24" y="f25"/>
                  </a:lnTo>
                  <a:lnTo>
                    <a:pt x="f24" y="f25"/>
                  </a:ln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lnTo>
                    <a:pt x="f36" y="f37"/>
                  </a:lnTo>
                  <a:cubicBezTo>
                    <a:pt x="f38" y="f39"/>
                    <a:pt x="f40" y="f41"/>
                    <a:pt x="f42" y="f41"/>
                  </a:cubicBezTo>
                  <a:cubicBezTo>
                    <a:pt x="f43" y="f41"/>
                    <a:pt x="f44" y="f39"/>
                    <a:pt x="f45" y="f37"/>
                  </a:cubicBezTo>
                  <a:cubicBezTo>
                    <a:pt x="f46" y="f47"/>
                    <a:pt x="f46" y="f7"/>
                    <a:pt x="f45" y="f48"/>
                  </a:cubicBezTo>
                  <a:lnTo>
                    <a:pt x="f49" y="f50"/>
                  </a:lnTo>
                  <a:cubicBezTo>
                    <a:pt x="f51" y="f52"/>
                    <a:pt x="f53" y="f54"/>
                    <a:pt x="f55" y="f54"/>
                  </a:cubicBezTo>
                  <a:cubicBezTo>
                    <a:pt x="f56" y="f54"/>
                    <a:pt x="f57" y="f52"/>
                    <a:pt x="f58" y="f50"/>
                  </a:cubicBezTo>
                  <a:cubicBezTo>
                    <a:pt x="f59" y="f60"/>
                    <a:pt x="f61" y="f62"/>
                    <a:pt x="f63" y="f64"/>
                  </a:cubicBezTo>
                  <a:lnTo>
                    <a:pt x="f65" y="f66"/>
                  </a:lnTo>
                  <a:lnTo>
                    <a:pt x="f67" y="f68"/>
                  </a:lnTo>
                  <a:cubicBezTo>
                    <a:pt x="f69" y="f70"/>
                    <a:pt x="f65" y="f71"/>
                    <a:pt x="f72" y="f11"/>
                  </a:cubicBezTo>
                  <a:cubicBezTo>
                    <a:pt x="f73" y="f9"/>
                    <a:pt x="f74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6" name="Google Shape;7018;p88">
            <a:extLst>
              <a:ext uri="{FF2B5EF4-FFF2-40B4-BE49-F238E27FC236}">
                <a16:creationId xmlns:a16="http://schemas.microsoft.com/office/drawing/2014/main" id="{8C146D1F-878C-4E10-89EA-E83DD7754C69}"/>
              </a:ext>
            </a:extLst>
          </p:cNvPr>
          <p:cNvGrpSpPr/>
          <p:nvPr/>
        </p:nvGrpSpPr>
        <p:grpSpPr>
          <a:xfrm>
            <a:off x="8973802" y="2276316"/>
            <a:ext cx="595201" cy="593619"/>
            <a:chOff x="8973802" y="2276316"/>
            <a:chExt cx="595201" cy="593619"/>
          </a:xfrm>
        </p:grpSpPr>
        <p:sp>
          <p:nvSpPr>
            <p:cNvPr id="127" name="Google Shape;7019;p88">
              <a:extLst>
                <a:ext uri="{FF2B5EF4-FFF2-40B4-BE49-F238E27FC236}">
                  <a16:creationId xmlns:a16="http://schemas.microsoft.com/office/drawing/2014/main" id="{EFCAB1A4-87A1-44DC-AC11-97FD56DA49F5}"/>
                </a:ext>
              </a:extLst>
            </p:cNvPr>
            <p:cNvSpPr/>
            <p:nvPr/>
          </p:nvSpPr>
          <p:spPr>
            <a:xfrm>
              <a:off x="9079662" y="2382185"/>
              <a:ext cx="383471" cy="3802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1"/>
                <a:gd name="f4" fmla="val 7468"/>
                <a:gd name="f5" fmla="val 3750"/>
                <a:gd name="f6" fmla="val 663"/>
                <a:gd name="f7" fmla="val 3939"/>
                <a:gd name="f8" fmla="val 4096"/>
                <a:gd name="f9" fmla="val 820"/>
                <a:gd name="f10" fmla="val 1009"/>
                <a:gd name="f11" fmla="val 3624"/>
                <a:gd name="f12" fmla="val 5357"/>
                <a:gd name="f13" fmla="val 4884"/>
                <a:gd name="f14" fmla="val 5514"/>
                <a:gd name="f15" fmla="val 5042"/>
                <a:gd name="f16" fmla="val 5231"/>
                <a:gd name="f17" fmla="val 5294"/>
                <a:gd name="f18" fmla="val 5420"/>
                <a:gd name="f19" fmla="val 5207"/>
                <a:gd name="f20" fmla="val 5451"/>
                <a:gd name="f21" fmla="val 5120"/>
                <a:gd name="f22" fmla="val 5034"/>
                <a:gd name="f23" fmla="val 4947"/>
                <a:gd name="f24" fmla="val 3498"/>
                <a:gd name="f25" fmla="val 3971"/>
                <a:gd name="f26" fmla="val 3435"/>
                <a:gd name="f27" fmla="val 3908"/>
                <a:gd name="f28" fmla="val 3403"/>
                <a:gd name="f29" fmla="val 3813"/>
                <a:gd name="f30" fmla="val 3719"/>
                <a:gd name="f31" fmla="val 3561"/>
                <a:gd name="f32" fmla="val 1"/>
                <a:gd name="f33" fmla="val 1671"/>
                <a:gd name="f34" fmla="val 1702"/>
                <a:gd name="f35" fmla="val 5829"/>
                <a:gd name="f36" fmla="val 5798"/>
                <a:gd name="f37" fmla="val 7499"/>
                <a:gd name="f38" fmla="val 7530"/>
                <a:gd name="f39" fmla="*/ f0 1 7531"/>
                <a:gd name="f40" fmla="*/ f1 1 7468"/>
                <a:gd name="f41" fmla="+- f4 0 f2"/>
                <a:gd name="f42" fmla="+- f3 0 f2"/>
                <a:gd name="f43" fmla="*/ f42 1 7531"/>
                <a:gd name="f44" fmla="*/ f41 1 7468"/>
                <a:gd name="f45" fmla="*/ f2 1 f43"/>
                <a:gd name="f46" fmla="*/ f3 1 f43"/>
                <a:gd name="f47" fmla="*/ f2 1 f44"/>
                <a:gd name="f48" fmla="*/ f4 1 f44"/>
                <a:gd name="f49" fmla="*/ f45 f39 1"/>
                <a:gd name="f50" fmla="*/ f46 f39 1"/>
                <a:gd name="f51" fmla="*/ f48 f40 1"/>
                <a:gd name="f52" fmla="*/ f47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7531" h="746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3"/>
                  </a:lnTo>
                  <a:cubicBezTo>
                    <a:pt x="f14" y="f15"/>
                    <a:pt x="f14" y="f16"/>
                    <a:pt x="f12" y="f12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13" y="f12"/>
                  </a:cubicBezTo>
                  <a:lnTo>
                    <a:pt x="f24" y="f25"/>
                  </a:lnTo>
                  <a:cubicBezTo>
                    <a:pt x="f26" y="f27"/>
                    <a:pt x="f28" y="f29"/>
                    <a:pt x="f28" y="f30"/>
                  </a:cubicBezTo>
                  <a:lnTo>
                    <a:pt x="f28" y="f10"/>
                  </a:lnTo>
                  <a:cubicBezTo>
                    <a:pt x="f28" y="f9"/>
                    <a:pt x="f31" y="f6"/>
                    <a:pt x="f5" y="f6"/>
                  </a:cubicBezTo>
                  <a:close/>
                  <a:moveTo>
                    <a:pt x="f5" y="f32"/>
                  </a:moveTo>
                  <a:cubicBezTo>
                    <a:pt x="f33" y="f32"/>
                    <a:pt x="f32" y="f34"/>
                    <a:pt x="f32" y="f5"/>
                  </a:cubicBezTo>
                  <a:cubicBezTo>
                    <a:pt x="f32" y="f35"/>
                    <a:pt x="f34" y="f4"/>
                    <a:pt x="f5" y="f4"/>
                  </a:cubicBezTo>
                  <a:cubicBezTo>
                    <a:pt x="f36" y="f4"/>
                    <a:pt x="f37" y="f36"/>
                    <a:pt x="f37" y="f5"/>
                  </a:cubicBezTo>
                  <a:cubicBezTo>
                    <a:pt x="f38" y="f34"/>
                    <a:pt x="f35" y="f32"/>
                    <a:pt x="f5" y="f3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8" name="Google Shape;7020;p88">
              <a:extLst>
                <a:ext uri="{FF2B5EF4-FFF2-40B4-BE49-F238E27FC236}">
                  <a16:creationId xmlns:a16="http://schemas.microsoft.com/office/drawing/2014/main" id="{D766B771-B8FF-42CC-AD6C-16DB92D06EDF}"/>
                </a:ext>
              </a:extLst>
            </p:cNvPr>
            <p:cNvSpPr/>
            <p:nvPr/>
          </p:nvSpPr>
          <p:spPr>
            <a:xfrm>
              <a:off x="8973802" y="2276316"/>
              <a:ext cx="595201" cy="59361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689"/>
                <a:gd name="f4" fmla="val 11658"/>
                <a:gd name="f5" fmla="val 5829"/>
                <a:gd name="f6" fmla="val 1355"/>
                <a:gd name="f7" fmla="val 8286"/>
                <a:gd name="f8" fmla="val 10271"/>
                <a:gd name="f9" fmla="val 3372"/>
                <a:gd name="f10" fmla="val 8318"/>
                <a:gd name="f11" fmla="val 3403"/>
                <a:gd name="f12" fmla="val 1387"/>
                <a:gd name="f13" fmla="val 8255"/>
                <a:gd name="f14" fmla="val 3371"/>
                <a:gd name="f15" fmla="val 1"/>
                <a:gd name="f16" fmla="val 2647"/>
                <a:gd name="f17" fmla="val 2616"/>
                <a:gd name="f18" fmla="val 9011"/>
                <a:gd name="f19" fmla="val 11657"/>
                <a:gd name="f20" fmla="val 9042"/>
                <a:gd name="f21" fmla="*/ f0 1 11689"/>
                <a:gd name="f22" fmla="*/ f1 1 11658"/>
                <a:gd name="f23" fmla="+- f4 0 f2"/>
                <a:gd name="f24" fmla="+- f3 0 f2"/>
                <a:gd name="f25" fmla="*/ f24 1 11689"/>
                <a:gd name="f26" fmla="*/ f23 1 11658"/>
                <a:gd name="f27" fmla="*/ f2 1 f25"/>
                <a:gd name="f28" fmla="*/ f3 1 f25"/>
                <a:gd name="f29" fmla="*/ f2 1 f26"/>
                <a:gd name="f30" fmla="*/ f4 1 f26"/>
                <a:gd name="f31" fmla="*/ f27 f21 1"/>
                <a:gd name="f32" fmla="*/ f28 f21 1"/>
                <a:gd name="f33" fmla="*/ f30 f22 1"/>
                <a:gd name="f34" fmla="*/ f29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11689" h="11658">
                  <a:moveTo>
                    <a:pt x="f5" y="f6"/>
                  </a:moveTo>
                  <a:cubicBezTo>
                    <a:pt x="f7" y="f6"/>
                    <a:pt x="f8" y="f9"/>
                    <a:pt x="f8" y="f5"/>
                  </a:cubicBezTo>
                  <a:cubicBezTo>
                    <a:pt x="f8" y="f7"/>
                    <a:pt x="f10" y="f8"/>
                    <a:pt x="f5" y="f8"/>
                  </a:cubicBezTo>
                  <a:cubicBezTo>
                    <a:pt x="f11" y="f8"/>
                    <a:pt x="f12" y="f13"/>
                    <a:pt x="f12" y="f5"/>
                  </a:cubicBezTo>
                  <a:cubicBezTo>
                    <a:pt x="f12" y="f9"/>
                    <a:pt x="f14" y="f6"/>
                    <a:pt x="f5" y="f6"/>
                  </a:cubicBezTo>
                  <a:close/>
                  <a:moveTo>
                    <a:pt x="f5" y="f15"/>
                  </a:moveTo>
                  <a:cubicBezTo>
                    <a:pt x="f16" y="f15"/>
                    <a:pt x="f2" y="f17"/>
                    <a:pt x="f2" y="f5"/>
                  </a:cubicBezTo>
                  <a:cubicBezTo>
                    <a:pt x="f2" y="f18"/>
                    <a:pt x="f16" y="f19"/>
                    <a:pt x="f5" y="f19"/>
                  </a:cubicBezTo>
                  <a:cubicBezTo>
                    <a:pt x="f18" y="f19"/>
                    <a:pt x="f19" y="f18"/>
                    <a:pt x="f19" y="f5"/>
                  </a:cubicBezTo>
                  <a:cubicBezTo>
                    <a:pt x="f3" y="f17"/>
                    <a:pt x="f20" y="f15"/>
                    <a:pt x="f5" y="f1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9" name="Google Shape;5917;p86">
            <a:extLst>
              <a:ext uri="{FF2B5EF4-FFF2-40B4-BE49-F238E27FC236}">
                <a16:creationId xmlns:a16="http://schemas.microsoft.com/office/drawing/2014/main" id="{DBA9F723-B4EB-4A59-B218-8E885CB13D23}"/>
              </a:ext>
            </a:extLst>
          </p:cNvPr>
          <p:cNvSpPr/>
          <p:nvPr/>
        </p:nvSpPr>
        <p:spPr>
          <a:xfrm>
            <a:off x="5786368" y="3436132"/>
            <a:ext cx="601382" cy="617558"/>
          </a:xfrm>
          <a:custGeom>
            <a:avLst/>
            <a:gdLst>
              <a:gd name="f0" fmla="val w"/>
              <a:gd name="f1" fmla="val h"/>
              <a:gd name="f2" fmla="val 0"/>
              <a:gd name="f3" fmla="val 12446"/>
              <a:gd name="f4" fmla="val 12698"/>
              <a:gd name="f5" fmla="val 6239"/>
              <a:gd name="f6" fmla="val 1"/>
              <a:gd name="f7" fmla="val 5105"/>
              <a:gd name="f8" fmla="val 4191"/>
              <a:gd name="f9" fmla="val 915"/>
              <a:gd name="f10" fmla="val 4159"/>
              <a:gd name="f11" fmla="val 2112"/>
              <a:gd name="f12" fmla="val 3088"/>
              <a:gd name="f13" fmla="val 4852"/>
              <a:gd name="f14" fmla="val 3939"/>
              <a:gd name="f15" fmla="val 5798"/>
              <a:gd name="f16" fmla="val 4097"/>
              <a:gd name="f17" fmla="val 5294"/>
              <a:gd name="f18" fmla="val 5483"/>
              <a:gd name="f19" fmla="val 6333"/>
              <a:gd name="f20" fmla="val 7310"/>
              <a:gd name="f21" fmla="val 7657"/>
              <a:gd name="f22" fmla="val 4222"/>
              <a:gd name="f23" fmla="val 7972"/>
              <a:gd name="f24" fmla="val 4380"/>
              <a:gd name="f25" fmla="val 8255"/>
              <a:gd name="f26" fmla="val 3403"/>
              <a:gd name="f27" fmla="val 9043"/>
              <a:gd name="f28" fmla="val 3057"/>
              <a:gd name="f29" fmla="val 8728"/>
              <a:gd name="f30" fmla="val 2584"/>
              <a:gd name="f31" fmla="val 8570"/>
              <a:gd name="f32" fmla="val 946"/>
              <a:gd name="f33" fmla="val 8602"/>
              <a:gd name="f34" fmla="val 9515"/>
              <a:gd name="f35" fmla="val 10650"/>
              <a:gd name="f36" fmla="val 11784"/>
              <a:gd name="f37" fmla="val 12697"/>
              <a:gd name="f38" fmla="val 3246"/>
              <a:gd name="f39" fmla="val 4128"/>
              <a:gd name="f40" fmla="val 11752"/>
              <a:gd name="f41" fmla="val 10303"/>
              <a:gd name="f42" fmla="val 4096"/>
              <a:gd name="f43" fmla="val 9988"/>
              <a:gd name="f44" fmla="val 9704"/>
              <a:gd name="f45" fmla="val 4947"/>
              <a:gd name="f46" fmla="val 8917"/>
              <a:gd name="f47" fmla="val 9232"/>
              <a:gd name="f48" fmla="val 5766"/>
              <a:gd name="f49" fmla="val 9389"/>
              <a:gd name="f50" fmla="val 6743"/>
              <a:gd name="f51" fmla="val 7184"/>
              <a:gd name="f52" fmla="val 9200"/>
              <a:gd name="f53" fmla="val 7530"/>
              <a:gd name="f54" fmla="val 8507"/>
              <a:gd name="f55" fmla="val 8350"/>
              <a:gd name="f56" fmla="val 8287"/>
              <a:gd name="f57" fmla="val 10366"/>
              <a:gd name="f58" fmla="val 11500"/>
              <a:gd name="f59" fmla="val 12414"/>
              <a:gd name="f60" fmla="val 12445"/>
              <a:gd name="f61" fmla="val 11563"/>
              <a:gd name="f62" fmla="val 9862"/>
              <a:gd name="f63" fmla="val 9421"/>
              <a:gd name="f64" fmla="val 8759"/>
              <a:gd name="f65" fmla="val 9074"/>
              <a:gd name="f66" fmla="val 8097"/>
              <a:gd name="f67" fmla="val 8318"/>
              <a:gd name="f68" fmla="val 7625"/>
              <a:gd name="f69" fmla="val 5451"/>
              <a:gd name="f70" fmla="val 6680"/>
              <a:gd name="f71" fmla="val 3908"/>
              <a:gd name="f72" fmla="val 7404"/>
              <a:gd name="f73" fmla="val 64"/>
              <a:gd name="f74" fmla="*/ f0 1 12446"/>
              <a:gd name="f75" fmla="*/ f1 1 12698"/>
              <a:gd name="f76" fmla="+- f4 0 f2"/>
              <a:gd name="f77" fmla="+- f3 0 f2"/>
              <a:gd name="f78" fmla="*/ f77 1 12446"/>
              <a:gd name="f79" fmla="*/ f76 1 12698"/>
              <a:gd name="f80" fmla="*/ f2 1 f78"/>
              <a:gd name="f81" fmla="*/ f3 1 f78"/>
              <a:gd name="f82" fmla="*/ f2 1 f79"/>
              <a:gd name="f83" fmla="*/ f4 1 f79"/>
              <a:gd name="f84" fmla="*/ f80 f74 1"/>
              <a:gd name="f85" fmla="*/ f81 f74 1"/>
              <a:gd name="f86" fmla="*/ f83 f75 1"/>
              <a:gd name="f87" fmla="*/ f82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4" t="f87" r="f85" b="f86"/>
            <a:pathLst>
              <a:path w="12446" h="12698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0" y="f12"/>
                  <a:pt x="f13" y="f14"/>
                  <a:pt x="f15" y="f16"/>
                </a:cubicBezTo>
                <a:lnTo>
                  <a:pt x="f15" y="f17"/>
                </a:lnTo>
                <a:cubicBezTo>
                  <a:pt x="f13" y="f18"/>
                  <a:pt x="f10" y="f19"/>
                  <a:pt x="f10" y="f20"/>
                </a:cubicBezTo>
                <a:cubicBezTo>
                  <a:pt x="f10" y="f21"/>
                  <a:pt x="f22" y="f23"/>
                  <a:pt x="f24" y="f25"/>
                </a:cubicBezTo>
                <a:lnTo>
                  <a:pt x="f26" y="f27"/>
                </a:lnTo>
                <a:cubicBezTo>
                  <a:pt x="f28" y="f29"/>
                  <a:pt x="f30" y="f31"/>
                  <a:pt x="f11" y="f31"/>
                </a:cubicBezTo>
                <a:cubicBezTo>
                  <a:pt x="f32" y="f33"/>
                  <a:pt x="f6" y="f34"/>
                  <a:pt x="f6" y="f35"/>
                </a:cubicBezTo>
                <a:cubicBezTo>
                  <a:pt x="f6" y="f36"/>
                  <a:pt x="f32" y="f37"/>
                  <a:pt x="f11" y="f37"/>
                </a:cubicBezTo>
                <a:cubicBezTo>
                  <a:pt x="f38" y="f37"/>
                  <a:pt x="f39" y="f40"/>
                  <a:pt x="f8" y="f35"/>
                </a:cubicBezTo>
                <a:cubicBezTo>
                  <a:pt x="f8" y="f41"/>
                  <a:pt x="f42" y="f43"/>
                  <a:pt x="f14" y="f44"/>
                </a:cubicBezTo>
                <a:lnTo>
                  <a:pt x="f45" y="f46"/>
                </a:lnTo>
                <a:cubicBezTo>
                  <a:pt x="f17" y="f47"/>
                  <a:pt x="f48" y="f49"/>
                  <a:pt x="f5" y="f49"/>
                </a:cubicBezTo>
                <a:cubicBezTo>
                  <a:pt x="f50" y="f49"/>
                  <a:pt x="f51" y="f52"/>
                  <a:pt x="f53" y="f46"/>
                </a:cubicBezTo>
                <a:lnTo>
                  <a:pt x="f54" y="f44"/>
                </a:lnTo>
                <a:cubicBezTo>
                  <a:pt x="f55" y="f43"/>
                  <a:pt x="f56" y="f41"/>
                  <a:pt x="f56" y="f35"/>
                </a:cubicBezTo>
                <a:cubicBezTo>
                  <a:pt x="f56" y="f36"/>
                  <a:pt x="f47" y="f37"/>
                  <a:pt x="f57" y="f37"/>
                </a:cubicBezTo>
                <a:cubicBezTo>
                  <a:pt x="f58" y="f37"/>
                  <a:pt x="f59" y="f40"/>
                  <a:pt x="f60" y="f35"/>
                </a:cubicBezTo>
                <a:cubicBezTo>
                  <a:pt x="f60" y="f34"/>
                  <a:pt x="f61" y="f33"/>
                  <a:pt x="f57" y="f31"/>
                </a:cubicBezTo>
                <a:cubicBezTo>
                  <a:pt x="f62" y="f31"/>
                  <a:pt x="f63" y="f64"/>
                  <a:pt x="f65" y="f27"/>
                </a:cubicBezTo>
                <a:lnTo>
                  <a:pt x="f66" y="f25"/>
                </a:lnTo>
                <a:cubicBezTo>
                  <a:pt x="f25" y="f23"/>
                  <a:pt x="f67" y="f21"/>
                  <a:pt x="f67" y="f20"/>
                </a:cubicBezTo>
                <a:cubicBezTo>
                  <a:pt x="f67" y="f19"/>
                  <a:pt x="f68" y="f69"/>
                  <a:pt x="f70" y="f17"/>
                </a:cubicBezTo>
                <a:lnTo>
                  <a:pt x="f70" y="f16"/>
                </a:lnTo>
                <a:cubicBezTo>
                  <a:pt x="f68" y="f71"/>
                  <a:pt x="f67" y="f12"/>
                  <a:pt x="f67" y="f11"/>
                </a:cubicBezTo>
                <a:cubicBezTo>
                  <a:pt x="f67" y="f32"/>
                  <a:pt x="f72" y="f73"/>
                  <a:pt x="f5" y="f6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30" tIns="91430" rIns="91430" bIns="91430" anchor="ctr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0" name="Google Shape;5955;p86">
            <a:extLst>
              <a:ext uri="{FF2B5EF4-FFF2-40B4-BE49-F238E27FC236}">
                <a16:creationId xmlns:a16="http://schemas.microsoft.com/office/drawing/2014/main" id="{4139481C-32A4-4DF5-A1F6-E5FDCFF9BEFB}"/>
              </a:ext>
            </a:extLst>
          </p:cNvPr>
          <p:cNvSpPr/>
          <p:nvPr/>
        </p:nvSpPr>
        <p:spPr>
          <a:xfrm>
            <a:off x="6505837" y="3532656"/>
            <a:ext cx="611998" cy="521025"/>
          </a:xfrm>
          <a:custGeom>
            <a:avLst/>
            <a:gdLst>
              <a:gd name="f0" fmla="val w"/>
              <a:gd name="f1" fmla="val h"/>
              <a:gd name="f2" fmla="val 0"/>
              <a:gd name="f3" fmla="val 12666"/>
              <a:gd name="f4" fmla="val 10713"/>
              <a:gd name="f5" fmla="val 1765"/>
              <a:gd name="f6" fmla="val 3309"/>
              <a:gd name="f7" fmla="val 7058"/>
              <a:gd name="f8" fmla="val 7278"/>
              <a:gd name="f9" fmla="val 1954"/>
              <a:gd name="f10" fmla="val 7436"/>
              <a:gd name="f11" fmla="val 2206"/>
              <a:gd name="f12" fmla="val 2615"/>
              <a:gd name="f13" fmla="val 9925"/>
              <a:gd name="f14" fmla="val 788"/>
              <a:gd name="f15" fmla="val 5073"/>
              <a:gd name="f16" fmla="val 5262"/>
              <a:gd name="f17" fmla="val 5514"/>
              <a:gd name="f18" fmla="val 5892"/>
              <a:gd name="f19" fmla="val 3403"/>
              <a:gd name="f20" fmla="val 3813"/>
              <a:gd name="f21" fmla="val 4033"/>
              <a:gd name="f22" fmla="val 4254"/>
              <a:gd name="f23" fmla="val 7247"/>
              <a:gd name="f24" fmla="val 8412"/>
              <a:gd name="f25" fmla="val 8601"/>
              <a:gd name="f26" fmla="val 8853"/>
              <a:gd name="f27" fmla="val 9294"/>
              <a:gd name="f28" fmla="val 6711"/>
              <a:gd name="f29" fmla="val 7152"/>
              <a:gd name="f30" fmla="val 7404"/>
              <a:gd name="f31" fmla="val 7593"/>
              <a:gd name="f32" fmla="val 11815"/>
              <a:gd name="f33" fmla="val 9988"/>
              <a:gd name="f34" fmla="val 10429"/>
              <a:gd name="f35" fmla="val 10649"/>
              <a:gd name="f36" fmla="val 10870"/>
              <a:gd name="f37" fmla="val 379"/>
              <a:gd name="f38" fmla="val 1"/>
              <a:gd name="f39" fmla="val 158"/>
              <a:gd name="f40" fmla="val 190"/>
              <a:gd name="f41" fmla="val 10334"/>
              <a:gd name="f42" fmla="val 10555"/>
              <a:gd name="f43" fmla="val 10712"/>
              <a:gd name="f44" fmla="val 12224"/>
              <a:gd name="f45" fmla="val 12476"/>
              <a:gd name="f46" fmla="val 12665"/>
              <a:gd name="f47" fmla="val 10523"/>
              <a:gd name="f48" fmla="val 12634"/>
              <a:gd name="f49" fmla="val 12445"/>
              <a:gd name="f50" fmla="*/ f0 1 12666"/>
              <a:gd name="f51" fmla="*/ f1 1 10713"/>
              <a:gd name="f52" fmla="+- f4 0 f2"/>
              <a:gd name="f53" fmla="+- f3 0 f2"/>
              <a:gd name="f54" fmla="*/ f53 1 12666"/>
              <a:gd name="f55" fmla="*/ f52 1 10713"/>
              <a:gd name="f56" fmla="*/ f2 1 f54"/>
              <a:gd name="f57" fmla="*/ f3 1 f54"/>
              <a:gd name="f58" fmla="*/ f2 1 f55"/>
              <a:gd name="f59" fmla="*/ f4 1 f55"/>
              <a:gd name="f60" fmla="*/ f56 f50 1"/>
              <a:gd name="f61" fmla="*/ f57 f50 1"/>
              <a:gd name="f62" fmla="*/ f59 f51 1"/>
              <a:gd name="f63" fmla="*/ f58 f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0" t="f63" r="f61" b="f62"/>
            <a:pathLst>
              <a:path w="12666" h="10713">
                <a:moveTo>
                  <a:pt x="f5" y="f6"/>
                </a:moveTo>
                <a:lnTo>
                  <a:pt x="f5" y="f7"/>
                </a:lnTo>
                <a:cubicBezTo>
                  <a:pt x="f5" y="f8"/>
                  <a:pt x="f9" y="f10"/>
                  <a:pt x="f11" y="f10"/>
                </a:cubicBezTo>
                <a:lnTo>
                  <a:pt x="f12" y="f10"/>
                </a:lnTo>
                <a:lnTo>
                  <a:pt x="f12" y="f13"/>
                </a:lnTo>
                <a:lnTo>
                  <a:pt x="f14" y="f13"/>
                </a:lnTo>
                <a:lnTo>
                  <a:pt x="f14" y="f6"/>
                </a:lnTo>
                <a:close/>
                <a:moveTo>
                  <a:pt x="f15" y="f6"/>
                </a:moveTo>
                <a:lnTo>
                  <a:pt x="f15" y="f7"/>
                </a:lnTo>
                <a:cubicBezTo>
                  <a:pt x="f15" y="f8"/>
                  <a:pt x="f16" y="f10"/>
                  <a:pt x="f17" y="f10"/>
                </a:cubicBezTo>
                <a:lnTo>
                  <a:pt x="f18" y="f10"/>
                </a:lnTo>
                <a:lnTo>
                  <a:pt x="f18" y="f13"/>
                </a:lnTo>
                <a:lnTo>
                  <a:pt x="f19" y="f13"/>
                </a:lnTo>
                <a:lnTo>
                  <a:pt x="f19" y="f10"/>
                </a:lnTo>
                <a:lnTo>
                  <a:pt x="f20" y="f10"/>
                </a:lnTo>
                <a:cubicBezTo>
                  <a:pt x="f21" y="f10"/>
                  <a:pt x="f22" y="f23"/>
                  <a:pt x="f22" y="f7"/>
                </a:cubicBezTo>
                <a:lnTo>
                  <a:pt x="f22" y="f6"/>
                </a:lnTo>
                <a:close/>
                <a:moveTo>
                  <a:pt x="f24" y="f6"/>
                </a:moveTo>
                <a:lnTo>
                  <a:pt x="f24" y="f7"/>
                </a:lnTo>
                <a:cubicBezTo>
                  <a:pt x="f24" y="f8"/>
                  <a:pt x="f25" y="f10"/>
                  <a:pt x="f26" y="f10"/>
                </a:cubicBezTo>
                <a:lnTo>
                  <a:pt x="f27" y="f10"/>
                </a:lnTo>
                <a:lnTo>
                  <a:pt x="f27" y="f13"/>
                </a:lnTo>
                <a:lnTo>
                  <a:pt x="f28" y="f13"/>
                </a:lnTo>
                <a:lnTo>
                  <a:pt x="f28" y="f10"/>
                </a:lnTo>
                <a:lnTo>
                  <a:pt x="f29" y="f10"/>
                </a:lnTo>
                <a:cubicBezTo>
                  <a:pt x="f30" y="f10"/>
                  <a:pt x="f31" y="f23"/>
                  <a:pt x="f31" y="f7"/>
                </a:cubicBezTo>
                <a:lnTo>
                  <a:pt x="f31" y="f6"/>
                </a:lnTo>
                <a:close/>
                <a:moveTo>
                  <a:pt x="f32" y="f6"/>
                </a:moveTo>
                <a:lnTo>
                  <a:pt x="f32" y="f13"/>
                </a:lnTo>
                <a:lnTo>
                  <a:pt x="f33" y="f13"/>
                </a:lnTo>
                <a:lnTo>
                  <a:pt x="f33" y="f10"/>
                </a:lnTo>
                <a:lnTo>
                  <a:pt x="f34" y="f10"/>
                </a:lnTo>
                <a:cubicBezTo>
                  <a:pt x="f35" y="f10"/>
                  <a:pt x="f36" y="f23"/>
                  <a:pt x="f36" y="f7"/>
                </a:cubicBezTo>
                <a:lnTo>
                  <a:pt x="f36" y="f6"/>
                </a:lnTo>
                <a:close/>
                <a:moveTo>
                  <a:pt x="f37" y="f38"/>
                </a:moveTo>
                <a:cubicBezTo>
                  <a:pt x="f39" y="f38"/>
                  <a:pt x="f38" y="f40"/>
                  <a:pt x="f38" y="f37"/>
                </a:cubicBezTo>
                <a:lnTo>
                  <a:pt x="f38" y="f41"/>
                </a:lnTo>
                <a:cubicBezTo>
                  <a:pt x="f38" y="f42"/>
                  <a:pt x="f40" y="f43"/>
                  <a:pt x="f37" y="f43"/>
                </a:cubicBezTo>
                <a:lnTo>
                  <a:pt x="f44" y="f43"/>
                </a:lnTo>
                <a:cubicBezTo>
                  <a:pt x="f45" y="f43"/>
                  <a:pt x="f46" y="f47"/>
                  <a:pt x="f46" y="f41"/>
                </a:cubicBezTo>
                <a:lnTo>
                  <a:pt x="f46" y="f37"/>
                </a:lnTo>
                <a:cubicBezTo>
                  <a:pt x="f48" y="f40"/>
                  <a:pt x="f49" y="f38"/>
                  <a:pt x="f44" y="f38"/>
                </a:cubicBezTo>
                <a:close/>
              </a:path>
            </a:pathLst>
          </a:custGeom>
          <a:solidFill>
            <a:srgbClr val="374562"/>
          </a:solidFill>
          <a:ln cap="flat">
            <a:noFill/>
            <a:prstDash val="solid"/>
          </a:ln>
        </p:spPr>
        <p:txBody>
          <a:bodyPr vert="horz" wrap="square" lIns="91430" tIns="91430" rIns="91430" bIns="91430" anchor="ctr" anchorCtr="0" compatLnSpc="1">
            <a:noAutofit/>
          </a:bodyPr>
          <a:lstStyle/>
          <a:p>
            <a:pPr marL="0" marR="0" lvl="0" indent="0" algn="l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 dirty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31" name="Google Shape;5983;p86">
            <a:extLst>
              <a:ext uri="{FF2B5EF4-FFF2-40B4-BE49-F238E27FC236}">
                <a16:creationId xmlns:a16="http://schemas.microsoft.com/office/drawing/2014/main" id="{F8571B02-2935-4A02-962B-92FF98D9E059}"/>
              </a:ext>
            </a:extLst>
          </p:cNvPr>
          <p:cNvGrpSpPr/>
          <p:nvPr/>
        </p:nvGrpSpPr>
        <p:grpSpPr>
          <a:xfrm>
            <a:off x="7369113" y="3452308"/>
            <a:ext cx="615043" cy="616021"/>
            <a:chOff x="7369113" y="3452308"/>
            <a:chExt cx="615043" cy="616021"/>
          </a:xfrm>
        </p:grpSpPr>
        <p:sp>
          <p:nvSpPr>
            <p:cNvPr id="132" name="Google Shape;5984;p86">
              <a:extLst>
                <a:ext uri="{FF2B5EF4-FFF2-40B4-BE49-F238E27FC236}">
                  <a16:creationId xmlns:a16="http://schemas.microsoft.com/office/drawing/2014/main" id="{FE41BD1D-00CF-417A-BAA3-DA655B85A40C}"/>
                </a:ext>
              </a:extLst>
            </p:cNvPr>
            <p:cNvSpPr/>
            <p:nvPr/>
          </p:nvSpPr>
          <p:spPr>
            <a:xfrm>
              <a:off x="7369113" y="3452308"/>
              <a:ext cx="491736" cy="4934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177"/>
                <a:gd name="f4" fmla="val 10145"/>
                <a:gd name="f5" fmla="val 5104"/>
                <a:gd name="f6" fmla="val 3813"/>
                <a:gd name="f7" fmla="val 5797"/>
                <a:gd name="f8" fmla="val 6364"/>
                <a:gd name="f9" fmla="val 4348"/>
                <a:gd name="f10" fmla="val 5073"/>
                <a:gd name="f11" fmla="val 5766"/>
                <a:gd name="f12" fmla="val 6333"/>
                <a:gd name="f13" fmla="val 4379"/>
                <a:gd name="f14" fmla="val 3844"/>
                <a:gd name="f15" fmla="val 4411"/>
                <a:gd name="f16" fmla="val 2300"/>
                <a:gd name="f17" fmla="val 2269"/>
                <a:gd name="f18" fmla="val 63"/>
                <a:gd name="f19" fmla="val 7908"/>
                <a:gd name="f20" fmla="val 7877"/>
                <a:gd name="f21" fmla="val 10176"/>
                <a:gd name="f22" fmla="*/ f0 1 10177"/>
                <a:gd name="f23" fmla="*/ f1 1 10145"/>
                <a:gd name="f24" fmla="+- f4 0 f2"/>
                <a:gd name="f25" fmla="+- f3 0 f2"/>
                <a:gd name="f26" fmla="*/ f25 1 10177"/>
                <a:gd name="f27" fmla="*/ f24 1 10145"/>
                <a:gd name="f28" fmla="*/ f2 1 f26"/>
                <a:gd name="f29" fmla="*/ f3 1 f26"/>
                <a:gd name="f30" fmla="*/ f2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10177" h="1014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15"/>
                    <a:pt x="f15" y="f6"/>
                    <a:pt x="f5" y="f6"/>
                  </a:cubicBezTo>
                  <a:close/>
                  <a:moveTo>
                    <a:pt x="f5" y="f2"/>
                  </a:moveTo>
                  <a:cubicBezTo>
                    <a:pt x="f16" y="f2"/>
                    <a:pt x="f2" y="f17"/>
                    <a:pt x="f2" y="f10"/>
                  </a:cubicBezTo>
                  <a:cubicBezTo>
                    <a:pt x="f18" y="f19"/>
                    <a:pt x="f16" y="f4"/>
                    <a:pt x="f5" y="f4"/>
                  </a:cubicBezTo>
                  <a:cubicBezTo>
                    <a:pt x="f20" y="f4"/>
                    <a:pt x="f21" y="f20"/>
                    <a:pt x="f21" y="f10"/>
                  </a:cubicBezTo>
                  <a:cubicBezTo>
                    <a:pt x="f21" y="f17"/>
                    <a:pt x="f20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3" name="Google Shape;5985;p86">
              <a:extLst>
                <a:ext uri="{FF2B5EF4-FFF2-40B4-BE49-F238E27FC236}">
                  <a16:creationId xmlns:a16="http://schemas.microsoft.com/office/drawing/2014/main" id="{193B6845-B861-49D2-98BF-6732A468C540}"/>
                </a:ext>
              </a:extLst>
            </p:cNvPr>
            <p:cNvSpPr/>
            <p:nvPr/>
          </p:nvSpPr>
          <p:spPr>
            <a:xfrm>
              <a:off x="7451299" y="3700311"/>
              <a:ext cx="532857" cy="36801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8"/>
                <a:gd name="f4" fmla="val 7567"/>
                <a:gd name="f5" fmla="val 9774"/>
                <a:gd name="f6" fmla="val 9040"/>
                <a:gd name="f7" fmla="val 8444"/>
                <a:gd name="f8" fmla="val 548"/>
                <a:gd name="f9" fmla="val 1265"/>
                <a:gd name="f10" fmla="val 1801"/>
                <a:gd name="f11" fmla="val 8790"/>
                <a:gd name="f12" fmla="val 2305"/>
                <a:gd name="f13" fmla="val 9295"/>
                <a:gd name="f14" fmla="val 2463"/>
                <a:gd name="f15" fmla="val 2967"/>
                <a:gd name="f16" fmla="val 4416"/>
                <a:gd name="f17" fmla="val 8192"/>
                <a:gd name="f18" fmla="val 5645"/>
                <a:gd name="f19" fmla="val 6774"/>
                <a:gd name="f20" fmla="val 5834"/>
                <a:gd name="f21" fmla="val 4825"/>
                <a:gd name="f22" fmla="val 5829"/>
                <a:gd name="f23" fmla="val 5487"/>
                <a:gd name="f24" fmla="val 4663"/>
                <a:gd name="f25" fmla="val 5865"/>
                <a:gd name="f26" fmla="val 3403"/>
                <a:gd name="f27" fmla="val 2143"/>
                <a:gd name="f28" fmla="val 977"/>
                <a:gd name="f29" fmla="val 1"/>
                <a:gd name="f30" fmla="val 6306"/>
                <a:gd name="f31" fmla="val 7031"/>
                <a:gd name="f32" fmla="val 568"/>
                <a:gd name="f33" fmla="val 7566"/>
                <a:gd name="f34" fmla="val 1261"/>
                <a:gd name="f35" fmla="val 5388"/>
                <a:gd name="f36" fmla="val 5955"/>
                <a:gd name="f37" fmla="val 6459"/>
                <a:gd name="f38" fmla="val 7220"/>
                <a:gd name="f39" fmla="val 6617"/>
                <a:gd name="f40" fmla="val 6716"/>
                <a:gd name="f41" fmla="val 8601"/>
                <a:gd name="f42" fmla="val 6495"/>
                <a:gd name="f43" fmla="val 10082"/>
                <a:gd name="f44" fmla="val 4920"/>
                <a:gd name="f45" fmla="val 10114"/>
                <a:gd name="f46" fmla="val 2904"/>
                <a:gd name="f47" fmla="val 2400"/>
                <a:gd name="f48" fmla="val 10649"/>
                <a:gd name="f49" fmla="val 2211"/>
                <a:gd name="f50" fmla="val 11027"/>
                <a:gd name="f51" fmla="val 1706"/>
                <a:gd name="f52" fmla="val 10996"/>
                <a:gd name="f53" fmla="val 1108"/>
                <a:gd name="f54" fmla="val 10964"/>
                <a:gd name="f55" fmla="val 572"/>
                <a:gd name="f56" fmla="val 10492"/>
                <a:gd name="f57" fmla="val 100"/>
                <a:gd name="f58" fmla="val 9893"/>
                <a:gd name="f59" fmla="val 5"/>
                <a:gd name="f60" fmla="val 9853"/>
                <a:gd name="f61" fmla="val 2"/>
                <a:gd name="f62" fmla="val 9813"/>
                <a:gd name="f63" fmla="*/ f0 1 11028"/>
                <a:gd name="f64" fmla="*/ f1 1 7567"/>
                <a:gd name="f65" fmla="+- f4 0 f2"/>
                <a:gd name="f66" fmla="+- f3 0 f2"/>
                <a:gd name="f67" fmla="*/ f66 1 11028"/>
                <a:gd name="f68" fmla="*/ f65 1 7567"/>
                <a:gd name="f69" fmla="*/ f2 1 f67"/>
                <a:gd name="f70" fmla="*/ f3 1 f67"/>
                <a:gd name="f71" fmla="*/ f2 1 f68"/>
                <a:gd name="f72" fmla="*/ f4 1 f68"/>
                <a:gd name="f73" fmla="*/ f69 f63 1"/>
                <a:gd name="f74" fmla="*/ f70 f63 1"/>
                <a:gd name="f75" fmla="*/ f72 f64 1"/>
                <a:gd name="f76" fmla="*/ f71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11028" h="756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4"/>
                  </a:cubicBezTo>
                  <a:lnTo>
                    <a:pt x="f13" y="f15"/>
                  </a:lnTo>
                  <a:cubicBezTo>
                    <a:pt x="f13" y="f16"/>
                    <a:pt x="f17" y="f18"/>
                    <a:pt x="f19" y="f20"/>
                  </a:cubicBezTo>
                  <a:lnTo>
                    <a:pt x="f19" y="f21"/>
                  </a:ln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9" y="f21"/>
                  </a:cubicBezTo>
                  <a:lnTo>
                    <a:pt x="f29" y="f30"/>
                  </a:lnTo>
                  <a:cubicBezTo>
                    <a:pt x="f29" y="f31"/>
                    <a:pt x="f32" y="f33"/>
                    <a:pt x="f34" y="f33"/>
                  </a:cubicBezTo>
                  <a:lnTo>
                    <a:pt x="f35" y="f33"/>
                  </a:lnTo>
                  <a:cubicBezTo>
                    <a:pt x="f36" y="f33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lnTo>
                    <a:pt x="f45" y="f47"/>
                  </a:ln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62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4" name="Google Shape;5986;p86">
            <a:extLst>
              <a:ext uri="{FF2B5EF4-FFF2-40B4-BE49-F238E27FC236}">
                <a16:creationId xmlns:a16="http://schemas.microsoft.com/office/drawing/2014/main" id="{56ED1B39-8F43-4898-9469-898A7544D437}"/>
              </a:ext>
            </a:extLst>
          </p:cNvPr>
          <p:cNvGrpSpPr/>
          <p:nvPr/>
        </p:nvGrpSpPr>
        <p:grpSpPr>
          <a:xfrm>
            <a:off x="9805138" y="3428807"/>
            <a:ext cx="621097" cy="619077"/>
            <a:chOff x="9805138" y="3428807"/>
            <a:chExt cx="621097" cy="619077"/>
          </a:xfrm>
        </p:grpSpPr>
        <p:sp>
          <p:nvSpPr>
            <p:cNvPr id="135" name="Google Shape;5987;p86">
              <a:extLst>
                <a:ext uri="{FF2B5EF4-FFF2-40B4-BE49-F238E27FC236}">
                  <a16:creationId xmlns:a16="http://schemas.microsoft.com/office/drawing/2014/main" id="{A2F00041-D522-4736-820D-FB9A7409D4D7}"/>
                </a:ext>
              </a:extLst>
            </p:cNvPr>
            <p:cNvSpPr/>
            <p:nvPr/>
          </p:nvSpPr>
          <p:spPr>
            <a:xfrm>
              <a:off x="10181112" y="3808796"/>
              <a:ext cx="245123" cy="23908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073"/>
                <a:gd name="f4" fmla="val 4916"/>
                <a:gd name="f5" fmla="val 2238"/>
                <a:gd name="f6" fmla="val 1"/>
                <a:gd name="f7" fmla="val 1986"/>
                <a:gd name="f8" fmla="val 442"/>
                <a:gd name="f9" fmla="val 1671"/>
                <a:gd name="f10" fmla="val 820"/>
                <a:gd name="f11" fmla="val 1324"/>
                <a:gd name="f12" fmla="val 1229"/>
                <a:gd name="f13" fmla="val 946"/>
                <a:gd name="f14" fmla="val 473"/>
                <a:gd name="f15" fmla="val 2206"/>
                <a:gd name="f16" fmla="val 4443"/>
                <a:gd name="f17" fmla="val 2521"/>
                <a:gd name="f18" fmla="val 4758"/>
                <a:gd name="f19" fmla="val 2923"/>
                <a:gd name="f20" fmla="val 3325"/>
                <a:gd name="f21" fmla="val 3726"/>
                <a:gd name="f22" fmla="val 4128"/>
                <a:gd name="f23" fmla="val 3813"/>
                <a:gd name="f24" fmla="val 2836"/>
                <a:gd name="f25" fmla="*/ f0 1 5073"/>
                <a:gd name="f26" fmla="*/ f1 1 4916"/>
                <a:gd name="f27" fmla="+- f4 0 f2"/>
                <a:gd name="f28" fmla="+- f3 0 f2"/>
                <a:gd name="f29" fmla="*/ f28 1 5073"/>
                <a:gd name="f30" fmla="*/ f27 1 4916"/>
                <a:gd name="f31" fmla="*/ f2 1 f29"/>
                <a:gd name="f32" fmla="*/ f3 1 f29"/>
                <a:gd name="f33" fmla="*/ f2 1 f30"/>
                <a:gd name="f34" fmla="*/ f4 1 f30"/>
                <a:gd name="f35" fmla="*/ f31 f25 1"/>
                <a:gd name="f36" fmla="*/ f32 f25 1"/>
                <a:gd name="f37" fmla="*/ f34 f26 1"/>
                <a:gd name="f38" fmla="*/ f33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5073" h="4916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9"/>
                    <a:pt x="f14" y="f7"/>
                    <a:pt x="f6" y="f5"/>
                  </a:cubicBezTo>
                  <a:lnTo>
                    <a:pt x="f15" y="f16"/>
                  </a:ln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18"/>
                    <a:pt x="f16" y="f16"/>
                  </a:cubicBezTo>
                  <a:cubicBezTo>
                    <a:pt x="f3" y="f23"/>
                    <a:pt x="f3" y="f24"/>
                    <a:pt x="f16" y="f15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6" name="Google Shape;5988;p86">
              <a:extLst>
                <a:ext uri="{FF2B5EF4-FFF2-40B4-BE49-F238E27FC236}">
                  <a16:creationId xmlns:a16="http://schemas.microsoft.com/office/drawing/2014/main" id="{3DB8FA73-0667-418C-9981-BDBEBB1D73AD}"/>
                </a:ext>
              </a:extLst>
            </p:cNvPr>
            <p:cNvSpPr/>
            <p:nvPr/>
          </p:nvSpPr>
          <p:spPr>
            <a:xfrm>
              <a:off x="9805138" y="3428807"/>
              <a:ext cx="479557" cy="48430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925"/>
                <a:gd name="f4" fmla="val 9958"/>
                <a:gd name="f5" fmla="val 4978"/>
                <a:gd name="f6" fmla="val 1702"/>
                <a:gd name="f7" fmla="val 6774"/>
                <a:gd name="f8" fmla="val 8286"/>
                <a:gd name="f9" fmla="val 3214"/>
                <a:gd name="f10" fmla="val 5010"/>
                <a:gd name="f11" fmla="val 8254"/>
                <a:gd name="f12" fmla="val 5892"/>
                <a:gd name="f13" fmla="val 7939"/>
                <a:gd name="f14" fmla="val 6711"/>
                <a:gd name="f15" fmla="val 7341"/>
                <a:gd name="f16" fmla="val 7310"/>
                <a:gd name="f17" fmla="val 6742"/>
                <a:gd name="f18" fmla="val 7908"/>
                <a:gd name="f19" fmla="val 5923"/>
                <a:gd name="f20" fmla="val 8318"/>
                <a:gd name="f21" fmla="val 3151"/>
                <a:gd name="f22" fmla="val 1670"/>
                <a:gd name="f23" fmla="val 6837"/>
                <a:gd name="f24" fmla="val 1"/>
                <a:gd name="f25" fmla="val 2268"/>
                <a:gd name="f26" fmla="val 2269"/>
                <a:gd name="f27" fmla="val 7688"/>
                <a:gd name="f28" fmla="val 9956"/>
                <a:gd name="f29" fmla="val 5013"/>
                <a:gd name="f30" fmla="val 9957"/>
                <a:gd name="f31" fmla="val 5048"/>
                <a:gd name="f32" fmla="val 5083"/>
                <a:gd name="f33" fmla="val 6367"/>
                <a:gd name="f34" fmla="val 7586"/>
                <a:gd name="f35" fmla="val 9395"/>
                <a:gd name="f36" fmla="val 8506"/>
                <a:gd name="f37" fmla="val 8444"/>
                <a:gd name="f38" fmla="val 9420"/>
                <a:gd name="f39" fmla="val 7499"/>
                <a:gd name="f40" fmla="val 9924"/>
                <a:gd name="f41" fmla="val 6270"/>
                <a:gd name="f42" fmla="val 7687"/>
                <a:gd name="f43" fmla="*/ f0 1 9925"/>
                <a:gd name="f44" fmla="*/ f1 1 9958"/>
                <a:gd name="f45" fmla="+- f4 0 f2"/>
                <a:gd name="f46" fmla="+- f3 0 f2"/>
                <a:gd name="f47" fmla="*/ f46 1 9925"/>
                <a:gd name="f48" fmla="*/ f45 1 9958"/>
                <a:gd name="f49" fmla="*/ f2 1 f47"/>
                <a:gd name="f50" fmla="*/ f3 1 f47"/>
                <a:gd name="f51" fmla="*/ f2 1 f48"/>
                <a:gd name="f52" fmla="*/ f4 1 f48"/>
                <a:gd name="f53" fmla="*/ f49 f43 1"/>
                <a:gd name="f54" fmla="*/ f50 f43 1"/>
                <a:gd name="f55" fmla="*/ f52 f44 1"/>
                <a:gd name="f56" fmla="*/ f51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3" t="f56" r="f54" b="f55"/>
              <a:pathLst>
                <a:path w="9925" h="995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5" y="f20"/>
                  </a:cubicBezTo>
                  <a:cubicBezTo>
                    <a:pt x="f21" y="f20"/>
                    <a:pt x="f22" y="f23"/>
                    <a:pt x="f22" y="f10"/>
                  </a:cubicBezTo>
                  <a:cubicBezTo>
                    <a:pt x="f22" y="f9"/>
                    <a:pt x="f21" y="f6"/>
                    <a:pt x="f5" y="f6"/>
                  </a:cubicBezTo>
                  <a:close/>
                  <a:moveTo>
                    <a:pt x="f5" y="f24"/>
                  </a:moveTo>
                  <a:cubicBezTo>
                    <a:pt x="f25" y="f24"/>
                    <a:pt x="f2" y="f26"/>
                    <a:pt x="f2" y="f5"/>
                  </a:cubicBezTo>
                  <a:cubicBezTo>
                    <a:pt x="f2" y="f27"/>
                    <a:pt x="f25" y="f28"/>
                    <a:pt x="f5" y="f28"/>
                  </a:cubicBezTo>
                  <a:cubicBezTo>
                    <a:pt x="f29" y="f30"/>
                    <a:pt x="f31" y="f30"/>
                    <a:pt x="f32" y="f30"/>
                  </a:cubicBezTo>
                  <a:cubicBezTo>
                    <a:pt x="f33" y="f30"/>
                    <a:pt x="f34" y="f35"/>
                    <a:pt x="f36" y="f37"/>
                  </a:cubicBezTo>
                  <a:cubicBezTo>
                    <a:pt x="f38" y="f39"/>
                    <a:pt x="f40" y="f41"/>
                    <a:pt x="f40" y="f5"/>
                  </a:cubicBezTo>
                  <a:cubicBezTo>
                    <a:pt x="f40" y="f26"/>
                    <a:pt x="f42" y="f24"/>
                    <a:pt x="f5" y="f24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7" name="Google Shape;6005;p86">
            <a:extLst>
              <a:ext uri="{FF2B5EF4-FFF2-40B4-BE49-F238E27FC236}">
                <a16:creationId xmlns:a16="http://schemas.microsoft.com/office/drawing/2014/main" id="{CF636AF9-A2DA-42BA-99A6-ECE83C26979F}"/>
              </a:ext>
            </a:extLst>
          </p:cNvPr>
          <p:cNvGrpSpPr/>
          <p:nvPr/>
        </p:nvGrpSpPr>
        <p:grpSpPr>
          <a:xfrm>
            <a:off x="6535134" y="4660395"/>
            <a:ext cx="541717" cy="545200"/>
            <a:chOff x="6535134" y="4660395"/>
            <a:chExt cx="541717" cy="545200"/>
          </a:xfrm>
        </p:grpSpPr>
        <p:sp>
          <p:nvSpPr>
            <p:cNvPr id="138" name="Google Shape;6006;p86">
              <a:extLst>
                <a:ext uri="{FF2B5EF4-FFF2-40B4-BE49-F238E27FC236}">
                  <a16:creationId xmlns:a16="http://schemas.microsoft.com/office/drawing/2014/main" id="{980BB471-900E-44BC-9980-A0FDFD34BBB3}"/>
                </a:ext>
              </a:extLst>
            </p:cNvPr>
            <p:cNvSpPr/>
            <p:nvPr/>
          </p:nvSpPr>
          <p:spPr>
            <a:xfrm>
              <a:off x="6535134" y="4660395"/>
              <a:ext cx="541717" cy="4000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666"/>
                <a:gd name="f4" fmla="val 9294"/>
                <a:gd name="f5" fmla="val 11405"/>
                <a:gd name="f6" fmla="val 1701"/>
                <a:gd name="f7" fmla="val 11626"/>
                <a:gd name="f8" fmla="val 11846"/>
                <a:gd name="f9" fmla="val 1890"/>
                <a:gd name="f10" fmla="val 2142"/>
                <a:gd name="f11" fmla="val 3749"/>
                <a:gd name="f12" fmla="val 11090"/>
                <a:gd name="f13" fmla="val 4663"/>
                <a:gd name="f14" fmla="val 9956"/>
                <a:gd name="f15" fmla="val 4978"/>
                <a:gd name="f16" fmla="val 10051"/>
                <a:gd name="f17" fmla="val 4631"/>
                <a:gd name="f18" fmla="val 10145"/>
                <a:gd name="f19" fmla="val 4222"/>
                <a:gd name="f20" fmla="val 3844"/>
                <a:gd name="f21" fmla="val 2584"/>
                <a:gd name="f22" fmla="val 3812"/>
                <a:gd name="f23" fmla="val 2647"/>
                <a:gd name="f24" fmla="val 4600"/>
                <a:gd name="f25" fmla="val 2773"/>
                <a:gd name="f26" fmla="val 5009"/>
                <a:gd name="f27" fmla="val 1639"/>
                <a:gd name="f28" fmla="val 4694"/>
                <a:gd name="f29" fmla="val 851"/>
                <a:gd name="f30" fmla="val 3781"/>
                <a:gd name="f31" fmla="val 1040"/>
                <a:gd name="f32" fmla="val 1292"/>
                <a:gd name="f33" fmla="val 4065"/>
                <a:gd name="f34" fmla="val 3655"/>
                <a:gd name="f35" fmla="val 4317"/>
                <a:gd name="f36" fmla="val 4506"/>
                <a:gd name="f37" fmla="val 3875"/>
                <a:gd name="f38" fmla="val 4096"/>
                <a:gd name="f39" fmla="val 4821"/>
                <a:gd name="f40" fmla="val 5041"/>
                <a:gd name="f41" fmla="val 5262"/>
                <a:gd name="f42" fmla="val 5261"/>
                <a:gd name="f43" fmla="val 5451"/>
                <a:gd name="f44" fmla="val 5324"/>
                <a:gd name="f45" fmla="val 5577"/>
                <a:gd name="f46" fmla="val 5608"/>
                <a:gd name="f47" fmla="val 5482"/>
                <a:gd name="f48" fmla="val 5797"/>
                <a:gd name="f49" fmla="val 5431"/>
                <a:gd name="f50" fmla="val 5952"/>
                <a:gd name="f51" fmla="val 5229"/>
                <a:gd name="f52" fmla="val 6065"/>
                <a:gd name="f53" fmla="val 5054"/>
                <a:gd name="f54" fmla="val 5017"/>
                <a:gd name="f55" fmla="val 4980"/>
                <a:gd name="f56" fmla="val 6060"/>
                <a:gd name="f57" fmla="val 4947"/>
                <a:gd name="f58" fmla="val 6049"/>
                <a:gd name="f59" fmla="val 4128"/>
                <a:gd name="f60" fmla="val 5734"/>
                <a:gd name="f61" fmla="val 4946"/>
                <a:gd name="f62" fmla="val 2993"/>
                <a:gd name="f63" fmla="val 2741"/>
                <a:gd name="f64" fmla="val 2552"/>
                <a:gd name="f65" fmla="val 189"/>
                <a:gd name="f66" fmla="val 441"/>
                <a:gd name="f67" fmla="val 882"/>
                <a:gd name="f68" fmla="val 1261"/>
                <a:gd name="f69" fmla="val 536"/>
                <a:gd name="f70" fmla="val 1"/>
                <a:gd name="f71" fmla="val 1418"/>
                <a:gd name="f72" fmla="val 4568"/>
                <a:gd name="f73" fmla="val 1513"/>
                <a:gd name="f74" fmla="val 3183"/>
                <a:gd name="f75" fmla="val 5923"/>
                <a:gd name="f76" fmla="val 4159"/>
                <a:gd name="f77" fmla="val 7372"/>
                <a:gd name="f78" fmla="val 5073"/>
                <a:gd name="f79" fmla="val 7089"/>
                <a:gd name="f80" fmla="val 7687"/>
                <a:gd name="f81" fmla="val 8286"/>
                <a:gd name="f82" fmla="val 8884"/>
                <a:gd name="f83" fmla="val 4443"/>
                <a:gd name="f84" fmla="val 8192"/>
                <a:gd name="f85" fmla="val 7782"/>
                <a:gd name="f86" fmla="val 7562"/>
                <a:gd name="f87" fmla="val 8507"/>
                <a:gd name="f88" fmla="val 9484"/>
                <a:gd name="f89" fmla="val 11216"/>
                <a:gd name="f90" fmla="val 4537"/>
                <a:gd name="f91" fmla="val 12098"/>
                <a:gd name="f92" fmla="val 9704"/>
                <a:gd name="f93" fmla="*/ f0 1 12666"/>
                <a:gd name="f94" fmla="*/ f1 1 9294"/>
                <a:gd name="f95" fmla="+- f4 0 f2"/>
                <a:gd name="f96" fmla="+- f3 0 f2"/>
                <a:gd name="f97" fmla="*/ f96 1 12666"/>
                <a:gd name="f98" fmla="*/ f95 1 9294"/>
                <a:gd name="f99" fmla="*/ f2 1 f97"/>
                <a:gd name="f100" fmla="*/ f3 1 f97"/>
                <a:gd name="f101" fmla="*/ f2 1 f98"/>
                <a:gd name="f102" fmla="*/ f4 1 f98"/>
                <a:gd name="f103" fmla="*/ f99 f93 1"/>
                <a:gd name="f104" fmla="*/ f100 f93 1"/>
                <a:gd name="f105" fmla="*/ f102 f94 1"/>
                <a:gd name="f106" fmla="*/ f101 f9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3" t="f106" r="f104" b="f105"/>
              <a:pathLst>
                <a:path w="12666" h="9294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20"/>
                  </a:cubicBezTo>
                  <a:lnTo>
                    <a:pt x="f18" y="f6"/>
                  </a:lnTo>
                  <a:close/>
                  <a:moveTo>
                    <a:pt x="f21" y="f6"/>
                  </a:moveTo>
                  <a:lnTo>
                    <a:pt x="f21" y="f22"/>
                  </a:lnTo>
                  <a:cubicBezTo>
                    <a:pt x="f21" y="f19"/>
                    <a:pt x="f23" y="f24"/>
                    <a:pt x="f25" y="f26"/>
                  </a:cubicBezTo>
                  <a:cubicBezTo>
                    <a:pt x="f27" y="f28"/>
                    <a:pt x="f29" y="f30"/>
                    <a:pt x="f29" y="f10"/>
                  </a:cubicBezTo>
                  <a:cubicBezTo>
                    <a:pt x="f29" y="f9"/>
                    <a:pt x="f31" y="f6"/>
                    <a:pt x="f32" y="f6"/>
                  </a:cubicBezTo>
                  <a:close/>
                  <a:moveTo>
                    <a:pt x="f33" y="f34"/>
                  </a:moveTo>
                  <a:cubicBezTo>
                    <a:pt x="f35" y="f34"/>
                    <a:pt x="f36" y="f37"/>
                    <a:pt x="f36" y="f38"/>
                  </a:cubicBezTo>
                  <a:cubicBezTo>
                    <a:pt x="f36" y="f17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51" y="f52"/>
                    <a:pt x="f53" y="f52"/>
                  </a:cubicBezTo>
                  <a:cubicBezTo>
                    <a:pt x="f54" y="f52"/>
                    <a:pt x="f55" y="f56"/>
                    <a:pt x="f57" y="f58"/>
                  </a:cubicBezTo>
                  <a:cubicBezTo>
                    <a:pt x="f59" y="f60"/>
                    <a:pt x="f34" y="f61"/>
                    <a:pt x="f34" y="f38"/>
                  </a:cubicBezTo>
                  <a:cubicBezTo>
                    <a:pt x="f34" y="f37"/>
                    <a:pt x="f20" y="f34"/>
                    <a:pt x="f33" y="f34"/>
                  </a:cubicBezTo>
                  <a:close/>
                  <a:moveTo>
                    <a:pt x="f62" y="f2"/>
                  </a:moveTo>
                  <a:cubicBezTo>
                    <a:pt x="f63" y="f2"/>
                    <a:pt x="f64" y="f65"/>
                    <a:pt x="f64" y="f66"/>
                  </a:cubicBezTo>
                  <a:lnTo>
                    <a:pt x="f64" y="f67"/>
                  </a:lnTo>
                  <a:lnTo>
                    <a:pt x="f68" y="f67"/>
                  </a:lnTo>
                  <a:cubicBezTo>
                    <a:pt x="f69" y="f67"/>
                    <a:pt x="f70" y="f71"/>
                    <a:pt x="f70" y="f10"/>
                  </a:cubicBezTo>
                  <a:cubicBezTo>
                    <a:pt x="f70" y="f72"/>
                    <a:pt x="f73" y="f48"/>
                    <a:pt x="f74" y="f75"/>
                  </a:cubicBezTo>
                  <a:cubicBezTo>
                    <a:pt x="f76" y="f77"/>
                    <a:pt x="f78" y="f79"/>
                    <a:pt x="f78" y="f80"/>
                  </a:cubicBezTo>
                  <a:cubicBezTo>
                    <a:pt x="f78" y="f81"/>
                    <a:pt x="f39" y="f82"/>
                    <a:pt x="f83" y="f4"/>
                  </a:cubicBezTo>
                  <a:lnTo>
                    <a:pt x="f84" y="f4"/>
                  </a:lnTo>
                  <a:cubicBezTo>
                    <a:pt x="f85" y="f82"/>
                    <a:pt x="f86" y="f81"/>
                    <a:pt x="f86" y="f80"/>
                  </a:cubicBezTo>
                  <a:cubicBezTo>
                    <a:pt x="f86" y="f79"/>
                    <a:pt x="f87" y="f77"/>
                    <a:pt x="f88" y="f75"/>
                  </a:cubicBezTo>
                  <a:cubicBezTo>
                    <a:pt x="f89" y="f48"/>
                    <a:pt x="f3" y="f90"/>
                    <a:pt x="f3" y="f10"/>
                  </a:cubicBezTo>
                  <a:cubicBezTo>
                    <a:pt x="f3" y="f71"/>
                    <a:pt x="f91" y="f67"/>
                    <a:pt x="f5" y="f67"/>
                  </a:cubicBezTo>
                  <a:lnTo>
                    <a:pt x="f18" y="f67"/>
                  </a:lnTo>
                  <a:lnTo>
                    <a:pt x="f18" y="f66"/>
                  </a:lnTo>
                  <a:cubicBezTo>
                    <a:pt x="f18" y="f65"/>
                    <a:pt x="f14" y="f2"/>
                    <a:pt x="f92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9" name="Google Shape;6007;p86">
              <a:extLst>
                <a:ext uri="{FF2B5EF4-FFF2-40B4-BE49-F238E27FC236}">
                  <a16:creationId xmlns:a16="http://schemas.microsoft.com/office/drawing/2014/main" id="{B0F9D421-3EFD-43C4-87E4-C94881D75FC9}"/>
                </a:ext>
              </a:extLst>
            </p:cNvPr>
            <p:cNvSpPr/>
            <p:nvPr/>
          </p:nvSpPr>
          <p:spPr>
            <a:xfrm>
              <a:off x="6638900" y="5097075"/>
              <a:ext cx="332878" cy="10852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83"/>
                <a:gd name="f4" fmla="val 2521"/>
                <a:gd name="f5" fmla="val 757"/>
                <a:gd name="f6" fmla="val 1"/>
                <a:gd name="f7" fmla="val 63"/>
                <a:gd name="f8" fmla="val 1954"/>
                <a:gd name="f9" fmla="val 2237"/>
                <a:gd name="f10" fmla="val 158"/>
                <a:gd name="f11" fmla="val 473"/>
                <a:gd name="f12" fmla="val 7278"/>
                <a:gd name="f13" fmla="val 7593"/>
                <a:gd name="f14" fmla="val 7782"/>
                <a:gd name="f15" fmla="val 7688"/>
                <a:gd name="f16" fmla="val 6995"/>
                <a:gd name="f17" fmla="*/ f0 1 7783"/>
                <a:gd name="f18" fmla="*/ f1 1 2521"/>
                <a:gd name="f19" fmla="+- f4 0 f2"/>
                <a:gd name="f20" fmla="+- f3 0 f2"/>
                <a:gd name="f21" fmla="*/ f20 1 7783"/>
                <a:gd name="f22" fmla="*/ f19 1 2521"/>
                <a:gd name="f23" fmla="*/ f2 1 f21"/>
                <a:gd name="f24" fmla="*/ f3 1 f21"/>
                <a:gd name="f25" fmla="*/ f2 1 f22"/>
                <a:gd name="f26" fmla="*/ f4 1 f22"/>
                <a:gd name="f27" fmla="*/ f23 f17 1"/>
                <a:gd name="f28" fmla="*/ f24 f17 1"/>
                <a:gd name="f29" fmla="*/ f26 f18 1"/>
                <a:gd name="f30" fmla="*/ f25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7783" h="2521">
                  <a:moveTo>
                    <a:pt x="f5" y="f6"/>
                  </a:moveTo>
                  <a:lnTo>
                    <a:pt x="f7" y="f8"/>
                  </a:lnTo>
                  <a:cubicBezTo>
                    <a:pt x="f2" y="f9"/>
                    <a:pt x="f10" y="f4"/>
                    <a:pt x="f11" y="f4"/>
                  </a:cubicBezTo>
                  <a:lnTo>
                    <a:pt x="f12" y="f4"/>
                  </a:lnTo>
                  <a:cubicBezTo>
                    <a:pt x="f13" y="f4"/>
                    <a:pt x="f14" y="f9"/>
                    <a:pt x="f15" y="f8"/>
                  </a:cubicBezTo>
                  <a:lnTo>
                    <a:pt x="f16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0" name="Google Shape;6020;p86">
            <a:extLst>
              <a:ext uri="{FF2B5EF4-FFF2-40B4-BE49-F238E27FC236}">
                <a16:creationId xmlns:a16="http://schemas.microsoft.com/office/drawing/2014/main" id="{0354C547-D812-45DB-B445-01F164CDD8A5}"/>
              </a:ext>
            </a:extLst>
          </p:cNvPr>
          <p:cNvGrpSpPr/>
          <p:nvPr/>
        </p:nvGrpSpPr>
        <p:grpSpPr>
          <a:xfrm>
            <a:off x="8197751" y="3444023"/>
            <a:ext cx="363894" cy="615994"/>
            <a:chOff x="8197751" y="3444023"/>
            <a:chExt cx="363894" cy="615994"/>
          </a:xfrm>
        </p:grpSpPr>
        <p:sp>
          <p:nvSpPr>
            <p:cNvPr id="141" name="Google Shape;6021;p86">
              <a:extLst>
                <a:ext uri="{FF2B5EF4-FFF2-40B4-BE49-F238E27FC236}">
                  <a16:creationId xmlns:a16="http://schemas.microsoft.com/office/drawing/2014/main" id="{0A919E0C-D1A3-41DE-B14A-1053B896728B}"/>
                </a:ext>
              </a:extLst>
            </p:cNvPr>
            <p:cNvSpPr/>
            <p:nvPr/>
          </p:nvSpPr>
          <p:spPr>
            <a:xfrm>
              <a:off x="8197751" y="3444023"/>
              <a:ext cx="363894" cy="42910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1"/>
                <a:gd name="f4" fmla="val 8823"/>
                <a:gd name="f5" fmla="val 3372"/>
                <a:gd name="f6" fmla="val 1"/>
                <a:gd name="f7" fmla="val 95"/>
                <a:gd name="f8" fmla="val 5703"/>
                <a:gd name="f9" fmla="val 5829"/>
                <a:gd name="f10" fmla="val 5987"/>
                <a:gd name="f11" fmla="val 6113"/>
                <a:gd name="f12" fmla="val 1418"/>
                <a:gd name="f13" fmla="val 8822"/>
                <a:gd name="f14" fmla="val 6081"/>
                <a:gd name="f15" fmla="val 7467"/>
                <a:gd name="f16" fmla="val 7530"/>
                <a:gd name="f17" fmla="val 7499"/>
                <a:gd name="f18" fmla="val 4191"/>
                <a:gd name="f19" fmla="val 4727"/>
                <a:gd name="f20" fmla="val 4663"/>
                <a:gd name="f21" fmla="val 4884"/>
                <a:gd name="f22" fmla="val 5010"/>
                <a:gd name="f23" fmla="val 5357"/>
                <a:gd name="f24" fmla="val 5892"/>
                <a:gd name="f25" fmla="val 6585"/>
                <a:gd name="f26" fmla="val 4474"/>
                <a:gd name="f27" fmla="val 7121"/>
                <a:gd name="f28" fmla="val 3750"/>
                <a:gd name="f29" fmla="val 3088"/>
                <a:gd name="f30" fmla="val 2521"/>
                <a:gd name="f31" fmla="val 2899"/>
                <a:gd name="f32" fmla="val 4916"/>
                <a:gd name="f33" fmla="*/ f0 1 7531"/>
                <a:gd name="f34" fmla="*/ f1 1 8823"/>
                <a:gd name="f35" fmla="+- f4 0 f2"/>
                <a:gd name="f36" fmla="+- f3 0 f2"/>
                <a:gd name="f37" fmla="*/ f36 1 7531"/>
                <a:gd name="f38" fmla="*/ f35 1 8823"/>
                <a:gd name="f39" fmla="*/ f2 1 f37"/>
                <a:gd name="f40" fmla="*/ f3 1 f37"/>
                <a:gd name="f41" fmla="*/ f2 1 f38"/>
                <a:gd name="f42" fmla="*/ f4 1 f38"/>
                <a:gd name="f43" fmla="*/ f39 f33 1"/>
                <a:gd name="f44" fmla="*/ f40 f33 1"/>
                <a:gd name="f45" fmla="*/ f42 f34 1"/>
                <a:gd name="f46" fmla="*/ f41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7531" h="8823">
                  <a:moveTo>
                    <a:pt x="f5" y="f6"/>
                  </a:moveTo>
                  <a:lnTo>
                    <a:pt x="f7" y="f8"/>
                  </a:lnTo>
                  <a:cubicBezTo>
                    <a:pt x="f6" y="f9"/>
                    <a:pt x="f6" y="f10"/>
                    <a:pt x="f7" y="f11"/>
                  </a:cubicBezTo>
                  <a:lnTo>
                    <a:pt x="f12" y="f13"/>
                  </a:lnTo>
                  <a:lnTo>
                    <a:pt x="f14" y="f13"/>
                  </a:lnTo>
                  <a:lnTo>
                    <a:pt x="f15" y="f11"/>
                  </a:lnTo>
                  <a:cubicBezTo>
                    <a:pt x="f16" y="f10"/>
                    <a:pt x="f17" y="f9"/>
                    <a:pt x="f15" y="f8"/>
                  </a:cubicBezTo>
                  <a:lnTo>
                    <a:pt x="f18" y="f6"/>
                  </a:lnTo>
                  <a:lnTo>
                    <a:pt x="f18" y="f19"/>
                  </a:lnTo>
                  <a:cubicBezTo>
                    <a:pt x="f20" y="f21"/>
                    <a:pt x="f22" y="f23"/>
                    <a:pt x="f22" y="f24"/>
                  </a:cubicBezTo>
                  <a:cubicBezTo>
                    <a:pt x="f22" y="f25"/>
                    <a:pt x="f26" y="f27"/>
                    <a:pt x="f28" y="f27"/>
                  </a:cubicBezTo>
                  <a:cubicBezTo>
                    <a:pt x="f29" y="f27"/>
                    <a:pt x="f30" y="f25"/>
                    <a:pt x="f30" y="f24"/>
                  </a:cubicBezTo>
                  <a:cubicBezTo>
                    <a:pt x="f30" y="f23"/>
                    <a:pt x="f31" y="f32"/>
                    <a:pt x="f5" y="f19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2" name="Google Shape;6022;p86">
              <a:extLst>
                <a:ext uri="{FF2B5EF4-FFF2-40B4-BE49-F238E27FC236}">
                  <a16:creationId xmlns:a16="http://schemas.microsoft.com/office/drawing/2014/main" id="{C212F5AD-3A20-43AC-A086-FD05DC20B61F}"/>
                </a:ext>
              </a:extLst>
            </p:cNvPr>
            <p:cNvSpPr/>
            <p:nvPr/>
          </p:nvSpPr>
          <p:spPr>
            <a:xfrm>
              <a:off x="8279937" y="3912900"/>
              <a:ext cx="202512" cy="14711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3025"/>
                <a:gd name="f5" fmla="val 32"/>
                <a:gd name="f6" fmla="val 2615"/>
                <a:gd name="f7" fmla="val 1"/>
                <a:gd name="f8" fmla="val 2836"/>
                <a:gd name="f9" fmla="val 190"/>
                <a:gd name="f10" fmla="val 442"/>
                <a:gd name="f11" fmla="val 3750"/>
                <a:gd name="f12" fmla="val 3970"/>
                <a:gd name="f13" fmla="*/ f0 1 4191"/>
                <a:gd name="f14" fmla="*/ f1 1 3025"/>
                <a:gd name="f15" fmla="+- f4 0 f2"/>
                <a:gd name="f16" fmla="+- f3 0 f2"/>
                <a:gd name="f17" fmla="*/ f16 1 4191"/>
                <a:gd name="f18" fmla="*/ f15 1 3025"/>
                <a:gd name="f19" fmla="*/ f2 1 f17"/>
                <a:gd name="f20" fmla="*/ f3 1 f17"/>
                <a:gd name="f21" fmla="*/ f2 1 f18"/>
                <a:gd name="f22" fmla="*/ f4 1 f18"/>
                <a:gd name="f23" fmla="*/ f19 f13 1"/>
                <a:gd name="f24" fmla="*/ f20 f13 1"/>
                <a:gd name="f25" fmla="*/ f22 f14 1"/>
                <a:gd name="f26" fmla="*/ f2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4191" h="3025">
                  <a:moveTo>
                    <a:pt x="f5" y="f2"/>
                  </a:moveTo>
                  <a:lnTo>
                    <a:pt x="f5" y="f6"/>
                  </a:lnTo>
                  <a:cubicBezTo>
                    <a:pt x="f7" y="f8"/>
                    <a:pt x="f9" y="f4"/>
                    <a:pt x="f10" y="f4"/>
                  </a:cubicBezTo>
                  <a:lnTo>
                    <a:pt x="f11" y="f4"/>
                  </a:lnTo>
                  <a:cubicBezTo>
                    <a:pt x="f12" y="f4"/>
                    <a:pt x="f3" y="f8"/>
                    <a:pt x="f3" y="f6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3" name="Google Shape;6038;p86">
            <a:extLst>
              <a:ext uri="{FF2B5EF4-FFF2-40B4-BE49-F238E27FC236}">
                <a16:creationId xmlns:a16="http://schemas.microsoft.com/office/drawing/2014/main" id="{5F492AAD-CCCF-4B9B-987D-45A998BA9451}"/>
              </a:ext>
            </a:extLst>
          </p:cNvPr>
          <p:cNvGrpSpPr/>
          <p:nvPr/>
        </p:nvGrpSpPr>
        <p:grpSpPr>
          <a:xfrm>
            <a:off x="5061414" y="3472662"/>
            <a:ext cx="605918" cy="616790"/>
            <a:chOff x="5061414" y="3472662"/>
            <a:chExt cx="605918" cy="616790"/>
          </a:xfrm>
        </p:grpSpPr>
        <p:sp>
          <p:nvSpPr>
            <p:cNvPr id="144" name="Google Shape;6039;p86">
              <a:extLst>
                <a:ext uri="{FF2B5EF4-FFF2-40B4-BE49-F238E27FC236}">
                  <a16:creationId xmlns:a16="http://schemas.microsoft.com/office/drawing/2014/main" id="{86C2380B-6680-4CF5-BF57-1F62E9D7B1CF}"/>
                </a:ext>
              </a:extLst>
            </p:cNvPr>
            <p:cNvSpPr/>
            <p:nvPr/>
          </p:nvSpPr>
          <p:spPr>
            <a:xfrm>
              <a:off x="5061414" y="3472662"/>
              <a:ext cx="184242" cy="29954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813"/>
                <a:gd name="f4" fmla="val 6159"/>
                <a:gd name="f5" fmla="val 1698"/>
                <a:gd name="f6" fmla="val 1"/>
                <a:gd name="f7" fmla="val 1520"/>
                <a:gd name="f8" fmla="val 1373"/>
                <a:gd name="f9" fmla="val 138"/>
                <a:gd name="f10" fmla="val 1293"/>
                <a:gd name="f11" fmla="val 299"/>
                <a:gd name="f12" fmla="val 5119"/>
                <a:gd name="f13" fmla="val 5308"/>
                <a:gd name="f14" fmla="val 127"/>
                <a:gd name="f15" fmla="val 5528"/>
                <a:gd name="f16" fmla="val 316"/>
                <a:gd name="f17" fmla="val 5623"/>
                <a:gd name="f18" fmla="val 2332"/>
                <a:gd name="f19" fmla="val 6158"/>
                <a:gd name="f20" fmla="val 3277"/>
                <a:gd name="f21" fmla="val 2630"/>
                <a:gd name="f22" fmla="val 2868"/>
                <a:gd name="f23" fmla="val 4111"/>
                <a:gd name="f24" fmla="val 582"/>
                <a:gd name="f25" fmla="val 1797"/>
                <a:gd name="f26" fmla="val 15"/>
                <a:gd name="f27" fmla="val 1763"/>
                <a:gd name="f28" fmla="val 5"/>
                <a:gd name="f29" fmla="val 1730"/>
                <a:gd name="f30" fmla="*/ f0 1 3813"/>
                <a:gd name="f31" fmla="*/ f1 1 6159"/>
                <a:gd name="f32" fmla="+- f4 0 f2"/>
                <a:gd name="f33" fmla="+- f3 0 f2"/>
                <a:gd name="f34" fmla="*/ f33 1 3813"/>
                <a:gd name="f35" fmla="*/ f32 1 6159"/>
                <a:gd name="f36" fmla="*/ f2 1 f34"/>
                <a:gd name="f37" fmla="*/ f3 1 f34"/>
                <a:gd name="f38" fmla="*/ f2 1 f35"/>
                <a:gd name="f39" fmla="*/ f4 1 f35"/>
                <a:gd name="f40" fmla="*/ f36 f30 1"/>
                <a:gd name="f41" fmla="*/ f37 f30 1"/>
                <a:gd name="f42" fmla="*/ f39 f31 1"/>
                <a:gd name="f43" fmla="*/ f38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3813" h="615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cubicBezTo>
                    <a:pt x="f6" y="f13"/>
                    <a:pt x="f14" y="f15"/>
                    <a:pt x="f16" y="f17"/>
                  </a:cubicBezTo>
                  <a:lnTo>
                    <a:pt x="f18" y="f19"/>
                  </a:lnTo>
                  <a:cubicBezTo>
                    <a:pt x="f20" y="f21"/>
                    <a:pt x="f22" y="f23"/>
                    <a:pt x="f3" y="f24"/>
                  </a:cubicBezTo>
                  <a:lnTo>
                    <a:pt x="f25" y="f26"/>
                  </a:lnTo>
                  <a:cubicBezTo>
                    <a:pt x="f27" y="f28"/>
                    <a:pt x="f29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5" name="Google Shape;6040;p86">
              <a:extLst>
                <a:ext uri="{FF2B5EF4-FFF2-40B4-BE49-F238E27FC236}">
                  <a16:creationId xmlns:a16="http://schemas.microsoft.com/office/drawing/2014/main" id="{C0A6DB69-2C44-4EF8-9842-3D265613BFD6}"/>
                </a:ext>
              </a:extLst>
            </p:cNvPr>
            <p:cNvSpPr/>
            <p:nvPr/>
          </p:nvSpPr>
          <p:spPr>
            <a:xfrm>
              <a:off x="5174086" y="3549993"/>
              <a:ext cx="418639" cy="5394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664"/>
                <a:gd name="f4" fmla="val 11092"/>
                <a:gd name="f5" fmla="val 4348"/>
                <a:gd name="f6" fmla="val 3466"/>
                <a:gd name="f7" fmla="val 4820"/>
                <a:gd name="f8" fmla="val 5199"/>
                <a:gd name="f9" fmla="val 3844"/>
                <a:gd name="f10" fmla="val 4316"/>
                <a:gd name="f11" fmla="val 4789"/>
                <a:gd name="f12" fmla="val 5136"/>
                <a:gd name="f13" fmla="val 3907"/>
                <a:gd name="f14" fmla="val 3529"/>
                <a:gd name="f15" fmla="val 3875"/>
                <a:gd name="f16" fmla="val 5104"/>
                <a:gd name="f17" fmla="val 5766"/>
                <a:gd name="f18" fmla="val 6081"/>
                <a:gd name="f19" fmla="val 7624"/>
                <a:gd name="f20" fmla="val 2615"/>
                <a:gd name="f21" fmla="val 3560"/>
                <a:gd name="f22" fmla="val 3812"/>
                <a:gd name="f23" fmla="val 5892"/>
                <a:gd name="f24" fmla="val 4096"/>
                <a:gd name="f25" fmla="val 5955"/>
                <a:gd name="f26" fmla="val 4631"/>
                <a:gd name="f27" fmla="val 4883"/>
                <a:gd name="f28" fmla="val 2048"/>
                <a:gd name="f29" fmla="val 1386"/>
                <a:gd name="f30" fmla="val 2458"/>
                <a:gd name="f31" fmla="val 1638"/>
                <a:gd name="f32" fmla="val 1544"/>
                <a:gd name="f33" fmla="val 977"/>
                <a:gd name="f34" fmla="val 4001"/>
                <a:gd name="f35" fmla="val 2678"/>
                <a:gd name="f36" fmla="val 4474"/>
                <a:gd name="f37" fmla="val 4726"/>
                <a:gd name="f38" fmla="val 2741"/>
                <a:gd name="f39" fmla="val 5010"/>
                <a:gd name="f40" fmla="val 2899"/>
                <a:gd name="f41" fmla="val 32"/>
                <a:gd name="f42" fmla="val 10523"/>
                <a:gd name="f43" fmla="val 10680"/>
                <a:gd name="f44" fmla="val 63"/>
                <a:gd name="f45" fmla="val 10964"/>
                <a:gd name="f46" fmla="val 252"/>
                <a:gd name="f47" fmla="val 11027"/>
                <a:gd name="f48" fmla="val 328"/>
                <a:gd name="f49" fmla="val 11070"/>
                <a:gd name="f50" fmla="val 404"/>
                <a:gd name="f51" fmla="val 11091"/>
                <a:gd name="f52" fmla="val 475"/>
                <a:gd name="f53" fmla="val 613"/>
                <a:gd name="f54" fmla="val 737"/>
                <a:gd name="f55" fmla="val 11014"/>
                <a:gd name="f56" fmla="val 819"/>
                <a:gd name="f57" fmla="val 10869"/>
                <a:gd name="f58" fmla="val 2143"/>
                <a:gd name="f59" fmla="val 8475"/>
                <a:gd name="f60" fmla="val 6490"/>
                <a:gd name="f61" fmla="val 7845"/>
                <a:gd name="f62" fmla="val 7907"/>
                <a:gd name="f63" fmla="val 8037"/>
                <a:gd name="f64" fmla="val 8173"/>
                <a:gd name="f65" fmla="val 8243"/>
                <a:gd name="f66" fmla="val 8316"/>
                <a:gd name="f67" fmla="val 8381"/>
                <a:gd name="f68" fmla="val 8570"/>
                <a:gd name="f69" fmla="val 10932"/>
                <a:gd name="f70" fmla="val 8538"/>
                <a:gd name="f71" fmla="val 10491"/>
                <a:gd name="f72" fmla="val 5734"/>
                <a:gd name="f73" fmla="val 5262"/>
                <a:gd name="f74" fmla="val 6585"/>
                <a:gd name="f75" fmla="val 5482"/>
                <a:gd name="f76" fmla="val 7120"/>
                <a:gd name="f77" fmla="val 3434"/>
                <a:gd name="f78" fmla="val 6931"/>
                <a:gd name="f79" fmla="val 4222"/>
                <a:gd name="f80" fmla="val 1513"/>
                <a:gd name="f81" fmla="*/ f0 1 8664"/>
                <a:gd name="f82" fmla="*/ f1 1 11092"/>
                <a:gd name="f83" fmla="+- f4 0 f2"/>
                <a:gd name="f84" fmla="+- f3 0 f2"/>
                <a:gd name="f85" fmla="*/ f84 1 8664"/>
                <a:gd name="f86" fmla="*/ f83 1 11092"/>
                <a:gd name="f87" fmla="*/ f2 1 f85"/>
                <a:gd name="f88" fmla="*/ f3 1 f85"/>
                <a:gd name="f89" fmla="*/ f2 1 f86"/>
                <a:gd name="f90" fmla="*/ f4 1 f86"/>
                <a:gd name="f91" fmla="*/ f87 f81 1"/>
                <a:gd name="f92" fmla="*/ f88 f81 1"/>
                <a:gd name="f93" fmla="*/ f90 f82 1"/>
                <a:gd name="f94" fmla="*/ f89 f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1" t="f94" r="f92" b="f93"/>
              <a:pathLst>
                <a:path w="8664" h="1109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15"/>
                    <a:pt x="f15" y="f6"/>
                    <a:pt x="f5" y="f6"/>
                  </a:cubicBezTo>
                  <a:close/>
                  <a:moveTo>
                    <a:pt x="f16" y="f17"/>
                  </a:moveTo>
                  <a:lnTo>
                    <a:pt x="f18" y="f19"/>
                  </a:lnTo>
                  <a:lnTo>
                    <a:pt x="f20" y="f19"/>
                  </a:lnTo>
                  <a:lnTo>
                    <a:pt x="f21" y="f17"/>
                  </a:lnTo>
                  <a:cubicBezTo>
                    <a:pt x="f22" y="f23"/>
                    <a:pt x="f24" y="f25"/>
                    <a:pt x="f5" y="f25"/>
                  </a:cubicBezTo>
                  <a:cubicBezTo>
                    <a:pt x="f26" y="f25"/>
                    <a:pt x="f27" y="f23"/>
                    <a:pt x="f16" y="f17"/>
                  </a:cubicBezTo>
                  <a:close/>
                  <a:moveTo>
                    <a:pt x="f28" y="f2"/>
                  </a:moveTo>
                  <a:cubicBezTo>
                    <a:pt x="f29" y="f30"/>
                    <a:pt x="f31" y="f32"/>
                    <a:pt x="f33" y="f34"/>
                  </a:cubicBezTo>
                  <a:lnTo>
                    <a:pt x="f35" y="f36"/>
                  </a:lnTo>
                  <a:cubicBezTo>
                    <a:pt x="f35" y="f37"/>
                    <a:pt x="f38" y="f39"/>
                    <a:pt x="f40" y="f8"/>
                  </a:cubicBezTo>
                  <a:lnTo>
                    <a:pt x="f41" y="f42"/>
                  </a:lnTo>
                  <a:cubicBezTo>
                    <a:pt x="f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1"/>
                  </a:cubicBezTo>
                  <a:cubicBezTo>
                    <a:pt x="f53" y="f51"/>
                    <a:pt x="f54" y="f55"/>
                    <a:pt x="f56" y="f57"/>
                  </a:cubicBezTo>
                  <a:lnTo>
                    <a:pt x="f58" y="f59"/>
                  </a:lnTo>
                  <a:lnTo>
                    <a:pt x="f60" y="f59"/>
                  </a:lnTo>
                  <a:lnTo>
                    <a:pt x="f61" y="f57"/>
                  </a:lnTo>
                  <a:cubicBezTo>
                    <a:pt x="f62" y="f55"/>
                    <a:pt x="f63" y="f51"/>
                    <a:pt x="f64" y="f51"/>
                  </a:cubicBezTo>
                  <a:cubicBezTo>
                    <a:pt x="f65" y="f51"/>
                    <a:pt x="f66" y="f49"/>
                    <a:pt x="f67" y="f47"/>
                  </a:cubicBezTo>
                  <a:cubicBezTo>
                    <a:pt x="f68" y="f69"/>
                    <a:pt x="f3" y="f43"/>
                    <a:pt x="f70" y="f71"/>
                  </a:cubicBezTo>
                  <a:lnTo>
                    <a:pt x="f72" y="f73"/>
                  </a:lnTo>
                  <a:lnTo>
                    <a:pt x="f74" y="f75"/>
                  </a:lnTo>
                  <a:cubicBezTo>
                    <a:pt x="f76" y="f77"/>
                    <a:pt x="f78" y="f79"/>
                    <a:pt x="f19" y="f80"/>
                  </a:cubicBezTo>
                  <a:lnTo>
                    <a:pt x="f28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6" name="Google Shape;6041;p86">
              <a:extLst>
                <a:ext uri="{FF2B5EF4-FFF2-40B4-BE49-F238E27FC236}">
                  <a16:creationId xmlns:a16="http://schemas.microsoft.com/office/drawing/2014/main" id="{A973A331-C6D2-41CF-8863-450140552538}"/>
                </a:ext>
              </a:extLst>
            </p:cNvPr>
            <p:cNvSpPr/>
            <p:nvPr/>
          </p:nvSpPr>
          <p:spPr>
            <a:xfrm>
              <a:off x="5542471" y="3671050"/>
              <a:ext cx="124861" cy="13929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84"/>
                <a:gd name="f4" fmla="val 2864"/>
                <a:gd name="f5" fmla="val 630"/>
                <a:gd name="f6" fmla="val 252"/>
                <a:gd name="f7" fmla="val 1449"/>
                <a:gd name="f8" fmla="val 410"/>
                <a:gd name="f9" fmla="val 945"/>
                <a:gd name="f10" fmla="val 2395"/>
                <a:gd name="f11" fmla="val 1607"/>
                <a:gd name="f12" fmla="val 2836"/>
                <a:gd name="f13" fmla="val 1658"/>
                <a:gd name="f14" fmla="val 2855"/>
                <a:gd name="f15" fmla="val 1707"/>
                <a:gd name="f16" fmla="val 1753"/>
                <a:gd name="f17" fmla="val 1932"/>
                <a:gd name="f18" fmla="val 2067"/>
                <a:gd name="f19" fmla="val 2728"/>
                <a:gd name="f20" fmla="val 2143"/>
                <a:gd name="f21" fmla="val 2552"/>
                <a:gd name="f22" fmla="val 725"/>
                <a:gd name="f23" fmla="val 2458"/>
                <a:gd name="f24" fmla="val 473"/>
                <a:gd name="f25" fmla="val 2237"/>
                <a:gd name="f26" fmla="val 441"/>
                <a:gd name="f27" fmla="*/ f0 1 2584"/>
                <a:gd name="f28" fmla="*/ f1 1 2864"/>
                <a:gd name="f29" fmla="+- f4 0 f2"/>
                <a:gd name="f30" fmla="+- f3 0 f2"/>
                <a:gd name="f31" fmla="*/ f30 1 2584"/>
                <a:gd name="f32" fmla="*/ f29 1 2864"/>
                <a:gd name="f33" fmla="*/ f2 1 f31"/>
                <a:gd name="f34" fmla="*/ f3 1 f31"/>
                <a:gd name="f35" fmla="*/ f2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2584" h="2864">
                  <a:moveTo>
                    <a:pt x="f5" y="f2"/>
                  </a:moveTo>
                  <a:cubicBezTo>
                    <a:pt x="f6" y="f7"/>
                    <a:pt x="f8" y="f9"/>
                    <a:pt x="f2" y="f10"/>
                  </a:cubicBezTo>
                  <a:lnTo>
                    <a:pt x="f11" y="f12"/>
                  </a:lnTo>
                  <a:cubicBezTo>
                    <a:pt x="f13" y="f14"/>
                    <a:pt x="f15" y="f4"/>
                    <a:pt x="f16" y="f4"/>
                  </a:cubicBezTo>
                  <a:cubicBezTo>
                    <a:pt x="f17" y="f4"/>
                    <a:pt x="f18" y="f19"/>
                    <a:pt x="f20" y="f21"/>
                  </a:cubicBezTo>
                  <a:lnTo>
                    <a:pt x="f3" y="f9"/>
                  </a:lnTo>
                  <a:cubicBezTo>
                    <a:pt x="f21" y="f22"/>
                    <a:pt x="f23" y="f24"/>
                    <a:pt x="f25" y="f26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7" name="Google Shape;6048;p86">
            <a:extLst>
              <a:ext uri="{FF2B5EF4-FFF2-40B4-BE49-F238E27FC236}">
                <a16:creationId xmlns:a16="http://schemas.microsoft.com/office/drawing/2014/main" id="{A6DF40DD-0A34-4128-BF4B-EF4DCCEFC4EF}"/>
              </a:ext>
            </a:extLst>
          </p:cNvPr>
          <p:cNvGrpSpPr/>
          <p:nvPr/>
        </p:nvGrpSpPr>
        <p:grpSpPr>
          <a:xfrm>
            <a:off x="8940381" y="3435035"/>
            <a:ext cx="608962" cy="619066"/>
            <a:chOff x="8940381" y="3435035"/>
            <a:chExt cx="608962" cy="619066"/>
          </a:xfrm>
        </p:grpSpPr>
        <p:sp>
          <p:nvSpPr>
            <p:cNvPr id="148" name="Google Shape;6049;p86">
              <a:extLst>
                <a:ext uri="{FF2B5EF4-FFF2-40B4-BE49-F238E27FC236}">
                  <a16:creationId xmlns:a16="http://schemas.microsoft.com/office/drawing/2014/main" id="{AFF36332-04A6-47D0-B905-BBE37ECEB8E8}"/>
                </a:ext>
              </a:extLst>
            </p:cNvPr>
            <p:cNvSpPr/>
            <p:nvPr/>
          </p:nvSpPr>
          <p:spPr>
            <a:xfrm>
              <a:off x="9308811" y="3438107"/>
              <a:ext cx="240532" cy="3622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978"/>
                <a:gd name="f4" fmla="val 7448"/>
                <a:gd name="f5" fmla="val 2489"/>
                <a:gd name="f6" fmla="val 820"/>
                <a:gd name="f7" fmla="val 3403"/>
                <a:gd name="f8" fmla="val 4127"/>
                <a:gd name="f9" fmla="val 1576"/>
                <a:gd name="f10" fmla="val 2490"/>
                <a:gd name="f11" fmla="val 3372"/>
                <a:gd name="f12" fmla="val 4128"/>
                <a:gd name="f13" fmla="val 1575"/>
                <a:gd name="f14" fmla="val 819"/>
                <a:gd name="f15" fmla="val 1"/>
                <a:gd name="f16" fmla="val 1103"/>
                <a:gd name="f17" fmla="val 1104"/>
                <a:gd name="f18" fmla="val 3214"/>
                <a:gd name="f19" fmla="val 315"/>
                <a:gd name="f20" fmla="val 3845"/>
                <a:gd name="f21" fmla="val 4317"/>
                <a:gd name="f22" fmla="val 7058"/>
                <a:gd name="f23" fmla="val 7287"/>
                <a:gd name="f24" fmla="val 1012"/>
                <a:gd name="f25" fmla="val 1225"/>
                <a:gd name="f26" fmla="val 1334"/>
                <a:gd name="f27" fmla="val 1448"/>
                <a:gd name="f28" fmla="val 7406"/>
                <a:gd name="f29" fmla="val 1544"/>
                <a:gd name="f30" fmla="val 7310"/>
                <a:gd name="f31" fmla="val 6365"/>
                <a:gd name="f32" fmla="val 3434"/>
                <a:gd name="f33" fmla="val 3530"/>
                <a:gd name="f34" fmla="val 3640"/>
                <a:gd name="f35" fmla="val 3744"/>
                <a:gd name="f36" fmla="val 3948"/>
                <a:gd name="f37" fmla="val 4663"/>
                <a:gd name="f38" fmla="val 3875"/>
                <a:gd name="f39" fmla="*/ f0 1 4978"/>
                <a:gd name="f40" fmla="*/ f1 1 7448"/>
                <a:gd name="f41" fmla="+- f4 0 f2"/>
                <a:gd name="f42" fmla="+- f3 0 f2"/>
                <a:gd name="f43" fmla="*/ f42 1 4978"/>
                <a:gd name="f44" fmla="*/ f41 1 7448"/>
                <a:gd name="f45" fmla="*/ f2 1 f43"/>
                <a:gd name="f46" fmla="*/ f3 1 f43"/>
                <a:gd name="f47" fmla="*/ f2 1 f44"/>
                <a:gd name="f48" fmla="*/ f4 1 f44"/>
                <a:gd name="f49" fmla="*/ f45 f39 1"/>
                <a:gd name="f50" fmla="*/ f46 f39 1"/>
                <a:gd name="f51" fmla="*/ f48 f40 1"/>
                <a:gd name="f52" fmla="*/ f47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4978" h="744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9"/>
                    <a:pt x="f13" y="f6"/>
                    <a:pt x="f5" y="f6"/>
                  </a:cubicBezTo>
                  <a:close/>
                  <a:moveTo>
                    <a:pt x="f5" y="f15"/>
                  </a:moveTo>
                  <a:cubicBezTo>
                    <a:pt x="f16" y="f15"/>
                    <a:pt x="f2" y="f17"/>
                    <a:pt x="f2" y="f10"/>
                  </a:cubicBezTo>
                  <a:cubicBezTo>
                    <a:pt x="f2" y="f18"/>
                    <a:pt x="f19" y="f20"/>
                    <a:pt x="f14" y="f21"/>
                  </a:cubicBezTo>
                  <a:lnTo>
                    <a:pt x="f14" y="f22"/>
                  </a:lnTo>
                  <a:cubicBezTo>
                    <a:pt x="f14" y="f23"/>
                    <a:pt x="f24" y="f4"/>
                    <a:pt x="f25" y="f4"/>
                  </a:cubicBezTo>
                  <a:cubicBezTo>
                    <a:pt x="f26" y="f4"/>
                    <a:pt x="f27" y="f28"/>
                    <a:pt x="f29" y="f30"/>
                  </a:cubicBezTo>
                  <a:lnTo>
                    <a:pt x="f5" y="f31"/>
                  </a:lnTo>
                  <a:lnTo>
                    <a:pt x="f32" y="f30"/>
                  </a:lnTo>
                  <a:cubicBezTo>
                    <a:pt x="f33" y="f28"/>
                    <a:pt x="f34" y="f4"/>
                    <a:pt x="f35" y="f4"/>
                  </a:cubicBezTo>
                  <a:cubicBezTo>
                    <a:pt x="f36" y="f4"/>
                    <a:pt x="f8" y="f23"/>
                    <a:pt x="f8" y="f22"/>
                  </a:cubicBezTo>
                  <a:lnTo>
                    <a:pt x="f8" y="f21"/>
                  </a:lnTo>
                  <a:cubicBezTo>
                    <a:pt x="f37" y="f20"/>
                    <a:pt x="f3" y="f18"/>
                    <a:pt x="f3" y="f10"/>
                  </a:cubicBezTo>
                  <a:cubicBezTo>
                    <a:pt x="f3" y="f17"/>
                    <a:pt x="f38" y="f15"/>
                    <a:pt x="f5" y="f15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9" name="Google Shape;6050;p86">
              <a:extLst>
                <a:ext uri="{FF2B5EF4-FFF2-40B4-BE49-F238E27FC236}">
                  <a16:creationId xmlns:a16="http://schemas.microsoft.com/office/drawing/2014/main" id="{2743619B-FAB2-4045-A851-C55169B00CD7}"/>
                </a:ext>
              </a:extLst>
            </p:cNvPr>
            <p:cNvSpPr/>
            <p:nvPr/>
          </p:nvSpPr>
          <p:spPr>
            <a:xfrm>
              <a:off x="9024113" y="3974393"/>
              <a:ext cx="522186" cy="7970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807"/>
                <a:gd name="f4" fmla="val 1639"/>
                <a:gd name="f5" fmla="val 1450"/>
                <a:gd name="f6" fmla="val 1"/>
                <a:gd name="f7" fmla="val 1292"/>
                <a:gd name="f8" fmla="val 788"/>
                <a:gd name="f9" fmla="val 662"/>
                <a:gd name="f10" fmla="val 1387"/>
                <a:gd name="f11" fmla="val 8822"/>
                <a:gd name="f12" fmla="val 9799"/>
                <a:gd name="f13" fmla="val 10649"/>
                <a:gd name="f14" fmla="val 946"/>
                <a:gd name="f15" fmla="*/ f0 1 10807"/>
                <a:gd name="f16" fmla="*/ f1 1 1639"/>
                <a:gd name="f17" fmla="+- f4 0 f2"/>
                <a:gd name="f18" fmla="+- f3 0 f2"/>
                <a:gd name="f19" fmla="*/ f18 1 10807"/>
                <a:gd name="f20" fmla="*/ f17 1 1639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0807" h="1639">
                  <a:moveTo>
                    <a:pt x="f5" y="f6"/>
                  </a:moveTo>
                  <a:cubicBezTo>
                    <a:pt x="f7" y="f8"/>
                    <a:pt x="f9" y="f10"/>
                    <a:pt x="f6" y="f4"/>
                  </a:cubicBezTo>
                  <a:lnTo>
                    <a:pt x="f11" y="f4"/>
                  </a:lnTo>
                  <a:cubicBezTo>
                    <a:pt x="f12" y="f4"/>
                    <a:pt x="f13" y="f14"/>
                    <a:pt x="f3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0" name="Google Shape;6051;p86">
              <a:extLst>
                <a:ext uri="{FF2B5EF4-FFF2-40B4-BE49-F238E27FC236}">
                  <a16:creationId xmlns:a16="http://schemas.microsoft.com/office/drawing/2014/main" id="{C8F08D69-7164-462A-81BF-4F1768A06D05}"/>
                </a:ext>
              </a:extLst>
            </p:cNvPr>
            <p:cNvSpPr/>
            <p:nvPr/>
          </p:nvSpPr>
          <p:spPr>
            <a:xfrm>
              <a:off x="8940381" y="3435035"/>
              <a:ext cx="529812" cy="57520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965"/>
                <a:gd name="f4" fmla="val 11827"/>
                <a:gd name="f5" fmla="val 379"/>
                <a:gd name="f6" fmla="val 1"/>
                <a:gd name="f7" fmla="val 158"/>
                <a:gd name="f8" fmla="val 221"/>
                <a:gd name="f9" fmla="val 411"/>
                <a:gd name="f10" fmla="val 10618"/>
                <a:gd name="f11" fmla="val 11280"/>
                <a:gd name="f12" fmla="val 537"/>
                <a:gd name="f13" fmla="val 11815"/>
                <a:gd name="f14" fmla="val 1198"/>
                <a:gd name="f15" fmla="val 1247"/>
                <a:gd name="f16" fmla="val 11823"/>
                <a:gd name="f17" fmla="val 1295"/>
                <a:gd name="f18" fmla="val 11826"/>
                <a:gd name="f19" fmla="val 1342"/>
                <a:gd name="f20" fmla="val 1912"/>
                <a:gd name="f21" fmla="val 2395"/>
                <a:gd name="f22" fmla="val 11318"/>
                <a:gd name="f23" fmla="val 10650"/>
                <a:gd name="f24" fmla="val 10398"/>
                <a:gd name="f25" fmla="val 2584"/>
                <a:gd name="f26" fmla="val 10272"/>
                <a:gd name="f27" fmla="val 2836"/>
                <a:gd name="f28" fmla="val 8255"/>
                <a:gd name="f29" fmla="val 10807"/>
                <a:gd name="f30" fmla="val 8161"/>
                <a:gd name="f31" fmla="val 8098"/>
                <a:gd name="f32" fmla="val 10492"/>
                <a:gd name="f33" fmla="val 7972"/>
                <a:gd name="f34" fmla="val 10146"/>
                <a:gd name="f35" fmla="val 7625"/>
                <a:gd name="f36" fmla="val 9799"/>
                <a:gd name="f37" fmla="val 9547"/>
                <a:gd name="f38" fmla="val 8224"/>
                <a:gd name="f39" fmla="val 9232"/>
                <a:gd name="f40" fmla="val 8318"/>
                <a:gd name="f41" fmla="val 8917"/>
                <a:gd name="f42" fmla="val 7720"/>
                <a:gd name="f43" fmla="val 7783"/>
                <a:gd name="f44" fmla="val 7058"/>
                <a:gd name="f45" fmla="val 4664"/>
                <a:gd name="f46" fmla="val 7184"/>
                <a:gd name="f47" fmla="val 4065"/>
                <a:gd name="f48" fmla="val 6869"/>
                <a:gd name="f49" fmla="val 3309"/>
                <a:gd name="f50" fmla="val 2490"/>
                <a:gd name="f51" fmla="val 1513"/>
                <a:gd name="f52" fmla="val 7310"/>
                <a:gd name="f53" fmla="val 600"/>
                <a:gd name="f54" fmla="val 8035"/>
                <a:gd name="f55" fmla="*/ f0 1 10965"/>
                <a:gd name="f56" fmla="*/ f1 1 11827"/>
                <a:gd name="f57" fmla="+- f4 0 f2"/>
                <a:gd name="f58" fmla="+- f3 0 f2"/>
                <a:gd name="f59" fmla="*/ f58 1 10965"/>
                <a:gd name="f60" fmla="*/ f57 1 11827"/>
                <a:gd name="f61" fmla="*/ f2 1 f59"/>
                <a:gd name="f62" fmla="*/ f3 1 f59"/>
                <a:gd name="f63" fmla="*/ f2 1 f60"/>
                <a:gd name="f64" fmla="*/ f4 1 f60"/>
                <a:gd name="f65" fmla="*/ f61 f55 1"/>
                <a:gd name="f66" fmla="*/ f62 f55 1"/>
                <a:gd name="f67" fmla="*/ f64 f56 1"/>
                <a:gd name="f68" fmla="*/ f63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5" t="f68" r="f66" b="f67"/>
              <a:pathLst>
                <a:path w="10965" h="11827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cubicBezTo>
                    <a:pt x="f6" y="f11"/>
                    <a:pt x="f12" y="f13"/>
                    <a:pt x="f14" y="f13"/>
                  </a:cubicBezTo>
                  <a:cubicBezTo>
                    <a:pt x="f15" y="f16"/>
                    <a:pt x="f17" y="f18"/>
                    <a:pt x="f19" y="f18"/>
                  </a:cubicBezTo>
                  <a:cubicBezTo>
                    <a:pt x="f20" y="f18"/>
                    <a:pt x="f21" y="f22"/>
                    <a:pt x="f21" y="f23"/>
                  </a:cubicBezTo>
                  <a:cubicBezTo>
                    <a:pt x="f21" y="f24"/>
                    <a:pt x="f25" y="f26"/>
                    <a:pt x="f27" y="f26"/>
                  </a:cubicBezTo>
                  <a:lnTo>
                    <a:pt x="f3" y="f26"/>
                  </a:lnTo>
                  <a:lnTo>
                    <a:pt x="f3" y="f28"/>
                  </a:lnTo>
                  <a:cubicBezTo>
                    <a:pt x="f29" y="f30"/>
                    <a:pt x="f23" y="f31"/>
                    <a:pt x="f32" y="f33"/>
                  </a:cubicBezTo>
                  <a:lnTo>
                    <a:pt x="f34" y="f35"/>
                  </a:lnTo>
                  <a:lnTo>
                    <a:pt x="f36" y="f33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28" y="f40"/>
                    <a:pt x="f42" y="f43"/>
                    <a:pt x="f42" y="f44"/>
                  </a:cubicBezTo>
                  <a:lnTo>
                    <a:pt x="f42" y="f45"/>
                  </a:lnTo>
                  <a:cubicBezTo>
                    <a:pt x="f46" y="f47"/>
                    <a:pt x="f48" y="f49"/>
                    <a:pt x="f48" y="f50"/>
                  </a:cubicBezTo>
                  <a:cubicBezTo>
                    <a:pt x="f48" y="f51"/>
                    <a:pt x="f52" y="f53"/>
                    <a:pt x="f54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1" name="Google Shape;5717;p85">
            <a:extLst>
              <a:ext uri="{FF2B5EF4-FFF2-40B4-BE49-F238E27FC236}">
                <a16:creationId xmlns:a16="http://schemas.microsoft.com/office/drawing/2014/main" id="{CB97BB5B-3B4F-4792-94E1-F0ED4B6BBCE7}"/>
              </a:ext>
            </a:extLst>
          </p:cNvPr>
          <p:cNvGrpSpPr/>
          <p:nvPr/>
        </p:nvGrpSpPr>
        <p:grpSpPr>
          <a:xfrm>
            <a:off x="7423784" y="4698068"/>
            <a:ext cx="656503" cy="517239"/>
            <a:chOff x="7423784" y="4698068"/>
            <a:chExt cx="656503" cy="517239"/>
          </a:xfrm>
        </p:grpSpPr>
        <p:sp>
          <p:nvSpPr>
            <p:cNvPr id="152" name="Google Shape;5718;p85">
              <a:extLst>
                <a:ext uri="{FF2B5EF4-FFF2-40B4-BE49-F238E27FC236}">
                  <a16:creationId xmlns:a16="http://schemas.microsoft.com/office/drawing/2014/main" id="{8309CFEA-B653-474E-BF48-2EC0B3D555D6}"/>
                </a:ext>
              </a:extLst>
            </p:cNvPr>
            <p:cNvSpPr/>
            <p:nvPr/>
          </p:nvSpPr>
          <p:spPr>
            <a:xfrm>
              <a:off x="7588267" y="4698068"/>
              <a:ext cx="146971" cy="18663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18"/>
                <a:gd name="f4" fmla="val 5737"/>
                <a:gd name="f5" fmla="val 2259"/>
                <a:gd name="f6" fmla="val 793"/>
                <a:gd name="f7" fmla="val 1"/>
                <a:gd name="f8" fmla="val 2469"/>
                <a:gd name="f9" fmla="val 3478"/>
                <a:gd name="f10" fmla="val 4725"/>
                <a:gd name="f11" fmla="val 1013"/>
                <a:gd name="f12" fmla="val 5733"/>
                <a:gd name="f13" fmla="val 5736"/>
                <a:gd name="f14" fmla="val 3506"/>
                <a:gd name="f15" fmla="val 3729"/>
                <a:gd name="f16" fmla="*/ f0 1 4518"/>
                <a:gd name="f17" fmla="*/ f1 1 5737"/>
                <a:gd name="f18" fmla="+- f4 0 f2"/>
                <a:gd name="f19" fmla="+- f3 0 f2"/>
                <a:gd name="f20" fmla="*/ f19 1 4518"/>
                <a:gd name="f21" fmla="*/ f18 1 5737"/>
                <a:gd name="f22" fmla="*/ f2 1 f20"/>
                <a:gd name="f23" fmla="*/ f3 1 f20"/>
                <a:gd name="f24" fmla="*/ f2 1 f21"/>
                <a:gd name="f25" fmla="*/ f4 1 f21"/>
                <a:gd name="f26" fmla="*/ f22 f16 1"/>
                <a:gd name="f27" fmla="*/ f23 f16 1"/>
                <a:gd name="f28" fmla="*/ f25 f17 1"/>
                <a:gd name="f29" fmla="*/ f24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4518" h="573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5" y="f13"/>
                  </a:cubicBezTo>
                  <a:cubicBezTo>
                    <a:pt x="f14" y="f12"/>
                    <a:pt x="f3" y="f10"/>
                    <a:pt x="f3" y="f9"/>
                  </a:cubicBezTo>
                  <a:cubicBezTo>
                    <a:pt x="f3" y="f8"/>
                    <a:pt x="f15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3" name="Google Shape;5719;p85">
              <a:extLst>
                <a:ext uri="{FF2B5EF4-FFF2-40B4-BE49-F238E27FC236}">
                  <a16:creationId xmlns:a16="http://schemas.microsoft.com/office/drawing/2014/main" id="{34BE8BF0-F8AB-494A-8074-414D29C025E4}"/>
                </a:ext>
              </a:extLst>
            </p:cNvPr>
            <p:cNvSpPr/>
            <p:nvPr/>
          </p:nvSpPr>
          <p:spPr>
            <a:xfrm>
              <a:off x="7423784" y="4852428"/>
              <a:ext cx="182925" cy="1771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623"/>
                <a:gd name="f4" fmla="val 5447"/>
                <a:gd name="f5" fmla="val 1951"/>
                <a:gd name="f6" fmla="val 1711"/>
                <a:gd name="f7" fmla="val 1480"/>
                <a:gd name="f8" fmla="val 53"/>
                <a:gd name="f9" fmla="val 1269"/>
                <a:gd name="f10" fmla="val 175"/>
                <a:gd name="f11" fmla="val 1"/>
                <a:gd name="f12" fmla="val 907"/>
                <a:gd name="f13" fmla="val 582"/>
                <a:gd name="f14" fmla="val 3443"/>
                <a:gd name="f15" fmla="val 1088"/>
                <a:gd name="f16" fmla="val 4316"/>
                <a:gd name="f17" fmla="val 1506"/>
                <a:gd name="f18" fmla="val 5041"/>
                <a:gd name="f19" fmla="val 2265"/>
                <a:gd name="f20" fmla="val 3045"/>
                <a:gd name="f21" fmla="val 3428"/>
                <a:gd name="f22" fmla="val 3816"/>
                <a:gd name="f23" fmla="val 5349"/>
                <a:gd name="f24" fmla="val 4172"/>
                <a:gd name="f25" fmla="val 5144"/>
                <a:gd name="f26" fmla="val 5253"/>
                <a:gd name="f27" fmla="val 4521"/>
                <a:gd name="f28" fmla="val 3138"/>
                <a:gd name="f29" fmla="val 5000"/>
                <a:gd name="f30" fmla="val 2057"/>
                <a:gd name="f31" fmla="val 4578"/>
                <a:gd name="f32" fmla="val 1330"/>
                <a:gd name="f33" fmla="val 3149"/>
                <a:gd name="f34" fmla="*/ f0 1 5623"/>
                <a:gd name="f35" fmla="*/ f1 1 5447"/>
                <a:gd name="f36" fmla="+- f4 0 f2"/>
                <a:gd name="f37" fmla="+- f3 0 f2"/>
                <a:gd name="f38" fmla="*/ f37 1 5623"/>
                <a:gd name="f39" fmla="*/ f36 1 5447"/>
                <a:gd name="f40" fmla="*/ f2 1 f38"/>
                <a:gd name="f41" fmla="*/ f3 1 f38"/>
                <a:gd name="f42" fmla="*/ f2 1 f39"/>
                <a:gd name="f43" fmla="*/ f4 1 f39"/>
                <a:gd name="f44" fmla="*/ f40 f34 1"/>
                <a:gd name="f45" fmla="*/ f41 f34 1"/>
                <a:gd name="f46" fmla="*/ f43 f35 1"/>
                <a:gd name="f47" fmla="*/ f42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5623" h="544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24" y="f25"/>
                  </a:cubicBezTo>
                  <a:cubicBezTo>
                    <a:pt x="f26" y="f27"/>
                    <a:pt x="f3" y="f28"/>
                    <a:pt x="f29" y="f30"/>
                  </a:cubicBezTo>
                  <a:cubicBezTo>
                    <a:pt x="f31" y="f32"/>
                    <a:pt x="f33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4" name="Google Shape;5720;p85">
              <a:extLst>
                <a:ext uri="{FF2B5EF4-FFF2-40B4-BE49-F238E27FC236}">
                  <a16:creationId xmlns:a16="http://schemas.microsoft.com/office/drawing/2014/main" id="{0DE57007-17EE-43C7-9F8D-37565EF0B62D}"/>
                </a:ext>
              </a:extLst>
            </p:cNvPr>
            <p:cNvSpPr/>
            <p:nvPr/>
          </p:nvSpPr>
          <p:spPr>
            <a:xfrm>
              <a:off x="7771933" y="4698068"/>
              <a:ext cx="146971" cy="18663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18"/>
                <a:gd name="f4" fmla="val 5737"/>
                <a:gd name="f5" fmla="val 2259"/>
                <a:gd name="f6" fmla="val 793"/>
                <a:gd name="f7" fmla="val 1"/>
                <a:gd name="f8" fmla="val 2469"/>
                <a:gd name="f9" fmla="val 3478"/>
                <a:gd name="f10" fmla="val 4725"/>
                <a:gd name="f11" fmla="val 1013"/>
                <a:gd name="f12" fmla="val 5736"/>
                <a:gd name="f13" fmla="val 3506"/>
                <a:gd name="f14" fmla="val 3729"/>
                <a:gd name="f15" fmla="*/ f0 1 4518"/>
                <a:gd name="f16" fmla="*/ f1 1 5737"/>
                <a:gd name="f17" fmla="+- f4 0 f2"/>
                <a:gd name="f18" fmla="+- f3 0 f2"/>
                <a:gd name="f19" fmla="*/ f18 1 4518"/>
                <a:gd name="f20" fmla="*/ f17 1 5737"/>
                <a:gd name="f21" fmla="*/ f2 1 f19"/>
                <a:gd name="f22" fmla="*/ f3 1 f19"/>
                <a:gd name="f23" fmla="*/ f2 1 f20"/>
                <a:gd name="f24" fmla="*/ f4 1 f20"/>
                <a:gd name="f25" fmla="*/ f21 f15 1"/>
                <a:gd name="f26" fmla="*/ f22 f15 1"/>
                <a:gd name="f27" fmla="*/ f24 f16 1"/>
                <a:gd name="f28" fmla="*/ f23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4518" h="573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5" y="f12"/>
                  </a:cubicBezTo>
                  <a:cubicBezTo>
                    <a:pt x="f13" y="f12"/>
                    <a:pt x="f3" y="f10"/>
                    <a:pt x="f3" y="f9"/>
                  </a:cubicBezTo>
                  <a:cubicBezTo>
                    <a:pt x="f3" y="f8"/>
                    <a:pt x="f14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5" name="Google Shape;5721;p85">
              <a:extLst>
                <a:ext uri="{FF2B5EF4-FFF2-40B4-BE49-F238E27FC236}">
                  <a16:creationId xmlns:a16="http://schemas.microsoft.com/office/drawing/2014/main" id="{91A271C5-6A73-4359-9AFB-9E7DA3C04BE4}"/>
                </a:ext>
              </a:extLst>
            </p:cNvPr>
            <p:cNvSpPr/>
            <p:nvPr/>
          </p:nvSpPr>
          <p:spPr>
            <a:xfrm>
              <a:off x="7900187" y="4851769"/>
              <a:ext cx="180100" cy="17723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36"/>
                <a:gd name="f4" fmla="val 5448"/>
                <a:gd name="f5" fmla="val 3670"/>
                <a:gd name="f6" fmla="val 1"/>
                <a:gd name="f7" fmla="val 2471"/>
                <a:gd name="f8" fmla="val 1045"/>
                <a:gd name="f9" fmla="val 1330"/>
                <a:gd name="f10" fmla="val 624"/>
                <a:gd name="f11" fmla="val 2059"/>
                <a:gd name="f12" fmla="val 3137"/>
                <a:gd name="f13" fmla="val 371"/>
                <a:gd name="f14" fmla="val 4523"/>
                <a:gd name="f15" fmla="val 1452"/>
                <a:gd name="f16" fmla="val 5146"/>
                <a:gd name="f17" fmla="val 1808"/>
                <a:gd name="f18" fmla="val 5351"/>
                <a:gd name="f19" fmla="val 2199"/>
                <a:gd name="f20" fmla="val 2586"/>
                <a:gd name="f21" fmla="val 3381"/>
                <a:gd name="f22" fmla="val 4158"/>
                <a:gd name="f23" fmla="val 5039"/>
                <a:gd name="f24" fmla="val 4575"/>
                <a:gd name="f25" fmla="val 4318"/>
                <a:gd name="f26" fmla="val 5168"/>
                <a:gd name="f27" fmla="val 3288"/>
                <a:gd name="f28" fmla="val 5535"/>
                <a:gd name="f29" fmla="val 858"/>
                <a:gd name="f30" fmla="val 4355"/>
                <a:gd name="f31" fmla="val 177"/>
                <a:gd name="f32" fmla="val 4142"/>
                <a:gd name="f33" fmla="val 54"/>
                <a:gd name="f34" fmla="val 3911"/>
                <a:gd name="f35" fmla="*/ f0 1 5536"/>
                <a:gd name="f36" fmla="*/ f1 1 5448"/>
                <a:gd name="f37" fmla="+- f4 0 f2"/>
                <a:gd name="f38" fmla="+- f3 0 f2"/>
                <a:gd name="f39" fmla="*/ f38 1 5536"/>
                <a:gd name="f40" fmla="*/ f37 1 5448"/>
                <a:gd name="f41" fmla="*/ f2 1 f39"/>
                <a:gd name="f42" fmla="*/ f3 1 f39"/>
                <a:gd name="f43" fmla="*/ f2 1 f40"/>
                <a:gd name="f44" fmla="*/ f4 1 f40"/>
                <a:gd name="f45" fmla="*/ f41 f35 1"/>
                <a:gd name="f46" fmla="*/ f42 f35 1"/>
                <a:gd name="f47" fmla="*/ f44 f36 1"/>
                <a:gd name="f48" fmla="*/ f43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5536" h="544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6" y="f12"/>
                    <a:pt x="f13" y="f14"/>
                    <a:pt x="f15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6" name="Google Shape;5722;p85">
              <a:extLst>
                <a:ext uri="{FF2B5EF4-FFF2-40B4-BE49-F238E27FC236}">
                  <a16:creationId xmlns:a16="http://schemas.microsoft.com/office/drawing/2014/main" id="{A70D88BF-272A-4006-B0A6-A03A49930D72}"/>
                </a:ext>
              </a:extLst>
            </p:cNvPr>
            <p:cNvSpPr/>
            <p:nvPr/>
          </p:nvSpPr>
          <p:spPr>
            <a:xfrm>
              <a:off x="7551544" y="4921383"/>
              <a:ext cx="404137" cy="29392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23"/>
                <a:gd name="f4" fmla="val 9035"/>
                <a:gd name="f5" fmla="val 6213"/>
                <a:gd name="f6" fmla="val 1"/>
                <a:gd name="f7" fmla="val 5234"/>
                <a:gd name="f8" fmla="val 2259"/>
                <a:gd name="f9" fmla="val 2822"/>
                <a:gd name="f10" fmla="val 3147"/>
                <a:gd name="f11" fmla="val 3376"/>
                <a:gd name="f12" fmla="val 2121"/>
                <a:gd name="f13" fmla="val 3584"/>
                <a:gd name="f14" fmla="val 1907"/>
                <a:gd name="f15" fmla="val 3671"/>
                <a:gd name="f16" fmla="val 750"/>
                <a:gd name="f17" fmla="val 4144"/>
                <a:gd name="f18" fmla="val 5141"/>
                <a:gd name="f19" fmla="val 6210"/>
                <a:gd name="f20" fmla="val 7767"/>
                <a:gd name="f21" fmla="val 1521"/>
                <a:gd name="f22" fmla="val 9034"/>
                <a:gd name="f23" fmla="val 3388"/>
                <a:gd name="f24" fmla="val 3400"/>
                <a:gd name="f25" fmla="val 3413"/>
                <a:gd name="f26" fmla="val 3425"/>
                <a:gd name="f27" fmla="val 3753"/>
                <a:gd name="f28" fmla="val 4081"/>
                <a:gd name="f29" fmla="val 8995"/>
                <a:gd name="f30" fmla="val 4400"/>
                <a:gd name="f31" fmla="val 8917"/>
                <a:gd name="f32" fmla="val 4995"/>
                <a:gd name="f33" fmla="val 8766"/>
                <a:gd name="f34" fmla="val 5604"/>
                <a:gd name="f35" fmla="val 8691"/>
                <a:gd name="f36" fmla="val 6823"/>
                <a:gd name="f37" fmla="val 7432"/>
                <a:gd name="f38" fmla="val 8029"/>
                <a:gd name="f39" fmla="val 8345"/>
                <a:gd name="f40" fmla="val 8670"/>
                <a:gd name="f41" fmla="val 8998"/>
                <a:gd name="f42" fmla="val 9010"/>
                <a:gd name="f43" fmla="val 9022"/>
                <a:gd name="f44" fmla="val 10901"/>
                <a:gd name="f45" fmla="val 12422"/>
                <a:gd name="f46" fmla="val 5138"/>
                <a:gd name="f47" fmla="val 11675"/>
                <a:gd name="f48" fmla="val 4141"/>
                <a:gd name="f49" fmla="val 10516"/>
                <a:gd name="f50" fmla="val 10302"/>
                <a:gd name="f51" fmla="val 10164"/>
                <a:gd name="f52" fmla="val 7191"/>
                <a:gd name="f53" fmla="*/ f0 1 12423"/>
                <a:gd name="f54" fmla="*/ f1 1 9035"/>
                <a:gd name="f55" fmla="+- f4 0 f2"/>
                <a:gd name="f56" fmla="+- f3 0 f2"/>
                <a:gd name="f57" fmla="*/ f56 1 12423"/>
                <a:gd name="f58" fmla="*/ f55 1 9035"/>
                <a:gd name="f59" fmla="*/ f2 1 f57"/>
                <a:gd name="f60" fmla="*/ f3 1 f57"/>
                <a:gd name="f61" fmla="*/ f2 1 f58"/>
                <a:gd name="f62" fmla="*/ f4 1 f58"/>
                <a:gd name="f63" fmla="*/ f59 f53 1"/>
                <a:gd name="f64" fmla="*/ f60 f53 1"/>
                <a:gd name="f65" fmla="*/ f62 f54 1"/>
                <a:gd name="f66" fmla="*/ f61 f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3" t="f66" r="f64" b="f65"/>
              <a:pathLst>
                <a:path w="12423" h="9035">
                  <a:moveTo>
                    <a:pt x="f5" y="f6"/>
                  </a:moveTo>
                  <a:cubicBezTo>
                    <a:pt x="f7" y="f6"/>
                    <a:pt x="f8" y="f6"/>
                    <a:pt x="f8" y="f9"/>
                  </a:cubicBezTo>
                  <a:lnTo>
                    <a:pt x="f8" y="f10"/>
                  </a:ln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6" y="f18"/>
                    <a:pt x="f6" y="f19"/>
                  </a:cubicBezTo>
                  <a:cubicBezTo>
                    <a:pt x="f6" y="f20"/>
                    <a:pt x="f21" y="f22"/>
                    <a:pt x="f23" y="f22"/>
                  </a:cubicBezTo>
                  <a:cubicBezTo>
                    <a:pt x="f24" y="f4"/>
                    <a:pt x="f25" y="f4"/>
                    <a:pt x="f26" y="f4"/>
                  </a:cubicBezTo>
                  <a:cubicBezTo>
                    <a:pt x="f27" y="f4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35"/>
                  </a:cubicBezTo>
                  <a:cubicBezTo>
                    <a:pt x="f36" y="f35"/>
                    <a:pt x="f37" y="f33"/>
                    <a:pt x="f38" y="f31"/>
                  </a:cubicBezTo>
                  <a:cubicBezTo>
                    <a:pt x="f39" y="f29"/>
                    <a:pt x="f40" y="f4"/>
                    <a:pt x="f41" y="f4"/>
                  </a:cubicBezTo>
                  <a:cubicBezTo>
                    <a:pt x="f42" y="f4"/>
                    <a:pt x="f43" y="f4"/>
                    <a:pt x="f22" y="f22"/>
                  </a:cubicBezTo>
                  <a:cubicBezTo>
                    <a:pt x="f44" y="f22"/>
                    <a:pt x="f45" y="f20"/>
                    <a:pt x="f45" y="f19"/>
                  </a:cubicBezTo>
                  <a:cubicBezTo>
                    <a:pt x="f45" y="f46"/>
                    <a:pt x="f47" y="f48"/>
                    <a:pt x="f49" y="f15"/>
                  </a:cubicBezTo>
                  <a:cubicBezTo>
                    <a:pt x="f50" y="f13"/>
                    <a:pt x="f51" y="f11"/>
                    <a:pt x="f51" y="f10"/>
                  </a:cubicBezTo>
                  <a:lnTo>
                    <a:pt x="f51" y="f9"/>
                  </a:lnTo>
                  <a:cubicBezTo>
                    <a:pt x="f51" y="f6"/>
                    <a:pt x="f52" y="f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7" name="Google Shape;5723;p85">
            <a:extLst>
              <a:ext uri="{FF2B5EF4-FFF2-40B4-BE49-F238E27FC236}">
                <a16:creationId xmlns:a16="http://schemas.microsoft.com/office/drawing/2014/main" id="{03036BAC-45F5-4942-9FD8-13C6A89A0577}"/>
              </a:ext>
            </a:extLst>
          </p:cNvPr>
          <p:cNvGrpSpPr/>
          <p:nvPr/>
        </p:nvGrpSpPr>
        <p:grpSpPr>
          <a:xfrm>
            <a:off x="4103927" y="3461122"/>
            <a:ext cx="741953" cy="609841"/>
            <a:chOff x="4103927" y="3461122"/>
            <a:chExt cx="741953" cy="609841"/>
          </a:xfrm>
        </p:grpSpPr>
        <p:sp>
          <p:nvSpPr>
            <p:cNvPr id="158" name="Google Shape;5724;p85">
              <a:extLst>
                <a:ext uri="{FF2B5EF4-FFF2-40B4-BE49-F238E27FC236}">
                  <a16:creationId xmlns:a16="http://schemas.microsoft.com/office/drawing/2014/main" id="{0E78989E-1332-49F6-9E5A-8599C40774B7}"/>
                </a:ext>
              </a:extLst>
            </p:cNvPr>
            <p:cNvSpPr/>
            <p:nvPr/>
          </p:nvSpPr>
          <p:spPr>
            <a:xfrm>
              <a:off x="4425924" y="3461122"/>
              <a:ext cx="196989" cy="1384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32"/>
                <a:gd name="f4" fmla="val 3608"/>
                <a:gd name="f5" fmla="val 567"/>
                <a:gd name="f6" fmla="val 254"/>
                <a:gd name="f7" fmla="val 1"/>
                <a:gd name="f8" fmla="val 253"/>
                <a:gd name="f9" fmla="val 563"/>
                <a:gd name="f10" fmla="val 7"/>
                <a:gd name="f11" fmla="val 1662"/>
                <a:gd name="f12" fmla="val 368"/>
                <a:gd name="f13" fmla="val 2731"/>
                <a:gd name="f14" fmla="val 1034"/>
                <a:gd name="f15" fmla="val 2097"/>
                <a:gd name="f16" fmla="val 3138"/>
                <a:gd name="f17" fmla="val 3325"/>
                <a:gd name="f18" fmla="val 2864"/>
                <a:gd name="f19" fmla="val 5014"/>
                <a:gd name="f20" fmla="val 5054"/>
                <a:gd name="f21" fmla="val 5093"/>
                <a:gd name="f22" fmla="val 2873"/>
                <a:gd name="f23" fmla="val 4289"/>
                <a:gd name="f24" fmla="val 1117"/>
                <a:gd name="f25" fmla="val 2515"/>
                <a:gd name="f26" fmla="*/ f0 1 5132"/>
                <a:gd name="f27" fmla="*/ f1 1 3608"/>
                <a:gd name="f28" fmla="+- f4 0 f2"/>
                <a:gd name="f29" fmla="+- f3 0 f2"/>
                <a:gd name="f30" fmla="*/ f29 1 5132"/>
                <a:gd name="f31" fmla="*/ f28 1 3608"/>
                <a:gd name="f32" fmla="*/ f2 1 f30"/>
                <a:gd name="f33" fmla="*/ f3 1 f30"/>
                <a:gd name="f34" fmla="*/ f2 1 f31"/>
                <a:gd name="f35" fmla="*/ f4 1 f31"/>
                <a:gd name="f36" fmla="*/ f32 f26 1"/>
                <a:gd name="f37" fmla="*/ f33 f26 1"/>
                <a:gd name="f38" fmla="*/ f35 f27 1"/>
                <a:gd name="f39" fmla="*/ f34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5132" h="3608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10" y="f11"/>
                    <a:pt x="f12" y="f13"/>
                    <a:pt x="f14" y="f4"/>
                  </a:cubicBezTo>
                  <a:cubicBezTo>
                    <a:pt x="f15" y="f16"/>
                    <a:pt x="f17" y="f18"/>
                    <a:pt x="f19" y="f18"/>
                  </a:cubicBezTo>
                  <a:cubicBezTo>
                    <a:pt x="f20" y="f18"/>
                    <a:pt x="f21" y="f22"/>
                    <a:pt x="f3" y="f22"/>
                  </a:cubicBezTo>
                  <a:cubicBezTo>
                    <a:pt x="f23" y="f24"/>
                    <a:pt x="f25" y="f2"/>
                    <a:pt x="f5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9" name="Google Shape;5725;p85">
              <a:extLst>
                <a:ext uri="{FF2B5EF4-FFF2-40B4-BE49-F238E27FC236}">
                  <a16:creationId xmlns:a16="http://schemas.microsoft.com/office/drawing/2014/main" id="{41C66F35-A3C1-4594-AFAE-58F29AB81CD4}"/>
                </a:ext>
              </a:extLst>
            </p:cNvPr>
            <p:cNvSpPr/>
            <p:nvPr/>
          </p:nvSpPr>
          <p:spPr>
            <a:xfrm>
              <a:off x="4426034" y="3932898"/>
              <a:ext cx="196861" cy="13806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29"/>
                <a:gd name="f4" fmla="val 3597"/>
                <a:gd name="f5" fmla="val 1022"/>
                <a:gd name="f6" fmla="val 1"/>
                <a:gd name="f7" fmla="val 362"/>
                <a:gd name="f8" fmla="val 874"/>
                <a:gd name="f9" fmla="val 4"/>
                <a:gd name="f10" fmla="val 1937"/>
                <a:gd name="f11" fmla="val 3033"/>
                <a:gd name="f12" fmla="val 3343"/>
                <a:gd name="f13" fmla="val 251"/>
                <a:gd name="f14" fmla="val 3596"/>
                <a:gd name="f15" fmla="val 564"/>
                <a:gd name="f16" fmla="val 2512"/>
                <a:gd name="f17" fmla="val 4286"/>
                <a:gd name="f18" fmla="val 2479"/>
                <a:gd name="f19" fmla="val 724"/>
                <a:gd name="f20" fmla="val 5093"/>
                <a:gd name="f21" fmla="val 5051"/>
                <a:gd name="f22" fmla="val 736"/>
                <a:gd name="f23" fmla="val 5011"/>
                <a:gd name="f24" fmla="val 3319"/>
                <a:gd name="f25" fmla="val 2088"/>
                <a:gd name="f26" fmla="val 462"/>
                <a:gd name="f27" fmla="*/ f0 1 5129"/>
                <a:gd name="f28" fmla="*/ f1 1 3597"/>
                <a:gd name="f29" fmla="+- f4 0 f2"/>
                <a:gd name="f30" fmla="+- f3 0 f2"/>
                <a:gd name="f31" fmla="*/ f30 1 5129"/>
                <a:gd name="f32" fmla="*/ f29 1 3597"/>
                <a:gd name="f33" fmla="*/ f2 1 f31"/>
                <a:gd name="f34" fmla="*/ f3 1 f31"/>
                <a:gd name="f35" fmla="*/ f2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5129" h="3597">
                  <a:moveTo>
                    <a:pt x="f5" y="f6"/>
                  </a:moveTo>
                  <a:cubicBezTo>
                    <a:pt x="f7" y="f8"/>
                    <a:pt x="f9" y="f10"/>
                    <a:pt x="f6" y="f11"/>
                  </a:cubicBezTo>
                  <a:cubicBezTo>
                    <a:pt x="f6" y="f12"/>
                    <a:pt x="f13" y="f14"/>
                    <a:pt x="f15" y="f14"/>
                  </a:cubicBezTo>
                  <a:cubicBezTo>
                    <a:pt x="f16" y="f14"/>
                    <a:pt x="f17" y="f18"/>
                    <a:pt x="f3" y="f19"/>
                  </a:cubicBezTo>
                  <a:cubicBezTo>
                    <a:pt x="f20" y="f19"/>
                    <a:pt x="f21" y="f22"/>
                    <a:pt x="f23" y="f22"/>
                  </a:cubicBezTo>
                  <a:cubicBezTo>
                    <a:pt x="f24" y="f22"/>
                    <a:pt x="f25" y="f26"/>
                    <a:pt x="f5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0" name="Google Shape;5726;p85">
              <a:extLst>
                <a:ext uri="{FF2B5EF4-FFF2-40B4-BE49-F238E27FC236}">
                  <a16:creationId xmlns:a16="http://schemas.microsoft.com/office/drawing/2014/main" id="{00CF5973-3DEF-4F5A-8DA3-252D65422E6C}"/>
                </a:ext>
              </a:extLst>
            </p:cNvPr>
            <p:cNvSpPr/>
            <p:nvPr/>
          </p:nvSpPr>
          <p:spPr>
            <a:xfrm>
              <a:off x="4319488" y="3614230"/>
              <a:ext cx="375772" cy="3034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790"/>
                <a:gd name="f4" fmla="val 7906"/>
                <a:gd name="f5" fmla="val 6045"/>
                <a:gd name="f6" fmla="val 2610"/>
                <a:gd name="f7" fmla="val 6190"/>
                <a:gd name="f8" fmla="val 6335"/>
                <a:gd name="f9" fmla="val 2666"/>
                <a:gd name="f10" fmla="val 6444"/>
                <a:gd name="f11" fmla="val 2777"/>
                <a:gd name="f12" fmla="val 6664"/>
                <a:gd name="f13" fmla="val 2997"/>
                <a:gd name="f14" fmla="val 3356"/>
                <a:gd name="f15" fmla="val 3575"/>
                <a:gd name="f16" fmla="val 6225"/>
                <a:gd name="f17" fmla="val 3795"/>
                <a:gd name="f18" fmla="val 4153"/>
                <a:gd name="f19" fmla="val 4373"/>
                <a:gd name="f20" fmla="val 4593"/>
                <a:gd name="f21" fmla="val 4951"/>
                <a:gd name="f22" fmla="val 5171"/>
                <a:gd name="f23" fmla="val 5281"/>
                <a:gd name="f24" fmla="val 5336"/>
                <a:gd name="f25" fmla="val 5901"/>
                <a:gd name="f26" fmla="val 5756"/>
                <a:gd name="f27" fmla="val 5646"/>
                <a:gd name="f28" fmla="val 4984"/>
                <a:gd name="f29" fmla="val 4509"/>
                <a:gd name="f30" fmla="val 3440"/>
                <a:gd name="f31" fmla="val 7787"/>
                <a:gd name="f32" fmla="val 1"/>
                <a:gd name="f33" fmla="val 4463"/>
                <a:gd name="f34" fmla="val 3204"/>
                <a:gd name="f35" fmla="val 1064"/>
                <a:gd name="f36" fmla="val 919"/>
                <a:gd name="f37" fmla="val 271"/>
                <a:gd name="f38" fmla="val 3542"/>
                <a:gd name="f39" fmla="val 3765"/>
                <a:gd name="f40" fmla="val 4181"/>
                <a:gd name="f41" fmla="val 4406"/>
                <a:gd name="f42" fmla="val 856"/>
                <a:gd name="f43" fmla="val 4897"/>
                <a:gd name="f44" fmla="val 3147"/>
                <a:gd name="f45" fmla="val 6837"/>
                <a:gd name="f46" fmla="val 4412"/>
                <a:gd name="f47" fmla="val 8450"/>
                <a:gd name="f48" fmla="val 7902"/>
                <a:gd name="f49" fmla="val 9106"/>
                <a:gd name="f50" fmla="val 7788"/>
                <a:gd name="f51" fmla="val 9730"/>
                <a:gd name="f52" fmla="val 7574"/>
                <a:gd name="f53" fmla="val 8357"/>
                <a:gd name="f54" fmla="val 6951"/>
                <a:gd name="f55" fmla="val 7456"/>
                <a:gd name="f56" fmla="val 5602"/>
                <a:gd name="f57" fmla="val 7411"/>
                <a:gd name="f58" fmla="val 4093"/>
                <a:gd name="f59" fmla="val 7366"/>
                <a:gd name="f60" fmla="val 2588"/>
                <a:gd name="f61" fmla="val 8179"/>
                <a:gd name="f62" fmla="val 1184"/>
                <a:gd name="f63" fmla="val 9513"/>
                <a:gd name="f64" fmla="val 480"/>
                <a:gd name="f65" fmla="val 9603"/>
                <a:gd name="f66" fmla="val 432"/>
                <a:gd name="f67" fmla="val 9697"/>
                <a:gd name="f68" fmla="val 398"/>
                <a:gd name="f69" fmla="val 356"/>
                <a:gd name="f70" fmla="val 9149"/>
                <a:gd name="f71" fmla="val 124"/>
                <a:gd name="f72" fmla="val 8471"/>
                <a:gd name="f73" fmla="val 4"/>
                <a:gd name="f74" fmla="*/ f0 1 9790"/>
                <a:gd name="f75" fmla="*/ f1 1 7906"/>
                <a:gd name="f76" fmla="+- f4 0 f2"/>
                <a:gd name="f77" fmla="+- f3 0 f2"/>
                <a:gd name="f78" fmla="*/ f77 1 9790"/>
                <a:gd name="f79" fmla="*/ f76 1 7906"/>
                <a:gd name="f80" fmla="*/ f2 1 f78"/>
                <a:gd name="f81" fmla="*/ f3 1 f78"/>
                <a:gd name="f82" fmla="*/ f2 1 f79"/>
                <a:gd name="f83" fmla="*/ f4 1 f79"/>
                <a:gd name="f84" fmla="*/ f80 f74 1"/>
                <a:gd name="f85" fmla="*/ f81 f74 1"/>
                <a:gd name="f86" fmla="*/ f83 f75 1"/>
                <a:gd name="f87" fmla="*/ f82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4" t="f87" r="f85" b="f86"/>
              <a:pathLst>
                <a:path w="9790" h="790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cubicBezTo>
                    <a:pt x="f16" y="f17"/>
                    <a:pt x="f16" y="f18"/>
                    <a:pt x="f10" y="f19"/>
                  </a:cubicBezTo>
                  <a:cubicBezTo>
                    <a:pt x="f12" y="f20"/>
                    <a:pt x="f12" y="f21"/>
                    <a:pt x="f10" y="f22"/>
                  </a:cubicBezTo>
                  <a:cubicBezTo>
                    <a:pt x="f8" y="f23"/>
                    <a:pt x="f7" y="f24"/>
                    <a:pt x="f5" y="f24"/>
                  </a:cubicBezTo>
                  <a:cubicBezTo>
                    <a:pt x="f25" y="f24"/>
                    <a:pt x="f26" y="f23"/>
                    <a:pt x="f27" y="f22"/>
                  </a:cubicBezTo>
                  <a:cubicBezTo>
                    <a:pt x="f28" y="f29"/>
                    <a:pt x="f28" y="f30"/>
                    <a:pt x="f27" y="f11"/>
                  </a:cubicBezTo>
                  <a:cubicBezTo>
                    <a:pt x="f26" y="f9"/>
                    <a:pt x="f25" y="f6"/>
                    <a:pt x="f5" y="f6"/>
                  </a:cubicBezTo>
                  <a:close/>
                  <a:moveTo>
                    <a:pt x="f31" y="f32"/>
                  </a:moveTo>
                  <a:cubicBezTo>
                    <a:pt x="f33" y="f32"/>
                    <a:pt x="f34" y="f35"/>
                    <a:pt x="f36" y="f13"/>
                  </a:cubicBezTo>
                  <a:lnTo>
                    <a:pt x="f37" y="f38"/>
                  </a:lnTo>
                  <a:cubicBezTo>
                    <a:pt x="f2" y="f39"/>
                    <a:pt x="f2" y="f40"/>
                    <a:pt x="f37" y="f41"/>
                  </a:cubicBezTo>
                  <a:lnTo>
                    <a:pt x="f42" y="f43"/>
                  </a:lnTo>
                  <a:cubicBezTo>
                    <a:pt x="f44" y="f45"/>
                    <a:pt x="f46" y="f4"/>
                    <a:pt x="f31" y="f4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3" y="f69"/>
                  </a:cubicBezTo>
                  <a:cubicBezTo>
                    <a:pt x="f70" y="f71"/>
                    <a:pt x="f72" y="f73"/>
                    <a:pt x="f31" y="f3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1" name="Google Shape;5727;p85">
              <a:extLst>
                <a:ext uri="{FF2B5EF4-FFF2-40B4-BE49-F238E27FC236}">
                  <a16:creationId xmlns:a16="http://schemas.microsoft.com/office/drawing/2014/main" id="{BC874177-08A8-4176-A722-672831D7CDE8}"/>
                </a:ext>
              </a:extLst>
            </p:cNvPr>
            <p:cNvSpPr/>
            <p:nvPr/>
          </p:nvSpPr>
          <p:spPr>
            <a:xfrm>
              <a:off x="4645782" y="3659456"/>
              <a:ext cx="200098" cy="2157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13"/>
                <a:gd name="f4" fmla="val 5620"/>
                <a:gd name="f5" fmla="val 2343"/>
                <a:gd name="f6" fmla="val 1789"/>
                <a:gd name="f7" fmla="val 2633"/>
                <a:gd name="f8" fmla="val 2912"/>
                <a:gd name="f9" fmla="val 2015"/>
                <a:gd name="f10" fmla="val 2355"/>
                <a:gd name="f11" fmla="val 2665"/>
                <a:gd name="f12" fmla="val 2659"/>
                <a:gd name="f13" fmla="val 2918"/>
                <a:gd name="f14" fmla="val 2349"/>
                <a:gd name="f15" fmla="val 1846"/>
                <a:gd name="f16" fmla="val 1593"/>
                <a:gd name="f17" fmla="val 2310"/>
                <a:gd name="f18" fmla="val 1948"/>
                <a:gd name="f19" fmla="val 1955"/>
                <a:gd name="f20" fmla="val 2063"/>
                <a:gd name="f21" fmla="val 1840"/>
                <a:gd name="f22" fmla="val 2204"/>
                <a:gd name="f23" fmla="val 2846"/>
                <a:gd name="f24" fmla="val 2394"/>
                <a:gd name="f25" fmla="val 1947"/>
                <a:gd name="f26" fmla="val 85"/>
                <a:gd name="f27" fmla="val 1539"/>
                <a:gd name="f28" fmla="val 301"/>
                <a:gd name="f29" fmla="val 645"/>
                <a:gd name="f30" fmla="val 774"/>
                <a:gd name="f31" fmla="val 72"/>
                <a:gd name="f32" fmla="val 1687"/>
                <a:gd name="f33" fmla="val 36"/>
                <a:gd name="f34" fmla="val 2698"/>
                <a:gd name="f35" fmla="val 3707"/>
                <a:gd name="f36" fmla="val 506"/>
                <a:gd name="f37" fmla="val 4662"/>
                <a:gd name="f38" fmla="val 1367"/>
                <a:gd name="f39" fmla="val 5195"/>
                <a:gd name="f40" fmla="val 1792"/>
                <a:gd name="f41" fmla="val 5460"/>
                <a:gd name="f42" fmla="val 2280"/>
                <a:gd name="f43" fmla="val 5607"/>
                <a:gd name="f44" fmla="val 2782"/>
                <a:gd name="f45" fmla="val 5619"/>
                <a:gd name="f46" fmla="val 3752"/>
                <a:gd name="f47" fmla="val 4957"/>
                <a:gd name="f48" fmla="val 4550"/>
                <a:gd name="f49" fmla="val 4078"/>
                <a:gd name="f50" fmla="val 5119"/>
                <a:gd name="f51" fmla="val 3051"/>
                <a:gd name="f52" fmla="val 2882"/>
                <a:gd name="f53" fmla="val 2674"/>
                <a:gd name="f54" fmla="val 2506"/>
                <a:gd name="f55" fmla="val 4568"/>
                <a:gd name="f56" fmla="val 1512"/>
                <a:gd name="f57" fmla="val 3797"/>
                <a:gd name="f58" fmla="val 654"/>
                <a:gd name="f59" fmla="val 2870"/>
                <a:gd name="f60" fmla="val 2862"/>
                <a:gd name="f61" fmla="val 2854"/>
                <a:gd name="f62" fmla="*/ f0 1 5213"/>
                <a:gd name="f63" fmla="*/ f1 1 5620"/>
                <a:gd name="f64" fmla="+- f4 0 f2"/>
                <a:gd name="f65" fmla="+- f3 0 f2"/>
                <a:gd name="f66" fmla="*/ f65 1 5213"/>
                <a:gd name="f67" fmla="*/ f64 1 5620"/>
                <a:gd name="f68" fmla="*/ f2 1 f66"/>
                <a:gd name="f69" fmla="*/ f3 1 f66"/>
                <a:gd name="f70" fmla="*/ f2 1 f67"/>
                <a:gd name="f71" fmla="*/ f4 1 f67"/>
                <a:gd name="f72" fmla="*/ f68 f62 1"/>
                <a:gd name="f73" fmla="*/ f69 f62 1"/>
                <a:gd name="f74" fmla="*/ f71 f63 1"/>
                <a:gd name="f75" fmla="*/ f70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2" t="f75" r="f73" b="f74"/>
              <a:pathLst>
                <a:path w="5213" h="562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3"/>
                  </a:cubicBezTo>
                  <a:cubicBezTo>
                    <a:pt x="f15" y="f13"/>
                    <a:pt x="f16" y="f17"/>
                    <a:pt x="f18" y="f19"/>
                  </a:cubicBezTo>
                  <a:cubicBezTo>
                    <a:pt x="f20" y="f21"/>
                    <a:pt x="f22" y="f6"/>
                    <a:pt x="f5" y="f6"/>
                  </a:cubicBezTo>
                  <a:close/>
                  <a:moveTo>
                    <a:pt x="f23" y="f2"/>
                  </a:moveTo>
                  <a:cubicBezTo>
                    <a:pt x="f24" y="f2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2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3" y="f52"/>
                    <a:pt x="f3" y="f53"/>
                    <a:pt x="f50" y="f54"/>
                  </a:cubicBezTo>
                  <a:cubicBezTo>
                    <a:pt x="f55" y="f56"/>
                    <a:pt x="f57" y="f58"/>
                    <a:pt x="f59" y="f2"/>
                  </a:cubicBezTo>
                  <a:cubicBezTo>
                    <a:pt x="f60" y="f2"/>
                    <a:pt x="f61" y="f2"/>
                    <a:pt x="f23" y="f2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2" name="Google Shape;5728;p85">
              <a:extLst>
                <a:ext uri="{FF2B5EF4-FFF2-40B4-BE49-F238E27FC236}">
                  <a16:creationId xmlns:a16="http://schemas.microsoft.com/office/drawing/2014/main" id="{C512D4BD-BFB3-42F6-878F-E031A668D4DC}"/>
                </a:ext>
              </a:extLst>
            </p:cNvPr>
            <p:cNvSpPr/>
            <p:nvPr/>
          </p:nvSpPr>
          <p:spPr>
            <a:xfrm>
              <a:off x="4103927" y="3788423"/>
              <a:ext cx="253398" cy="2167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02"/>
                <a:gd name="f4" fmla="val 5648"/>
                <a:gd name="f5" fmla="val 3990"/>
                <a:gd name="f6" fmla="val 1"/>
                <a:gd name="f7" fmla="val 1807"/>
                <a:gd name="f8" fmla="val 1772"/>
                <a:gd name="f9" fmla="val 3955"/>
                <a:gd name="f10" fmla="val 5084"/>
                <a:gd name="f11" fmla="val 5394"/>
                <a:gd name="f12" fmla="val 253"/>
                <a:gd name="f13" fmla="val 5647"/>
                <a:gd name="f14" fmla="val 566"/>
                <a:gd name="f15" fmla="val 1696"/>
                <a:gd name="f16" fmla="val 4014"/>
                <a:gd name="f17" fmla="val 5996"/>
                <a:gd name="f18" fmla="val 4075"/>
                <a:gd name="f19" fmla="val 6601"/>
                <a:gd name="f20" fmla="val 1943"/>
                <a:gd name="f21" fmla="val 6324"/>
                <a:gd name="f22" fmla="val 1717"/>
                <a:gd name="f23" fmla="val 6041"/>
                <a:gd name="f24" fmla="val 1476"/>
                <a:gd name="f25" fmla="val 5740"/>
                <a:gd name="f26" fmla="val 1223"/>
                <a:gd name="f27" fmla="val 5481"/>
                <a:gd name="f28" fmla="val 1004"/>
                <a:gd name="f29" fmla="val 4391"/>
                <a:gd name="f30" fmla="val 2097"/>
                <a:gd name="f31" fmla="val 4281"/>
                <a:gd name="f32" fmla="val 2203"/>
                <a:gd name="f33" fmla="val 4139"/>
                <a:gd name="f34" fmla="val 2255"/>
                <a:gd name="f35" fmla="val 3997"/>
                <a:gd name="f36" fmla="val 3852"/>
                <a:gd name="f37" fmla="val 3708"/>
                <a:gd name="f38" fmla="val 2200"/>
                <a:gd name="f39" fmla="val 3599"/>
                <a:gd name="f40" fmla="val 2091"/>
                <a:gd name="f41" fmla="val 3379"/>
                <a:gd name="f42" fmla="val 1871"/>
                <a:gd name="f43" fmla="val 3376"/>
                <a:gd name="f44" fmla="val 1519"/>
                <a:gd name="f45" fmla="val 3593"/>
                <a:gd name="f46" fmla="val 1299"/>
                <a:gd name="f47" fmla="val 4611"/>
                <a:gd name="f48" fmla="val 278"/>
                <a:gd name="f49" fmla="val 4285"/>
                <a:gd name="f50" fmla="*/ f0 1 6602"/>
                <a:gd name="f51" fmla="*/ f1 1 5648"/>
                <a:gd name="f52" fmla="+- f4 0 f2"/>
                <a:gd name="f53" fmla="+- f3 0 f2"/>
                <a:gd name="f54" fmla="*/ f53 1 6602"/>
                <a:gd name="f55" fmla="*/ f52 1 5648"/>
                <a:gd name="f56" fmla="*/ f2 1 f54"/>
                <a:gd name="f57" fmla="*/ f3 1 f54"/>
                <a:gd name="f58" fmla="*/ f2 1 f55"/>
                <a:gd name="f59" fmla="*/ f4 1 f55"/>
                <a:gd name="f60" fmla="*/ f56 f50 1"/>
                <a:gd name="f61" fmla="*/ f57 f50 1"/>
                <a:gd name="f62" fmla="*/ f59 f51 1"/>
                <a:gd name="f63" fmla="*/ f58 f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0" t="f63" r="f61" b="f62"/>
              <a:pathLst>
                <a:path w="6602" h="5648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12" y="f13"/>
                    <a:pt x="f14" y="f13"/>
                  </a:cubicBezTo>
                  <a:lnTo>
                    <a:pt x="f15" y="f13"/>
                  </a:lnTo>
                  <a:cubicBezTo>
                    <a:pt x="f16" y="f13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lnTo>
                    <a:pt x="f27" y="f28"/>
                  </a:lnTo>
                  <a:lnTo>
                    <a:pt x="f29" y="f30"/>
                  </a:lnTo>
                  <a:cubicBezTo>
                    <a:pt x="f31" y="f32"/>
                    <a:pt x="f33" y="f34"/>
                    <a:pt x="f35" y="f34"/>
                  </a:cubicBezTo>
                  <a:cubicBezTo>
                    <a:pt x="f36" y="f34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lnTo>
                    <a:pt x="f47" y="f48"/>
                  </a:lnTo>
                  <a:lnTo>
                    <a:pt x="f49" y="f6"/>
                  </a:ln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3" name="Google Shape;5729;p85">
              <a:extLst>
                <a:ext uri="{FF2B5EF4-FFF2-40B4-BE49-F238E27FC236}">
                  <a16:creationId xmlns:a16="http://schemas.microsoft.com/office/drawing/2014/main" id="{6972C755-DDCE-41F3-ABB7-E1672A641767}"/>
                </a:ext>
              </a:extLst>
            </p:cNvPr>
            <p:cNvSpPr/>
            <p:nvPr/>
          </p:nvSpPr>
          <p:spPr>
            <a:xfrm>
              <a:off x="4103927" y="3528376"/>
              <a:ext cx="253398" cy="2167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02"/>
                <a:gd name="f4" fmla="val 5647"/>
                <a:gd name="f5" fmla="val 566"/>
                <a:gd name="f6" fmla="val 1"/>
                <a:gd name="f7" fmla="val 253"/>
                <a:gd name="f8" fmla="val 3"/>
                <a:gd name="f9" fmla="val 254"/>
                <a:gd name="f10" fmla="val 567"/>
                <a:gd name="f11" fmla="val 1699"/>
                <a:gd name="f12" fmla="val 3879"/>
                <a:gd name="f13" fmla="val 1807"/>
                <a:gd name="f14" fmla="val 3990"/>
                <a:gd name="f15" fmla="val 4285"/>
                <a:gd name="f16" fmla="val 4611"/>
                <a:gd name="f17" fmla="val 5373"/>
                <a:gd name="f18" fmla="val 3593"/>
                <a:gd name="f19" fmla="val 4352"/>
                <a:gd name="f20" fmla="val 3379"/>
                <a:gd name="f21" fmla="val 4132"/>
                <a:gd name="f22" fmla="val 3382"/>
                <a:gd name="f23" fmla="val 3780"/>
                <a:gd name="f24" fmla="val 3599"/>
                <a:gd name="f25" fmla="val 3563"/>
                <a:gd name="f26" fmla="val 3710"/>
                <a:gd name="f27" fmla="val 3451"/>
                <a:gd name="f28" fmla="val 3856"/>
                <a:gd name="f29" fmla="val 3396"/>
                <a:gd name="f30" fmla="val 4001"/>
                <a:gd name="f31" fmla="val 4142"/>
                <a:gd name="f32" fmla="val 4282"/>
                <a:gd name="f33" fmla="val 3448"/>
                <a:gd name="f34" fmla="val 4391"/>
                <a:gd name="f35" fmla="val 3554"/>
                <a:gd name="f36" fmla="val 5481"/>
                <a:gd name="f37" fmla="val 4644"/>
                <a:gd name="f38" fmla="val 5809"/>
                <a:gd name="f39" fmla="val 4370"/>
                <a:gd name="f40" fmla="val 6083"/>
                <a:gd name="f41" fmla="val 4138"/>
                <a:gd name="f42" fmla="val 6345"/>
                <a:gd name="f43" fmla="val 3918"/>
                <a:gd name="f44" fmla="val 6601"/>
                <a:gd name="f45" fmla="val 3704"/>
                <a:gd name="f46" fmla="val 5996"/>
                <a:gd name="f47" fmla="val 1575"/>
                <a:gd name="f48" fmla="val 4017"/>
                <a:gd name="f49" fmla="val 1696"/>
                <a:gd name="f50" fmla="*/ f0 1 6602"/>
                <a:gd name="f51" fmla="*/ f1 1 5647"/>
                <a:gd name="f52" fmla="+- f4 0 f2"/>
                <a:gd name="f53" fmla="+- f3 0 f2"/>
                <a:gd name="f54" fmla="*/ f53 1 6602"/>
                <a:gd name="f55" fmla="*/ f52 1 5647"/>
                <a:gd name="f56" fmla="*/ f2 1 f54"/>
                <a:gd name="f57" fmla="*/ f3 1 f54"/>
                <a:gd name="f58" fmla="*/ f2 1 f55"/>
                <a:gd name="f59" fmla="*/ f4 1 f55"/>
                <a:gd name="f60" fmla="*/ f56 f50 1"/>
                <a:gd name="f61" fmla="*/ f57 f50 1"/>
                <a:gd name="f62" fmla="*/ f59 f51 1"/>
                <a:gd name="f63" fmla="*/ f58 f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0" t="f63" r="f61" b="f62"/>
              <a:pathLst>
                <a:path w="6602" h="564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2" y="f12"/>
                    <a:pt x="f13" y="f4"/>
                    <a:pt x="f14" y="f4"/>
                  </a:cubicBezTo>
                  <a:lnTo>
                    <a:pt x="f15" y="f4"/>
                  </a:lnTo>
                  <a:lnTo>
                    <a:pt x="f16" y="f17"/>
                  </a:lnTo>
                  <a:lnTo>
                    <a:pt x="f18" y="f19"/>
                  </a:ln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lnTo>
                    <a:pt x="f36" y="f37"/>
                  </a:lnTo>
                  <a:lnTo>
                    <a:pt x="f38" y="f39"/>
                  </a:ln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6"/>
                    <a:pt x="f49" y="f6"/>
                  </a:cubicBezTo>
                  <a:close/>
                </a:path>
              </a:pathLst>
            </a:custGeom>
            <a:solidFill>
              <a:srgbClr val="374562"/>
            </a:solidFill>
            <a:ln cap="flat">
              <a:noFill/>
              <a:prstDash val="solid"/>
            </a:ln>
          </p:spPr>
          <p:txBody>
            <a:bodyPr vert="horz" wrap="square" lIns="91430" tIns="91430" rIns="91430" bIns="91430" anchor="ctr" anchorCtr="0" compatLnSpc="1">
              <a:noAutofit/>
            </a:bodyPr>
            <a:lstStyle/>
            <a:p>
              <a:pPr marL="0" marR="0" lvl="0" indent="0" algn="l" defTabSz="1219169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 dirty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64" name="Text Placeholder 1">
            <a:extLst>
              <a:ext uri="{FF2B5EF4-FFF2-40B4-BE49-F238E27FC236}">
                <a16:creationId xmlns:a16="http://schemas.microsoft.com/office/drawing/2014/main" id="{AAF2AE97-28B3-4669-A07D-53E1A8F9CFA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1329" y="308866"/>
            <a:ext cx="8826602" cy="407383"/>
          </a:xfrm>
          <a:prstGeom prst="rect">
            <a:avLst/>
          </a:prstGeo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en-US" sz="4800" dirty="0">
                <a:latin typeface="Arial"/>
                <a:cs typeface="Arial" pitchFamily="34"/>
              </a:rPr>
              <a:t>Fully Editable Icon Sets: C</a:t>
            </a:r>
          </a:p>
        </p:txBody>
      </p:sp>
    </p:spTree>
    <p:extLst>
      <p:ext uri="{BB962C8B-B14F-4D97-AF65-F5344CB8AC3E}">
        <p14:creationId xmlns:p14="http://schemas.microsoft.com/office/powerpoint/2010/main" val="312642555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A38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2C2F45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3922</TotalTime>
  <Words>2378</Words>
  <Application>Microsoft Office PowerPoint</Application>
  <PresentationFormat>Panorámica</PresentationFormat>
  <Paragraphs>258</Paragraphs>
  <Slides>28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17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46" baseType="lpstr">
      <vt:lpstr>맑은 고딕</vt:lpstr>
      <vt:lpstr>Adobe Song Std L</vt:lpstr>
      <vt:lpstr>Aharoni</vt:lpstr>
      <vt:lpstr>Arial</vt:lpstr>
      <vt:lpstr>Arial (Títulos)</vt:lpstr>
      <vt:lpstr>Arial Unicode MS</vt:lpstr>
      <vt:lpstr>Assistant Light</vt:lpstr>
      <vt:lpstr>Calibri</vt:lpstr>
      <vt:lpstr>DM Sans</vt:lpstr>
      <vt:lpstr>FZShuTi</vt:lpstr>
      <vt:lpstr>Kanit Light</vt:lpstr>
      <vt:lpstr>Montserrat</vt:lpstr>
      <vt:lpstr>Open Sans</vt:lpstr>
      <vt:lpstr>Open Sans Light</vt:lpstr>
      <vt:lpstr>Oswald</vt:lpstr>
      <vt:lpstr>Rubik</vt:lpstr>
      <vt:lpstr>Source Sans Pro</vt:lpstr>
      <vt:lpstr>Contents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>slidesppt.net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ingeneria industrial</dc:title>
  <dc:creator>Grym</dc:creator>
  <cp:lastModifiedBy>eduardo</cp:lastModifiedBy>
  <cp:revision>143</cp:revision>
  <dcterms:created xsi:type="dcterms:W3CDTF">2019-01-14T06:35:35Z</dcterms:created>
  <dcterms:modified xsi:type="dcterms:W3CDTF">2023-11-18T18:57:17Z</dcterms:modified>
  <cp:category>slidesppt.net</cp:category>
</cp:coreProperties>
</file>