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56" r:id="rId2"/>
    <p:sldId id="337" r:id="rId3"/>
    <p:sldId id="306" r:id="rId4"/>
    <p:sldId id="308" r:id="rId5"/>
    <p:sldId id="438" r:id="rId6"/>
    <p:sldId id="288" r:id="rId7"/>
    <p:sldId id="310" r:id="rId8"/>
    <p:sldId id="316" r:id="rId9"/>
    <p:sldId id="312" r:id="rId10"/>
    <p:sldId id="300" r:id="rId11"/>
    <p:sldId id="299" r:id="rId12"/>
    <p:sldId id="290" r:id="rId13"/>
    <p:sldId id="293" r:id="rId14"/>
    <p:sldId id="258" r:id="rId15"/>
    <p:sldId id="294" r:id="rId16"/>
    <p:sldId id="314" r:id="rId17"/>
    <p:sldId id="289" r:id="rId18"/>
    <p:sldId id="259" r:id="rId19"/>
    <p:sldId id="263" r:id="rId20"/>
    <p:sldId id="304" r:id="rId21"/>
    <p:sldId id="327" r:id="rId22"/>
    <p:sldId id="323" r:id="rId23"/>
    <p:sldId id="328" r:id="rId24"/>
    <p:sldId id="301" r:id="rId25"/>
    <p:sldId id="416" r:id="rId26"/>
    <p:sldId id="417" r:id="rId27"/>
    <p:sldId id="436" r:id="rId28"/>
    <p:sldId id="43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F5C"/>
    <a:srgbClr val="374562"/>
    <a:srgbClr val="FFFFFF"/>
    <a:srgbClr val="5C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63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4562"/>
              </a:solidFill>
            </c:spPr>
            <c:extLst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86F5C"/>
              </a:solidFill>
            </c:spPr>
            <c:extLst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016498-0FF2-4A3F-A806-71CAA3C50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A9DD256-F0E3-41C4-8566-F2E1BD3253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0070C0"/>
              </a:solidFill>
              <a:latin typeface="Arial" pitchFamily="34"/>
              <a:cs typeface="Arial" pitchFamily="34"/>
            </a:endParaRPr>
          </a:p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202FFF-5796-4FD3-ABBB-66ACC9B5FEA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EADC4A-2BC1-431C-8D79-C8C174940500}" type="slidenum">
              <a:t>1</a:t>
            </a:fld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96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6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1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6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1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CD0303-EB0B-4E9E-8EF8-DEBFDCF05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0B2F05-8BC1-4858-B775-67488D076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8194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104E0-31A2-40FB-99E4-6782C4F7A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FF701E-5F67-49D7-851F-3E61E1CCC1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0070C0"/>
              </a:solidFill>
              <a:latin typeface="Arial" pitchFamily="34"/>
              <a:cs typeface="Arial" pitchFamily="34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359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A49862-8A7F-4BA4-B533-EA4A6AD30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6C611F-F006-4FDC-BEEB-6D3750D27B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latin typeface="Arial" pitchFamily="34"/>
              <a:cs typeface="Arial" pitchFamily="34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352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76AAE4-3B88-4C28-9914-4286F1A0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B05A46-E048-4418-8323-0648CFAFE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0070C0"/>
              </a:solidFill>
              <a:latin typeface="Arial" pitchFamily="34"/>
              <a:cs typeface="Arial" pitchFamily="34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12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0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D23C8D-B8C4-4C78-B423-6511FF2A9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2FE174-CAA9-4B7A-99BB-DA85A55921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12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6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1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3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0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43A78"/>
                </a:solidFill>
                <a:latin typeface="Arial" pitchFamily="34"/>
                <a:cs typeface="Arial" pitchFamily="34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6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7F09751-1E59-4CFB-A98A-B9FE7103ABC1}"/>
              </a:ext>
            </a:extLst>
          </p:cNvPr>
          <p:cNvSpPr/>
          <p:nvPr userDrawn="1"/>
        </p:nvSpPr>
        <p:spPr>
          <a:xfrm>
            <a:off x="10368366" y="0"/>
            <a:ext cx="1823634" cy="6858000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374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F86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F34686-068A-4022-B55A-C86D3F057F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024BD-6ECE-4FDA-B1D1-0731CCAA0974}" type="datetime1">
              <a:rPr lang="es-CO"/>
              <a:pPr lvl="0"/>
              <a:t>18/11/2023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249617-9180-40B3-88F8-AE5148CBE3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0B2B13-1CBB-49B1-B9C4-E4BB38B72D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841FD-EB34-44C7-AF67-F5AE179980DC}" type="slidenum"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4705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75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07251" y="128580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34925" cap="flat">
            <a:solidFill>
              <a:srgbClr val="37456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/>
          </a:solidFill>
          <a:ln w="34925" cap="flat">
            <a:solidFill>
              <a:srgbClr val="37456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34925" cap="flat">
              <a:solidFill>
                <a:srgbClr val="3745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34925" cap="flat">
              <a:solidFill>
                <a:srgbClr val="3745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34925" cap="flat">
              <a:solidFill>
                <a:srgbClr val="3745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34925" cap="flat">
              <a:solidFill>
                <a:srgbClr val="3745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/>
          </a:solidFill>
          <a:ln w="34925" cap="flat">
            <a:solidFill>
              <a:srgbClr val="37456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34925" cap="flat">
            <a:solidFill>
              <a:srgbClr val="37456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34925" cap="flat">
              <a:solidFill>
                <a:srgbClr val="3745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34925" cap="flat">
                <a:solidFill>
                  <a:srgbClr val="37456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34925" cap="flat">
              <a:solidFill>
                <a:srgbClr val="3745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/>
          </a:solidFill>
          <a:ln w="34925" cap="flat">
            <a:solidFill>
              <a:srgbClr val="37456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2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7759E1B-B7C8-467B-BB07-034E9DC13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58086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B980D5C-9A55-4787-98FE-38454E9830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EB18D2-64B5-4994-AADC-65A8F28A4208}"/>
              </a:ext>
            </a:extLst>
          </p:cNvPr>
          <p:cNvSpPr/>
          <p:nvPr/>
        </p:nvSpPr>
        <p:spPr>
          <a:xfrm>
            <a:off x="354019" y="1131597"/>
            <a:ext cx="3560774" cy="5402558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313564-3F77-4642-BABF-1D846FBAF240}"/>
              </a:ext>
            </a:extLst>
          </p:cNvPr>
          <p:cNvSpPr/>
          <p:nvPr/>
        </p:nvSpPr>
        <p:spPr>
          <a:xfrm>
            <a:off x="456477" y="1296683"/>
            <a:ext cx="130868" cy="4265758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10D53055-73E9-4DAC-9F98-D6E6B98F59CF}"/>
              </a:ext>
            </a:extLst>
          </p:cNvPr>
          <p:cNvGrpSpPr/>
          <p:nvPr/>
        </p:nvGrpSpPr>
        <p:grpSpPr>
          <a:xfrm>
            <a:off x="1396041" y="1837569"/>
            <a:ext cx="2232242" cy="1861352"/>
            <a:chOff x="1396041" y="1837569"/>
            <a:chExt cx="2232242" cy="186135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8E2B0F-9A19-4B14-ABAC-EF2AB008E961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FEFBCC12-87B7-4FFD-859F-60544A25176E}"/>
                </a:ext>
              </a:extLst>
            </p:cNvPr>
            <p:cNvSpPr txBox="1"/>
            <p:nvPr/>
          </p:nvSpPr>
          <p:spPr>
            <a:xfrm>
              <a:off x="1396041" y="2683261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F7C2BFC-9509-4390-8E79-75F8AFC031E9}"/>
              </a:ext>
            </a:extLst>
          </p:cNvPr>
          <p:cNvSpPr txBox="1"/>
          <p:nvPr/>
        </p:nvSpPr>
        <p:spPr>
          <a:xfrm>
            <a:off x="989215" y="5833889"/>
            <a:ext cx="2855982" cy="40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plantillaspowerpoint.org</a:t>
            </a:r>
            <a:endParaRPr lang="en-US" sz="1800" b="0" i="0" u="none" strike="noStrike" kern="0" cap="none" spc="0" baseline="0" dirty="0">
              <a:solidFill>
                <a:srgbClr val="FFFFFF"/>
              </a:solidFill>
              <a:uFillTx/>
              <a:latin typeface="Arial" pitchFamily="34"/>
              <a:ea typeface="Arial"/>
              <a:cs typeface="Arial" pitchFamily="34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834294A-73E5-4A70-B13F-846C3026131C}"/>
              </a:ext>
            </a:extLst>
          </p:cNvPr>
          <p:cNvSpPr txBox="1"/>
          <p:nvPr/>
        </p:nvSpPr>
        <p:spPr>
          <a:xfrm>
            <a:off x="910998" y="4021924"/>
            <a:ext cx="2717295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8202917-9272-414C-B13D-56C541BD8971}"/>
              </a:ext>
            </a:extLst>
          </p:cNvPr>
          <p:cNvSpPr/>
          <p:nvPr/>
        </p:nvSpPr>
        <p:spPr>
          <a:xfrm rot="5400013">
            <a:off x="2598568" y="5216743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5E1A4C2C-DB23-454E-A2AA-916402FF411A}"/>
              </a:ext>
            </a:extLst>
          </p:cNvPr>
          <p:cNvGrpSpPr/>
          <p:nvPr/>
        </p:nvGrpSpPr>
        <p:grpSpPr>
          <a:xfrm>
            <a:off x="2855935" y="1296684"/>
            <a:ext cx="905777" cy="910366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598A85-47EF-4FE8-8058-E516E77B25DB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8042FD5-6E2F-48DC-BB3E-51759E702EC8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61258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2956A2D-F475-4AF7-B6B9-307C60864B9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32609" y="1089004"/>
            <a:ext cx="2879994" cy="4679999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latin typeface="Arial"/>
                <a:cs typeface="Arial" pitchFamily="34"/>
              </a:defRPr>
            </a:lvl1pPr>
          </a:lstStyle>
          <a:p>
            <a:pPr lvl="0"/>
            <a:r>
              <a:rPr lang="en-US" dirty="0"/>
              <a:t>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2039600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  <a:solidFill>
            <a:srgbClr val="374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3" r:id="rId10"/>
    <p:sldLayoutId id="2147483668" r:id="rId11"/>
    <p:sldLayoutId id="2147483674" r:id="rId12"/>
    <p:sldLayoutId id="2147483670" r:id="rId13"/>
    <p:sldLayoutId id="2147483672" r:id="rId14"/>
    <p:sldLayoutId id="2147483673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etrato de mujer joven hermosa ingeniero trabajando en el edificio de la fábrica. - ingenieria industrial fotografías e imágenes de stock">
            <a:extLst>
              <a:ext uri="{FF2B5EF4-FFF2-40B4-BE49-F238E27FC236}">
                <a16:creationId xmlns:a16="http://schemas.microsoft.com/office/drawing/2014/main" id="{529C2AD3-C01E-4ACD-B3D3-B8F8A87FA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3">
            <a:extLst>
              <a:ext uri="{FF2B5EF4-FFF2-40B4-BE49-F238E27FC236}">
                <a16:creationId xmlns:a16="http://schemas.microsoft.com/office/drawing/2014/main" id="{2D1221F2-B439-4DF2-8614-A3A55F975F97}"/>
              </a:ext>
            </a:extLst>
          </p:cNvPr>
          <p:cNvSpPr/>
          <p:nvPr/>
        </p:nvSpPr>
        <p:spPr>
          <a:xfrm>
            <a:off x="245973" y="235631"/>
            <a:ext cx="11700486" cy="6386736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 cap="flat">
            <a:solidFill>
              <a:srgbClr val="F86F5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B8A633-0307-4323-B99F-724CE2EAA58E}"/>
              </a:ext>
            </a:extLst>
          </p:cNvPr>
          <p:cNvSpPr txBox="1"/>
          <p:nvPr/>
        </p:nvSpPr>
        <p:spPr>
          <a:xfrm>
            <a:off x="1307079" y="3351556"/>
            <a:ext cx="4645607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800" b="1" i="0" u="none" strike="noStrike" kern="1200" cap="none" spc="0" baseline="0" dirty="0">
                <a:solidFill>
                  <a:srgbClr val="FFFFFF"/>
                </a:solidFill>
                <a:uFillTx/>
                <a:latin typeface="Oswald" pitchFamily="2"/>
              </a:rPr>
              <a:t>INDUSTRIAL ENGINEERING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505F7C-4B83-4494-B7D2-5B0808EC0093}"/>
              </a:ext>
            </a:extLst>
          </p:cNvPr>
          <p:cNvSpPr txBox="1"/>
          <p:nvPr/>
        </p:nvSpPr>
        <p:spPr>
          <a:xfrm>
            <a:off x="1450391" y="5243448"/>
            <a:ext cx="4645606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F86F5C"/>
                </a:solidFill>
                <a:uFillTx/>
                <a:latin typeface="Oswald" pitchFamily="2"/>
                <a:ea typeface="Open Sans" pitchFamily="34"/>
                <a:cs typeface="Open Sans" pitchFamily="34"/>
              </a:rPr>
              <a:t>Include your personal presentation if necessary. </a:t>
            </a: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85588139-7DA9-46C1-B048-4A8BA7C02ACC}"/>
              </a:ext>
            </a:extLst>
          </p:cNvPr>
          <p:cNvSpPr/>
          <p:nvPr/>
        </p:nvSpPr>
        <p:spPr>
          <a:xfrm>
            <a:off x="2666234" y="4931889"/>
            <a:ext cx="1927308" cy="7474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98CD1BA3-1FC6-4FFE-81F9-2B6A91F0864C}"/>
              </a:ext>
            </a:extLst>
          </p:cNvPr>
          <p:cNvSpPr txBox="1"/>
          <p:nvPr/>
        </p:nvSpPr>
        <p:spPr>
          <a:xfrm>
            <a:off x="2537294" y="5763426"/>
            <a:ext cx="2185178" cy="400114"/>
          </a:xfrm>
          <a:prstGeom prst="rect">
            <a:avLst/>
          </a:prstGeom>
          <a:solidFill>
            <a:srgbClr val="F86F5C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THEME</a:t>
            </a:r>
            <a:r>
              <a:rPr lang="en-US" sz="2000" b="0" i="0" u="none" strike="noStrike" kern="1200" cap="none" spc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PPT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8A16730-F49B-46C5-BCF5-07436441EF6A}"/>
              </a:ext>
            </a:extLst>
          </p:cNvPr>
          <p:cNvGrpSpPr/>
          <p:nvPr/>
        </p:nvGrpSpPr>
        <p:grpSpPr>
          <a:xfrm>
            <a:off x="2799514" y="1191111"/>
            <a:ext cx="1922958" cy="1881085"/>
            <a:chOff x="5003404" y="636057"/>
            <a:chExt cx="2324368" cy="2273755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AD162EA-FC75-40EF-A6BA-8F6314479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01" y="636057"/>
              <a:ext cx="1184171" cy="2273755"/>
            </a:xfrm>
            <a:custGeom>
              <a:avLst/>
              <a:gdLst>
                <a:gd name="T0" fmla="*/ 0 w 741"/>
                <a:gd name="T1" fmla="*/ 256 h 1425"/>
                <a:gd name="T2" fmla="*/ 0 w 741"/>
                <a:gd name="T3" fmla="*/ 163 h 1425"/>
                <a:gd name="T4" fmla="*/ 18 w 741"/>
                <a:gd name="T5" fmla="*/ 145 h 1425"/>
                <a:gd name="T6" fmla="*/ 94 w 741"/>
                <a:gd name="T7" fmla="*/ 150 h 1425"/>
                <a:gd name="T8" fmla="*/ 113 w 741"/>
                <a:gd name="T9" fmla="*/ 138 h 1425"/>
                <a:gd name="T10" fmla="*/ 165 w 741"/>
                <a:gd name="T11" fmla="*/ 8 h 1425"/>
                <a:gd name="T12" fmla="*/ 178 w 741"/>
                <a:gd name="T13" fmla="*/ 2 h 1425"/>
                <a:gd name="T14" fmla="*/ 363 w 741"/>
                <a:gd name="T15" fmla="*/ 64 h 1425"/>
                <a:gd name="T16" fmla="*/ 382 w 741"/>
                <a:gd name="T17" fmla="*/ 71 h 1425"/>
                <a:gd name="T18" fmla="*/ 387 w 741"/>
                <a:gd name="T19" fmla="*/ 82 h 1425"/>
                <a:gd name="T20" fmla="*/ 338 w 741"/>
                <a:gd name="T21" fmla="*/ 200 h 1425"/>
                <a:gd name="T22" fmla="*/ 349 w 741"/>
                <a:gd name="T23" fmla="*/ 247 h 1425"/>
                <a:gd name="T24" fmla="*/ 421 w 741"/>
                <a:gd name="T25" fmla="*/ 308 h 1425"/>
                <a:gd name="T26" fmla="*/ 476 w 741"/>
                <a:gd name="T27" fmla="*/ 374 h 1425"/>
                <a:gd name="T28" fmla="*/ 487 w 741"/>
                <a:gd name="T29" fmla="*/ 378 h 1425"/>
                <a:gd name="T30" fmla="*/ 631 w 741"/>
                <a:gd name="T31" fmla="*/ 312 h 1425"/>
                <a:gd name="T32" fmla="*/ 647 w 741"/>
                <a:gd name="T33" fmla="*/ 318 h 1425"/>
                <a:gd name="T34" fmla="*/ 726 w 741"/>
                <a:gd name="T35" fmla="*/ 491 h 1425"/>
                <a:gd name="T36" fmla="*/ 738 w 741"/>
                <a:gd name="T37" fmla="*/ 519 h 1425"/>
                <a:gd name="T38" fmla="*/ 734 w 741"/>
                <a:gd name="T39" fmla="*/ 529 h 1425"/>
                <a:gd name="T40" fmla="*/ 639 w 741"/>
                <a:gd name="T41" fmla="*/ 570 h 1425"/>
                <a:gd name="T42" fmla="*/ 585 w 741"/>
                <a:gd name="T43" fmla="*/ 593 h 1425"/>
                <a:gd name="T44" fmla="*/ 580 w 741"/>
                <a:gd name="T45" fmla="*/ 603 h 1425"/>
                <a:gd name="T46" fmla="*/ 586 w 741"/>
                <a:gd name="T47" fmla="*/ 744 h 1425"/>
                <a:gd name="T48" fmla="*/ 584 w 741"/>
                <a:gd name="T49" fmla="*/ 788 h 1425"/>
                <a:gd name="T50" fmla="*/ 592 w 741"/>
                <a:gd name="T51" fmla="*/ 801 h 1425"/>
                <a:gd name="T52" fmla="*/ 729 w 741"/>
                <a:gd name="T53" fmla="*/ 860 h 1425"/>
                <a:gd name="T54" fmla="*/ 737 w 741"/>
                <a:gd name="T55" fmla="*/ 878 h 1425"/>
                <a:gd name="T56" fmla="*/ 669 w 741"/>
                <a:gd name="T57" fmla="*/ 1068 h 1425"/>
                <a:gd name="T58" fmla="*/ 656 w 741"/>
                <a:gd name="T59" fmla="*/ 1073 h 1425"/>
                <a:gd name="T60" fmla="*/ 590 w 741"/>
                <a:gd name="T61" fmla="*/ 1049 h 1425"/>
                <a:gd name="T62" fmla="*/ 513 w 741"/>
                <a:gd name="T63" fmla="*/ 1018 h 1425"/>
                <a:gd name="T64" fmla="*/ 496 w 741"/>
                <a:gd name="T65" fmla="*/ 1023 h 1425"/>
                <a:gd name="T66" fmla="*/ 378 w 741"/>
                <a:gd name="T67" fmla="*/ 1156 h 1425"/>
                <a:gd name="T68" fmla="*/ 369 w 741"/>
                <a:gd name="T69" fmla="*/ 1162 h 1425"/>
                <a:gd name="T70" fmla="*/ 363 w 741"/>
                <a:gd name="T71" fmla="*/ 1187 h 1425"/>
                <a:gd name="T72" fmla="*/ 428 w 741"/>
                <a:gd name="T73" fmla="*/ 1326 h 1425"/>
                <a:gd name="T74" fmla="*/ 424 w 741"/>
                <a:gd name="T75" fmla="*/ 1338 h 1425"/>
                <a:gd name="T76" fmla="*/ 356 w 741"/>
                <a:gd name="T77" fmla="*/ 1369 h 1425"/>
                <a:gd name="T78" fmla="*/ 238 w 741"/>
                <a:gd name="T79" fmla="*/ 1422 h 1425"/>
                <a:gd name="T80" fmla="*/ 224 w 741"/>
                <a:gd name="T81" fmla="*/ 1416 h 1425"/>
                <a:gd name="T82" fmla="*/ 169 w 741"/>
                <a:gd name="T83" fmla="*/ 1285 h 1425"/>
                <a:gd name="T84" fmla="*/ 137 w 741"/>
                <a:gd name="T85" fmla="*/ 1267 h 1425"/>
                <a:gd name="T86" fmla="*/ 12 w 741"/>
                <a:gd name="T87" fmla="*/ 1276 h 1425"/>
                <a:gd name="T88" fmla="*/ 0 w 741"/>
                <a:gd name="T89" fmla="*/ 1263 h 1425"/>
                <a:gd name="T90" fmla="*/ 0 w 741"/>
                <a:gd name="T91" fmla="*/ 1079 h 1425"/>
                <a:gd name="T92" fmla="*/ 13 w 741"/>
                <a:gd name="T93" fmla="*/ 1066 h 1425"/>
                <a:gd name="T94" fmla="*/ 188 w 741"/>
                <a:gd name="T95" fmla="*/ 1021 h 1425"/>
                <a:gd name="T96" fmla="*/ 323 w 741"/>
                <a:gd name="T97" fmla="*/ 885 h 1425"/>
                <a:gd name="T98" fmla="*/ 367 w 741"/>
                <a:gd name="T99" fmla="*/ 718 h 1425"/>
                <a:gd name="T100" fmla="*/ 283 w 741"/>
                <a:gd name="T101" fmla="*/ 489 h 1425"/>
                <a:gd name="T102" fmla="*/ 37 w 741"/>
                <a:gd name="T103" fmla="*/ 367 h 1425"/>
                <a:gd name="T104" fmla="*/ 14 w 741"/>
                <a:gd name="T105" fmla="*/ 366 h 1425"/>
                <a:gd name="T106" fmla="*/ 0 w 741"/>
                <a:gd name="T107" fmla="*/ 352 h 1425"/>
                <a:gd name="T108" fmla="*/ 0 w 741"/>
                <a:gd name="T109" fmla="*/ 256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1" h="1425">
                  <a:moveTo>
                    <a:pt x="0" y="256"/>
                  </a:moveTo>
                  <a:cubicBezTo>
                    <a:pt x="0" y="225"/>
                    <a:pt x="0" y="194"/>
                    <a:pt x="0" y="163"/>
                  </a:cubicBezTo>
                  <a:cubicBezTo>
                    <a:pt x="0" y="145"/>
                    <a:pt x="0" y="146"/>
                    <a:pt x="18" y="145"/>
                  </a:cubicBezTo>
                  <a:cubicBezTo>
                    <a:pt x="43" y="145"/>
                    <a:pt x="69" y="147"/>
                    <a:pt x="94" y="150"/>
                  </a:cubicBezTo>
                  <a:cubicBezTo>
                    <a:pt x="104" y="151"/>
                    <a:pt x="109" y="148"/>
                    <a:pt x="113" y="138"/>
                  </a:cubicBezTo>
                  <a:cubicBezTo>
                    <a:pt x="131" y="95"/>
                    <a:pt x="151" y="53"/>
                    <a:pt x="165" y="8"/>
                  </a:cubicBezTo>
                  <a:cubicBezTo>
                    <a:pt x="168" y="1"/>
                    <a:pt x="171" y="0"/>
                    <a:pt x="178" y="2"/>
                  </a:cubicBezTo>
                  <a:cubicBezTo>
                    <a:pt x="242" y="17"/>
                    <a:pt x="302" y="42"/>
                    <a:pt x="363" y="64"/>
                  </a:cubicBezTo>
                  <a:cubicBezTo>
                    <a:pt x="370" y="67"/>
                    <a:pt x="376" y="69"/>
                    <a:pt x="382" y="71"/>
                  </a:cubicBezTo>
                  <a:cubicBezTo>
                    <a:pt x="389" y="73"/>
                    <a:pt x="390" y="77"/>
                    <a:pt x="387" y="82"/>
                  </a:cubicBezTo>
                  <a:cubicBezTo>
                    <a:pt x="368" y="120"/>
                    <a:pt x="354" y="160"/>
                    <a:pt x="338" y="200"/>
                  </a:cubicBezTo>
                  <a:cubicBezTo>
                    <a:pt x="327" y="228"/>
                    <a:pt x="327" y="228"/>
                    <a:pt x="349" y="247"/>
                  </a:cubicBezTo>
                  <a:cubicBezTo>
                    <a:pt x="373" y="268"/>
                    <a:pt x="398" y="286"/>
                    <a:pt x="421" y="308"/>
                  </a:cubicBezTo>
                  <a:cubicBezTo>
                    <a:pt x="442" y="328"/>
                    <a:pt x="460" y="350"/>
                    <a:pt x="476" y="374"/>
                  </a:cubicBezTo>
                  <a:cubicBezTo>
                    <a:pt x="479" y="379"/>
                    <a:pt x="481" y="381"/>
                    <a:pt x="487" y="378"/>
                  </a:cubicBezTo>
                  <a:cubicBezTo>
                    <a:pt x="535" y="356"/>
                    <a:pt x="583" y="334"/>
                    <a:pt x="631" y="312"/>
                  </a:cubicBezTo>
                  <a:cubicBezTo>
                    <a:pt x="639" y="308"/>
                    <a:pt x="643" y="309"/>
                    <a:pt x="647" y="318"/>
                  </a:cubicBezTo>
                  <a:cubicBezTo>
                    <a:pt x="673" y="376"/>
                    <a:pt x="700" y="433"/>
                    <a:pt x="726" y="491"/>
                  </a:cubicBezTo>
                  <a:cubicBezTo>
                    <a:pt x="730" y="500"/>
                    <a:pt x="734" y="509"/>
                    <a:pt x="738" y="519"/>
                  </a:cubicBezTo>
                  <a:cubicBezTo>
                    <a:pt x="741" y="524"/>
                    <a:pt x="739" y="527"/>
                    <a:pt x="734" y="529"/>
                  </a:cubicBezTo>
                  <a:cubicBezTo>
                    <a:pt x="702" y="543"/>
                    <a:pt x="671" y="556"/>
                    <a:pt x="639" y="570"/>
                  </a:cubicBezTo>
                  <a:cubicBezTo>
                    <a:pt x="621" y="577"/>
                    <a:pt x="603" y="585"/>
                    <a:pt x="585" y="593"/>
                  </a:cubicBezTo>
                  <a:cubicBezTo>
                    <a:pt x="579" y="595"/>
                    <a:pt x="579" y="598"/>
                    <a:pt x="580" y="603"/>
                  </a:cubicBezTo>
                  <a:cubicBezTo>
                    <a:pt x="585" y="650"/>
                    <a:pt x="587" y="697"/>
                    <a:pt x="586" y="744"/>
                  </a:cubicBezTo>
                  <a:cubicBezTo>
                    <a:pt x="586" y="759"/>
                    <a:pt x="585" y="774"/>
                    <a:pt x="584" y="788"/>
                  </a:cubicBezTo>
                  <a:cubicBezTo>
                    <a:pt x="583" y="795"/>
                    <a:pt x="586" y="798"/>
                    <a:pt x="592" y="801"/>
                  </a:cubicBezTo>
                  <a:cubicBezTo>
                    <a:pt x="637" y="821"/>
                    <a:pt x="683" y="841"/>
                    <a:pt x="729" y="860"/>
                  </a:cubicBezTo>
                  <a:cubicBezTo>
                    <a:pt x="738" y="865"/>
                    <a:pt x="740" y="869"/>
                    <a:pt x="737" y="878"/>
                  </a:cubicBezTo>
                  <a:cubicBezTo>
                    <a:pt x="714" y="941"/>
                    <a:pt x="691" y="1005"/>
                    <a:pt x="669" y="1068"/>
                  </a:cubicBezTo>
                  <a:cubicBezTo>
                    <a:pt x="666" y="1075"/>
                    <a:pt x="662" y="1075"/>
                    <a:pt x="656" y="1073"/>
                  </a:cubicBezTo>
                  <a:cubicBezTo>
                    <a:pt x="634" y="1065"/>
                    <a:pt x="612" y="1057"/>
                    <a:pt x="590" y="1049"/>
                  </a:cubicBezTo>
                  <a:cubicBezTo>
                    <a:pt x="565" y="1039"/>
                    <a:pt x="539" y="1029"/>
                    <a:pt x="513" y="1018"/>
                  </a:cubicBezTo>
                  <a:cubicBezTo>
                    <a:pt x="505" y="1015"/>
                    <a:pt x="501" y="1015"/>
                    <a:pt x="496" y="1023"/>
                  </a:cubicBezTo>
                  <a:cubicBezTo>
                    <a:pt x="462" y="1072"/>
                    <a:pt x="425" y="1119"/>
                    <a:pt x="378" y="1156"/>
                  </a:cubicBezTo>
                  <a:cubicBezTo>
                    <a:pt x="375" y="1158"/>
                    <a:pt x="372" y="1160"/>
                    <a:pt x="369" y="1162"/>
                  </a:cubicBezTo>
                  <a:cubicBezTo>
                    <a:pt x="355" y="1171"/>
                    <a:pt x="355" y="1171"/>
                    <a:pt x="363" y="1187"/>
                  </a:cubicBezTo>
                  <a:cubicBezTo>
                    <a:pt x="385" y="1233"/>
                    <a:pt x="406" y="1280"/>
                    <a:pt x="428" y="1326"/>
                  </a:cubicBezTo>
                  <a:cubicBezTo>
                    <a:pt x="431" y="1332"/>
                    <a:pt x="430" y="1335"/>
                    <a:pt x="424" y="1338"/>
                  </a:cubicBezTo>
                  <a:cubicBezTo>
                    <a:pt x="401" y="1348"/>
                    <a:pt x="379" y="1359"/>
                    <a:pt x="356" y="1369"/>
                  </a:cubicBezTo>
                  <a:cubicBezTo>
                    <a:pt x="317" y="1387"/>
                    <a:pt x="277" y="1404"/>
                    <a:pt x="238" y="1422"/>
                  </a:cubicBezTo>
                  <a:cubicBezTo>
                    <a:pt x="230" y="1425"/>
                    <a:pt x="227" y="1423"/>
                    <a:pt x="224" y="1416"/>
                  </a:cubicBezTo>
                  <a:cubicBezTo>
                    <a:pt x="206" y="1373"/>
                    <a:pt x="187" y="1329"/>
                    <a:pt x="169" y="1285"/>
                  </a:cubicBezTo>
                  <a:cubicBezTo>
                    <a:pt x="160" y="1264"/>
                    <a:pt x="160" y="1264"/>
                    <a:pt x="137" y="1267"/>
                  </a:cubicBezTo>
                  <a:cubicBezTo>
                    <a:pt x="96" y="1274"/>
                    <a:pt x="54" y="1276"/>
                    <a:pt x="12" y="1276"/>
                  </a:cubicBezTo>
                  <a:cubicBezTo>
                    <a:pt x="3" y="1276"/>
                    <a:pt x="0" y="1272"/>
                    <a:pt x="0" y="1263"/>
                  </a:cubicBezTo>
                  <a:cubicBezTo>
                    <a:pt x="0" y="1201"/>
                    <a:pt x="0" y="1140"/>
                    <a:pt x="0" y="1079"/>
                  </a:cubicBezTo>
                  <a:cubicBezTo>
                    <a:pt x="0" y="1069"/>
                    <a:pt x="3" y="1066"/>
                    <a:pt x="13" y="1066"/>
                  </a:cubicBezTo>
                  <a:cubicBezTo>
                    <a:pt x="76" y="1067"/>
                    <a:pt x="134" y="1051"/>
                    <a:pt x="188" y="1021"/>
                  </a:cubicBezTo>
                  <a:cubicBezTo>
                    <a:pt x="246" y="989"/>
                    <a:pt x="291" y="944"/>
                    <a:pt x="323" y="885"/>
                  </a:cubicBezTo>
                  <a:cubicBezTo>
                    <a:pt x="352" y="833"/>
                    <a:pt x="367" y="778"/>
                    <a:pt x="367" y="718"/>
                  </a:cubicBezTo>
                  <a:cubicBezTo>
                    <a:pt x="367" y="631"/>
                    <a:pt x="339" y="555"/>
                    <a:pt x="283" y="489"/>
                  </a:cubicBezTo>
                  <a:cubicBezTo>
                    <a:pt x="218" y="413"/>
                    <a:pt x="135" y="374"/>
                    <a:pt x="37" y="367"/>
                  </a:cubicBezTo>
                  <a:cubicBezTo>
                    <a:pt x="29" y="367"/>
                    <a:pt x="21" y="366"/>
                    <a:pt x="14" y="366"/>
                  </a:cubicBezTo>
                  <a:cubicBezTo>
                    <a:pt x="0" y="366"/>
                    <a:pt x="0" y="366"/>
                    <a:pt x="0" y="352"/>
                  </a:cubicBezTo>
                  <a:cubicBezTo>
                    <a:pt x="0" y="320"/>
                    <a:pt x="0" y="288"/>
                    <a:pt x="0" y="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61C30EC-5C31-4F67-A00D-0BD06B1508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3404" y="636058"/>
              <a:ext cx="1184172" cy="2273754"/>
            </a:xfrm>
            <a:custGeom>
              <a:avLst/>
              <a:gdLst>
                <a:gd name="T0" fmla="*/ 0 w 741"/>
                <a:gd name="T1" fmla="*/ 256 h 1425"/>
                <a:gd name="T2" fmla="*/ 0 w 741"/>
                <a:gd name="T3" fmla="*/ 163 h 1425"/>
                <a:gd name="T4" fmla="*/ 18 w 741"/>
                <a:gd name="T5" fmla="*/ 145 h 1425"/>
                <a:gd name="T6" fmla="*/ 94 w 741"/>
                <a:gd name="T7" fmla="*/ 150 h 1425"/>
                <a:gd name="T8" fmla="*/ 113 w 741"/>
                <a:gd name="T9" fmla="*/ 138 h 1425"/>
                <a:gd name="T10" fmla="*/ 165 w 741"/>
                <a:gd name="T11" fmla="*/ 8 h 1425"/>
                <a:gd name="T12" fmla="*/ 178 w 741"/>
                <a:gd name="T13" fmla="*/ 2 h 1425"/>
                <a:gd name="T14" fmla="*/ 363 w 741"/>
                <a:gd name="T15" fmla="*/ 64 h 1425"/>
                <a:gd name="T16" fmla="*/ 382 w 741"/>
                <a:gd name="T17" fmla="*/ 71 h 1425"/>
                <a:gd name="T18" fmla="*/ 387 w 741"/>
                <a:gd name="T19" fmla="*/ 82 h 1425"/>
                <a:gd name="T20" fmla="*/ 338 w 741"/>
                <a:gd name="T21" fmla="*/ 200 h 1425"/>
                <a:gd name="T22" fmla="*/ 349 w 741"/>
                <a:gd name="T23" fmla="*/ 247 h 1425"/>
                <a:gd name="T24" fmla="*/ 421 w 741"/>
                <a:gd name="T25" fmla="*/ 308 h 1425"/>
                <a:gd name="T26" fmla="*/ 476 w 741"/>
                <a:gd name="T27" fmla="*/ 374 h 1425"/>
                <a:gd name="T28" fmla="*/ 487 w 741"/>
                <a:gd name="T29" fmla="*/ 378 h 1425"/>
                <a:gd name="T30" fmla="*/ 631 w 741"/>
                <a:gd name="T31" fmla="*/ 312 h 1425"/>
                <a:gd name="T32" fmla="*/ 647 w 741"/>
                <a:gd name="T33" fmla="*/ 318 h 1425"/>
                <a:gd name="T34" fmla="*/ 726 w 741"/>
                <a:gd name="T35" fmla="*/ 491 h 1425"/>
                <a:gd name="T36" fmla="*/ 738 w 741"/>
                <a:gd name="T37" fmla="*/ 519 h 1425"/>
                <a:gd name="T38" fmla="*/ 734 w 741"/>
                <a:gd name="T39" fmla="*/ 529 h 1425"/>
                <a:gd name="T40" fmla="*/ 639 w 741"/>
                <a:gd name="T41" fmla="*/ 570 h 1425"/>
                <a:gd name="T42" fmla="*/ 585 w 741"/>
                <a:gd name="T43" fmla="*/ 593 h 1425"/>
                <a:gd name="T44" fmla="*/ 580 w 741"/>
                <a:gd name="T45" fmla="*/ 603 h 1425"/>
                <a:gd name="T46" fmla="*/ 586 w 741"/>
                <a:gd name="T47" fmla="*/ 744 h 1425"/>
                <a:gd name="T48" fmla="*/ 584 w 741"/>
                <a:gd name="T49" fmla="*/ 788 h 1425"/>
                <a:gd name="T50" fmla="*/ 592 w 741"/>
                <a:gd name="T51" fmla="*/ 801 h 1425"/>
                <a:gd name="T52" fmla="*/ 729 w 741"/>
                <a:gd name="T53" fmla="*/ 860 h 1425"/>
                <a:gd name="T54" fmla="*/ 737 w 741"/>
                <a:gd name="T55" fmla="*/ 878 h 1425"/>
                <a:gd name="T56" fmla="*/ 669 w 741"/>
                <a:gd name="T57" fmla="*/ 1068 h 1425"/>
                <a:gd name="T58" fmla="*/ 656 w 741"/>
                <a:gd name="T59" fmla="*/ 1073 h 1425"/>
                <a:gd name="T60" fmla="*/ 590 w 741"/>
                <a:gd name="T61" fmla="*/ 1049 h 1425"/>
                <a:gd name="T62" fmla="*/ 513 w 741"/>
                <a:gd name="T63" fmla="*/ 1018 h 1425"/>
                <a:gd name="T64" fmla="*/ 496 w 741"/>
                <a:gd name="T65" fmla="*/ 1023 h 1425"/>
                <a:gd name="T66" fmla="*/ 378 w 741"/>
                <a:gd name="T67" fmla="*/ 1156 h 1425"/>
                <a:gd name="T68" fmla="*/ 369 w 741"/>
                <a:gd name="T69" fmla="*/ 1162 h 1425"/>
                <a:gd name="T70" fmla="*/ 363 w 741"/>
                <a:gd name="T71" fmla="*/ 1187 h 1425"/>
                <a:gd name="T72" fmla="*/ 428 w 741"/>
                <a:gd name="T73" fmla="*/ 1326 h 1425"/>
                <a:gd name="T74" fmla="*/ 424 w 741"/>
                <a:gd name="T75" fmla="*/ 1338 h 1425"/>
                <a:gd name="T76" fmla="*/ 356 w 741"/>
                <a:gd name="T77" fmla="*/ 1369 h 1425"/>
                <a:gd name="T78" fmla="*/ 238 w 741"/>
                <a:gd name="T79" fmla="*/ 1422 h 1425"/>
                <a:gd name="T80" fmla="*/ 224 w 741"/>
                <a:gd name="T81" fmla="*/ 1416 h 1425"/>
                <a:gd name="T82" fmla="*/ 169 w 741"/>
                <a:gd name="T83" fmla="*/ 1285 h 1425"/>
                <a:gd name="T84" fmla="*/ 137 w 741"/>
                <a:gd name="T85" fmla="*/ 1267 h 1425"/>
                <a:gd name="T86" fmla="*/ 12 w 741"/>
                <a:gd name="T87" fmla="*/ 1276 h 1425"/>
                <a:gd name="T88" fmla="*/ 0 w 741"/>
                <a:gd name="T89" fmla="*/ 1263 h 1425"/>
                <a:gd name="T90" fmla="*/ 0 w 741"/>
                <a:gd name="T91" fmla="*/ 1079 h 1425"/>
                <a:gd name="T92" fmla="*/ 13 w 741"/>
                <a:gd name="T93" fmla="*/ 1066 h 1425"/>
                <a:gd name="T94" fmla="*/ 188 w 741"/>
                <a:gd name="T95" fmla="*/ 1021 h 1425"/>
                <a:gd name="T96" fmla="*/ 323 w 741"/>
                <a:gd name="T97" fmla="*/ 885 h 1425"/>
                <a:gd name="T98" fmla="*/ 367 w 741"/>
                <a:gd name="T99" fmla="*/ 718 h 1425"/>
                <a:gd name="T100" fmla="*/ 283 w 741"/>
                <a:gd name="T101" fmla="*/ 489 h 1425"/>
                <a:gd name="T102" fmla="*/ 37 w 741"/>
                <a:gd name="T103" fmla="*/ 367 h 1425"/>
                <a:gd name="T104" fmla="*/ 14 w 741"/>
                <a:gd name="T105" fmla="*/ 366 h 1425"/>
                <a:gd name="T106" fmla="*/ 0 w 741"/>
                <a:gd name="T107" fmla="*/ 352 h 1425"/>
                <a:gd name="T108" fmla="*/ 0 w 741"/>
                <a:gd name="T109" fmla="*/ 256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1" h="1425">
                  <a:moveTo>
                    <a:pt x="0" y="256"/>
                  </a:moveTo>
                  <a:cubicBezTo>
                    <a:pt x="0" y="225"/>
                    <a:pt x="0" y="194"/>
                    <a:pt x="0" y="163"/>
                  </a:cubicBezTo>
                  <a:cubicBezTo>
                    <a:pt x="0" y="145"/>
                    <a:pt x="0" y="146"/>
                    <a:pt x="18" y="145"/>
                  </a:cubicBezTo>
                  <a:cubicBezTo>
                    <a:pt x="43" y="145"/>
                    <a:pt x="69" y="147"/>
                    <a:pt x="94" y="150"/>
                  </a:cubicBezTo>
                  <a:cubicBezTo>
                    <a:pt x="104" y="151"/>
                    <a:pt x="109" y="148"/>
                    <a:pt x="113" y="138"/>
                  </a:cubicBezTo>
                  <a:cubicBezTo>
                    <a:pt x="131" y="95"/>
                    <a:pt x="151" y="53"/>
                    <a:pt x="165" y="8"/>
                  </a:cubicBezTo>
                  <a:cubicBezTo>
                    <a:pt x="168" y="1"/>
                    <a:pt x="171" y="0"/>
                    <a:pt x="178" y="2"/>
                  </a:cubicBezTo>
                  <a:cubicBezTo>
                    <a:pt x="242" y="17"/>
                    <a:pt x="302" y="42"/>
                    <a:pt x="363" y="64"/>
                  </a:cubicBezTo>
                  <a:cubicBezTo>
                    <a:pt x="370" y="67"/>
                    <a:pt x="376" y="69"/>
                    <a:pt x="382" y="71"/>
                  </a:cubicBezTo>
                  <a:cubicBezTo>
                    <a:pt x="389" y="73"/>
                    <a:pt x="390" y="77"/>
                    <a:pt x="387" y="82"/>
                  </a:cubicBezTo>
                  <a:cubicBezTo>
                    <a:pt x="368" y="120"/>
                    <a:pt x="354" y="160"/>
                    <a:pt x="338" y="200"/>
                  </a:cubicBezTo>
                  <a:cubicBezTo>
                    <a:pt x="327" y="228"/>
                    <a:pt x="327" y="228"/>
                    <a:pt x="349" y="247"/>
                  </a:cubicBezTo>
                  <a:cubicBezTo>
                    <a:pt x="373" y="268"/>
                    <a:pt x="398" y="286"/>
                    <a:pt x="421" y="308"/>
                  </a:cubicBezTo>
                  <a:cubicBezTo>
                    <a:pt x="442" y="328"/>
                    <a:pt x="460" y="350"/>
                    <a:pt x="476" y="374"/>
                  </a:cubicBezTo>
                  <a:cubicBezTo>
                    <a:pt x="479" y="379"/>
                    <a:pt x="481" y="381"/>
                    <a:pt x="487" y="378"/>
                  </a:cubicBezTo>
                  <a:cubicBezTo>
                    <a:pt x="535" y="356"/>
                    <a:pt x="583" y="334"/>
                    <a:pt x="631" y="312"/>
                  </a:cubicBezTo>
                  <a:cubicBezTo>
                    <a:pt x="639" y="308"/>
                    <a:pt x="643" y="309"/>
                    <a:pt x="647" y="318"/>
                  </a:cubicBezTo>
                  <a:cubicBezTo>
                    <a:pt x="673" y="376"/>
                    <a:pt x="700" y="433"/>
                    <a:pt x="726" y="491"/>
                  </a:cubicBezTo>
                  <a:cubicBezTo>
                    <a:pt x="730" y="500"/>
                    <a:pt x="734" y="509"/>
                    <a:pt x="738" y="519"/>
                  </a:cubicBezTo>
                  <a:cubicBezTo>
                    <a:pt x="741" y="524"/>
                    <a:pt x="739" y="527"/>
                    <a:pt x="734" y="529"/>
                  </a:cubicBezTo>
                  <a:cubicBezTo>
                    <a:pt x="702" y="543"/>
                    <a:pt x="671" y="556"/>
                    <a:pt x="639" y="570"/>
                  </a:cubicBezTo>
                  <a:cubicBezTo>
                    <a:pt x="621" y="577"/>
                    <a:pt x="603" y="585"/>
                    <a:pt x="585" y="593"/>
                  </a:cubicBezTo>
                  <a:cubicBezTo>
                    <a:pt x="579" y="595"/>
                    <a:pt x="579" y="598"/>
                    <a:pt x="580" y="603"/>
                  </a:cubicBezTo>
                  <a:cubicBezTo>
                    <a:pt x="585" y="650"/>
                    <a:pt x="587" y="697"/>
                    <a:pt x="586" y="744"/>
                  </a:cubicBezTo>
                  <a:cubicBezTo>
                    <a:pt x="586" y="759"/>
                    <a:pt x="585" y="774"/>
                    <a:pt x="584" y="788"/>
                  </a:cubicBezTo>
                  <a:cubicBezTo>
                    <a:pt x="583" y="795"/>
                    <a:pt x="586" y="798"/>
                    <a:pt x="592" y="801"/>
                  </a:cubicBezTo>
                  <a:cubicBezTo>
                    <a:pt x="637" y="821"/>
                    <a:pt x="683" y="841"/>
                    <a:pt x="729" y="860"/>
                  </a:cubicBezTo>
                  <a:cubicBezTo>
                    <a:pt x="738" y="865"/>
                    <a:pt x="740" y="869"/>
                    <a:pt x="737" y="878"/>
                  </a:cubicBezTo>
                  <a:cubicBezTo>
                    <a:pt x="714" y="941"/>
                    <a:pt x="691" y="1005"/>
                    <a:pt x="669" y="1068"/>
                  </a:cubicBezTo>
                  <a:cubicBezTo>
                    <a:pt x="666" y="1075"/>
                    <a:pt x="662" y="1075"/>
                    <a:pt x="656" y="1073"/>
                  </a:cubicBezTo>
                  <a:cubicBezTo>
                    <a:pt x="634" y="1065"/>
                    <a:pt x="612" y="1057"/>
                    <a:pt x="590" y="1049"/>
                  </a:cubicBezTo>
                  <a:cubicBezTo>
                    <a:pt x="565" y="1039"/>
                    <a:pt x="539" y="1029"/>
                    <a:pt x="513" y="1018"/>
                  </a:cubicBezTo>
                  <a:cubicBezTo>
                    <a:pt x="505" y="1015"/>
                    <a:pt x="501" y="1015"/>
                    <a:pt x="496" y="1023"/>
                  </a:cubicBezTo>
                  <a:cubicBezTo>
                    <a:pt x="462" y="1072"/>
                    <a:pt x="425" y="1119"/>
                    <a:pt x="378" y="1156"/>
                  </a:cubicBezTo>
                  <a:cubicBezTo>
                    <a:pt x="375" y="1158"/>
                    <a:pt x="372" y="1160"/>
                    <a:pt x="369" y="1162"/>
                  </a:cubicBezTo>
                  <a:cubicBezTo>
                    <a:pt x="355" y="1171"/>
                    <a:pt x="355" y="1171"/>
                    <a:pt x="363" y="1187"/>
                  </a:cubicBezTo>
                  <a:cubicBezTo>
                    <a:pt x="385" y="1233"/>
                    <a:pt x="406" y="1280"/>
                    <a:pt x="428" y="1326"/>
                  </a:cubicBezTo>
                  <a:cubicBezTo>
                    <a:pt x="431" y="1332"/>
                    <a:pt x="430" y="1335"/>
                    <a:pt x="424" y="1338"/>
                  </a:cubicBezTo>
                  <a:cubicBezTo>
                    <a:pt x="401" y="1348"/>
                    <a:pt x="379" y="1359"/>
                    <a:pt x="356" y="1369"/>
                  </a:cubicBezTo>
                  <a:cubicBezTo>
                    <a:pt x="317" y="1387"/>
                    <a:pt x="277" y="1404"/>
                    <a:pt x="238" y="1422"/>
                  </a:cubicBezTo>
                  <a:cubicBezTo>
                    <a:pt x="230" y="1425"/>
                    <a:pt x="227" y="1423"/>
                    <a:pt x="224" y="1416"/>
                  </a:cubicBezTo>
                  <a:cubicBezTo>
                    <a:pt x="206" y="1373"/>
                    <a:pt x="187" y="1329"/>
                    <a:pt x="169" y="1285"/>
                  </a:cubicBezTo>
                  <a:cubicBezTo>
                    <a:pt x="160" y="1264"/>
                    <a:pt x="160" y="1264"/>
                    <a:pt x="137" y="1267"/>
                  </a:cubicBezTo>
                  <a:cubicBezTo>
                    <a:pt x="96" y="1274"/>
                    <a:pt x="54" y="1276"/>
                    <a:pt x="12" y="1276"/>
                  </a:cubicBezTo>
                  <a:cubicBezTo>
                    <a:pt x="3" y="1276"/>
                    <a:pt x="0" y="1272"/>
                    <a:pt x="0" y="1263"/>
                  </a:cubicBezTo>
                  <a:cubicBezTo>
                    <a:pt x="0" y="1201"/>
                    <a:pt x="0" y="1140"/>
                    <a:pt x="0" y="1079"/>
                  </a:cubicBezTo>
                  <a:cubicBezTo>
                    <a:pt x="0" y="1069"/>
                    <a:pt x="3" y="1066"/>
                    <a:pt x="13" y="1066"/>
                  </a:cubicBezTo>
                  <a:cubicBezTo>
                    <a:pt x="76" y="1067"/>
                    <a:pt x="134" y="1051"/>
                    <a:pt x="188" y="1021"/>
                  </a:cubicBezTo>
                  <a:cubicBezTo>
                    <a:pt x="246" y="989"/>
                    <a:pt x="291" y="944"/>
                    <a:pt x="323" y="885"/>
                  </a:cubicBezTo>
                  <a:cubicBezTo>
                    <a:pt x="352" y="833"/>
                    <a:pt x="367" y="778"/>
                    <a:pt x="367" y="718"/>
                  </a:cubicBezTo>
                  <a:cubicBezTo>
                    <a:pt x="367" y="631"/>
                    <a:pt x="339" y="555"/>
                    <a:pt x="283" y="489"/>
                  </a:cubicBezTo>
                  <a:cubicBezTo>
                    <a:pt x="218" y="413"/>
                    <a:pt x="135" y="374"/>
                    <a:pt x="37" y="367"/>
                  </a:cubicBezTo>
                  <a:cubicBezTo>
                    <a:pt x="29" y="367"/>
                    <a:pt x="21" y="366"/>
                    <a:pt x="14" y="366"/>
                  </a:cubicBezTo>
                  <a:cubicBezTo>
                    <a:pt x="0" y="366"/>
                    <a:pt x="0" y="366"/>
                    <a:pt x="0" y="352"/>
                  </a:cubicBezTo>
                  <a:cubicBezTo>
                    <a:pt x="0" y="320"/>
                    <a:pt x="0" y="288"/>
                    <a:pt x="0" y="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8" name="Rectángulo 10">
            <a:extLst>
              <a:ext uri="{FF2B5EF4-FFF2-40B4-BE49-F238E27FC236}">
                <a16:creationId xmlns:a16="http://schemas.microsoft.com/office/drawing/2014/main" id="{A901AA43-B854-4230-8B59-2959FAFDC3B4}"/>
              </a:ext>
            </a:extLst>
          </p:cNvPr>
          <p:cNvSpPr/>
          <p:nvPr/>
        </p:nvSpPr>
        <p:spPr>
          <a:xfrm flipH="1">
            <a:off x="11223939" y="0"/>
            <a:ext cx="967188" cy="858914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ángulo 11">
            <a:extLst>
              <a:ext uri="{FF2B5EF4-FFF2-40B4-BE49-F238E27FC236}">
                <a16:creationId xmlns:a16="http://schemas.microsoft.com/office/drawing/2014/main" id="{7122D2B6-103F-4877-BDE9-BCF3B03EB1CF}"/>
              </a:ext>
            </a:extLst>
          </p:cNvPr>
          <p:cNvSpPr/>
          <p:nvPr/>
        </p:nvSpPr>
        <p:spPr>
          <a:xfrm flipH="1">
            <a:off x="11545559" y="235630"/>
            <a:ext cx="400900" cy="6311993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" name="Picture 7" descr="retrato de mujer joven hermosa ingeniero trabajando en el edificio de la fábrica. - ingenieria industrial fotografías e imágenes de stock">
            <a:extLst>
              <a:ext uri="{FF2B5EF4-FFF2-40B4-BE49-F238E27FC236}">
                <a16:creationId xmlns:a16="http://schemas.microsoft.com/office/drawing/2014/main" id="{818393E3-E18F-45AF-AEA2-8FB9A08E9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6014" y="1463936"/>
            <a:ext cx="3319849" cy="3775240"/>
          </a:xfrm>
          <a:prstGeom prst="rect">
            <a:avLst/>
          </a:prstGeom>
          <a:noFill/>
          <a:ln w="57150">
            <a:solidFill>
              <a:srgbClr val="3745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apecio 16">
            <a:extLst>
              <a:ext uri="{FF2B5EF4-FFF2-40B4-BE49-F238E27FC236}">
                <a16:creationId xmlns:a16="http://schemas.microsoft.com/office/drawing/2014/main" id="{EDCDF092-50B4-4BAB-989B-09C9137D349C}"/>
              </a:ext>
            </a:extLst>
          </p:cNvPr>
          <p:cNvSpPr/>
          <p:nvPr/>
        </p:nvSpPr>
        <p:spPr>
          <a:xfrm>
            <a:off x="7181170" y="4874708"/>
            <a:ext cx="3509536" cy="418303"/>
          </a:xfrm>
          <a:prstGeom prst="trapezoid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apecio 22">
            <a:extLst>
              <a:ext uri="{FF2B5EF4-FFF2-40B4-BE49-F238E27FC236}">
                <a16:creationId xmlns:a16="http://schemas.microsoft.com/office/drawing/2014/main" id="{F3320DBF-328C-4E8C-980B-EC70B02688F1}"/>
              </a:ext>
            </a:extLst>
          </p:cNvPr>
          <p:cNvSpPr/>
          <p:nvPr/>
        </p:nvSpPr>
        <p:spPr>
          <a:xfrm rot="10800000">
            <a:off x="7181170" y="1115376"/>
            <a:ext cx="3509536" cy="418303"/>
          </a:xfrm>
          <a:prstGeom prst="trapezoid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88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90058D-DF46-41C7-9C9B-C94C9985DAE4}"/>
              </a:ext>
            </a:extLst>
          </p:cNvPr>
          <p:cNvSpPr/>
          <p:nvPr/>
        </p:nvSpPr>
        <p:spPr>
          <a:xfrm>
            <a:off x="-39979" y="1"/>
            <a:ext cx="515695" cy="6858000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5506463" y="827187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rgbClr val="F86F5C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331461" y="1121671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rgbClr val="F86F5C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CDF58-0A2E-437C-A5D9-A61B883AB4A7}"/>
              </a:ext>
            </a:extLst>
          </p:cNvPr>
          <p:cNvSpPr txBox="1"/>
          <p:nvPr/>
        </p:nvSpPr>
        <p:spPr>
          <a:xfrm>
            <a:off x="719591" y="3647494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37456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163D12-E1E8-4880-A976-5362EBBB28FF}"/>
              </a:ext>
            </a:extLst>
          </p:cNvPr>
          <p:cNvSpPr txBox="1"/>
          <p:nvPr/>
        </p:nvSpPr>
        <p:spPr>
          <a:xfrm>
            <a:off x="719592" y="3920013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3DE7E-448A-4D4F-83D2-9147952DB6AF}"/>
              </a:ext>
            </a:extLst>
          </p:cNvPr>
          <p:cNvSpPr txBox="1"/>
          <p:nvPr/>
        </p:nvSpPr>
        <p:spPr>
          <a:xfrm>
            <a:off x="3389251" y="3647494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37456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A48B5C-C8DD-4E12-8339-697DA33024C4}"/>
              </a:ext>
            </a:extLst>
          </p:cNvPr>
          <p:cNvSpPr txBox="1"/>
          <p:nvPr/>
        </p:nvSpPr>
        <p:spPr>
          <a:xfrm>
            <a:off x="3389252" y="3920013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5CAFF0-230D-434C-8273-65593D9E4A2A}"/>
              </a:ext>
            </a:extLst>
          </p:cNvPr>
          <p:cNvSpPr txBox="1"/>
          <p:nvPr/>
        </p:nvSpPr>
        <p:spPr>
          <a:xfrm>
            <a:off x="719591" y="5022147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F86F5C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788A28-B324-4EE8-9C29-291F282B8D00}"/>
              </a:ext>
            </a:extLst>
          </p:cNvPr>
          <p:cNvSpPr txBox="1"/>
          <p:nvPr/>
        </p:nvSpPr>
        <p:spPr>
          <a:xfrm>
            <a:off x="719592" y="5294666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E8FB3-F557-4264-A718-699DA466F80D}"/>
              </a:ext>
            </a:extLst>
          </p:cNvPr>
          <p:cNvSpPr txBox="1"/>
          <p:nvPr/>
        </p:nvSpPr>
        <p:spPr>
          <a:xfrm>
            <a:off x="3389251" y="5022147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F86F5C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CC6DE6-6B44-46E9-99CF-729C6D8DB30F}"/>
              </a:ext>
            </a:extLst>
          </p:cNvPr>
          <p:cNvSpPr txBox="1"/>
          <p:nvPr/>
        </p:nvSpPr>
        <p:spPr>
          <a:xfrm>
            <a:off x="3389252" y="5294666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719591" y="665147"/>
            <a:ext cx="3096001" cy="2668364"/>
            <a:chOff x="4822352" y="1916832"/>
            <a:chExt cx="3422056" cy="2668364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7B4F897-1CF4-4EFC-AD22-F00DAC979E94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2428030C-A944-491C-B47C-AD6044DF5FDE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rgbClr val="374562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rgbClr val="374562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rgbClr val="3745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EF7059D-DA5F-4A6A-9F56-7C6129E181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043757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rgbClr val="37456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6959204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098867" y="1968456"/>
            <a:ext cx="216118" cy="216118"/>
          </a:xfrm>
          <a:prstGeom prst="ellipse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5838372" y="1825365"/>
            <a:ext cx="549613" cy="549613"/>
          </a:xfrm>
          <a:prstGeom prst="ellipse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2169994" y="1742081"/>
            <a:ext cx="350869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4892745" y="3661611"/>
            <a:ext cx="549613" cy="549613"/>
          </a:xfrm>
          <a:prstGeom prst="ellipse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1224367" y="3578327"/>
            <a:ext cx="350869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5962199" y="5497857"/>
            <a:ext cx="549613" cy="549613"/>
          </a:xfrm>
          <a:prstGeom prst="ellipse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2293821" y="5414573"/>
            <a:ext cx="350869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142677" y="2743488"/>
            <a:ext cx="549613" cy="549613"/>
          </a:xfrm>
          <a:prstGeom prst="ellipse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1474299" y="2660203"/>
            <a:ext cx="350869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118294" y="4579734"/>
            <a:ext cx="549613" cy="549613"/>
          </a:xfrm>
          <a:prstGeom prst="ellipse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1449916" y="4496449"/>
            <a:ext cx="350869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069811" y="2886580"/>
            <a:ext cx="216118" cy="216118"/>
          </a:xfrm>
          <a:prstGeom prst="ellipse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6836935" y="3804702"/>
            <a:ext cx="216118" cy="216118"/>
          </a:xfrm>
          <a:prstGeom prst="ellipse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090263" y="4722826"/>
            <a:ext cx="216118" cy="216118"/>
          </a:xfrm>
          <a:prstGeom prst="ellipse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098867" y="5640948"/>
            <a:ext cx="216118" cy="216118"/>
          </a:xfrm>
          <a:prstGeom prst="ellipse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6703003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5840627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5599223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5838661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6764917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077615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5938561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256748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229151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042322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ángulo 10">
            <a:extLst>
              <a:ext uri="{FF2B5EF4-FFF2-40B4-BE49-F238E27FC236}">
                <a16:creationId xmlns:a16="http://schemas.microsoft.com/office/drawing/2014/main" id="{B751C5D4-D3F8-45B5-8CAA-E259D2C182AC}"/>
              </a:ext>
            </a:extLst>
          </p:cNvPr>
          <p:cNvSpPr/>
          <p:nvPr/>
        </p:nvSpPr>
        <p:spPr>
          <a:xfrm flipH="1">
            <a:off x="11223939" y="0"/>
            <a:ext cx="967188" cy="858914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Rectángulo 11">
            <a:extLst>
              <a:ext uri="{FF2B5EF4-FFF2-40B4-BE49-F238E27FC236}">
                <a16:creationId xmlns:a16="http://schemas.microsoft.com/office/drawing/2014/main" id="{64F00C46-5168-4610-B751-DA5AFEA06ADB}"/>
              </a:ext>
            </a:extLst>
          </p:cNvPr>
          <p:cNvSpPr/>
          <p:nvPr/>
        </p:nvSpPr>
        <p:spPr>
          <a:xfrm flipH="1">
            <a:off x="11790218" y="748536"/>
            <a:ext cx="400900" cy="610946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Diagrama de flujo: pantalla 44">
            <a:extLst>
              <a:ext uri="{FF2B5EF4-FFF2-40B4-BE49-F238E27FC236}">
                <a16:creationId xmlns:a16="http://schemas.microsoft.com/office/drawing/2014/main" id="{FFBD673C-E986-433C-977F-3D2E4A306D37}"/>
              </a:ext>
            </a:extLst>
          </p:cNvPr>
          <p:cNvSpPr/>
          <p:nvPr/>
        </p:nvSpPr>
        <p:spPr>
          <a:xfrm rot="10800000">
            <a:off x="7315104" y="2269958"/>
            <a:ext cx="4905548" cy="322414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1218 w 8333"/>
              <a:gd name="connsiteY0" fmla="*/ 5168 h 10000"/>
              <a:gd name="connsiteX1" fmla="*/ 0 w 8333"/>
              <a:gd name="connsiteY1" fmla="*/ 0 h 10000"/>
              <a:gd name="connsiteX2" fmla="*/ 6666 w 8333"/>
              <a:gd name="connsiteY2" fmla="*/ 0 h 10000"/>
              <a:gd name="connsiteX3" fmla="*/ 8333 w 8333"/>
              <a:gd name="connsiteY3" fmla="*/ 5000 h 10000"/>
              <a:gd name="connsiteX4" fmla="*/ 6666 w 8333"/>
              <a:gd name="connsiteY4" fmla="*/ 10000 h 10000"/>
              <a:gd name="connsiteX5" fmla="*/ 0 w 8333"/>
              <a:gd name="connsiteY5" fmla="*/ 10000 h 10000"/>
              <a:gd name="connsiteX6" fmla="*/ 1218 w 8333"/>
              <a:gd name="connsiteY6" fmla="*/ 51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3" h="10000">
                <a:moveTo>
                  <a:pt x="1218" y="5168"/>
                </a:moveTo>
                <a:lnTo>
                  <a:pt x="0" y="0"/>
                </a:lnTo>
                <a:lnTo>
                  <a:pt x="6666" y="0"/>
                </a:lnTo>
                <a:cubicBezTo>
                  <a:pt x="7587" y="0"/>
                  <a:pt x="8333" y="2239"/>
                  <a:pt x="8333" y="5000"/>
                </a:cubicBezTo>
                <a:cubicBezTo>
                  <a:pt x="8333" y="7761"/>
                  <a:pt x="7587" y="10000"/>
                  <a:pt x="6666" y="10000"/>
                </a:cubicBezTo>
                <a:lnTo>
                  <a:pt x="0" y="10000"/>
                </a:lnTo>
                <a:lnTo>
                  <a:pt x="1218" y="5168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Rectángulo 11">
            <a:extLst>
              <a:ext uri="{FF2B5EF4-FFF2-40B4-BE49-F238E27FC236}">
                <a16:creationId xmlns:a16="http://schemas.microsoft.com/office/drawing/2014/main" id="{12ED16C0-ED8D-4D9A-946A-DF9347CFEF37}"/>
              </a:ext>
            </a:extLst>
          </p:cNvPr>
          <p:cNvSpPr/>
          <p:nvPr/>
        </p:nvSpPr>
        <p:spPr>
          <a:xfrm flipH="1">
            <a:off x="-8745" y="374268"/>
            <a:ext cx="400900" cy="610946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924A617-1BEE-4932-B40E-F7B3F762A7FB}"/>
              </a:ext>
            </a:extLst>
          </p:cNvPr>
          <p:cNvSpPr/>
          <p:nvPr/>
        </p:nvSpPr>
        <p:spPr>
          <a:xfrm>
            <a:off x="0" y="0"/>
            <a:ext cx="8966578" cy="6871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66579"/>
              <a:gd name="f7" fmla="val 6871647"/>
              <a:gd name="f8" fmla="val 4299045"/>
              <a:gd name="f9" fmla="val 6858000"/>
              <a:gd name="f10" fmla="+- 0 0 -90"/>
              <a:gd name="f11" fmla="*/ f3 1 8966579"/>
              <a:gd name="f12" fmla="*/ f4 1 6871647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966579"/>
              <a:gd name="f21" fmla="*/ f17 1 6871647"/>
              <a:gd name="f22" fmla="*/ 0 f18 1"/>
              <a:gd name="f23" fmla="*/ 8966579 f18 1"/>
              <a:gd name="f24" fmla="*/ 0 f17 1"/>
              <a:gd name="f25" fmla="*/ 4299045 f18 1"/>
              <a:gd name="f26" fmla="*/ 6871647 f17 1"/>
              <a:gd name="f27" fmla="*/ 6858000 f17 1"/>
              <a:gd name="f28" fmla="+- f19 0 f1"/>
              <a:gd name="f29" fmla="*/ f22 1 8966579"/>
              <a:gd name="f30" fmla="*/ f23 1 8966579"/>
              <a:gd name="f31" fmla="*/ f24 1 6871647"/>
              <a:gd name="f32" fmla="*/ f25 1 8966579"/>
              <a:gd name="f33" fmla="*/ f26 1 6871647"/>
              <a:gd name="f34" fmla="*/ f27 1 6871647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1 1 f21"/>
              <a:gd name="f41" fmla="*/ f30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8966579" h="6871647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86F5C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055DA8-B156-4262-9159-5976D3AF7C02}"/>
              </a:ext>
            </a:extLst>
          </p:cNvPr>
          <p:cNvSpPr/>
          <p:nvPr/>
        </p:nvSpPr>
        <p:spPr>
          <a:xfrm>
            <a:off x="1211589" y="3300919"/>
            <a:ext cx="4250862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FFFFFF"/>
                </a:solidFill>
                <a:uFillTx/>
                <a:latin typeface="Oswald" pitchFamily="2"/>
                <a:ea typeface="Open Sans Light" pitchFamily="34"/>
                <a:cs typeface="Open Sans Light" pitchFamily="34"/>
              </a:rPr>
              <a:t>This is an example text. In this paragraph, resume the ideas. Remember that the slides are a visual support to make your presentation, for that reason they should be brief. 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5C62F5E0-49FD-4032-9E39-87919C816050}"/>
              </a:ext>
            </a:extLst>
          </p:cNvPr>
          <p:cNvSpPr txBox="1"/>
          <p:nvPr/>
        </p:nvSpPr>
        <p:spPr>
          <a:xfrm>
            <a:off x="1277956" y="2590687"/>
            <a:ext cx="329612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1200" cap="none" spc="0" baseline="0" dirty="0">
                <a:solidFill>
                  <a:srgbClr val="FFFFFF"/>
                </a:solidFill>
                <a:uFillTx/>
                <a:latin typeface="Oswald" pitchFamily="2"/>
              </a:rPr>
              <a:t>Sample Text</a:t>
            </a: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1A341BEC-F214-4F3E-B7CB-79EE23BCEB64}"/>
              </a:ext>
            </a:extLst>
          </p:cNvPr>
          <p:cNvSpPr txBox="1"/>
          <p:nvPr/>
        </p:nvSpPr>
        <p:spPr>
          <a:xfrm>
            <a:off x="1232355" y="1614062"/>
            <a:ext cx="348828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5400" b="0" i="0" u="none" strike="noStrike" kern="1200" cap="none" spc="0" baseline="0" dirty="0">
                <a:solidFill>
                  <a:srgbClr val="FFFFFF"/>
                </a:solidFill>
                <a:uFillTx/>
                <a:latin typeface="Oswald" pitchFamily="2"/>
              </a:rPr>
              <a:t>Title Slide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382A0DB-8E21-4176-ACD7-F7279A33B1B6}"/>
              </a:ext>
            </a:extLst>
          </p:cNvPr>
          <p:cNvSpPr/>
          <p:nvPr/>
        </p:nvSpPr>
        <p:spPr>
          <a:xfrm>
            <a:off x="1384630" y="3167198"/>
            <a:ext cx="418036" cy="457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EEEAD40-9489-4F93-BC2A-E1A57D6D80E2}"/>
              </a:ext>
            </a:extLst>
          </p:cNvPr>
          <p:cNvSpPr/>
          <p:nvPr/>
        </p:nvSpPr>
        <p:spPr>
          <a:xfrm>
            <a:off x="7591696" y="658303"/>
            <a:ext cx="1127756" cy="11277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9F0C533-5091-4643-9EF3-8206445CE8DF}"/>
              </a:ext>
            </a:extLst>
          </p:cNvPr>
          <p:cNvSpPr/>
          <p:nvPr/>
        </p:nvSpPr>
        <p:spPr>
          <a:xfrm>
            <a:off x="6702552" y="2123108"/>
            <a:ext cx="1127756" cy="11277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EB767B-4EF9-4BDF-BBEB-7FC22CE2D7A3}"/>
              </a:ext>
            </a:extLst>
          </p:cNvPr>
          <p:cNvSpPr/>
          <p:nvPr/>
        </p:nvSpPr>
        <p:spPr>
          <a:xfrm>
            <a:off x="5707547" y="3678018"/>
            <a:ext cx="1127756" cy="11277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1A933956-FFB0-4090-A88B-1C4861E518B6}"/>
              </a:ext>
            </a:extLst>
          </p:cNvPr>
          <p:cNvSpPr txBox="1"/>
          <p:nvPr/>
        </p:nvSpPr>
        <p:spPr>
          <a:xfrm>
            <a:off x="8964539" y="761201"/>
            <a:ext cx="24034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</a:rPr>
              <a:t>Title  Example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9A6DA4-5BBF-4CCA-BE41-753FBF4472E6}"/>
              </a:ext>
            </a:extLst>
          </p:cNvPr>
          <p:cNvSpPr/>
          <p:nvPr/>
        </p:nvSpPr>
        <p:spPr>
          <a:xfrm>
            <a:off x="8964539" y="1250533"/>
            <a:ext cx="3199165" cy="5355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  <a:ea typeface="Open Sans" pitchFamily="34"/>
                <a:cs typeface="Open Sans" pitchFamily="34"/>
              </a:rPr>
              <a:t>This is an example text. In this paragraphs resume the ideas.</a:t>
            </a:r>
            <a:endParaRPr lang="es-CO" sz="1800" b="0" i="0" u="none" strike="noStrike" kern="1200" cap="none" spc="0" baseline="0" dirty="0">
              <a:solidFill>
                <a:srgbClr val="7F7F7F"/>
              </a:solidFill>
              <a:uFillTx/>
              <a:latin typeface="Oswald" pitchFamily="2"/>
              <a:ea typeface="Open Sans" pitchFamily="34"/>
              <a:cs typeface="Open Sans" pitchFamily="34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AF95F50D-BCAB-4A31-BB82-DD81678183F5}"/>
              </a:ext>
            </a:extLst>
          </p:cNvPr>
          <p:cNvSpPr txBox="1"/>
          <p:nvPr/>
        </p:nvSpPr>
        <p:spPr>
          <a:xfrm>
            <a:off x="8026100" y="2228831"/>
            <a:ext cx="24034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</a:rPr>
              <a:t>Title  Example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AFBB756-95D0-41EE-B599-41E3BCBC463A}"/>
              </a:ext>
            </a:extLst>
          </p:cNvPr>
          <p:cNvSpPr/>
          <p:nvPr/>
        </p:nvSpPr>
        <p:spPr>
          <a:xfrm>
            <a:off x="8026100" y="2718163"/>
            <a:ext cx="3177713" cy="5355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  <a:ea typeface="Open Sans" pitchFamily="34"/>
                <a:cs typeface="Open Sans" pitchFamily="34"/>
              </a:rPr>
              <a:t>This is an example text. In this paragraphs resume the ideas.</a:t>
            </a:r>
            <a:endParaRPr lang="es-CO" sz="1800" b="0" i="0" u="none" strike="noStrike" kern="1200" cap="none" spc="0" baseline="0" dirty="0">
              <a:solidFill>
                <a:srgbClr val="7F7F7F"/>
              </a:solidFill>
              <a:uFillTx/>
              <a:latin typeface="Oswald" pitchFamily="2"/>
              <a:ea typeface="Open Sans" pitchFamily="34"/>
              <a:cs typeface="Open Sans" pitchFamily="34"/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66FF506-1873-49AD-B540-9978A0452EA2}"/>
              </a:ext>
            </a:extLst>
          </p:cNvPr>
          <p:cNvSpPr txBox="1"/>
          <p:nvPr/>
        </p:nvSpPr>
        <p:spPr>
          <a:xfrm>
            <a:off x="7102108" y="3802175"/>
            <a:ext cx="24034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</a:rPr>
              <a:t>Title  Example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739D9D9-756E-4DDA-B395-FA8AFAAC656F}"/>
              </a:ext>
            </a:extLst>
          </p:cNvPr>
          <p:cNvSpPr/>
          <p:nvPr/>
        </p:nvSpPr>
        <p:spPr>
          <a:xfrm>
            <a:off x="7102108" y="4291507"/>
            <a:ext cx="3249192" cy="5355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  <a:ea typeface="Open Sans" pitchFamily="34"/>
                <a:cs typeface="Open Sans" pitchFamily="34"/>
              </a:rPr>
              <a:t>This is an example text. In this paragraphs resume the ideas.</a:t>
            </a:r>
            <a:endParaRPr lang="es-CO" sz="1800" b="0" i="0" u="none" strike="noStrike" kern="1200" cap="none" spc="0" baseline="0" dirty="0">
              <a:solidFill>
                <a:srgbClr val="7F7F7F"/>
              </a:solidFill>
              <a:uFillTx/>
              <a:latin typeface="Oswald" pitchFamily="2"/>
              <a:ea typeface="Open Sans" pitchFamily="34"/>
              <a:cs typeface="Open Sans" pitchFamily="34"/>
            </a:endParaRPr>
          </a:p>
        </p:txBody>
      </p:sp>
      <p:sp>
        <p:nvSpPr>
          <p:cNvPr id="18" name="Elipse 22">
            <a:extLst>
              <a:ext uri="{FF2B5EF4-FFF2-40B4-BE49-F238E27FC236}">
                <a16:creationId xmlns:a16="http://schemas.microsoft.com/office/drawing/2014/main" id="{40BFFA8D-91D9-44B5-A040-F9DBCB5CFC22}"/>
              </a:ext>
            </a:extLst>
          </p:cNvPr>
          <p:cNvSpPr/>
          <p:nvPr/>
        </p:nvSpPr>
        <p:spPr>
          <a:xfrm>
            <a:off x="4650318" y="5214923"/>
            <a:ext cx="1127756" cy="11277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C477457D-9D9B-478E-BFB8-B9F0B9889EAD}"/>
              </a:ext>
            </a:extLst>
          </p:cNvPr>
          <p:cNvSpPr txBox="1"/>
          <p:nvPr/>
        </p:nvSpPr>
        <p:spPr>
          <a:xfrm>
            <a:off x="6044878" y="5339090"/>
            <a:ext cx="24034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</a:rPr>
              <a:t>Title  Example</a:t>
            </a:r>
          </a:p>
        </p:txBody>
      </p:sp>
      <p:sp>
        <p:nvSpPr>
          <p:cNvPr id="20" name="Rectángulo 24">
            <a:extLst>
              <a:ext uri="{FF2B5EF4-FFF2-40B4-BE49-F238E27FC236}">
                <a16:creationId xmlns:a16="http://schemas.microsoft.com/office/drawing/2014/main" id="{EDFEE144-F853-448E-AC55-2883A71C4363}"/>
              </a:ext>
            </a:extLst>
          </p:cNvPr>
          <p:cNvSpPr/>
          <p:nvPr/>
        </p:nvSpPr>
        <p:spPr>
          <a:xfrm>
            <a:off x="6044878" y="5828422"/>
            <a:ext cx="3249192" cy="5355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  <a:ea typeface="Open Sans" pitchFamily="34"/>
                <a:cs typeface="Open Sans" pitchFamily="34"/>
              </a:rPr>
              <a:t>This is an example text. In this paragraphs resume the ideas.</a:t>
            </a:r>
            <a:endParaRPr lang="es-CO" sz="1800" b="0" i="0" u="none" strike="noStrike" kern="1200" cap="none" spc="0" baseline="0" dirty="0">
              <a:solidFill>
                <a:srgbClr val="7F7F7F"/>
              </a:solidFill>
              <a:uFillTx/>
              <a:latin typeface="Oswald" pitchFamily="2"/>
              <a:ea typeface="Open Sans" pitchFamily="34"/>
              <a:cs typeface="Open Sans" pitchFamily="34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0760B68-CF70-4BA5-AA0B-E4CC3FCFCD7F}"/>
              </a:ext>
            </a:extLst>
          </p:cNvPr>
          <p:cNvSpPr/>
          <p:nvPr/>
        </p:nvSpPr>
        <p:spPr>
          <a:xfrm>
            <a:off x="6957870" y="2362617"/>
            <a:ext cx="636084" cy="637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1"/>
              <a:gd name="f7" fmla="val 622"/>
              <a:gd name="f8" fmla="val 615"/>
              <a:gd name="f9" fmla="val 125"/>
              <a:gd name="f10" fmla="val 538"/>
              <a:gd name="f11" fmla="val 201"/>
              <a:gd name="f12" fmla="val 449"/>
              <a:gd name="f13" fmla="val 435"/>
              <a:gd name="f14" fmla="val 215"/>
              <a:gd name="f15" fmla="val 382"/>
              <a:gd name="f16" fmla="val 269"/>
              <a:gd name="f17" fmla="val 321"/>
              <a:gd name="f18" fmla="val 330"/>
              <a:gd name="f19" fmla="val 316"/>
              <a:gd name="f20" fmla="val 334"/>
              <a:gd name="f21" fmla="val 311"/>
              <a:gd name="f22" fmla="val 336"/>
              <a:gd name="f23" fmla="val 305"/>
              <a:gd name="f24" fmla="val 300"/>
              <a:gd name="f25" fmla="val 294"/>
              <a:gd name="f26" fmla="val 290"/>
              <a:gd name="f27" fmla="val 329"/>
              <a:gd name="f28" fmla="val 282"/>
              <a:gd name="f29" fmla="val 307"/>
              <a:gd name="f30" fmla="val 291"/>
              <a:gd name="f31" fmla="val 299"/>
              <a:gd name="f32" fmla="val 419"/>
              <a:gd name="f33" fmla="val 171"/>
              <a:gd name="f34" fmla="val 82"/>
              <a:gd name="f35" fmla="val 445"/>
              <a:gd name="f36" fmla="val 56"/>
              <a:gd name="f37" fmla="val 495"/>
              <a:gd name="f38" fmla="val 5"/>
              <a:gd name="f39" fmla="val 496"/>
              <a:gd name="f40" fmla="val 497"/>
              <a:gd name="f41" fmla="val 4"/>
              <a:gd name="f42" fmla="val 498"/>
              <a:gd name="f43" fmla="val 3"/>
              <a:gd name="f44" fmla="val 499"/>
              <a:gd name="f45" fmla="val 2"/>
              <a:gd name="f46" fmla="val 500"/>
              <a:gd name="f47" fmla="val 501"/>
              <a:gd name="f48" fmla="val 1"/>
              <a:gd name="f49" fmla="val 502"/>
              <a:gd name="f50" fmla="val 503"/>
              <a:gd name="f51" fmla="val 504"/>
              <a:gd name="f52" fmla="val 505"/>
              <a:gd name="f53" fmla="val 506"/>
              <a:gd name="f54" fmla="val 507"/>
              <a:gd name="f55" fmla="val 508"/>
              <a:gd name="f56" fmla="val 509"/>
              <a:gd name="f57" fmla="val 510"/>
              <a:gd name="f58" fmla="val 511"/>
              <a:gd name="f59" fmla="val 512"/>
              <a:gd name="f60" fmla="val 513"/>
              <a:gd name="f61" fmla="val 514"/>
              <a:gd name="f62" fmla="val 515"/>
              <a:gd name="f63" fmla="val 516"/>
              <a:gd name="f64" fmla="val 517"/>
              <a:gd name="f65" fmla="val 518"/>
              <a:gd name="f66" fmla="val 519"/>
              <a:gd name="f67" fmla="val 520"/>
              <a:gd name="f68" fmla="val 521"/>
              <a:gd name="f69" fmla="val 522"/>
              <a:gd name="f70" fmla="val 523"/>
              <a:gd name="f71" fmla="val 6"/>
              <a:gd name="f72" fmla="val 524"/>
              <a:gd name="f73" fmla="val 7"/>
              <a:gd name="f74" fmla="val 8"/>
              <a:gd name="f75" fmla="val 525"/>
              <a:gd name="f76" fmla="val 9"/>
              <a:gd name="f77" fmla="val 526"/>
              <a:gd name="f78" fmla="val 10"/>
              <a:gd name="f79" fmla="val 11"/>
              <a:gd name="f80" fmla="val 527"/>
              <a:gd name="f81" fmla="val 12"/>
              <a:gd name="f82" fmla="val 13"/>
              <a:gd name="f83" fmla="val 14"/>
              <a:gd name="f84" fmla="val 528"/>
              <a:gd name="f85" fmla="val 15"/>
              <a:gd name="f86" fmla="val 16"/>
              <a:gd name="f87" fmla="val 17"/>
              <a:gd name="f88" fmla="val 18"/>
              <a:gd name="f89" fmla="val 19"/>
              <a:gd name="f90" fmla="val 529"/>
              <a:gd name="f91" fmla="val 91"/>
              <a:gd name="f92" fmla="val 531"/>
              <a:gd name="f93" fmla="val 601"/>
              <a:gd name="f94" fmla="val 92"/>
              <a:gd name="f95" fmla="val 605"/>
              <a:gd name="f96" fmla="val 609"/>
              <a:gd name="f97" fmla="val 93"/>
              <a:gd name="f98" fmla="val 611"/>
              <a:gd name="f99" fmla="val 95"/>
              <a:gd name="f100" fmla="val 612"/>
              <a:gd name="f101" fmla="val 96"/>
              <a:gd name="f102" fmla="val 613"/>
              <a:gd name="f103" fmla="val 97"/>
              <a:gd name="f104" fmla="val 614"/>
              <a:gd name="f105" fmla="val 616"/>
              <a:gd name="f106" fmla="val 99"/>
              <a:gd name="f107" fmla="val 617"/>
              <a:gd name="f108" fmla="val 100"/>
              <a:gd name="f109" fmla="val 618"/>
              <a:gd name="f110" fmla="val 102"/>
              <a:gd name="f111" fmla="val 619"/>
              <a:gd name="f112" fmla="val 103"/>
              <a:gd name="f113" fmla="val 105"/>
              <a:gd name="f114" fmla="val 620"/>
              <a:gd name="f115" fmla="val 107"/>
              <a:gd name="f116" fmla="val 113"/>
              <a:gd name="f117" fmla="val 119"/>
              <a:gd name="f118" fmla="val 302"/>
              <a:gd name="f119" fmla="val 150"/>
              <a:gd name="f120" fmla="val 208"/>
              <a:gd name="f121" fmla="val 131"/>
              <a:gd name="f122" fmla="val 227"/>
              <a:gd name="f123" fmla="val 415"/>
              <a:gd name="f124" fmla="val 491"/>
              <a:gd name="f125" fmla="val 395"/>
              <a:gd name="f126" fmla="val 472"/>
              <a:gd name="f127" fmla="val 298"/>
              <a:gd name="f128" fmla="val 467"/>
              <a:gd name="f129" fmla="val 276"/>
              <a:gd name="f130" fmla="val 459"/>
              <a:gd name="f131" fmla="val 255"/>
              <a:gd name="f132" fmla="val 397"/>
              <a:gd name="f133" fmla="val 317"/>
              <a:gd name="f134" fmla="val 318"/>
              <a:gd name="f135" fmla="val 319"/>
              <a:gd name="f136" fmla="val 374"/>
              <a:gd name="f137" fmla="val 354"/>
              <a:gd name="f138" fmla="val 417"/>
              <a:gd name="f139" fmla="val 249"/>
              <a:gd name="f140" fmla="val 206"/>
              <a:gd name="f141" fmla="val 268"/>
              <a:gd name="f142" fmla="val 248"/>
              <a:gd name="f143" fmla="val 225"/>
              <a:gd name="f144" fmla="val 301"/>
              <a:gd name="f145" fmla="val 364"/>
              <a:gd name="f146" fmla="val 162"/>
              <a:gd name="f147" fmla="val 344"/>
              <a:gd name="f148" fmla="val 155"/>
              <a:gd name="f149" fmla="val 323"/>
              <a:gd name="f150" fmla="val 570"/>
              <a:gd name="f151" fmla="val 233"/>
              <a:gd name="f152" fmla="val 561"/>
              <a:gd name="f153" fmla="val 242"/>
              <a:gd name="f154" fmla="val 550"/>
              <a:gd name="f155" fmla="val 246"/>
              <a:gd name="f156" fmla="val 270"/>
              <a:gd name="f157" fmla="val 295"/>
              <a:gd name="f158" fmla="val 439"/>
              <a:gd name="f159" fmla="val 420"/>
              <a:gd name="f160" fmla="val 536"/>
              <a:gd name="f161" fmla="val 183"/>
              <a:gd name="f162" fmla="val 86"/>
              <a:gd name="f163" fmla="val 202"/>
              <a:gd name="f164" fmla="val 327"/>
              <a:gd name="f165" fmla="val 351"/>
              <a:gd name="f166" fmla="val 110"/>
              <a:gd name="f167" fmla="val 118"/>
              <a:gd name="f168" fmla="val 70"/>
              <a:gd name="f169" fmla="val 378"/>
              <a:gd name="f170" fmla="val 59"/>
              <a:gd name="f171" fmla="val 387"/>
              <a:gd name="f172" fmla="val 50"/>
              <a:gd name="f173" fmla="val 401"/>
              <a:gd name="f174" fmla="val 36"/>
              <a:gd name="f175" fmla="val 370"/>
              <a:gd name="f176" fmla="val 25"/>
              <a:gd name="f177" fmla="val 135"/>
              <a:gd name="f178" fmla="val 154"/>
              <a:gd name="f179" fmla="val 487"/>
              <a:gd name="f180" fmla="val 468"/>
              <a:gd name="f181" fmla="val 603"/>
              <a:gd name="f182" fmla="val 285"/>
              <a:gd name="f183" fmla="val 597"/>
              <a:gd name="f184" fmla="val 250"/>
              <a:gd name="f185" fmla="val 585"/>
              <a:gd name="f186" fmla="val 218"/>
              <a:gd name="f187" fmla="+- 0 0 -90"/>
              <a:gd name="f188" fmla="*/ f3 1 621"/>
              <a:gd name="f189" fmla="*/ f4 1 622"/>
              <a:gd name="f190" fmla="val f5"/>
              <a:gd name="f191" fmla="val f6"/>
              <a:gd name="f192" fmla="val f7"/>
              <a:gd name="f193" fmla="*/ f187 f0 1"/>
              <a:gd name="f194" fmla="+- f192 0 f190"/>
              <a:gd name="f195" fmla="+- f191 0 f190"/>
              <a:gd name="f196" fmla="*/ f193 1 f2"/>
              <a:gd name="f197" fmla="*/ f195 1 621"/>
              <a:gd name="f198" fmla="*/ f194 1 622"/>
              <a:gd name="f199" fmla="*/ 538 f195 1"/>
              <a:gd name="f200" fmla="*/ 201 f194 1"/>
              <a:gd name="f201" fmla="*/ 435 f195 1"/>
              <a:gd name="f202" fmla="*/ 215 f194 1"/>
              <a:gd name="f203" fmla="*/ 321 f195 1"/>
              <a:gd name="f204" fmla="*/ 330 f194 1"/>
              <a:gd name="f205" fmla="*/ 290 f195 1"/>
              <a:gd name="f206" fmla="*/ 329 f194 1"/>
              <a:gd name="f207" fmla="*/ 419 f195 1"/>
              <a:gd name="f208" fmla="*/ 171 f194 1"/>
              <a:gd name="f209" fmla="*/ 445 f195 1"/>
              <a:gd name="f210" fmla="*/ 56 f194 1"/>
              <a:gd name="f211" fmla="*/ 497 f195 1"/>
              <a:gd name="f212" fmla="*/ 4 f194 1"/>
              <a:gd name="f213" fmla="*/ 500 f195 1"/>
              <a:gd name="f214" fmla="*/ 2 f194 1"/>
              <a:gd name="f215" fmla="*/ 502 f195 1"/>
              <a:gd name="f216" fmla="*/ 1 f194 1"/>
              <a:gd name="f217" fmla="*/ 505 f195 1"/>
              <a:gd name="f218" fmla="*/ 0 f194 1"/>
              <a:gd name="f219" fmla="*/ 508 f195 1"/>
              <a:gd name="f220" fmla="*/ 511 f195 1"/>
              <a:gd name="f221" fmla="*/ 513 f195 1"/>
              <a:gd name="f222" fmla="*/ 516 f195 1"/>
              <a:gd name="f223" fmla="*/ 518 f195 1"/>
              <a:gd name="f224" fmla="*/ 521 f195 1"/>
              <a:gd name="f225" fmla="*/ 522 f195 1"/>
              <a:gd name="f226" fmla="*/ 5 f194 1"/>
              <a:gd name="f227" fmla="*/ 524 f195 1"/>
              <a:gd name="f228" fmla="*/ 8 f194 1"/>
              <a:gd name="f229" fmla="*/ 526 f195 1"/>
              <a:gd name="f230" fmla="*/ 10 f194 1"/>
              <a:gd name="f231" fmla="*/ 527 f195 1"/>
              <a:gd name="f232" fmla="*/ 13 f194 1"/>
              <a:gd name="f233" fmla="*/ 528 f195 1"/>
              <a:gd name="f234" fmla="*/ 15 f194 1"/>
              <a:gd name="f235" fmla="*/ 19 f194 1"/>
              <a:gd name="f236" fmla="*/ 531 f195 1"/>
              <a:gd name="f237" fmla="*/ 91 f194 1"/>
              <a:gd name="f238" fmla="*/ 611 f195 1"/>
              <a:gd name="f239" fmla="*/ 95 f194 1"/>
              <a:gd name="f240" fmla="*/ 618 f195 1"/>
              <a:gd name="f241" fmla="*/ 102 f194 1"/>
              <a:gd name="f242" fmla="*/ 615 f195 1"/>
              <a:gd name="f243" fmla="*/ 125 f194 1"/>
              <a:gd name="f244" fmla="*/ 131 f195 1"/>
              <a:gd name="f245" fmla="*/ 321 f194 1"/>
              <a:gd name="f246" fmla="*/ 472 f195 1"/>
              <a:gd name="f247" fmla="*/ 397 f195 1"/>
              <a:gd name="f248" fmla="*/ 317 f194 1"/>
              <a:gd name="f249" fmla="*/ 302 f195 1"/>
              <a:gd name="f250" fmla="*/ 417 f194 1"/>
              <a:gd name="f251" fmla="*/ 301 f195 1"/>
              <a:gd name="f252" fmla="*/ 225 f194 1"/>
              <a:gd name="f253" fmla="*/ 150 f194 1"/>
              <a:gd name="f254" fmla="*/ 246 f194 1"/>
              <a:gd name="f255" fmla="*/ 517 f195 1"/>
              <a:gd name="f256" fmla="*/ 86 f195 1"/>
              <a:gd name="f257" fmla="*/ 374 f195 1"/>
              <a:gd name="f258" fmla="*/ 118 f194 1"/>
              <a:gd name="f259" fmla="*/ 387 f195 1"/>
              <a:gd name="f260" fmla="*/ 50 f194 1"/>
              <a:gd name="f261" fmla="*/ 622 f194 1"/>
              <a:gd name="f262" fmla="*/ 585 f195 1"/>
              <a:gd name="f263" fmla="*/ 218 f194 1"/>
              <a:gd name="f264" fmla="*/ 570 f195 1"/>
              <a:gd name="f265" fmla="*/ 233 f194 1"/>
              <a:gd name="f266" fmla="+- f196 0 f1"/>
              <a:gd name="f267" fmla="*/ f199 1 621"/>
              <a:gd name="f268" fmla="*/ f200 1 622"/>
              <a:gd name="f269" fmla="*/ f201 1 621"/>
              <a:gd name="f270" fmla="*/ f202 1 622"/>
              <a:gd name="f271" fmla="*/ f203 1 621"/>
              <a:gd name="f272" fmla="*/ f204 1 622"/>
              <a:gd name="f273" fmla="*/ f205 1 621"/>
              <a:gd name="f274" fmla="*/ f206 1 622"/>
              <a:gd name="f275" fmla="*/ f207 1 621"/>
              <a:gd name="f276" fmla="*/ f208 1 622"/>
              <a:gd name="f277" fmla="*/ f209 1 621"/>
              <a:gd name="f278" fmla="*/ f210 1 622"/>
              <a:gd name="f279" fmla="*/ f211 1 621"/>
              <a:gd name="f280" fmla="*/ f212 1 622"/>
              <a:gd name="f281" fmla="*/ f213 1 621"/>
              <a:gd name="f282" fmla="*/ f214 1 622"/>
              <a:gd name="f283" fmla="*/ f215 1 621"/>
              <a:gd name="f284" fmla="*/ f216 1 622"/>
              <a:gd name="f285" fmla="*/ f217 1 621"/>
              <a:gd name="f286" fmla="*/ f218 1 622"/>
              <a:gd name="f287" fmla="*/ f219 1 621"/>
              <a:gd name="f288" fmla="*/ f220 1 621"/>
              <a:gd name="f289" fmla="*/ f221 1 621"/>
              <a:gd name="f290" fmla="*/ f222 1 621"/>
              <a:gd name="f291" fmla="*/ f223 1 621"/>
              <a:gd name="f292" fmla="*/ f224 1 621"/>
              <a:gd name="f293" fmla="*/ f225 1 621"/>
              <a:gd name="f294" fmla="*/ f226 1 622"/>
              <a:gd name="f295" fmla="*/ f227 1 621"/>
              <a:gd name="f296" fmla="*/ f228 1 622"/>
              <a:gd name="f297" fmla="*/ f229 1 621"/>
              <a:gd name="f298" fmla="*/ f230 1 622"/>
              <a:gd name="f299" fmla="*/ f231 1 621"/>
              <a:gd name="f300" fmla="*/ f232 1 622"/>
              <a:gd name="f301" fmla="*/ f233 1 621"/>
              <a:gd name="f302" fmla="*/ f234 1 622"/>
              <a:gd name="f303" fmla="*/ f235 1 622"/>
              <a:gd name="f304" fmla="*/ f236 1 621"/>
              <a:gd name="f305" fmla="*/ f237 1 622"/>
              <a:gd name="f306" fmla="*/ f238 1 621"/>
              <a:gd name="f307" fmla="*/ f239 1 622"/>
              <a:gd name="f308" fmla="*/ f240 1 621"/>
              <a:gd name="f309" fmla="*/ f241 1 622"/>
              <a:gd name="f310" fmla="*/ f242 1 621"/>
              <a:gd name="f311" fmla="*/ f243 1 622"/>
              <a:gd name="f312" fmla="*/ f244 1 621"/>
              <a:gd name="f313" fmla="*/ f245 1 622"/>
              <a:gd name="f314" fmla="*/ f246 1 621"/>
              <a:gd name="f315" fmla="*/ f247 1 621"/>
              <a:gd name="f316" fmla="*/ f248 1 622"/>
              <a:gd name="f317" fmla="*/ f249 1 621"/>
              <a:gd name="f318" fmla="*/ f250 1 622"/>
              <a:gd name="f319" fmla="*/ f251 1 621"/>
              <a:gd name="f320" fmla="*/ f252 1 622"/>
              <a:gd name="f321" fmla="*/ f253 1 622"/>
              <a:gd name="f322" fmla="*/ f254 1 622"/>
              <a:gd name="f323" fmla="*/ f255 1 621"/>
              <a:gd name="f324" fmla="*/ f256 1 621"/>
              <a:gd name="f325" fmla="*/ f257 1 621"/>
              <a:gd name="f326" fmla="*/ f258 1 622"/>
              <a:gd name="f327" fmla="*/ f259 1 621"/>
              <a:gd name="f328" fmla="*/ f260 1 622"/>
              <a:gd name="f329" fmla="*/ f261 1 622"/>
              <a:gd name="f330" fmla="*/ f262 1 621"/>
              <a:gd name="f331" fmla="*/ f263 1 622"/>
              <a:gd name="f332" fmla="*/ f264 1 621"/>
              <a:gd name="f333" fmla="*/ f265 1 622"/>
              <a:gd name="f334" fmla="*/ 0 1 f197"/>
              <a:gd name="f335" fmla="*/ f191 1 f197"/>
              <a:gd name="f336" fmla="*/ 0 1 f198"/>
              <a:gd name="f337" fmla="*/ f192 1 f198"/>
              <a:gd name="f338" fmla="*/ f267 1 f197"/>
              <a:gd name="f339" fmla="*/ f268 1 f198"/>
              <a:gd name="f340" fmla="*/ f269 1 f197"/>
              <a:gd name="f341" fmla="*/ f270 1 f198"/>
              <a:gd name="f342" fmla="*/ f271 1 f197"/>
              <a:gd name="f343" fmla="*/ f272 1 f198"/>
              <a:gd name="f344" fmla="*/ f273 1 f197"/>
              <a:gd name="f345" fmla="*/ f274 1 f198"/>
              <a:gd name="f346" fmla="*/ f275 1 f197"/>
              <a:gd name="f347" fmla="*/ f276 1 f198"/>
              <a:gd name="f348" fmla="*/ f277 1 f197"/>
              <a:gd name="f349" fmla="*/ f278 1 f198"/>
              <a:gd name="f350" fmla="*/ f279 1 f197"/>
              <a:gd name="f351" fmla="*/ f280 1 f198"/>
              <a:gd name="f352" fmla="*/ f281 1 f197"/>
              <a:gd name="f353" fmla="*/ f282 1 f198"/>
              <a:gd name="f354" fmla="*/ f283 1 f197"/>
              <a:gd name="f355" fmla="*/ f284 1 f198"/>
              <a:gd name="f356" fmla="*/ f285 1 f197"/>
              <a:gd name="f357" fmla="*/ f286 1 f198"/>
              <a:gd name="f358" fmla="*/ f287 1 f197"/>
              <a:gd name="f359" fmla="*/ f288 1 f197"/>
              <a:gd name="f360" fmla="*/ f289 1 f197"/>
              <a:gd name="f361" fmla="*/ f290 1 f197"/>
              <a:gd name="f362" fmla="*/ f291 1 f197"/>
              <a:gd name="f363" fmla="*/ f292 1 f197"/>
              <a:gd name="f364" fmla="*/ f293 1 f197"/>
              <a:gd name="f365" fmla="*/ f294 1 f198"/>
              <a:gd name="f366" fmla="*/ f295 1 f197"/>
              <a:gd name="f367" fmla="*/ f296 1 f198"/>
              <a:gd name="f368" fmla="*/ f297 1 f197"/>
              <a:gd name="f369" fmla="*/ f298 1 f198"/>
              <a:gd name="f370" fmla="*/ f299 1 f197"/>
              <a:gd name="f371" fmla="*/ f300 1 f198"/>
              <a:gd name="f372" fmla="*/ f301 1 f197"/>
              <a:gd name="f373" fmla="*/ f302 1 f198"/>
              <a:gd name="f374" fmla="*/ f303 1 f198"/>
              <a:gd name="f375" fmla="*/ f304 1 f197"/>
              <a:gd name="f376" fmla="*/ f305 1 f198"/>
              <a:gd name="f377" fmla="*/ f306 1 f197"/>
              <a:gd name="f378" fmla="*/ f307 1 f198"/>
              <a:gd name="f379" fmla="*/ f308 1 f197"/>
              <a:gd name="f380" fmla="*/ f309 1 f198"/>
              <a:gd name="f381" fmla="*/ f310 1 f197"/>
              <a:gd name="f382" fmla="*/ f311 1 f198"/>
              <a:gd name="f383" fmla="*/ f312 1 f197"/>
              <a:gd name="f384" fmla="*/ f313 1 f198"/>
              <a:gd name="f385" fmla="*/ f314 1 f197"/>
              <a:gd name="f386" fmla="*/ f315 1 f197"/>
              <a:gd name="f387" fmla="*/ f316 1 f198"/>
              <a:gd name="f388" fmla="*/ f317 1 f197"/>
              <a:gd name="f389" fmla="*/ f318 1 f198"/>
              <a:gd name="f390" fmla="*/ f319 1 f197"/>
              <a:gd name="f391" fmla="*/ f320 1 f198"/>
              <a:gd name="f392" fmla="*/ f321 1 f198"/>
              <a:gd name="f393" fmla="*/ f322 1 f198"/>
              <a:gd name="f394" fmla="*/ f323 1 f197"/>
              <a:gd name="f395" fmla="*/ f324 1 f197"/>
              <a:gd name="f396" fmla="*/ f325 1 f197"/>
              <a:gd name="f397" fmla="*/ f326 1 f198"/>
              <a:gd name="f398" fmla="*/ f327 1 f197"/>
              <a:gd name="f399" fmla="*/ f328 1 f198"/>
              <a:gd name="f400" fmla="*/ f329 1 f198"/>
              <a:gd name="f401" fmla="*/ f330 1 f197"/>
              <a:gd name="f402" fmla="*/ f331 1 f198"/>
              <a:gd name="f403" fmla="*/ f332 1 f197"/>
              <a:gd name="f404" fmla="*/ f333 1 f198"/>
              <a:gd name="f405" fmla="*/ f334 f188 1"/>
              <a:gd name="f406" fmla="*/ f335 f188 1"/>
              <a:gd name="f407" fmla="*/ f337 f189 1"/>
              <a:gd name="f408" fmla="*/ f336 f189 1"/>
              <a:gd name="f409" fmla="*/ f338 f188 1"/>
              <a:gd name="f410" fmla="*/ f339 f189 1"/>
              <a:gd name="f411" fmla="*/ f340 f188 1"/>
              <a:gd name="f412" fmla="*/ f341 f189 1"/>
              <a:gd name="f413" fmla="*/ f342 f188 1"/>
              <a:gd name="f414" fmla="*/ f343 f189 1"/>
              <a:gd name="f415" fmla="*/ f344 f188 1"/>
              <a:gd name="f416" fmla="*/ f345 f189 1"/>
              <a:gd name="f417" fmla="*/ f346 f188 1"/>
              <a:gd name="f418" fmla="*/ f347 f189 1"/>
              <a:gd name="f419" fmla="*/ f348 f188 1"/>
              <a:gd name="f420" fmla="*/ f349 f189 1"/>
              <a:gd name="f421" fmla="*/ f350 f188 1"/>
              <a:gd name="f422" fmla="*/ f351 f189 1"/>
              <a:gd name="f423" fmla="*/ f352 f188 1"/>
              <a:gd name="f424" fmla="*/ f353 f189 1"/>
              <a:gd name="f425" fmla="*/ f354 f188 1"/>
              <a:gd name="f426" fmla="*/ f355 f189 1"/>
              <a:gd name="f427" fmla="*/ f356 f188 1"/>
              <a:gd name="f428" fmla="*/ f357 f189 1"/>
              <a:gd name="f429" fmla="*/ f358 f188 1"/>
              <a:gd name="f430" fmla="*/ f359 f188 1"/>
              <a:gd name="f431" fmla="*/ f360 f188 1"/>
              <a:gd name="f432" fmla="*/ f361 f188 1"/>
              <a:gd name="f433" fmla="*/ f362 f188 1"/>
              <a:gd name="f434" fmla="*/ f363 f188 1"/>
              <a:gd name="f435" fmla="*/ f364 f188 1"/>
              <a:gd name="f436" fmla="*/ f365 f189 1"/>
              <a:gd name="f437" fmla="*/ f366 f188 1"/>
              <a:gd name="f438" fmla="*/ f367 f189 1"/>
              <a:gd name="f439" fmla="*/ f368 f188 1"/>
              <a:gd name="f440" fmla="*/ f369 f189 1"/>
              <a:gd name="f441" fmla="*/ f370 f188 1"/>
              <a:gd name="f442" fmla="*/ f371 f189 1"/>
              <a:gd name="f443" fmla="*/ f372 f188 1"/>
              <a:gd name="f444" fmla="*/ f373 f189 1"/>
              <a:gd name="f445" fmla="*/ f374 f189 1"/>
              <a:gd name="f446" fmla="*/ f375 f188 1"/>
              <a:gd name="f447" fmla="*/ f376 f189 1"/>
              <a:gd name="f448" fmla="*/ f377 f188 1"/>
              <a:gd name="f449" fmla="*/ f378 f189 1"/>
              <a:gd name="f450" fmla="*/ f379 f188 1"/>
              <a:gd name="f451" fmla="*/ f380 f189 1"/>
              <a:gd name="f452" fmla="*/ f381 f188 1"/>
              <a:gd name="f453" fmla="*/ f382 f189 1"/>
              <a:gd name="f454" fmla="*/ f383 f188 1"/>
              <a:gd name="f455" fmla="*/ f384 f189 1"/>
              <a:gd name="f456" fmla="*/ f385 f188 1"/>
              <a:gd name="f457" fmla="*/ f386 f188 1"/>
              <a:gd name="f458" fmla="*/ f387 f189 1"/>
              <a:gd name="f459" fmla="*/ f388 f188 1"/>
              <a:gd name="f460" fmla="*/ f389 f189 1"/>
              <a:gd name="f461" fmla="*/ f390 f188 1"/>
              <a:gd name="f462" fmla="*/ f391 f189 1"/>
              <a:gd name="f463" fmla="*/ f392 f189 1"/>
              <a:gd name="f464" fmla="*/ f393 f189 1"/>
              <a:gd name="f465" fmla="*/ f394 f188 1"/>
              <a:gd name="f466" fmla="*/ f395 f188 1"/>
              <a:gd name="f467" fmla="*/ f396 f188 1"/>
              <a:gd name="f468" fmla="*/ f397 f189 1"/>
              <a:gd name="f469" fmla="*/ f398 f188 1"/>
              <a:gd name="f470" fmla="*/ f399 f189 1"/>
              <a:gd name="f471" fmla="*/ f400 f189 1"/>
              <a:gd name="f472" fmla="*/ f401 f188 1"/>
              <a:gd name="f473" fmla="*/ f402 f189 1"/>
              <a:gd name="f474" fmla="*/ f403 f188 1"/>
              <a:gd name="f475" fmla="*/ f404 f1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6">
                <a:pos x="f409" y="f410"/>
              </a:cxn>
              <a:cxn ang="f266">
                <a:pos x="f411" y="f412"/>
              </a:cxn>
              <a:cxn ang="f266">
                <a:pos x="f413" y="f414"/>
              </a:cxn>
              <a:cxn ang="f266">
                <a:pos x="f415" y="f416"/>
              </a:cxn>
              <a:cxn ang="f266">
                <a:pos x="f417" y="f418"/>
              </a:cxn>
              <a:cxn ang="f266">
                <a:pos x="f419" y="f420"/>
              </a:cxn>
              <a:cxn ang="f266">
                <a:pos x="f421" y="f422"/>
              </a:cxn>
              <a:cxn ang="f266">
                <a:pos x="f423" y="f424"/>
              </a:cxn>
              <a:cxn ang="f266">
                <a:pos x="f425" y="f426"/>
              </a:cxn>
              <a:cxn ang="f266">
                <a:pos x="f427" y="f428"/>
              </a:cxn>
              <a:cxn ang="f266">
                <a:pos x="f429" y="f428"/>
              </a:cxn>
              <a:cxn ang="f266">
                <a:pos x="f430" y="f428"/>
              </a:cxn>
              <a:cxn ang="f266">
                <a:pos x="f431" y="f428"/>
              </a:cxn>
              <a:cxn ang="f266">
                <a:pos x="f432" y="f426"/>
              </a:cxn>
              <a:cxn ang="f266">
                <a:pos x="f433" y="f424"/>
              </a:cxn>
              <a:cxn ang="f266">
                <a:pos x="f434" y="f422"/>
              </a:cxn>
              <a:cxn ang="f266">
                <a:pos x="f435" y="f436"/>
              </a:cxn>
              <a:cxn ang="f266">
                <a:pos x="f437" y="f438"/>
              </a:cxn>
              <a:cxn ang="f266">
                <a:pos x="f439" y="f440"/>
              </a:cxn>
              <a:cxn ang="f266">
                <a:pos x="f441" y="f442"/>
              </a:cxn>
              <a:cxn ang="f266">
                <a:pos x="f443" y="f444"/>
              </a:cxn>
              <a:cxn ang="f266">
                <a:pos x="f443" y="f445"/>
              </a:cxn>
              <a:cxn ang="f266">
                <a:pos x="f446" y="f447"/>
              </a:cxn>
              <a:cxn ang="f266">
                <a:pos x="f448" y="f449"/>
              </a:cxn>
              <a:cxn ang="f266">
                <a:pos x="f450" y="f451"/>
              </a:cxn>
              <a:cxn ang="f266">
                <a:pos x="f452" y="f453"/>
              </a:cxn>
              <a:cxn ang="f266">
                <a:pos x="f454" y="f455"/>
              </a:cxn>
              <a:cxn ang="f266">
                <a:pos x="f456" y="f455"/>
              </a:cxn>
              <a:cxn ang="f266">
                <a:pos x="f457" y="f458"/>
              </a:cxn>
              <a:cxn ang="f266">
                <a:pos x="f459" y="f460"/>
              </a:cxn>
              <a:cxn ang="f266">
                <a:pos x="f461" y="f462"/>
              </a:cxn>
              <a:cxn ang="f266">
                <a:pos x="f459" y="f463"/>
              </a:cxn>
              <a:cxn ang="f266">
                <a:pos x="f409" y="f464"/>
              </a:cxn>
              <a:cxn ang="f266">
                <a:pos x="f465" y="f455"/>
              </a:cxn>
              <a:cxn ang="f266">
                <a:pos x="f466" y="f455"/>
              </a:cxn>
              <a:cxn ang="f266">
                <a:pos x="f467" y="f468"/>
              </a:cxn>
              <a:cxn ang="f266">
                <a:pos x="f469" y="f470"/>
              </a:cxn>
              <a:cxn ang="f266">
                <a:pos x="f459" y="f445"/>
              </a:cxn>
              <a:cxn ang="f266">
                <a:pos x="f459" y="f471"/>
              </a:cxn>
              <a:cxn ang="f266">
                <a:pos x="f472" y="f473"/>
              </a:cxn>
              <a:cxn ang="f266">
                <a:pos x="f474" y="f475"/>
              </a:cxn>
            </a:cxnLst>
            <a:rect l="f405" t="f408" r="f406" b="f407"/>
            <a:pathLst>
              <a:path w="621" h="622">
                <a:moveTo>
                  <a:pt x="f8" y="f9"/>
                </a:moveTo>
                <a:cubicBezTo>
                  <a:pt x="f10" y="f11"/>
                  <a:pt x="f10" y="f11"/>
                  <a:pt x="f10" y="f11"/>
                </a:cubicBezTo>
                <a:cubicBezTo>
                  <a:pt x="f12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15" y="f16"/>
                  <a:pt x="f15" y="f16"/>
                  <a:pt x="f15" y="f16"/>
                </a:cubicBezTo>
                <a:cubicBezTo>
                  <a:pt x="f17" y="f18"/>
                  <a:pt x="f17" y="f18"/>
                  <a:pt x="f17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0"/>
                  <a:pt x="f26" y="f27"/>
                </a:cubicBezTo>
                <a:cubicBezTo>
                  <a:pt x="f28" y="f17"/>
                  <a:pt x="f28" y="f29"/>
                  <a:pt x="f30" y="f31"/>
                </a:cubicBezTo>
                <a:cubicBezTo>
                  <a:pt x="f32" y="f33"/>
                  <a:pt x="f32" y="f33"/>
                  <a:pt x="f32" y="f33"/>
                </a:cubicBezTo>
                <a:cubicBezTo>
                  <a:pt x="f32" y="f34"/>
                  <a:pt x="f32" y="f34"/>
                  <a:pt x="f32" y="f34"/>
                </a:cubicBezTo>
                <a:cubicBezTo>
                  <a:pt x="f35" y="f36"/>
                  <a:pt x="f35" y="f36"/>
                  <a:pt x="f35" y="f36"/>
                </a:cubicBezTo>
                <a:cubicBezTo>
                  <a:pt x="f37" y="f38"/>
                  <a:pt x="f37" y="f38"/>
                  <a:pt x="f37" y="f38"/>
                </a:cubicBezTo>
                <a:cubicBezTo>
                  <a:pt x="f39" y="f38"/>
                  <a:pt x="f40" y="f41"/>
                  <a:pt x="f40" y="f41"/>
                </a:cubicBezTo>
                <a:cubicBezTo>
                  <a:pt x="f42" y="f41"/>
                  <a:pt x="f42" y="f43"/>
                  <a:pt x="f42" y="f43"/>
                </a:cubicBezTo>
                <a:cubicBezTo>
                  <a:pt x="f44" y="f43"/>
                  <a:pt x="f44" y="f45"/>
                  <a:pt x="f46" y="f45"/>
                </a:cubicBezTo>
                <a:cubicBezTo>
                  <a:pt x="f46" y="f45"/>
                  <a:pt x="f46" y="f45"/>
                  <a:pt x="f46" y="f45"/>
                </a:cubicBezTo>
                <a:cubicBezTo>
                  <a:pt x="f47" y="f48"/>
                  <a:pt x="f49" y="f48"/>
                  <a:pt x="f49" y="f48"/>
                </a:cubicBezTo>
                <a:cubicBezTo>
                  <a:pt x="f50" y="f48"/>
                  <a:pt x="f50" y="f48"/>
                  <a:pt x="f50" y="f48"/>
                </a:cubicBezTo>
                <a:cubicBezTo>
                  <a:pt x="f51" y="f5"/>
                  <a:pt x="f52" y="f5"/>
                  <a:pt x="f52" y="f5"/>
                </a:cubicBezTo>
                <a:cubicBezTo>
                  <a:pt x="f52" y="f5"/>
                  <a:pt x="f53" y="f5"/>
                  <a:pt x="f53" y="f5"/>
                </a:cubicBezTo>
                <a:cubicBezTo>
                  <a:pt x="f53" y="f5"/>
                  <a:pt x="f54" y="f5"/>
                  <a:pt x="f55" y="f5"/>
                </a:cubicBezTo>
                <a:cubicBezTo>
                  <a:pt x="f55" y="f5"/>
                  <a:pt x="f55" y="f5"/>
                  <a:pt x="f55" y="f5"/>
                </a:cubicBezTo>
                <a:cubicBezTo>
                  <a:pt x="f56" y="f5"/>
                  <a:pt x="f57" y="f5"/>
                  <a:pt x="f58" y="f5"/>
                </a:cubicBezTo>
                <a:cubicBezTo>
                  <a:pt x="f58" y="f5"/>
                  <a:pt x="f58" y="f5"/>
                  <a:pt x="f58" y="f5"/>
                </a:cubicBezTo>
                <a:cubicBezTo>
                  <a:pt x="f59" y="f5"/>
                  <a:pt x="f59" y="f5"/>
                  <a:pt x="f60" y="f5"/>
                </a:cubicBezTo>
                <a:cubicBezTo>
                  <a:pt x="f60" y="f5"/>
                  <a:pt x="f60" y="f5"/>
                  <a:pt x="f61" y="f5"/>
                </a:cubicBezTo>
                <a:cubicBezTo>
                  <a:pt x="f61" y="f48"/>
                  <a:pt x="f62" y="f48"/>
                  <a:pt x="f63" y="f48"/>
                </a:cubicBezTo>
                <a:cubicBezTo>
                  <a:pt x="f63" y="f48"/>
                  <a:pt x="f63" y="f48"/>
                  <a:pt x="f63" y="f48"/>
                </a:cubicBezTo>
                <a:cubicBezTo>
                  <a:pt x="f64" y="f45"/>
                  <a:pt x="f64" y="f45"/>
                  <a:pt x="f65" y="f45"/>
                </a:cubicBezTo>
                <a:cubicBezTo>
                  <a:pt x="f65" y="f45"/>
                  <a:pt x="f65" y="f45"/>
                  <a:pt x="f66" y="f43"/>
                </a:cubicBezTo>
                <a:cubicBezTo>
                  <a:pt x="f66" y="f43"/>
                  <a:pt x="f67" y="f43"/>
                  <a:pt x="f68" y="f41"/>
                </a:cubicBezTo>
                <a:cubicBezTo>
                  <a:pt x="f68" y="f41"/>
                  <a:pt x="f68" y="f41"/>
                  <a:pt x="f68" y="f41"/>
                </a:cubicBezTo>
                <a:cubicBezTo>
                  <a:pt x="f68" y="f41"/>
                  <a:pt x="f69" y="f38"/>
                  <a:pt x="f69" y="f38"/>
                </a:cubicBezTo>
                <a:cubicBezTo>
                  <a:pt x="f70" y="f71"/>
                  <a:pt x="f70" y="f71"/>
                  <a:pt x="f70" y="f71"/>
                </a:cubicBezTo>
                <a:cubicBezTo>
                  <a:pt x="f70" y="f71"/>
                  <a:pt x="f72" y="f73"/>
                  <a:pt x="f72" y="f74"/>
                </a:cubicBezTo>
                <a:cubicBezTo>
                  <a:pt x="f72" y="f74"/>
                  <a:pt x="f72" y="f74"/>
                  <a:pt x="f72" y="f74"/>
                </a:cubicBezTo>
                <a:cubicBezTo>
                  <a:pt x="f75" y="f74"/>
                  <a:pt x="f75" y="f76"/>
                  <a:pt x="f77" y="f78"/>
                </a:cubicBezTo>
                <a:cubicBezTo>
                  <a:pt x="f77" y="f78"/>
                  <a:pt x="f77" y="f78"/>
                  <a:pt x="f77" y="f78"/>
                </a:cubicBezTo>
                <a:cubicBezTo>
                  <a:pt x="f77" y="f79"/>
                  <a:pt x="f80" y="f81"/>
                  <a:pt x="f80" y="f82"/>
                </a:cubicBezTo>
                <a:cubicBezTo>
                  <a:pt x="f80" y="f82"/>
                  <a:pt x="f80" y="f82"/>
                  <a:pt x="f80" y="f82"/>
                </a:cubicBezTo>
                <a:cubicBezTo>
                  <a:pt x="f80" y="f83"/>
                  <a:pt x="f80" y="f83"/>
                  <a:pt x="f84" y="f85"/>
                </a:cubicBezTo>
                <a:cubicBezTo>
                  <a:pt x="f84" y="f85"/>
                  <a:pt x="f84" y="f86"/>
                  <a:pt x="f84" y="f86"/>
                </a:cubicBezTo>
                <a:cubicBezTo>
                  <a:pt x="f84" y="f87"/>
                  <a:pt x="f84" y="f88"/>
                  <a:pt x="f84" y="f89"/>
                </a:cubicBezTo>
                <a:cubicBezTo>
                  <a:pt x="f90" y="f91"/>
                  <a:pt x="f90" y="f91"/>
                  <a:pt x="f90" y="f91"/>
                </a:cubicBezTo>
                <a:cubicBezTo>
                  <a:pt x="f92" y="f91"/>
                  <a:pt x="f92" y="f91"/>
                  <a:pt x="f92" y="f91"/>
                </a:cubicBezTo>
                <a:cubicBezTo>
                  <a:pt x="f93" y="f94"/>
                  <a:pt x="f93" y="f94"/>
                  <a:pt x="f93" y="f94"/>
                </a:cubicBezTo>
                <a:cubicBezTo>
                  <a:pt x="f95" y="f94"/>
                  <a:pt x="f96" y="f97"/>
                  <a:pt x="f98" y="f99"/>
                </a:cubicBezTo>
                <a:cubicBezTo>
                  <a:pt x="f100" y="f101"/>
                  <a:pt x="f102" y="f103"/>
                  <a:pt x="f104" y="f103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1" y="f113"/>
                  <a:pt x="f114" y="f115"/>
                </a:cubicBezTo>
                <a:cubicBezTo>
                  <a:pt x="f6" y="f116"/>
                  <a:pt x="f114" y="f117"/>
                  <a:pt x="f8" y="f9"/>
                </a:cubicBezTo>
                <a:close/>
                <a:moveTo>
                  <a:pt x="f118" y="f119"/>
                </a:moveTo>
                <a:cubicBezTo>
                  <a:pt x="f120" y="f119"/>
                  <a:pt x="f121" y="f122"/>
                  <a:pt x="f121" y="f17"/>
                </a:cubicBezTo>
                <a:cubicBezTo>
                  <a:pt x="f121" y="f123"/>
                  <a:pt x="f120" y="f124"/>
                  <a:pt x="f118" y="f124"/>
                </a:cubicBezTo>
                <a:cubicBezTo>
                  <a:pt x="f125" y="f124"/>
                  <a:pt x="f126" y="f123"/>
                  <a:pt x="f126" y="f17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2" y="f133"/>
                  <a:pt x="f132" y="f133"/>
                </a:cubicBezTo>
                <a:cubicBezTo>
                  <a:pt x="f132" y="f134"/>
                  <a:pt x="f132" y="f135"/>
                  <a:pt x="f132" y="f17"/>
                </a:cubicBezTo>
                <a:cubicBezTo>
                  <a:pt x="f132" y="f136"/>
                  <a:pt x="f137" y="f138"/>
                  <a:pt x="f118" y="f138"/>
                </a:cubicBezTo>
                <a:cubicBezTo>
                  <a:pt x="f139" y="f138"/>
                  <a:pt x="f140" y="f136"/>
                  <a:pt x="f140" y="f17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6"/>
                  <a:pt x="f145" y="f146"/>
                  <a:pt x="f145" y="f146"/>
                </a:cubicBezTo>
                <a:cubicBezTo>
                  <a:pt x="f147" y="f148"/>
                  <a:pt x="f149" y="f119"/>
                  <a:pt x="f118" y="f119"/>
                </a:cubicBezTo>
                <a:close/>
                <a:moveTo>
                  <a:pt x="f150" y="f151"/>
                </a:moveTo>
                <a:cubicBezTo>
                  <a:pt x="f152" y="f153"/>
                  <a:pt x="f154" y="f155"/>
                  <a:pt x="f10" y="f155"/>
                </a:cubicBezTo>
                <a:cubicBezTo>
                  <a:pt x="f50" y="f155"/>
                  <a:pt x="f50" y="f155"/>
                  <a:pt x="f50" y="f155"/>
                </a:cubicBezTo>
                <a:cubicBezTo>
                  <a:pt x="f59" y="f156"/>
                  <a:pt x="f64" y="f157"/>
                  <a:pt x="f64" y="f17"/>
                </a:cubicBezTo>
                <a:cubicBezTo>
                  <a:pt x="f64" y="f158"/>
                  <a:pt x="f159" y="f160"/>
                  <a:pt x="f118" y="f160"/>
                </a:cubicBezTo>
                <a:cubicBezTo>
                  <a:pt x="f161" y="f160"/>
                  <a:pt x="f162" y="f158"/>
                  <a:pt x="f162" y="f17"/>
                </a:cubicBezTo>
                <a:cubicBezTo>
                  <a:pt x="f162" y="f163"/>
                  <a:pt x="f161" y="f113"/>
                  <a:pt x="f118" y="f113"/>
                </a:cubicBezTo>
                <a:cubicBezTo>
                  <a:pt x="f164" y="f113"/>
                  <a:pt x="f165" y="f166"/>
                  <a:pt x="f136" y="f167"/>
                </a:cubicBezTo>
                <a:cubicBezTo>
                  <a:pt x="f136" y="f34"/>
                  <a:pt x="f136" y="f34"/>
                  <a:pt x="f136" y="f34"/>
                </a:cubicBezTo>
                <a:cubicBezTo>
                  <a:pt x="f136" y="f168"/>
                  <a:pt x="f169" y="f170"/>
                  <a:pt x="f171" y="f172"/>
                </a:cubicBezTo>
                <a:cubicBezTo>
                  <a:pt x="f173" y="f174"/>
                  <a:pt x="f173" y="f174"/>
                  <a:pt x="f173" y="f174"/>
                </a:cubicBezTo>
                <a:cubicBezTo>
                  <a:pt x="f175" y="f176"/>
                  <a:pt x="f22" y="f89"/>
                  <a:pt x="f118" y="f89"/>
                </a:cubicBezTo>
                <a:cubicBezTo>
                  <a:pt x="f177" y="f89"/>
                  <a:pt x="f5" y="f178"/>
                  <a:pt x="f5" y="f17"/>
                </a:cubicBezTo>
                <a:cubicBezTo>
                  <a:pt x="f5" y="f179"/>
                  <a:pt x="f177" y="f7"/>
                  <a:pt x="f118" y="f7"/>
                </a:cubicBezTo>
                <a:cubicBezTo>
                  <a:pt x="f180" y="f7"/>
                  <a:pt x="f181" y="f179"/>
                  <a:pt x="f181" y="f17"/>
                </a:cubicBezTo>
                <a:cubicBezTo>
                  <a:pt x="f181" y="f182"/>
                  <a:pt x="f183" y="f184"/>
                  <a:pt x="f185" y="f186"/>
                </a:cubicBezTo>
                <a:lnTo>
                  <a:pt x="f150" y="f151"/>
                </a:lnTo>
                <a:close/>
                <a:moveTo>
                  <a:pt x="f150" y="f151"/>
                </a:moveTo>
                <a:cubicBezTo>
                  <a:pt x="f150" y="f151"/>
                  <a:pt x="f150" y="f151"/>
                  <a:pt x="f150" y="f151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B0FECA3-2675-4BC9-A21B-02CCCE7DE8D9}"/>
              </a:ext>
            </a:extLst>
          </p:cNvPr>
          <p:cNvSpPr/>
          <p:nvPr/>
        </p:nvSpPr>
        <p:spPr>
          <a:xfrm>
            <a:off x="6044878" y="3863138"/>
            <a:ext cx="444114" cy="63798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73"/>
              <a:gd name="f8" fmla="val 680"/>
              <a:gd name="f9" fmla="val 137"/>
              <a:gd name="f10" fmla="val 134"/>
              <a:gd name="f11" fmla="val 105"/>
              <a:gd name="f12" fmla="val 100"/>
              <a:gd name="f13" fmla="val 141"/>
              <a:gd name="f14" fmla="val 96"/>
              <a:gd name="f15" fmla="val 146"/>
              <a:gd name="f16" fmla="val 326"/>
              <a:gd name="f17" fmla="val 332"/>
              <a:gd name="f18" fmla="val 336"/>
              <a:gd name="f19" fmla="val 140"/>
              <a:gd name="f20" fmla="val 144"/>
              <a:gd name="f21" fmla="val 292"/>
              <a:gd name="f22" fmla="val 51"/>
              <a:gd name="f23" fmla="val 289"/>
              <a:gd name="f24" fmla="val 22"/>
              <a:gd name="f25" fmla="val 265"/>
              <a:gd name="f26" fmla="val 236"/>
              <a:gd name="f27" fmla="val 207"/>
              <a:gd name="f28" fmla="val 183"/>
              <a:gd name="f29" fmla="val 181"/>
              <a:gd name="f30" fmla="val 166"/>
              <a:gd name="f31" fmla="val 620"/>
              <a:gd name="f32" fmla="val 653"/>
              <a:gd name="f33" fmla="val 446"/>
              <a:gd name="f34" fmla="val 413"/>
              <a:gd name="f35" fmla="val 60"/>
              <a:gd name="f36" fmla="val 27"/>
              <a:gd name="f37" fmla="val 132"/>
              <a:gd name="f38" fmla="val 92"/>
              <a:gd name="f39" fmla="val 164"/>
              <a:gd name="f40" fmla="val 116"/>
              <a:gd name="f41" fmla="val 189"/>
              <a:gd name="f42" fmla="val 357"/>
              <a:gd name="f43" fmla="val 381"/>
              <a:gd name="f44" fmla="val 161"/>
              <a:gd name="f45" fmla="val 430"/>
              <a:gd name="f46" fmla="val 150"/>
              <a:gd name="f47" fmla="val 423"/>
              <a:gd name="f48" fmla="val 136"/>
              <a:gd name="f49" fmla="val 427"/>
              <a:gd name="f50" fmla="val 130"/>
              <a:gd name="f51" fmla="val 437"/>
              <a:gd name="f52" fmla="val 108"/>
              <a:gd name="f53" fmla="val 472"/>
              <a:gd name="f54" fmla="val 97"/>
              <a:gd name="f55" fmla="val 463"/>
              <a:gd name="f56" fmla="val 88"/>
              <a:gd name="f57" fmla="val 455"/>
              <a:gd name="f58" fmla="val 74"/>
              <a:gd name="f59" fmla="val 457"/>
              <a:gd name="f60" fmla="val 66"/>
              <a:gd name="f61" fmla="val 467"/>
              <a:gd name="f62" fmla="val 58"/>
              <a:gd name="f63" fmla="val 477"/>
              <a:gd name="f64" fmla="val 491"/>
              <a:gd name="f65" fmla="val 70"/>
              <a:gd name="f66" fmla="val 498"/>
              <a:gd name="f67" fmla="val 523"/>
              <a:gd name="f68" fmla="val 104"/>
              <a:gd name="f69" fmla="val 526"/>
              <a:gd name="f70" fmla="val 109"/>
              <a:gd name="f71" fmla="val 528"/>
              <a:gd name="f72" fmla="val 114"/>
              <a:gd name="f73" fmla="val 117"/>
              <a:gd name="f74" fmla="val 527"/>
              <a:gd name="f75" fmla="val 118"/>
              <a:gd name="f76" fmla="val 125"/>
              <a:gd name="f77" fmla="val 522"/>
              <a:gd name="f78" fmla="val 133"/>
              <a:gd name="f79" fmla="val 517"/>
              <a:gd name="f80" fmla="val 168"/>
              <a:gd name="f81" fmla="val 461"/>
              <a:gd name="f82" fmla="val 175"/>
              <a:gd name="f83" fmla="val 450"/>
              <a:gd name="f84" fmla="val 171"/>
              <a:gd name="f85" fmla="val 436"/>
              <a:gd name="f86" fmla="val 268"/>
              <a:gd name="f87" fmla="val 261"/>
              <a:gd name="f88" fmla="val 275"/>
              <a:gd name="f89" fmla="val 310"/>
              <a:gd name="f90" fmla="val 301"/>
              <a:gd name="f91" fmla="val 293"/>
              <a:gd name="f92" fmla="val 295"/>
              <a:gd name="f93" fmla="val 305"/>
              <a:gd name="f94" fmla="val 315"/>
              <a:gd name="f95" fmla="val 329"/>
              <a:gd name="f96" fmla="val 361"/>
              <a:gd name="f97" fmla="val 364"/>
              <a:gd name="f98" fmla="val 366"/>
              <a:gd name="f99" fmla="val 365"/>
              <a:gd name="f100" fmla="val 355"/>
              <a:gd name="f101" fmla="val 299"/>
              <a:gd name="f102" fmla="val 288"/>
              <a:gd name="f103" fmla="val 274"/>
              <a:gd name="f104" fmla="val 394"/>
              <a:gd name="f105" fmla="val 505"/>
              <a:gd name="f106" fmla="val 493"/>
              <a:gd name="f107" fmla="val 384"/>
              <a:gd name="f108" fmla="val 483"/>
              <a:gd name="f109" fmla="val 371"/>
              <a:gd name="f110" fmla="val 224"/>
              <a:gd name="f111" fmla="val 212"/>
              <a:gd name="f112" fmla="val 202"/>
              <a:gd name="f113" fmla="val 343"/>
              <a:gd name="f114" fmla="val 331"/>
              <a:gd name="f115" fmla="val 321"/>
              <a:gd name="f116" fmla="+- 0 0 -90"/>
              <a:gd name="f117" fmla="*/ f4 1 473"/>
              <a:gd name="f118" fmla="*/ f5 1 680"/>
              <a:gd name="f119" fmla="val f6"/>
              <a:gd name="f120" fmla="val f7"/>
              <a:gd name="f121" fmla="val f8"/>
              <a:gd name="f122" fmla="*/ f116 f0 1"/>
              <a:gd name="f123" fmla="+- f121 0 f119"/>
              <a:gd name="f124" fmla="+- f120 0 f119"/>
              <a:gd name="f125" fmla="*/ f122 1 f3"/>
              <a:gd name="f126" fmla="*/ f124 1 473"/>
              <a:gd name="f127" fmla="*/ f123 1 680"/>
              <a:gd name="f128" fmla="*/ 137 f124 1"/>
              <a:gd name="f129" fmla="*/ 105 f123 1"/>
              <a:gd name="f130" fmla="*/ 326 f124 1"/>
              <a:gd name="f131" fmla="*/ 96 f123 1"/>
              <a:gd name="f132" fmla="*/ 336 f124 1"/>
              <a:gd name="f133" fmla="*/ 134 f123 1"/>
              <a:gd name="f134" fmla="*/ 146 f124 1"/>
              <a:gd name="f135" fmla="*/ 144 f123 1"/>
              <a:gd name="f136" fmla="*/ 292 f124 1"/>
              <a:gd name="f137" fmla="*/ 51 f123 1"/>
              <a:gd name="f138" fmla="*/ 181 f124 1"/>
              <a:gd name="f139" fmla="*/ 473 f124 1"/>
              <a:gd name="f140" fmla="*/ 166 f123 1"/>
              <a:gd name="f141" fmla="*/ 413 f124 1"/>
              <a:gd name="f142" fmla="*/ 680 f123 1"/>
              <a:gd name="f143" fmla="*/ 0 f124 1"/>
              <a:gd name="f144" fmla="*/ 620 f123 1"/>
              <a:gd name="f145" fmla="*/ 60 f124 1"/>
              <a:gd name="f146" fmla="*/ 92 f124 1"/>
              <a:gd name="f147" fmla="*/ 189 f123 1"/>
              <a:gd name="f148" fmla="*/ 381 f124 1"/>
              <a:gd name="f149" fmla="*/ 130 f124 1"/>
              <a:gd name="f150" fmla="*/ 437 f123 1"/>
              <a:gd name="f151" fmla="*/ 97 f124 1"/>
              <a:gd name="f152" fmla="*/ 463 f123 1"/>
              <a:gd name="f153" fmla="*/ 70 f124 1"/>
              <a:gd name="f154" fmla="*/ 498 f123 1"/>
              <a:gd name="f155" fmla="*/ 114 f124 1"/>
              <a:gd name="f156" fmla="*/ 528 f123 1"/>
              <a:gd name="f157" fmla="*/ 133 f124 1"/>
              <a:gd name="f158" fmla="*/ 517 f123 1"/>
              <a:gd name="f159" fmla="*/ 161 f124 1"/>
              <a:gd name="f160" fmla="*/ 430 f123 1"/>
              <a:gd name="f161" fmla="*/ 275 f123 1"/>
              <a:gd name="f162" fmla="*/ 301 f123 1"/>
              <a:gd name="f163" fmla="*/ 336 f123 1"/>
              <a:gd name="f164" fmla="*/ 366 f123 1"/>
              <a:gd name="f165" fmla="*/ 355 f123 1"/>
              <a:gd name="f166" fmla="*/ 268 f123 1"/>
              <a:gd name="f167" fmla="*/ 371 f124 1"/>
              <a:gd name="f168" fmla="*/ 483 f123 1"/>
              <a:gd name="f169" fmla="*/ 202 f124 1"/>
              <a:gd name="f170" fmla="*/ 505 f123 1"/>
              <a:gd name="f171" fmla="*/ 394 f124 1"/>
              <a:gd name="f172" fmla="*/ 343 f123 1"/>
              <a:gd name="f173" fmla="*/ 224 f124 1"/>
              <a:gd name="f174" fmla="*/ 321 f123 1"/>
              <a:gd name="f175" fmla="+- f125 0 f1"/>
              <a:gd name="f176" fmla="*/ f128 1 473"/>
              <a:gd name="f177" fmla="*/ f129 1 680"/>
              <a:gd name="f178" fmla="*/ f130 1 473"/>
              <a:gd name="f179" fmla="*/ f131 1 680"/>
              <a:gd name="f180" fmla="*/ f132 1 473"/>
              <a:gd name="f181" fmla="*/ f133 1 680"/>
              <a:gd name="f182" fmla="*/ f134 1 473"/>
              <a:gd name="f183" fmla="*/ f135 1 680"/>
              <a:gd name="f184" fmla="*/ f136 1 473"/>
              <a:gd name="f185" fmla="*/ f137 1 680"/>
              <a:gd name="f186" fmla="*/ f138 1 473"/>
              <a:gd name="f187" fmla="*/ f139 1 473"/>
              <a:gd name="f188" fmla="*/ f140 1 680"/>
              <a:gd name="f189" fmla="*/ f141 1 473"/>
              <a:gd name="f190" fmla="*/ f142 1 680"/>
              <a:gd name="f191" fmla="*/ f143 1 473"/>
              <a:gd name="f192" fmla="*/ f144 1 680"/>
              <a:gd name="f193" fmla="*/ f145 1 473"/>
              <a:gd name="f194" fmla="*/ f146 1 473"/>
              <a:gd name="f195" fmla="*/ f147 1 680"/>
              <a:gd name="f196" fmla="*/ f148 1 473"/>
              <a:gd name="f197" fmla="*/ f149 1 473"/>
              <a:gd name="f198" fmla="*/ f150 1 680"/>
              <a:gd name="f199" fmla="*/ f151 1 473"/>
              <a:gd name="f200" fmla="*/ f152 1 680"/>
              <a:gd name="f201" fmla="*/ f153 1 473"/>
              <a:gd name="f202" fmla="*/ f154 1 680"/>
              <a:gd name="f203" fmla="*/ f155 1 473"/>
              <a:gd name="f204" fmla="*/ f156 1 680"/>
              <a:gd name="f205" fmla="*/ f157 1 473"/>
              <a:gd name="f206" fmla="*/ f158 1 680"/>
              <a:gd name="f207" fmla="*/ f159 1 473"/>
              <a:gd name="f208" fmla="*/ f160 1 680"/>
              <a:gd name="f209" fmla="*/ f161 1 680"/>
              <a:gd name="f210" fmla="*/ f162 1 680"/>
              <a:gd name="f211" fmla="*/ f163 1 680"/>
              <a:gd name="f212" fmla="*/ f164 1 680"/>
              <a:gd name="f213" fmla="*/ f165 1 680"/>
              <a:gd name="f214" fmla="*/ f166 1 680"/>
              <a:gd name="f215" fmla="*/ f167 1 473"/>
              <a:gd name="f216" fmla="*/ f168 1 680"/>
              <a:gd name="f217" fmla="*/ f169 1 473"/>
              <a:gd name="f218" fmla="*/ f170 1 680"/>
              <a:gd name="f219" fmla="*/ f171 1 473"/>
              <a:gd name="f220" fmla="*/ f172 1 680"/>
              <a:gd name="f221" fmla="*/ f173 1 473"/>
              <a:gd name="f222" fmla="*/ f174 1 680"/>
              <a:gd name="f223" fmla="*/ 0 1 f126"/>
              <a:gd name="f224" fmla="*/ f120 1 f126"/>
              <a:gd name="f225" fmla="*/ 0 1 f127"/>
              <a:gd name="f226" fmla="*/ f121 1 f127"/>
              <a:gd name="f227" fmla="*/ f176 1 f126"/>
              <a:gd name="f228" fmla="*/ f177 1 f127"/>
              <a:gd name="f229" fmla="*/ f178 1 f126"/>
              <a:gd name="f230" fmla="*/ f179 1 f127"/>
              <a:gd name="f231" fmla="*/ f180 1 f126"/>
              <a:gd name="f232" fmla="*/ f181 1 f127"/>
              <a:gd name="f233" fmla="*/ f182 1 f126"/>
              <a:gd name="f234" fmla="*/ f183 1 f127"/>
              <a:gd name="f235" fmla="*/ f184 1 f126"/>
              <a:gd name="f236" fmla="*/ f185 1 f127"/>
              <a:gd name="f237" fmla="*/ f186 1 f126"/>
              <a:gd name="f238" fmla="*/ f187 1 f126"/>
              <a:gd name="f239" fmla="*/ f188 1 f127"/>
              <a:gd name="f240" fmla="*/ f189 1 f126"/>
              <a:gd name="f241" fmla="*/ f190 1 f127"/>
              <a:gd name="f242" fmla="*/ f191 1 f126"/>
              <a:gd name="f243" fmla="*/ f192 1 f127"/>
              <a:gd name="f244" fmla="*/ f193 1 f126"/>
              <a:gd name="f245" fmla="*/ f194 1 f126"/>
              <a:gd name="f246" fmla="*/ f195 1 f127"/>
              <a:gd name="f247" fmla="*/ f196 1 f126"/>
              <a:gd name="f248" fmla="*/ f197 1 f126"/>
              <a:gd name="f249" fmla="*/ f198 1 f127"/>
              <a:gd name="f250" fmla="*/ f199 1 f126"/>
              <a:gd name="f251" fmla="*/ f200 1 f127"/>
              <a:gd name="f252" fmla="*/ f201 1 f126"/>
              <a:gd name="f253" fmla="*/ f202 1 f127"/>
              <a:gd name="f254" fmla="*/ f203 1 f126"/>
              <a:gd name="f255" fmla="*/ f204 1 f127"/>
              <a:gd name="f256" fmla="*/ f205 1 f126"/>
              <a:gd name="f257" fmla="*/ f206 1 f127"/>
              <a:gd name="f258" fmla="*/ f207 1 f126"/>
              <a:gd name="f259" fmla="*/ f208 1 f127"/>
              <a:gd name="f260" fmla="*/ f209 1 f127"/>
              <a:gd name="f261" fmla="*/ f210 1 f127"/>
              <a:gd name="f262" fmla="*/ f211 1 f127"/>
              <a:gd name="f263" fmla="*/ f212 1 f127"/>
              <a:gd name="f264" fmla="*/ f213 1 f127"/>
              <a:gd name="f265" fmla="*/ f214 1 f127"/>
              <a:gd name="f266" fmla="*/ f215 1 f126"/>
              <a:gd name="f267" fmla="*/ f216 1 f127"/>
              <a:gd name="f268" fmla="*/ f217 1 f126"/>
              <a:gd name="f269" fmla="*/ f218 1 f127"/>
              <a:gd name="f270" fmla="*/ f219 1 f126"/>
              <a:gd name="f271" fmla="*/ f220 1 f127"/>
              <a:gd name="f272" fmla="*/ f221 1 f126"/>
              <a:gd name="f273" fmla="*/ f222 1 f127"/>
              <a:gd name="f274" fmla="*/ f223 f117 1"/>
              <a:gd name="f275" fmla="*/ f224 f117 1"/>
              <a:gd name="f276" fmla="*/ f226 f118 1"/>
              <a:gd name="f277" fmla="*/ f225 f118 1"/>
              <a:gd name="f278" fmla="*/ f227 f117 1"/>
              <a:gd name="f279" fmla="*/ f228 f118 1"/>
              <a:gd name="f280" fmla="*/ f229 f117 1"/>
              <a:gd name="f281" fmla="*/ f230 f118 1"/>
              <a:gd name="f282" fmla="*/ f231 f117 1"/>
              <a:gd name="f283" fmla="*/ f232 f118 1"/>
              <a:gd name="f284" fmla="*/ f233 f117 1"/>
              <a:gd name="f285" fmla="*/ f234 f118 1"/>
              <a:gd name="f286" fmla="*/ f235 f117 1"/>
              <a:gd name="f287" fmla="*/ f236 f118 1"/>
              <a:gd name="f288" fmla="*/ f237 f117 1"/>
              <a:gd name="f289" fmla="*/ f238 f117 1"/>
              <a:gd name="f290" fmla="*/ f239 f118 1"/>
              <a:gd name="f291" fmla="*/ f240 f117 1"/>
              <a:gd name="f292" fmla="*/ f241 f118 1"/>
              <a:gd name="f293" fmla="*/ f242 f117 1"/>
              <a:gd name="f294" fmla="*/ f243 f118 1"/>
              <a:gd name="f295" fmla="*/ f244 f117 1"/>
              <a:gd name="f296" fmla="*/ f245 f117 1"/>
              <a:gd name="f297" fmla="*/ f246 f118 1"/>
              <a:gd name="f298" fmla="*/ f247 f117 1"/>
              <a:gd name="f299" fmla="*/ f248 f117 1"/>
              <a:gd name="f300" fmla="*/ f249 f118 1"/>
              <a:gd name="f301" fmla="*/ f250 f117 1"/>
              <a:gd name="f302" fmla="*/ f251 f118 1"/>
              <a:gd name="f303" fmla="*/ f252 f117 1"/>
              <a:gd name="f304" fmla="*/ f253 f118 1"/>
              <a:gd name="f305" fmla="*/ f254 f117 1"/>
              <a:gd name="f306" fmla="*/ f255 f118 1"/>
              <a:gd name="f307" fmla="*/ f256 f117 1"/>
              <a:gd name="f308" fmla="*/ f257 f118 1"/>
              <a:gd name="f309" fmla="*/ f258 f117 1"/>
              <a:gd name="f310" fmla="*/ f259 f118 1"/>
              <a:gd name="f311" fmla="*/ f260 f118 1"/>
              <a:gd name="f312" fmla="*/ f261 f118 1"/>
              <a:gd name="f313" fmla="*/ f262 f118 1"/>
              <a:gd name="f314" fmla="*/ f263 f118 1"/>
              <a:gd name="f315" fmla="*/ f264 f118 1"/>
              <a:gd name="f316" fmla="*/ f265 f118 1"/>
              <a:gd name="f317" fmla="*/ f266 f117 1"/>
              <a:gd name="f318" fmla="*/ f267 f118 1"/>
              <a:gd name="f319" fmla="*/ f268 f117 1"/>
              <a:gd name="f320" fmla="*/ f269 f118 1"/>
              <a:gd name="f321" fmla="*/ f270 f117 1"/>
              <a:gd name="f322" fmla="*/ f271 f118 1"/>
              <a:gd name="f323" fmla="*/ f272 f117 1"/>
              <a:gd name="f324" fmla="*/ f273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5">
                <a:pos x="f278" y="f279"/>
              </a:cxn>
              <a:cxn ang="f175">
                <a:pos x="f280" y="f281"/>
              </a:cxn>
              <a:cxn ang="f175">
                <a:pos x="f282" y="f283"/>
              </a:cxn>
              <a:cxn ang="f175">
                <a:pos x="f284" y="f285"/>
              </a:cxn>
              <a:cxn ang="f175">
                <a:pos x="f286" y="f287"/>
              </a:cxn>
              <a:cxn ang="f175">
                <a:pos x="f288" y="f287"/>
              </a:cxn>
              <a:cxn ang="f175">
                <a:pos x="f289" y="f290"/>
              </a:cxn>
              <a:cxn ang="f175">
                <a:pos x="f291" y="f292"/>
              </a:cxn>
              <a:cxn ang="f175">
                <a:pos x="f293" y="f294"/>
              </a:cxn>
              <a:cxn ang="f175">
                <a:pos x="f295" y="f279"/>
              </a:cxn>
              <a:cxn ang="f175">
                <a:pos x="f296" y="f279"/>
              </a:cxn>
              <a:cxn ang="f175">
                <a:pos x="f284" y="f297"/>
              </a:cxn>
              <a:cxn ang="f175">
                <a:pos x="f298" y="f283"/>
              </a:cxn>
              <a:cxn ang="f175">
                <a:pos x="f298" y="f279"/>
              </a:cxn>
              <a:cxn ang="f175">
                <a:pos x="f289" y="f290"/>
              </a:cxn>
              <a:cxn ang="f175">
                <a:pos x="f299" y="f300"/>
              </a:cxn>
              <a:cxn ang="f175">
                <a:pos x="f301" y="f302"/>
              </a:cxn>
              <a:cxn ang="f175">
                <a:pos x="f303" y="f304"/>
              </a:cxn>
              <a:cxn ang="f175">
                <a:pos x="f305" y="f306"/>
              </a:cxn>
              <a:cxn ang="f175">
                <a:pos x="f307" y="f308"/>
              </a:cxn>
              <a:cxn ang="f175">
                <a:pos x="f309" y="f310"/>
              </a:cxn>
              <a:cxn ang="f175">
                <a:pos x="f299" y="f311"/>
              </a:cxn>
              <a:cxn ang="f175">
                <a:pos x="f301" y="f312"/>
              </a:cxn>
              <a:cxn ang="f175">
                <a:pos x="f303" y="f313"/>
              </a:cxn>
              <a:cxn ang="f175">
                <a:pos x="f305" y="f314"/>
              </a:cxn>
              <a:cxn ang="f175">
                <a:pos x="f307" y="f315"/>
              </a:cxn>
              <a:cxn ang="f175">
                <a:pos x="f309" y="f316"/>
              </a:cxn>
              <a:cxn ang="f175">
                <a:pos x="f317" y="f318"/>
              </a:cxn>
              <a:cxn ang="f175">
                <a:pos x="f319" y="f320"/>
              </a:cxn>
              <a:cxn ang="f175">
                <a:pos x="f317" y="f306"/>
              </a:cxn>
              <a:cxn ang="f175">
                <a:pos x="f321" y="f322"/>
              </a:cxn>
              <a:cxn ang="f175">
                <a:pos x="f323" y="f324"/>
              </a:cxn>
              <a:cxn ang="f175">
                <a:pos x="f323" y="f314"/>
              </a:cxn>
              <a:cxn ang="f175">
                <a:pos x="f321" y="f322"/>
              </a:cxn>
              <a:cxn ang="f175">
                <a:pos x="f321" y="f322"/>
              </a:cxn>
            </a:cxnLst>
            <a:rect l="f274" t="f277" r="f275" b="f276"/>
            <a:pathLst>
              <a:path w="473" h="680">
                <a:moveTo>
                  <a:pt x="f9" y="f10"/>
                </a:moveTo>
                <a:cubicBezTo>
                  <a:pt x="f9" y="f11"/>
                  <a:pt x="f9" y="f11"/>
                  <a:pt x="f9" y="f11"/>
                </a:cubicBezTo>
                <a:cubicBezTo>
                  <a:pt x="f9" y="f12"/>
                  <a:pt x="f13" y="f14"/>
                  <a:pt x="f15" y="f14"/>
                </a:cubicBezTo>
                <a:cubicBezTo>
                  <a:pt x="f16" y="f14"/>
                  <a:pt x="f16" y="f14"/>
                  <a:pt x="f16" y="f14"/>
                </a:cubicBezTo>
                <a:cubicBezTo>
                  <a:pt x="f17" y="f14"/>
                  <a:pt x="f18" y="f12"/>
                  <a:pt x="f18" y="f11"/>
                </a:cubicBezTo>
                <a:cubicBezTo>
                  <a:pt x="f18" y="f10"/>
                  <a:pt x="f18" y="f10"/>
                  <a:pt x="f18" y="f10"/>
                </a:cubicBezTo>
                <a:cubicBezTo>
                  <a:pt x="f18" y="f19"/>
                  <a:pt x="f17" y="f20"/>
                  <a:pt x="f16" y="f20"/>
                </a:cubicBezTo>
                <a:cubicBezTo>
                  <a:pt x="f15" y="f20"/>
                  <a:pt x="f15" y="f20"/>
                  <a:pt x="f15" y="f20"/>
                </a:cubicBezTo>
                <a:cubicBezTo>
                  <a:pt x="f13" y="f20"/>
                  <a:pt x="f9" y="f19"/>
                  <a:pt x="f9" y="f10"/>
                </a:cubicBezTo>
                <a:close/>
                <a:moveTo>
                  <a:pt x="f21" y="f22"/>
                </a:moveTo>
                <a:cubicBezTo>
                  <a:pt x="f23" y="f24"/>
                  <a:pt x="f25" y="f6"/>
                  <a:pt x="f26" y="f6"/>
                </a:cubicBezTo>
                <a:cubicBezTo>
                  <a:pt x="f27" y="f6"/>
                  <a:pt x="f28" y="f24"/>
                  <a:pt x="f29" y="f22"/>
                </a:cubicBezTo>
                <a:lnTo>
                  <a:pt x="f21" y="f22"/>
                </a:lnTo>
                <a:close/>
                <a:moveTo>
                  <a:pt x="f7" y="f30"/>
                </a:moveTo>
                <a:cubicBezTo>
                  <a:pt x="f7" y="f31"/>
                  <a:pt x="f7" y="f31"/>
                  <a:pt x="f7" y="f31"/>
                </a:cubicBezTo>
                <a:cubicBezTo>
                  <a:pt x="f7" y="f32"/>
                  <a:pt x="f33" y="f8"/>
                  <a:pt x="f34" y="f8"/>
                </a:cubicBezTo>
                <a:cubicBezTo>
                  <a:pt x="f35" y="f8"/>
                  <a:pt x="f35" y="f8"/>
                  <a:pt x="f35" y="f8"/>
                </a:cubicBezTo>
                <a:cubicBezTo>
                  <a:pt x="f36" y="f8"/>
                  <a:pt x="f6" y="f32"/>
                  <a:pt x="f6" y="f31"/>
                </a:cubicBezTo>
                <a:cubicBezTo>
                  <a:pt x="f6" y="f30"/>
                  <a:pt x="f6" y="f30"/>
                  <a:pt x="f6" y="f30"/>
                </a:cubicBezTo>
                <a:cubicBezTo>
                  <a:pt x="f6" y="f37"/>
                  <a:pt x="f36" y="f11"/>
                  <a:pt x="f35" y="f11"/>
                </a:cubicBezTo>
                <a:cubicBezTo>
                  <a:pt x="f38" y="f11"/>
                  <a:pt x="f38" y="f11"/>
                  <a:pt x="f38" y="f11"/>
                </a:cubicBezTo>
                <a:cubicBezTo>
                  <a:pt x="f38" y="f11"/>
                  <a:pt x="f38" y="f11"/>
                  <a:pt x="f38" y="f11"/>
                </a:cubicBezTo>
                <a:cubicBezTo>
                  <a:pt x="f38" y="f10"/>
                  <a:pt x="f38" y="f10"/>
                  <a:pt x="f38" y="f10"/>
                </a:cubicBezTo>
                <a:cubicBezTo>
                  <a:pt x="f38" y="f39"/>
                  <a:pt x="f40" y="f41"/>
                  <a:pt x="f15" y="f41"/>
                </a:cubicBezTo>
                <a:cubicBezTo>
                  <a:pt x="f16" y="f41"/>
                  <a:pt x="f16" y="f41"/>
                  <a:pt x="f16" y="f41"/>
                </a:cubicBezTo>
                <a:cubicBezTo>
                  <a:pt x="f42" y="f41"/>
                  <a:pt x="f43" y="f39"/>
                  <a:pt x="f43" y="f10"/>
                </a:cubicBezTo>
                <a:cubicBezTo>
                  <a:pt x="f43" y="f11"/>
                  <a:pt x="f43" y="f11"/>
                  <a:pt x="f43" y="f11"/>
                </a:cubicBezTo>
                <a:cubicBezTo>
                  <a:pt x="f43" y="f11"/>
                  <a:pt x="f43" y="f11"/>
                  <a:pt x="f43" y="f11"/>
                </a:cubicBezTo>
                <a:cubicBezTo>
                  <a:pt x="f34" y="f11"/>
                  <a:pt x="f34" y="f11"/>
                  <a:pt x="f34" y="f11"/>
                </a:cubicBezTo>
                <a:cubicBezTo>
                  <a:pt x="f33" y="f11"/>
                  <a:pt x="f7" y="f37"/>
                  <a:pt x="f7" y="f30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2" y="f53"/>
                  <a:pt x="f52" y="f53"/>
                </a:cubicBezTo>
                <a:cubicBezTo>
                  <a:pt x="f54" y="f55"/>
                  <a:pt x="f54" y="f55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35" y="f64"/>
                  <a:pt x="f65" y="f66"/>
                </a:cubicBezTo>
                <a:cubicBezTo>
                  <a:pt x="f12" y="f67"/>
                  <a:pt x="f12" y="f67"/>
                  <a:pt x="f12" y="f67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40" y="f71"/>
                  <a:pt x="f73" y="f74"/>
                  <a:pt x="f75" y="f74"/>
                </a:cubicBezTo>
                <a:cubicBezTo>
                  <a:pt x="f76" y="f69"/>
                  <a:pt x="f50" y="f77"/>
                  <a:pt x="f78" y="f79"/>
                </a:cubicBezTo>
                <a:cubicBezTo>
                  <a:pt x="f80" y="f81"/>
                  <a:pt x="f80" y="f81"/>
                  <a:pt x="f80" y="f81"/>
                </a:cubicBezTo>
                <a:cubicBezTo>
                  <a:pt x="f82" y="f83"/>
                  <a:pt x="f84" y="f85"/>
                  <a:pt x="f44" y="f45"/>
                </a:cubicBezTo>
                <a:close/>
                <a:moveTo>
                  <a:pt x="f44" y="f86"/>
                </a:moveTo>
                <a:cubicBezTo>
                  <a:pt x="f46" y="f87"/>
                  <a:pt x="f48" y="f25"/>
                  <a:pt x="f50" y="f88"/>
                </a:cubicBezTo>
                <a:cubicBezTo>
                  <a:pt x="f52" y="f89"/>
                  <a:pt x="f52" y="f89"/>
                  <a:pt x="f52" y="f89"/>
                </a:cubicBezTo>
                <a:cubicBezTo>
                  <a:pt x="f54" y="f90"/>
                  <a:pt x="f54" y="f90"/>
                  <a:pt x="f54" y="f90"/>
                </a:cubicBezTo>
                <a:cubicBezTo>
                  <a:pt x="f56" y="f91"/>
                  <a:pt x="f58" y="f92"/>
                  <a:pt x="f60" y="f93"/>
                </a:cubicBezTo>
                <a:cubicBezTo>
                  <a:pt x="f62" y="f94"/>
                  <a:pt x="f35" y="f95"/>
                  <a:pt x="f65" y="f18"/>
                </a:cubicBezTo>
                <a:cubicBezTo>
                  <a:pt x="f12" y="f96"/>
                  <a:pt x="f12" y="f96"/>
                  <a:pt x="f12" y="f96"/>
                </a:cubicBezTo>
                <a:cubicBezTo>
                  <a:pt x="f68" y="f97"/>
                  <a:pt x="f70" y="f98"/>
                  <a:pt x="f72" y="f98"/>
                </a:cubicBezTo>
                <a:cubicBezTo>
                  <a:pt x="f40" y="f98"/>
                  <a:pt x="f73" y="f99"/>
                  <a:pt x="f75" y="f99"/>
                </a:cubicBezTo>
                <a:cubicBezTo>
                  <a:pt x="f76" y="f97"/>
                  <a:pt x="f50" y="f2"/>
                  <a:pt x="f78" y="f100"/>
                </a:cubicBezTo>
                <a:cubicBezTo>
                  <a:pt x="f80" y="f101"/>
                  <a:pt x="f80" y="f101"/>
                  <a:pt x="f80" y="f101"/>
                </a:cubicBezTo>
                <a:cubicBezTo>
                  <a:pt x="f82" y="f102"/>
                  <a:pt x="f84" y="f103"/>
                  <a:pt x="f44" y="f86"/>
                </a:cubicBezTo>
                <a:close/>
                <a:moveTo>
                  <a:pt x="f104" y="f105"/>
                </a:moveTo>
                <a:cubicBezTo>
                  <a:pt x="f104" y="f106"/>
                  <a:pt x="f107" y="f108"/>
                  <a:pt x="f109" y="f108"/>
                </a:cubicBezTo>
                <a:cubicBezTo>
                  <a:pt x="f110" y="f108"/>
                  <a:pt x="f110" y="f108"/>
                  <a:pt x="f110" y="f108"/>
                </a:cubicBezTo>
                <a:cubicBezTo>
                  <a:pt x="f111" y="f108"/>
                  <a:pt x="f112" y="f106"/>
                  <a:pt x="f112" y="f105"/>
                </a:cubicBezTo>
                <a:cubicBezTo>
                  <a:pt x="f112" y="f79"/>
                  <a:pt x="f111" y="f71"/>
                  <a:pt x="f110" y="f71"/>
                </a:cubicBezTo>
                <a:cubicBezTo>
                  <a:pt x="f109" y="f71"/>
                  <a:pt x="f109" y="f71"/>
                  <a:pt x="f109" y="f71"/>
                </a:cubicBezTo>
                <a:cubicBezTo>
                  <a:pt x="f107" y="f71"/>
                  <a:pt x="f104" y="f79"/>
                  <a:pt x="f104" y="f105"/>
                </a:cubicBezTo>
                <a:close/>
                <a:moveTo>
                  <a:pt x="f104" y="f113"/>
                </a:moveTo>
                <a:cubicBezTo>
                  <a:pt x="f104" y="f114"/>
                  <a:pt x="f107" y="f115"/>
                  <a:pt x="f109" y="f115"/>
                </a:cubicBezTo>
                <a:cubicBezTo>
                  <a:pt x="f110" y="f115"/>
                  <a:pt x="f110" y="f115"/>
                  <a:pt x="f110" y="f115"/>
                </a:cubicBezTo>
                <a:cubicBezTo>
                  <a:pt x="f111" y="f115"/>
                  <a:pt x="f112" y="f114"/>
                  <a:pt x="f112" y="f113"/>
                </a:cubicBezTo>
                <a:cubicBezTo>
                  <a:pt x="f112" y="f100"/>
                  <a:pt x="f111" y="f98"/>
                  <a:pt x="f110" y="f98"/>
                </a:cubicBezTo>
                <a:cubicBezTo>
                  <a:pt x="f109" y="f98"/>
                  <a:pt x="f109" y="f98"/>
                  <a:pt x="f109" y="f98"/>
                </a:cubicBezTo>
                <a:cubicBezTo>
                  <a:pt x="f107" y="f98"/>
                  <a:pt x="f104" y="f100"/>
                  <a:pt x="f104" y="f113"/>
                </a:cubicBezTo>
                <a:close/>
                <a:moveTo>
                  <a:pt x="f104" y="f113"/>
                </a:moveTo>
                <a:cubicBezTo>
                  <a:pt x="f104" y="f113"/>
                  <a:pt x="f104" y="f113"/>
                  <a:pt x="f104" y="f1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F756388A-A07E-482B-BA29-BDC1ED1F6A05}"/>
              </a:ext>
            </a:extLst>
          </p:cNvPr>
          <p:cNvSpPr/>
          <p:nvPr/>
        </p:nvSpPr>
        <p:spPr>
          <a:xfrm>
            <a:off x="4915759" y="5429213"/>
            <a:ext cx="636084" cy="637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1"/>
              <a:gd name="f7" fmla="val 622"/>
              <a:gd name="f8" fmla="val 615"/>
              <a:gd name="f9" fmla="val 125"/>
              <a:gd name="f10" fmla="val 538"/>
              <a:gd name="f11" fmla="val 201"/>
              <a:gd name="f12" fmla="val 449"/>
              <a:gd name="f13" fmla="val 435"/>
              <a:gd name="f14" fmla="val 215"/>
              <a:gd name="f15" fmla="val 382"/>
              <a:gd name="f16" fmla="val 269"/>
              <a:gd name="f17" fmla="val 321"/>
              <a:gd name="f18" fmla="val 330"/>
              <a:gd name="f19" fmla="val 316"/>
              <a:gd name="f20" fmla="val 334"/>
              <a:gd name="f21" fmla="val 311"/>
              <a:gd name="f22" fmla="val 336"/>
              <a:gd name="f23" fmla="val 305"/>
              <a:gd name="f24" fmla="val 300"/>
              <a:gd name="f25" fmla="val 294"/>
              <a:gd name="f26" fmla="val 290"/>
              <a:gd name="f27" fmla="val 329"/>
              <a:gd name="f28" fmla="val 282"/>
              <a:gd name="f29" fmla="val 307"/>
              <a:gd name="f30" fmla="val 291"/>
              <a:gd name="f31" fmla="val 299"/>
              <a:gd name="f32" fmla="val 419"/>
              <a:gd name="f33" fmla="val 171"/>
              <a:gd name="f34" fmla="val 82"/>
              <a:gd name="f35" fmla="val 445"/>
              <a:gd name="f36" fmla="val 56"/>
              <a:gd name="f37" fmla="val 495"/>
              <a:gd name="f38" fmla="val 5"/>
              <a:gd name="f39" fmla="val 496"/>
              <a:gd name="f40" fmla="val 497"/>
              <a:gd name="f41" fmla="val 4"/>
              <a:gd name="f42" fmla="val 498"/>
              <a:gd name="f43" fmla="val 3"/>
              <a:gd name="f44" fmla="val 499"/>
              <a:gd name="f45" fmla="val 2"/>
              <a:gd name="f46" fmla="val 500"/>
              <a:gd name="f47" fmla="val 501"/>
              <a:gd name="f48" fmla="val 1"/>
              <a:gd name="f49" fmla="val 502"/>
              <a:gd name="f50" fmla="val 503"/>
              <a:gd name="f51" fmla="val 504"/>
              <a:gd name="f52" fmla="val 505"/>
              <a:gd name="f53" fmla="val 506"/>
              <a:gd name="f54" fmla="val 507"/>
              <a:gd name="f55" fmla="val 508"/>
              <a:gd name="f56" fmla="val 509"/>
              <a:gd name="f57" fmla="val 510"/>
              <a:gd name="f58" fmla="val 511"/>
              <a:gd name="f59" fmla="val 512"/>
              <a:gd name="f60" fmla="val 513"/>
              <a:gd name="f61" fmla="val 514"/>
              <a:gd name="f62" fmla="val 515"/>
              <a:gd name="f63" fmla="val 516"/>
              <a:gd name="f64" fmla="val 517"/>
              <a:gd name="f65" fmla="val 518"/>
              <a:gd name="f66" fmla="val 519"/>
              <a:gd name="f67" fmla="val 520"/>
              <a:gd name="f68" fmla="val 521"/>
              <a:gd name="f69" fmla="val 522"/>
              <a:gd name="f70" fmla="val 523"/>
              <a:gd name="f71" fmla="val 6"/>
              <a:gd name="f72" fmla="val 524"/>
              <a:gd name="f73" fmla="val 7"/>
              <a:gd name="f74" fmla="val 8"/>
              <a:gd name="f75" fmla="val 525"/>
              <a:gd name="f76" fmla="val 9"/>
              <a:gd name="f77" fmla="val 526"/>
              <a:gd name="f78" fmla="val 10"/>
              <a:gd name="f79" fmla="val 11"/>
              <a:gd name="f80" fmla="val 527"/>
              <a:gd name="f81" fmla="val 12"/>
              <a:gd name="f82" fmla="val 13"/>
              <a:gd name="f83" fmla="val 14"/>
              <a:gd name="f84" fmla="val 528"/>
              <a:gd name="f85" fmla="val 15"/>
              <a:gd name="f86" fmla="val 16"/>
              <a:gd name="f87" fmla="val 17"/>
              <a:gd name="f88" fmla="val 18"/>
              <a:gd name="f89" fmla="val 19"/>
              <a:gd name="f90" fmla="val 529"/>
              <a:gd name="f91" fmla="val 91"/>
              <a:gd name="f92" fmla="val 531"/>
              <a:gd name="f93" fmla="val 601"/>
              <a:gd name="f94" fmla="val 92"/>
              <a:gd name="f95" fmla="val 605"/>
              <a:gd name="f96" fmla="val 609"/>
              <a:gd name="f97" fmla="val 93"/>
              <a:gd name="f98" fmla="val 611"/>
              <a:gd name="f99" fmla="val 95"/>
              <a:gd name="f100" fmla="val 612"/>
              <a:gd name="f101" fmla="val 96"/>
              <a:gd name="f102" fmla="val 613"/>
              <a:gd name="f103" fmla="val 97"/>
              <a:gd name="f104" fmla="val 614"/>
              <a:gd name="f105" fmla="val 616"/>
              <a:gd name="f106" fmla="val 99"/>
              <a:gd name="f107" fmla="val 617"/>
              <a:gd name="f108" fmla="val 100"/>
              <a:gd name="f109" fmla="val 618"/>
              <a:gd name="f110" fmla="val 102"/>
              <a:gd name="f111" fmla="val 619"/>
              <a:gd name="f112" fmla="val 103"/>
              <a:gd name="f113" fmla="val 105"/>
              <a:gd name="f114" fmla="val 620"/>
              <a:gd name="f115" fmla="val 107"/>
              <a:gd name="f116" fmla="val 113"/>
              <a:gd name="f117" fmla="val 119"/>
              <a:gd name="f118" fmla="val 302"/>
              <a:gd name="f119" fmla="val 150"/>
              <a:gd name="f120" fmla="val 208"/>
              <a:gd name="f121" fmla="val 131"/>
              <a:gd name="f122" fmla="val 227"/>
              <a:gd name="f123" fmla="val 415"/>
              <a:gd name="f124" fmla="val 491"/>
              <a:gd name="f125" fmla="val 395"/>
              <a:gd name="f126" fmla="val 472"/>
              <a:gd name="f127" fmla="val 298"/>
              <a:gd name="f128" fmla="val 467"/>
              <a:gd name="f129" fmla="val 276"/>
              <a:gd name="f130" fmla="val 459"/>
              <a:gd name="f131" fmla="val 255"/>
              <a:gd name="f132" fmla="val 397"/>
              <a:gd name="f133" fmla="val 317"/>
              <a:gd name="f134" fmla="val 318"/>
              <a:gd name="f135" fmla="val 319"/>
              <a:gd name="f136" fmla="val 374"/>
              <a:gd name="f137" fmla="val 354"/>
              <a:gd name="f138" fmla="val 417"/>
              <a:gd name="f139" fmla="val 249"/>
              <a:gd name="f140" fmla="val 206"/>
              <a:gd name="f141" fmla="val 268"/>
              <a:gd name="f142" fmla="val 248"/>
              <a:gd name="f143" fmla="val 225"/>
              <a:gd name="f144" fmla="val 301"/>
              <a:gd name="f145" fmla="val 364"/>
              <a:gd name="f146" fmla="val 162"/>
              <a:gd name="f147" fmla="val 344"/>
              <a:gd name="f148" fmla="val 155"/>
              <a:gd name="f149" fmla="val 323"/>
              <a:gd name="f150" fmla="val 570"/>
              <a:gd name="f151" fmla="val 233"/>
              <a:gd name="f152" fmla="val 561"/>
              <a:gd name="f153" fmla="val 242"/>
              <a:gd name="f154" fmla="val 550"/>
              <a:gd name="f155" fmla="val 246"/>
              <a:gd name="f156" fmla="val 270"/>
              <a:gd name="f157" fmla="val 295"/>
              <a:gd name="f158" fmla="val 439"/>
              <a:gd name="f159" fmla="val 420"/>
              <a:gd name="f160" fmla="val 536"/>
              <a:gd name="f161" fmla="val 183"/>
              <a:gd name="f162" fmla="val 86"/>
              <a:gd name="f163" fmla="val 202"/>
              <a:gd name="f164" fmla="val 327"/>
              <a:gd name="f165" fmla="val 351"/>
              <a:gd name="f166" fmla="val 110"/>
              <a:gd name="f167" fmla="val 118"/>
              <a:gd name="f168" fmla="val 70"/>
              <a:gd name="f169" fmla="val 378"/>
              <a:gd name="f170" fmla="val 59"/>
              <a:gd name="f171" fmla="val 387"/>
              <a:gd name="f172" fmla="val 50"/>
              <a:gd name="f173" fmla="val 401"/>
              <a:gd name="f174" fmla="val 36"/>
              <a:gd name="f175" fmla="val 370"/>
              <a:gd name="f176" fmla="val 25"/>
              <a:gd name="f177" fmla="val 135"/>
              <a:gd name="f178" fmla="val 154"/>
              <a:gd name="f179" fmla="val 487"/>
              <a:gd name="f180" fmla="val 468"/>
              <a:gd name="f181" fmla="val 603"/>
              <a:gd name="f182" fmla="val 285"/>
              <a:gd name="f183" fmla="val 597"/>
              <a:gd name="f184" fmla="val 250"/>
              <a:gd name="f185" fmla="val 585"/>
              <a:gd name="f186" fmla="val 218"/>
              <a:gd name="f187" fmla="+- 0 0 -90"/>
              <a:gd name="f188" fmla="*/ f3 1 621"/>
              <a:gd name="f189" fmla="*/ f4 1 622"/>
              <a:gd name="f190" fmla="val f5"/>
              <a:gd name="f191" fmla="val f6"/>
              <a:gd name="f192" fmla="val f7"/>
              <a:gd name="f193" fmla="*/ f187 f0 1"/>
              <a:gd name="f194" fmla="+- f192 0 f190"/>
              <a:gd name="f195" fmla="+- f191 0 f190"/>
              <a:gd name="f196" fmla="*/ f193 1 f2"/>
              <a:gd name="f197" fmla="*/ f195 1 621"/>
              <a:gd name="f198" fmla="*/ f194 1 622"/>
              <a:gd name="f199" fmla="*/ 538 f195 1"/>
              <a:gd name="f200" fmla="*/ 201 f194 1"/>
              <a:gd name="f201" fmla="*/ 435 f195 1"/>
              <a:gd name="f202" fmla="*/ 215 f194 1"/>
              <a:gd name="f203" fmla="*/ 321 f195 1"/>
              <a:gd name="f204" fmla="*/ 330 f194 1"/>
              <a:gd name="f205" fmla="*/ 290 f195 1"/>
              <a:gd name="f206" fmla="*/ 329 f194 1"/>
              <a:gd name="f207" fmla="*/ 419 f195 1"/>
              <a:gd name="f208" fmla="*/ 171 f194 1"/>
              <a:gd name="f209" fmla="*/ 445 f195 1"/>
              <a:gd name="f210" fmla="*/ 56 f194 1"/>
              <a:gd name="f211" fmla="*/ 497 f195 1"/>
              <a:gd name="f212" fmla="*/ 4 f194 1"/>
              <a:gd name="f213" fmla="*/ 500 f195 1"/>
              <a:gd name="f214" fmla="*/ 2 f194 1"/>
              <a:gd name="f215" fmla="*/ 502 f195 1"/>
              <a:gd name="f216" fmla="*/ 1 f194 1"/>
              <a:gd name="f217" fmla="*/ 505 f195 1"/>
              <a:gd name="f218" fmla="*/ 0 f194 1"/>
              <a:gd name="f219" fmla="*/ 508 f195 1"/>
              <a:gd name="f220" fmla="*/ 511 f195 1"/>
              <a:gd name="f221" fmla="*/ 513 f195 1"/>
              <a:gd name="f222" fmla="*/ 516 f195 1"/>
              <a:gd name="f223" fmla="*/ 518 f195 1"/>
              <a:gd name="f224" fmla="*/ 521 f195 1"/>
              <a:gd name="f225" fmla="*/ 522 f195 1"/>
              <a:gd name="f226" fmla="*/ 5 f194 1"/>
              <a:gd name="f227" fmla="*/ 524 f195 1"/>
              <a:gd name="f228" fmla="*/ 8 f194 1"/>
              <a:gd name="f229" fmla="*/ 526 f195 1"/>
              <a:gd name="f230" fmla="*/ 10 f194 1"/>
              <a:gd name="f231" fmla="*/ 527 f195 1"/>
              <a:gd name="f232" fmla="*/ 13 f194 1"/>
              <a:gd name="f233" fmla="*/ 528 f195 1"/>
              <a:gd name="f234" fmla="*/ 15 f194 1"/>
              <a:gd name="f235" fmla="*/ 19 f194 1"/>
              <a:gd name="f236" fmla="*/ 531 f195 1"/>
              <a:gd name="f237" fmla="*/ 91 f194 1"/>
              <a:gd name="f238" fmla="*/ 611 f195 1"/>
              <a:gd name="f239" fmla="*/ 95 f194 1"/>
              <a:gd name="f240" fmla="*/ 618 f195 1"/>
              <a:gd name="f241" fmla="*/ 102 f194 1"/>
              <a:gd name="f242" fmla="*/ 615 f195 1"/>
              <a:gd name="f243" fmla="*/ 125 f194 1"/>
              <a:gd name="f244" fmla="*/ 131 f195 1"/>
              <a:gd name="f245" fmla="*/ 321 f194 1"/>
              <a:gd name="f246" fmla="*/ 472 f195 1"/>
              <a:gd name="f247" fmla="*/ 397 f195 1"/>
              <a:gd name="f248" fmla="*/ 317 f194 1"/>
              <a:gd name="f249" fmla="*/ 302 f195 1"/>
              <a:gd name="f250" fmla="*/ 417 f194 1"/>
              <a:gd name="f251" fmla="*/ 301 f195 1"/>
              <a:gd name="f252" fmla="*/ 225 f194 1"/>
              <a:gd name="f253" fmla="*/ 150 f194 1"/>
              <a:gd name="f254" fmla="*/ 246 f194 1"/>
              <a:gd name="f255" fmla="*/ 517 f195 1"/>
              <a:gd name="f256" fmla="*/ 86 f195 1"/>
              <a:gd name="f257" fmla="*/ 374 f195 1"/>
              <a:gd name="f258" fmla="*/ 118 f194 1"/>
              <a:gd name="f259" fmla="*/ 387 f195 1"/>
              <a:gd name="f260" fmla="*/ 50 f194 1"/>
              <a:gd name="f261" fmla="*/ 622 f194 1"/>
              <a:gd name="f262" fmla="*/ 585 f195 1"/>
              <a:gd name="f263" fmla="*/ 218 f194 1"/>
              <a:gd name="f264" fmla="*/ 570 f195 1"/>
              <a:gd name="f265" fmla="*/ 233 f194 1"/>
              <a:gd name="f266" fmla="+- f196 0 f1"/>
              <a:gd name="f267" fmla="*/ f199 1 621"/>
              <a:gd name="f268" fmla="*/ f200 1 622"/>
              <a:gd name="f269" fmla="*/ f201 1 621"/>
              <a:gd name="f270" fmla="*/ f202 1 622"/>
              <a:gd name="f271" fmla="*/ f203 1 621"/>
              <a:gd name="f272" fmla="*/ f204 1 622"/>
              <a:gd name="f273" fmla="*/ f205 1 621"/>
              <a:gd name="f274" fmla="*/ f206 1 622"/>
              <a:gd name="f275" fmla="*/ f207 1 621"/>
              <a:gd name="f276" fmla="*/ f208 1 622"/>
              <a:gd name="f277" fmla="*/ f209 1 621"/>
              <a:gd name="f278" fmla="*/ f210 1 622"/>
              <a:gd name="f279" fmla="*/ f211 1 621"/>
              <a:gd name="f280" fmla="*/ f212 1 622"/>
              <a:gd name="f281" fmla="*/ f213 1 621"/>
              <a:gd name="f282" fmla="*/ f214 1 622"/>
              <a:gd name="f283" fmla="*/ f215 1 621"/>
              <a:gd name="f284" fmla="*/ f216 1 622"/>
              <a:gd name="f285" fmla="*/ f217 1 621"/>
              <a:gd name="f286" fmla="*/ f218 1 622"/>
              <a:gd name="f287" fmla="*/ f219 1 621"/>
              <a:gd name="f288" fmla="*/ f220 1 621"/>
              <a:gd name="f289" fmla="*/ f221 1 621"/>
              <a:gd name="f290" fmla="*/ f222 1 621"/>
              <a:gd name="f291" fmla="*/ f223 1 621"/>
              <a:gd name="f292" fmla="*/ f224 1 621"/>
              <a:gd name="f293" fmla="*/ f225 1 621"/>
              <a:gd name="f294" fmla="*/ f226 1 622"/>
              <a:gd name="f295" fmla="*/ f227 1 621"/>
              <a:gd name="f296" fmla="*/ f228 1 622"/>
              <a:gd name="f297" fmla="*/ f229 1 621"/>
              <a:gd name="f298" fmla="*/ f230 1 622"/>
              <a:gd name="f299" fmla="*/ f231 1 621"/>
              <a:gd name="f300" fmla="*/ f232 1 622"/>
              <a:gd name="f301" fmla="*/ f233 1 621"/>
              <a:gd name="f302" fmla="*/ f234 1 622"/>
              <a:gd name="f303" fmla="*/ f235 1 622"/>
              <a:gd name="f304" fmla="*/ f236 1 621"/>
              <a:gd name="f305" fmla="*/ f237 1 622"/>
              <a:gd name="f306" fmla="*/ f238 1 621"/>
              <a:gd name="f307" fmla="*/ f239 1 622"/>
              <a:gd name="f308" fmla="*/ f240 1 621"/>
              <a:gd name="f309" fmla="*/ f241 1 622"/>
              <a:gd name="f310" fmla="*/ f242 1 621"/>
              <a:gd name="f311" fmla="*/ f243 1 622"/>
              <a:gd name="f312" fmla="*/ f244 1 621"/>
              <a:gd name="f313" fmla="*/ f245 1 622"/>
              <a:gd name="f314" fmla="*/ f246 1 621"/>
              <a:gd name="f315" fmla="*/ f247 1 621"/>
              <a:gd name="f316" fmla="*/ f248 1 622"/>
              <a:gd name="f317" fmla="*/ f249 1 621"/>
              <a:gd name="f318" fmla="*/ f250 1 622"/>
              <a:gd name="f319" fmla="*/ f251 1 621"/>
              <a:gd name="f320" fmla="*/ f252 1 622"/>
              <a:gd name="f321" fmla="*/ f253 1 622"/>
              <a:gd name="f322" fmla="*/ f254 1 622"/>
              <a:gd name="f323" fmla="*/ f255 1 621"/>
              <a:gd name="f324" fmla="*/ f256 1 621"/>
              <a:gd name="f325" fmla="*/ f257 1 621"/>
              <a:gd name="f326" fmla="*/ f258 1 622"/>
              <a:gd name="f327" fmla="*/ f259 1 621"/>
              <a:gd name="f328" fmla="*/ f260 1 622"/>
              <a:gd name="f329" fmla="*/ f261 1 622"/>
              <a:gd name="f330" fmla="*/ f262 1 621"/>
              <a:gd name="f331" fmla="*/ f263 1 622"/>
              <a:gd name="f332" fmla="*/ f264 1 621"/>
              <a:gd name="f333" fmla="*/ f265 1 622"/>
              <a:gd name="f334" fmla="*/ 0 1 f197"/>
              <a:gd name="f335" fmla="*/ f191 1 f197"/>
              <a:gd name="f336" fmla="*/ 0 1 f198"/>
              <a:gd name="f337" fmla="*/ f192 1 f198"/>
              <a:gd name="f338" fmla="*/ f267 1 f197"/>
              <a:gd name="f339" fmla="*/ f268 1 f198"/>
              <a:gd name="f340" fmla="*/ f269 1 f197"/>
              <a:gd name="f341" fmla="*/ f270 1 f198"/>
              <a:gd name="f342" fmla="*/ f271 1 f197"/>
              <a:gd name="f343" fmla="*/ f272 1 f198"/>
              <a:gd name="f344" fmla="*/ f273 1 f197"/>
              <a:gd name="f345" fmla="*/ f274 1 f198"/>
              <a:gd name="f346" fmla="*/ f275 1 f197"/>
              <a:gd name="f347" fmla="*/ f276 1 f198"/>
              <a:gd name="f348" fmla="*/ f277 1 f197"/>
              <a:gd name="f349" fmla="*/ f278 1 f198"/>
              <a:gd name="f350" fmla="*/ f279 1 f197"/>
              <a:gd name="f351" fmla="*/ f280 1 f198"/>
              <a:gd name="f352" fmla="*/ f281 1 f197"/>
              <a:gd name="f353" fmla="*/ f282 1 f198"/>
              <a:gd name="f354" fmla="*/ f283 1 f197"/>
              <a:gd name="f355" fmla="*/ f284 1 f198"/>
              <a:gd name="f356" fmla="*/ f285 1 f197"/>
              <a:gd name="f357" fmla="*/ f286 1 f198"/>
              <a:gd name="f358" fmla="*/ f287 1 f197"/>
              <a:gd name="f359" fmla="*/ f288 1 f197"/>
              <a:gd name="f360" fmla="*/ f289 1 f197"/>
              <a:gd name="f361" fmla="*/ f290 1 f197"/>
              <a:gd name="f362" fmla="*/ f291 1 f197"/>
              <a:gd name="f363" fmla="*/ f292 1 f197"/>
              <a:gd name="f364" fmla="*/ f293 1 f197"/>
              <a:gd name="f365" fmla="*/ f294 1 f198"/>
              <a:gd name="f366" fmla="*/ f295 1 f197"/>
              <a:gd name="f367" fmla="*/ f296 1 f198"/>
              <a:gd name="f368" fmla="*/ f297 1 f197"/>
              <a:gd name="f369" fmla="*/ f298 1 f198"/>
              <a:gd name="f370" fmla="*/ f299 1 f197"/>
              <a:gd name="f371" fmla="*/ f300 1 f198"/>
              <a:gd name="f372" fmla="*/ f301 1 f197"/>
              <a:gd name="f373" fmla="*/ f302 1 f198"/>
              <a:gd name="f374" fmla="*/ f303 1 f198"/>
              <a:gd name="f375" fmla="*/ f304 1 f197"/>
              <a:gd name="f376" fmla="*/ f305 1 f198"/>
              <a:gd name="f377" fmla="*/ f306 1 f197"/>
              <a:gd name="f378" fmla="*/ f307 1 f198"/>
              <a:gd name="f379" fmla="*/ f308 1 f197"/>
              <a:gd name="f380" fmla="*/ f309 1 f198"/>
              <a:gd name="f381" fmla="*/ f310 1 f197"/>
              <a:gd name="f382" fmla="*/ f311 1 f198"/>
              <a:gd name="f383" fmla="*/ f312 1 f197"/>
              <a:gd name="f384" fmla="*/ f313 1 f198"/>
              <a:gd name="f385" fmla="*/ f314 1 f197"/>
              <a:gd name="f386" fmla="*/ f315 1 f197"/>
              <a:gd name="f387" fmla="*/ f316 1 f198"/>
              <a:gd name="f388" fmla="*/ f317 1 f197"/>
              <a:gd name="f389" fmla="*/ f318 1 f198"/>
              <a:gd name="f390" fmla="*/ f319 1 f197"/>
              <a:gd name="f391" fmla="*/ f320 1 f198"/>
              <a:gd name="f392" fmla="*/ f321 1 f198"/>
              <a:gd name="f393" fmla="*/ f322 1 f198"/>
              <a:gd name="f394" fmla="*/ f323 1 f197"/>
              <a:gd name="f395" fmla="*/ f324 1 f197"/>
              <a:gd name="f396" fmla="*/ f325 1 f197"/>
              <a:gd name="f397" fmla="*/ f326 1 f198"/>
              <a:gd name="f398" fmla="*/ f327 1 f197"/>
              <a:gd name="f399" fmla="*/ f328 1 f198"/>
              <a:gd name="f400" fmla="*/ f329 1 f198"/>
              <a:gd name="f401" fmla="*/ f330 1 f197"/>
              <a:gd name="f402" fmla="*/ f331 1 f198"/>
              <a:gd name="f403" fmla="*/ f332 1 f197"/>
              <a:gd name="f404" fmla="*/ f333 1 f198"/>
              <a:gd name="f405" fmla="*/ f334 f188 1"/>
              <a:gd name="f406" fmla="*/ f335 f188 1"/>
              <a:gd name="f407" fmla="*/ f337 f189 1"/>
              <a:gd name="f408" fmla="*/ f336 f189 1"/>
              <a:gd name="f409" fmla="*/ f338 f188 1"/>
              <a:gd name="f410" fmla="*/ f339 f189 1"/>
              <a:gd name="f411" fmla="*/ f340 f188 1"/>
              <a:gd name="f412" fmla="*/ f341 f189 1"/>
              <a:gd name="f413" fmla="*/ f342 f188 1"/>
              <a:gd name="f414" fmla="*/ f343 f189 1"/>
              <a:gd name="f415" fmla="*/ f344 f188 1"/>
              <a:gd name="f416" fmla="*/ f345 f189 1"/>
              <a:gd name="f417" fmla="*/ f346 f188 1"/>
              <a:gd name="f418" fmla="*/ f347 f189 1"/>
              <a:gd name="f419" fmla="*/ f348 f188 1"/>
              <a:gd name="f420" fmla="*/ f349 f189 1"/>
              <a:gd name="f421" fmla="*/ f350 f188 1"/>
              <a:gd name="f422" fmla="*/ f351 f189 1"/>
              <a:gd name="f423" fmla="*/ f352 f188 1"/>
              <a:gd name="f424" fmla="*/ f353 f189 1"/>
              <a:gd name="f425" fmla="*/ f354 f188 1"/>
              <a:gd name="f426" fmla="*/ f355 f189 1"/>
              <a:gd name="f427" fmla="*/ f356 f188 1"/>
              <a:gd name="f428" fmla="*/ f357 f189 1"/>
              <a:gd name="f429" fmla="*/ f358 f188 1"/>
              <a:gd name="f430" fmla="*/ f359 f188 1"/>
              <a:gd name="f431" fmla="*/ f360 f188 1"/>
              <a:gd name="f432" fmla="*/ f361 f188 1"/>
              <a:gd name="f433" fmla="*/ f362 f188 1"/>
              <a:gd name="f434" fmla="*/ f363 f188 1"/>
              <a:gd name="f435" fmla="*/ f364 f188 1"/>
              <a:gd name="f436" fmla="*/ f365 f189 1"/>
              <a:gd name="f437" fmla="*/ f366 f188 1"/>
              <a:gd name="f438" fmla="*/ f367 f189 1"/>
              <a:gd name="f439" fmla="*/ f368 f188 1"/>
              <a:gd name="f440" fmla="*/ f369 f189 1"/>
              <a:gd name="f441" fmla="*/ f370 f188 1"/>
              <a:gd name="f442" fmla="*/ f371 f189 1"/>
              <a:gd name="f443" fmla="*/ f372 f188 1"/>
              <a:gd name="f444" fmla="*/ f373 f189 1"/>
              <a:gd name="f445" fmla="*/ f374 f189 1"/>
              <a:gd name="f446" fmla="*/ f375 f188 1"/>
              <a:gd name="f447" fmla="*/ f376 f189 1"/>
              <a:gd name="f448" fmla="*/ f377 f188 1"/>
              <a:gd name="f449" fmla="*/ f378 f189 1"/>
              <a:gd name="f450" fmla="*/ f379 f188 1"/>
              <a:gd name="f451" fmla="*/ f380 f189 1"/>
              <a:gd name="f452" fmla="*/ f381 f188 1"/>
              <a:gd name="f453" fmla="*/ f382 f189 1"/>
              <a:gd name="f454" fmla="*/ f383 f188 1"/>
              <a:gd name="f455" fmla="*/ f384 f189 1"/>
              <a:gd name="f456" fmla="*/ f385 f188 1"/>
              <a:gd name="f457" fmla="*/ f386 f188 1"/>
              <a:gd name="f458" fmla="*/ f387 f189 1"/>
              <a:gd name="f459" fmla="*/ f388 f188 1"/>
              <a:gd name="f460" fmla="*/ f389 f189 1"/>
              <a:gd name="f461" fmla="*/ f390 f188 1"/>
              <a:gd name="f462" fmla="*/ f391 f189 1"/>
              <a:gd name="f463" fmla="*/ f392 f189 1"/>
              <a:gd name="f464" fmla="*/ f393 f189 1"/>
              <a:gd name="f465" fmla="*/ f394 f188 1"/>
              <a:gd name="f466" fmla="*/ f395 f188 1"/>
              <a:gd name="f467" fmla="*/ f396 f188 1"/>
              <a:gd name="f468" fmla="*/ f397 f189 1"/>
              <a:gd name="f469" fmla="*/ f398 f188 1"/>
              <a:gd name="f470" fmla="*/ f399 f189 1"/>
              <a:gd name="f471" fmla="*/ f400 f189 1"/>
              <a:gd name="f472" fmla="*/ f401 f188 1"/>
              <a:gd name="f473" fmla="*/ f402 f189 1"/>
              <a:gd name="f474" fmla="*/ f403 f188 1"/>
              <a:gd name="f475" fmla="*/ f404 f1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6">
                <a:pos x="f409" y="f410"/>
              </a:cxn>
              <a:cxn ang="f266">
                <a:pos x="f411" y="f412"/>
              </a:cxn>
              <a:cxn ang="f266">
                <a:pos x="f413" y="f414"/>
              </a:cxn>
              <a:cxn ang="f266">
                <a:pos x="f415" y="f416"/>
              </a:cxn>
              <a:cxn ang="f266">
                <a:pos x="f417" y="f418"/>
              </a:cxn>
              <a:cxn ang="f266">
                <a:pos x="f419" y="f420"/>
              </a:cxn>
              <a:cxn ang="f266">
                <a:pos x="f421" y="f422"/>
              </a:cxn>
              <a:cxn ang="f266">
                <a:pos x="f423" y="f424"/>
              </a:cxn>
              <a:cxn ang="f266">
                <a:pos x="f425" y="f426"/>
              </a:cxn>
              <a:cxn ang="f266">
                <a:pos x="f427" y="f428"/>
              </a:cxn>
              <a:cxn ang="f266">
                <a:pos x="f429" y="f428"/>
              </a:cxn>
              <a:cxn ang="f266">
                <a:pos x="f430" y="f428"/>
              </a:cxn>
              <a:cxn ang="f266">
                <a:pos x="f431" y="f428"/>
              </a:cxn>
              <a:cxn ang="f266">
                <a:pos x="f432" y="f426"/>
              </a:cxn>
              <a:cxn ang="f266">
                <a:pos x="f433" y="f424"/>
              </a:cxn>
              <a:cxn ang="f266">
                <a:pos x="f434" y="f422"/>
              </a:cxn>
              <a:cxn ang="f266">
                <a:pos x="f435" y="f436"/>
              </a:cxn>
              <a:cxn ang="f266">
                <a:pos x="f437" y="f438"/>
              </a:cxn>
              <a:cxn ang="f266">
                <a:pos x="f439" y="f440"/>
              </a:cxn>
              <a:cxn ang="f266">
                <a:pos x="f441" y="f442"/>
              </a:cxn>
              <a:cxn ang="f266">
                <a:pos x="f443" y="f444"/>
              </a:cxn>
              <a:cxn ang="f266">
                <a:pos x="f443" y="f445"/>
              </a:cxn>
              <a:cxn ang="f266">
                <a:pos x="f446" y="f447"/>
              </a:cxn>
              <a:cxn ang="f266">
                <a:pos x="f448" y="f449"/>
              </a:cxn>
              <a:cxn ang="f266">
                <a:pos x="f450" y="f451"/>
              </a:cxn>
              <a:cxn ang="f266">
                <a:pos x="f452" y="f453"/>
              </a:cxn>
              <a:cxn ang="f266">
                <a:pos x="f454" y="f455"/>
              </a:cxn>
              <a:cxn ang="f266">
                <a:pos x="f456" y="f455"/>
              </a:cxn>
              <a:cxn ang="f266">
                <a:pos x="f457" y="f458"/>
              </a:cxn>
              <a:cxn ang="f266">
                <a:pos x="f459" y="f460"/>
              </a:cxn>
              <a:cxn ang="f266">
                <a:pos x="f461" y="f462"/>
              </a:cxn>
              <a:cxn ang="f266">
                <a:pos x="f459" y="f463"/>
              </a:cxn>
              <a:cxn ang="f266">
                <a:pos x="f409" y="f464"/>
              </a:cxn>
              <a:cxn ang="f266">
                <a:pos x="f465" y="f455"/>
              </a:cxn>
              <a:cxn ang="f266">
                <a:pos x="f466" y="f455"/>
              </a:cxn>
              <a:cxn ang="f266">
                <a:pos x="f467" y="f468"/>
              </a:cxn>
              <a:cxn ang="f266">
                <a:pos x="f469" y="f470"/>
              </a:cxn>
              <a:cxn ang="f266">
                <a:pos x="f459" y="f445"/>
              </a:cxn>
              <a:cxn ang="f266">
                <a:pos x="f459" y="f471"/>
              </a:cxn>
              <a:cxn ang="f266">
                <a:pos x="f472" y="f473"/>
              </a:cxn>
              <a:cxn ang="f266">
                <a:pos x="f474" y="f475"/>
              </a:cxn>
            </a:cxnLst>
            <a:rect l="f405" t="f408" r="f406" b="f407"/>
            <a:pathLst>
              <a:path w="621" h="622">
                <a:moveTo>
                  <a:pt x="f8" y="f9"/>
                </a:moveTo>
                <a:cubicBezTo>
                  <a:pt x="f10" y="f11"/>
                  <a:pt x="f10" y="f11"/>
                  <a:pt x="f10" y="f11"/>
                </a:cubicBezTo>
                <a:cubicBezTo>
                  <a:pt x="f12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15" y="f16"/>
                  <a:pt x="f15" y="f16"/>
                  <a:pt x="f15" y="f16"/>
                </a:cubicBezTo>
                <a:cubicBezTo>
                  <a:pt x="f17" y="f18"/>
                  <a:pt x="f17" y="f18"/>
                  <a:pt x="f17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0"/>
                  <a:pt x="f26" y="f27"/>
                </a:cubicBezTo>
                <a:cubicBezTo>
                  <a:pt x="f28" y="f17"/>
                  <a:pt x="f28" y="f29"/>
                  <a:pt x="f30" y="f31"/>
                </a:cubicBezTo>
                <a:cubicBezTo>
                  <a:pt x="f32" y="f33"/>
                  <a:pt x="f32" y="f33"/>
                  <a:pt x="f32" y="f33"/>
                </a:cubicBezTo>
                <a:cubicBezTo>
                  <a:pt x="f32" y="f34"/>
                  <a:pt x="f32" y="f34"/>
                  <a:pt x="f32" y="f34"/>
                </a:cubicBezTo>
                <a:cubicBezTo>
                  <a:pt x="f35" y="f36"/>
                  <a:pt x="f35" y="f36"/>
                  <a:pt x="f35" y="f36"/>
                </a:cubicBezTo>
                <a:cubicBezTo>
                  <a:pt x="f37" y="f38"/>
                  <a:pt x="f37" y="f38"/>
                  <a:pt x="f37" y="f38"/>
                </a:cubicBezTo>
                <a:cubicBezTo>
                  <a:pt x="f39" y="f38"/>
                  <a:pt x="f40" y="f41"/>
                  <a:pt x="f40" y="f41"/>
                </a:cubicBezTo>
                <a:cubicBezTo>
                  <a:pt x="f42" y="f41"/>
                  <a:pt x="f42" y="f43"/>
                  <a:pt x="f42" y="f43"/>
                </a:cubicBezTo>
                <a:cubicBezTo>
                  <a:pt x="f44" y="f43"/>
                  <a:pt x="f44" y="f45"/>
                  <a:pt x="f46" y="f45"/>
                </a:cubicBezTo>
                <a:cubicBezTo>
                  <a:pt x="f46" y="f45"/>
                  <a:pt x="f46" y="f45"/>
                  <a:pt x="f46" y="f45"/>
                </a:cubicBezTo>
                <a:cubicBezTo>
                  <a:pt x="f47" y="f48"/>
                  <a:pt x="f49" y="f48"/>
                  <a:pt x="f49" y="f48"/>
                </a:cubicBezTo>
                <a:cubicBezTo>
                  <a:pt x="f50" y="f48"/>
                  <a:pt x="f50" y="f48"/>
                  <a:pt x="f50" y="f48"/>
                </a:cubicBezTo>
                <a:cubicBezTo>
                  <a:pt x="f51" y="f5"/>
                  <a:pt x="f52" y="f5"/>
                  <a:pt x="f52" y="f5"/>
                </a:cubicBezTo>
                <a:cubicBezTo>
                  <a:pt x="f52" y="f5"/>
                  <a:pt x="f53" y="f5"/>
                  <a:pt x="f53" y="f5"/>
                </a:cubicBezTo>
                <a:cubicBezTo>
                  <a:pt x="f53" y="f5"/>
                  <a:pt x="f54" y="f5"/>
                  <a:pt x="f55" y="f5"/>
                </a:cubicBezTo>
                <a:cubicBezTo>
                  <a:pt x="f55" y="f5"/>
                  <a:pt x="f55" y="f5"/>
                  <a:pt x="f55" y="f5"/>
                </a:cubicBezTo>
                <a:cubicBezTo>
                  <a:pt x="f56" y="f5"/>
                  <a:pt x="f57" y="f5"/>
                  <a:pt x="f58" y="f5"/>
                </a:cubicBezTo>
                <a:cubicBezTo>
                  <a:pt x="f58" y="f5"/>
                  <a:pt x="f58" y="f5"/>
                  <a:pt x="f58" y="f5"/>
                </a:cubicBezTo>
                <a:cubicBezTo>
                  <a:pt x="f59" y="f5"/>
                  <a:pt x="f59" y="f5"/>
                  <a:pt x="f60" y="f5"/>
                </a:cubicBezTo>
                <a:cubicBezTo>
                  <a:pt x="f60" y="f5"/>
                  <a:pt x="f60" y="f5"/>
                  <a:pt x="f61" y="f5"/>
                </a:cubicBezTo>
                <a:cubicBezTo>
                  <a:pt x="f61" y="f48"/>
                  <a:pt x="f62" y="f48"/>
                  <a:pt x="f63" y="f48"/>
                </a:cubicBezTo>
                <a:cubicBezTo>
                  <a:pt x="f63" y="f48"/>
                  <a:pt x="f63" y="f48"/>
                  <a:pt x="f63" y="f48"/>
                </a:cubicBezTo>
                <a:cubicBezTo>
                  <a:pt x="f64" y="f45"/>
                  <a:pt x="f64" y="f45"/>
                  <a:pt x="f65" y="f45"/>
                </a:cubicBezTo>
                <a:cubicBezTo>
                  <a:pt x="f65" y="f45"/>
                  <a:pt x="f65" y="f45"/>
                  <a:pt x="f66" y="f43"/>
                </a:cubicBezTo>
                <a:cubicBezTo>
                  <a:pt x="f66" y="f43"/>
                  <a:pt x="f67" y="f43"/>
                  <a:pt x="f68" y="f41"/>
                </a:cubicBezTo>
                <a:cubicBezTo>
                  <a:pt x="f68" y="f41"/>
                  <a:pt x="f68" y="f41"/>
                  <a:pt x="f68" y="f41"/>
                </a:cubicBezTo>
                <a:cubicBezTo>
                  <a:pt x="f68" y="f41"/>
                  <a:pt x="f69" y="f38"/>
                  <a:pt x="f69" y="f38"/>
                </a:cubicBezTo>
                <a:cubicBezTo>
                  <a:pt x="f70" y="f71"/>
                  <a:pt x="f70" y="f71"/>
                  <a:pt x="f70" y="f71"/>
                </a:cubicBezTo>
                <a:cubicBezTo>
                  <a:pt x="f70" y="f71"/>
                  <a:pt x="f72" y="f73"/>
                  <a:pt x="f72" y="f74"/>
                </a:cubicBezTo>
                <a:cubicBezTo>
                  <a:pt x="f72" y="f74"/>
                  <a:pt x="f72" y="f74"/>
                  <a:pt x="f72" y="f74"/>
                </a:cubicBezTo>
                <a:cubicBezTo>
                  <a:pt x="f75" y="f74"/>
                  <a:pt x="f75" y="f76"/>
                  <a:pt x="f77" y="f78"/>
                </a:cubicBezTo>
                <a:cubicBezTo>
                  <a:pt x="f77" y="f78"/>
                  <a:pt x="f77" y="f78"/>
                  <a:pt x="f77" y="f78"/>
                </a:cubicBezTo>
                <a:cubicBezTo>
                  <a:pt x="f77" y="f79"/>
                  <a:pt x="f80" y="f81"/>
                  <a:pt x="f80" y="f82"/>
                </a:cubicBezTo>
                <a:cubicBezTo>
                  <a:pt x="f80" y="f82"/>
                  <a:pt x="f80" y="f82"/>
                  <a:pt x="f80" y="f82"/>
                </a:cubicBezTo>
                <a:cubicBezTo>
                  <a:pt x="f80" y="f83"/>
                  <a:pt x="f80" y="f83"/>
                  <a:pt x="f84" y="f85"/>
                </a:cubicBezTo>
                <a:cubicBezTo>
                  <a:pt x="f84" y="f85"/>
                  <a:pt x="f84" y="f86"/>
                  <a:pt x="f84" y="f86"/>
                </a:cubicBezTo>
                <a:cubicBezTo>
                  <a:pt x="f84" y="f87"/>
                  <a:pt x="f84" y="f88"/>
                  <a:pt x="f84" y="f89"/>
                </a:cubicBezTo>
                <a:cubicBezTo>
                  <a:pt x="f90" y="f91"/>
                  <a:pt x="f90" y="f91"/>
                  <a:pt x="f90" y="f91"/>
                </a:cubicBezTo>
                <a:cubicBezTo>
                  <a:pt x="f92" y="f91"/>
                  <a:pt x="f92" y="f91"/>
                  <a:pt x="f92" y="f91"/>
                </a:cubicBezTo>
                <a:cubicBezTo>
                  <a:pt x="f93" y="f94"/>
                  <a:pt x="f93" y="f94"/>
                  <a:pt x="f93" y="f94"/>
                </a:cubicBezTo>
                <a:cubicBezTo>
                  <a:pt x="f95" y="f94"/>
                  <a:pt x="f96" y="f97"/>
                  <a:pt x="f98" y="f99"/>
                </a:cubicBezTo>
                <a:cubicBezTo>
                  <a:pt x="f100" y="f101"/>
                  <a:pt x="f102" y="f103"/>
                  <a:pt x="f104" y="f103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1" y="f113"/>
                  <a:pt x="f114" y="f115"/>
                </a:cubicBezTo>
                <a:cubicBezTo>
                  <a:pt x="f6" y="f116"/>
                  <a:pt x="f114" y="f117"/>
                  <a:pt x="f8" y="f9"/>
                </a:cubicBezTo>
                <a:close/>
                <a:moveTo>
                  <a:pt x="f118" y="f119"/>
                </a:moveTo>
                <a:cubicBezTo>
                  <a:pt x="f120" y="f119"/>
                  <a:pt x="f121" y="f122"/>
                  <a:pt x="f121" y="f17"/>
                </a:cubicBezTo>
                <a:cubicBezTo>
                  <a:pt x="f121" y="f123"/>
                  <a:pt x="f120" y="f124"/>
                  <a:pt x="f118" y="f124"/>
                </a:cubicBezTo>
                <a:cubicBezTo>
                  <a:pt x="f125" y="f124"/>
                  <a:pt x="f126" y="f123"/>
                  <a:pt x="f126" y="f17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2" y="f133"/>
                  <a:pt x="f132" y="f133"/>
                </a:cubicBezTo>
                <a:cubicBezTo>
                  <a:pt x="f132" y="f134"/>
                  <a:pt x="f132" y="f135"/>
                  <a:pt x="f132" y="f17"/>
                </a:cubicBezTo>
                <a:cubicBezTo>
                  <a:pt x="f132" y="f136"/>
                  <a:pt x="f137" y="f138"/>
                  <a:pt x="f118" y="f138"/>
                </a:cubicBezTo>
                <a:cubicBezTo>
                  <a:pt x="f139" y="f138"/>
                  <a:pt x="f140" y="f136"/>
                  <a:pt x="f140" y="f17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6"/>
                  <a:pt x="f145" y="f146"/>
                  <a:pt x="f145" y="f146"/>
                </a:cubicBezTo>
                <a:cubicBezTo>
                  <a:pt x="f147" y="f148"/>
                  <a:pt x="f149" y="f119"/>
                  <a:pt x="f118" y="f119"/>
                </a:cubicBezTo>
                <a:close/>
                <a:moveTo>
                  <a:pt x="f150" y="f151"/>
                </a:moveTo>
                <a:cubicBezTo>
                  <a:pt x="f152" y="f153"/>
                  <a:pt x="f154" y="f155"/>
                  <a:pt x="f10" y="f155"/>
                </a:cubicBezTo>
                <a:cubicBezTo>
                  <a:pt x="f50" y="f155"/>
                  <a:pt x="f50" y="f155"/>
                  <a:pt x="f50" y="f155"/>
                </a:cubicBezTo>
                <a:cubicBezTo>
                  <a:pt x="f59" y="f156"/>
                  <a:pt x="f64" y="f157"/>
                  <a:pt x="f64" y="f17"/>
                </a:cubicBezTo>
                <a:cubicBezTo>
                  <a:pt x="f64" y="f158"/>
                  <a:pt x="f159" y="f160"/>
                  <a:pt x="f118" y="f160"/>
                </a:cubicBezTo>
                <a:cubicBezTo>
                  <a:pt x="f161" y="f160"/>
                  <a:pt x="f162" y="f158"/>
                  <a:pt x="f162" y="f17"/>
                </a:cubicBezTo>
                <a:cubicBezTo>
                  <a:pt x="f162" y="f163"/>
                  <a:pt x="f161" y="f113"/>
                  <a:pt x="f118" y="f113"/>
                </a:cubicBezTo>
                <a:cubicBezTo>
                  <a:pt x="f164" y="f113"/>
                  <a:pt x="f165" y="f166"/>
                  <a:pt x="f136" y="f167"/>
                </a:cubicBezTo>
                <a:cubicBezTo>
                  <a:pt x="f136" y="f34"/>
                  <a:pt x="f136" y="f34"/>
                  <a:pt x="f136" y="f34"/>
                </a:cubicBezTo>
                <a:cubicBezTo>
                  <a:pt x="f136" y="f168"/>
                  <a:pt x="f169" y="f170"/>
                  <a:pt x="f171" y="f172"/>
                </a:cubicBezTo>
                <a:cubicBezTo>
                  <a:pt x="f173" y="f174"/>
                  <a:pt x="f173" y="f174"/>
                  <a:pt x="f173" y="f174"/>
                </a:cubicBezTo>
                <a:cubicBezTo>
                  <a:pt x="f175" y="f176"/>
                  <a:pt x="f22" y="f89"/>
                  <a:pt x="f118" y="f89"/>
                </a:cubicBezTo>
                <a:cubicBezTo>
                  <a:pt x="f177" y="f89"/>
                  <a:pt x="f5" y="f178"/>
                  <a:pt x="f5" y="f17"/>
                </a:cubicBezTo>
                <a:cubicBezTo>
                  <a:pt x="f5" y="f179"/>
                  <a:pt x="f177" y="f7"/>
                  <a:pt x="f118" y="f7"/>
                </a:cubicBezTo>
                <a:cubicBezTo>
                  <a:pt x="f180" y="f7"/>
                  <a:pt x="f181" y="f179"/>
                  <a:pt x="f181" y="f17"/>
                </a:cubicBezTo>
                <a:cubicBezTo>
                  <a:pt x="f181" y="f182"/>
                  <a:pt x="f183" y="f184"/>
                  <a:pt x="f185" y="f186"/>
                </a:cubicBezTo>
                <a:lnTo>
                  <a:pt x="f150" y="f151"/>
                </a:lnTo>
                <a:close/>
                <a:moveTo>
                  <a:pt x="f150" y="f151"/>
                </a:moveTo>
                <a:cubicBezTo>
                  <a:pt x="f150" y="f151"/>
                  <a:pt x="f150" y="f151"/>
                  <a:pt x="f150" y="f151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2DF364B8-14A4-4BBE-8AF4-A58EF9334093}"/>
              </a:ext>
            </a:extLst>
          </p:cNvPr>
          <p:cNvSpPr/>
          <p:nvPr/>
        </p:nvSpPr>
        <p:spPr>
          <a:xfrm>
            <a:off x="7933517" y="865726"/>
            <a:ext cx="444114" cy="63798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73"/>
              <a:gd name="f8" fmla="val 680"/>
              <a:gd name="f9" fmla="val 137"/>
              <a:gd name="f10" fmla="val 134"/>
              <a:gd name="f11" fmla="val 105"/>
              <a:gd name="f12" fmla="val 100"/>
              <a:gd name="f13" fmla="val 141"/>
              <a:gd name="f14" fmla="val 96"/>
              <a:gd name="f15" fmla="val 146"/>
              <a:gd name="f16" fmla="val 326"/>
              <a:gd name="f17" fmla="val 332"/>
              <a:gd name="f18" fmla="val 336"/>
              <a:gd name="f19" fmla="val 140"/>
              <a:gd name="f20" fmla="val 144"/>
              <a:gd name="f21" fmla="val 292"/>
              <a:gd name="f22" fmla="val 51"/>
              <a:gd name="f23" fmla="val 289"/>
              <a:gd name="f24" fmla="val 22"/>
              <a:gd name="f25" fmla="val 265"/>
              <a:gd name="f26" fmla="val 236"/>
              <a:gd name="f27" fmla="val 207"/>
              <a:gd name="f28" fmla="val 183"/>
              <a:gd name="f29" fmla="val 181"/>
              <a:gd name="f30" fmla="val 166"/>
              <a:gd name="f31" fmla="val 620"/>
              <a:gd name="f32" fmla="val 653"/>
              <a:gd name="f33" fmla="val 446"/>
              <a:gd name="f34" fmla="val 413"/>
              <a:gd name="f35" fmla="val 60"/>
              <a:gd name="f36" fmla="val 27"/>
              <a:gd name="f37" fmla="val 132"/>
              <a:gd name="f38" fmla="val 92"/>
              <a:gd name="f39" fmla="val 164"/>
              <a:gd name="f40" fmla="val 116"/>
              <a:gd name="f41" fmla="val 189"/>
              <a:gd name="f42" fmla="val 357"/>
              <a:gd name="f43" fmla="val 381"/>
              <a:gd name="f44" fmla="val 161"/>
              <a:gd name="f45" fmla="val 430"/>
              <a:gd name="f46" fmla="val 150"/>
              <a:gd name="f47" fmla="val 423"/>
              <a:gd name="f48" fmla="val 136"/>
              <a:gd name="f49" fmla="val 427"/>
              <a:gd name="f50" fmla="val 130"/>
              <a:gd name="f51" fmla="val 437"/>
              <a:gd name="f52" fmla="val 108"/>
              <a:gd name="f53" fmla="val 472"/>
              <a:gd name="f54" fmla="val 97"/>
              <a:gd name="f55" fmla="val 463"/>
              <a:gd name="f56" fmla="val 88"/>
              <a:gd name="f57" fmla="val 455"/>
              <a:gd name="f58" fmla="val 74"/>
              <a:gd name="f59" fmla="val 457"/>
              <a:gd name="f60" fmla="val 66"/>
              <a:gd name="f61" fmla="val 467"/>
              <a:gd name="f62" fmla="val 58"/>
              <a:gd name="f63" fmla="val 477"/>
              <a:gd name="f64" fmla="val 491"/>
              <a:gd name="f65" fmla="val 70"/>
              <a:gd name="f66" fmla="val 498"/>
              <a:gd name="f67" fmla="val 523"/>
              <a:gd name="f68" fmla="val 104"/>
              <a:gd name="f69" fmla="val 526"/>
              <a:gd name="f70" fmla="val 109"/>
              <a:gd name="f71" fmla="val 528"/>
              <a:gd name="f72" fmla="val 114"/>
              <a:gd name="f73" fmla="val 117"/>
              <a:gd name="f74" fmla="val 527"/>
              <a:gd name="f75" fmla="val 118"/>
              <a:gd name="f76" fmla="val 125"/>
              <a:gd name="f77" fmla="val 522"/>
              <a:gd name="f78" fmla="val 133"/>
              <a:gd name="f79" fmla="val 517"/>
              <a:gd name="f80" fmla="val 168"/>
              <a:gd name="f81" fmla="val 461"/>
              <a:gd name="f82" fmla="val 175"/>
              <a:gd name="f83" fmla="val 450"/>
              <a:gd name="f84" fmla="val 171"/>
              <a:gd name="f85" fmla="val 436"/>
              <a:gd name="f86" fmla="val 268"/>
              <a:gd name="f87" fmla="val 261"/>
              <a:gd name="f88" fmla="val 275"/>
              <a:gd name="f89" fmla="val 310"/>
              <a:gd name="f90" fmla="val 301"/>
              <a:gd name="f91" fmla="val 293"/>
              <a:gd name="f92" fmla="val 295"/>
              <a:gd name="f93" fmla="val 305"/>
              <a:gd name="f94" fmla="val 315"/>
              <a:gd name="f95" fmla="val 329"/>
              <a:gd name="f96" fmla="val 361"/>
              <a:gd name="f97" fmla="val 364"/>
              <a:gd name="f98" fmla="val 366"/>
              <a:gd name="f99" fmla="val 365"/>
              <a:gd name="f100" fmla="val 355"/>
              <a:gd name="f101" fmla="val 299"/>
              <a:gd name="f102" fmla="val 288"/>
              <a:gd name="f103" fmla="val 274"/>
              <a:gd name="f104" fmla="val 394"/>
              <a:gd name="f105" fmla="val 505"/>
              <a:gd name="f106" fmla="val 493"/>
              <a:gd name="f107" fmla="val 384"/>
              <a:gd name="f108" fmla="val 483"/>
              <a:gd name="f109" fmla="val 371"/>
              <a:gd name="f110" fmla="val 224"/>
              <a:gd name="f111" fmla="val 212"/>
              <a:gd name="f112" fmla="val 202"/>
              <a:gd name="f113" fmla="val 343"/>
              <a:gd name="f114" fmla="val 331"/>
              <a:gd name="f115" fmla="val 321"/>
              <a:gd name="f116" fmla="+- 0 0 -90"/>
              <a:gd name="f117" fmla="*/ f4 1 473"/>
              <a:gd name="f118" fmla="*/ f5 1 680"/>
              <a:gd name="f119" fmla="val f6"/>
              <a:gd name="f120" fmla="val f7"/>
              <a:gd name="f121" fmla="val f8"/>
              <a:gd name="f122" fmla="*/ f116 f0 1"/>
              <a:gd name="f123" fmla="+- f121 0 f119"/>
              <a:gd name="f124" fmla="+- f120 0 f119"/>
              <a:gd name="f125" fmla="*/ f122 1 f3"/>
              <a:gd name="f126" fmla="*/ f124 1 473"/>
              <a:gd name="f127" fmla="*/ f123 1 680"/>
              <a:gd name="f128" fmla="*/ 137 f124 1"/>
              <a:gd name="f129" fmla="*/ 105 f123 1"/>
              <a:gd name="f130" fmla="*/ 326 f124 1"/>
              <a:gd name="f131" fmla="*/ 96 f123 1"/>
              <a:gd name="f132" fmla="*/ 336 f124 1"/>
              <a:gd name="f133" fmla="*/ 134 f123 1"/>
              <a:gd name="f134" fmla="*/ 146 f124 1"/>
              <a:gd name="f135" fmla="*/ 144 f123 1"/>
              <a:gd name="f136" fmla="*/ 292 f124 1"/>
              <a:gd name="f137" fmla="*/ 51 f123 1"/>
              <a:gd name="f138" fmla="*/ 181 f124 1"/>
              <a:gd name="f139" fmla="*/ 473 f124 1"/>
              <a:gd name="f140" fmla="*/ 166 f123 1"/>
              <a:gd name="f141" fmla="*/ 413 f124 1"/>
              <a:gd name="f142" fmla="*/ 680 f123 1"/>
              <a:gd name="f143" fmla="*/ 0 f124 1"/>
              <a:gd name="f144" fmla="*/ 620 f123 1"/>
              <a:gd name="f145" fmla="*/ 60 f124 1"/>
              <a:gd name="f146" fmla="*/ 92 f124 1"/>
              <a:gd name="f147" fmla="*/ 189 f123 1"/>
              <a:gd name="f148" fmla="*/ 381 f124 1"/>
              <a:gd name="f149" fmla="*/ 130 f124 1"/>
              <a:gd name="f150" fmla="*/ 437 f123 1"/>
              <a:gd name="f151" fmla="*/ 97 f124 1"/>
              <a:gd name="f152" fmla="*/ 463 f123 1"/>
              <a:gd name="f153" fmla="*/ 70 f124 1"/>
              <a:gd name="f154" fmla="*/ 498 f123 1"/>
              <a:gd name="f155" fmla="*/ 114 f124 1"/>
              <a:gd name="f156" fmla="*/ 528 f123 1"/>
              <a:gd name="f157" fmla="*/ 133 f124 1"/>
              <a:gd name="f158" fmla="*/ 517 f123 1"/>
              <a:gd name="f159" fmla="*/ 161 f124 1"/>
              <a:gd name="f160" fmla="*/ 430 f123 1"/>
              <a:gd name="f161" fmla="*/ 275 f123 1"/>
              <a:gd name="f162" fmla="*/ 301 f123 1"/>
              <a:gd name="f163" fmla="*/ 336 f123 1"/>
              <a:gd name="f164" fmla="*/ 366 f123 1"/>
              <a:gd name="f165" fmla="*/ 355 f123 1"/>
              <a:gd name="f166" fmla="*/ 268 f123 1"/>
              <a:gd name="f167" fmla="*/ 371 f124 1"/>
              <a:gd name="f168" fmla="*/ 483 f123 1"/>
              <a:gd name="f169" fmla="*/ 202 f124 1"/>
              <a:gd name="f170" fmla="*/ 505 f123 1"/>
              <a:gd name="f171" fmla="*/ 394 f124 1"/>
              <a:gd name="f172" fmla="*/ 343 f123 1"/>
              <a:gd name="f173" fmla="*/ 224 f124 1"/>
              <a:gd name="f174" fmla="*/ 321 f123 1"/>
              <a:gd name="f175" fmla="+- f125 0 f1"/>
              <a:gd name="f176" fmla="*/ f128 1 473"/>
              <a:gd name="f177" fmla="*/ f129 1 680"/>
              <a:gd name="f178" fmla="*/ f130 1 473"/>
              <a:gd name="f179" fmla="*/ f131 1 680"/>
              <a:gd name="f180" fmla="*/ f132 1 473"/>
              <a:gd name="f181" fmla="*/ f133 1 680"/>
              <a:gd name="f182" fmla="*/ f134 1 473"/>
              <a:gd name="f183" fmla="*/ f135 1 680"/>
              <a:gd name="f184" fmla="*/ f136 1 473"/>
              <a:gd name="f185" fmla="*/ f137 1 680"/>
              <a:gd name="f186" fmla="*/ f138 1 473"/>
              <a:gd name="f187" fmla="*/ f139 1 473"/>
              <a:gd name="f188" fmla="*/ f140 1 680"/>
              <a:gd name="f189" fmla="*/ f141 1 473"/>
              <a:gd name="f190" fmla="*/ f142 1 680"/>
              <a:gd name="f191" fmla="*/ f143 1 473"/>
              <a:gd name="f192" fmla="*/ f144 1 680"/>
              <a:gd name="f193" fmla="*/ f145 1 473"/>
              <a:gd name="f194" fmla="*/ f146 1 473"/>
              <a:gd name="f195" fmla="*/ f147 1 680"/>
              <a:gd name="f196" fmla="*/ f148 1 473"/>
              <a:gd name="f197" fmla="*/ f149 1 473"/>
              <a:gd name="f198" fmla="*/ f150 1 680"/>
              <a:gd name="f199" fmla="*/ f151 1 473"/>
              <a:gd name="f200" fmla="*/ f152 1 680"/>
              <a:gd name="f201" fmla="*/ f153 1 473"/>
              <a:gd name="f202" fmla="*/ f154 1 680"/>
              <a:gd name="f203" fmla="*/ f155 1 473"/>
              <a:gd name="f204" fmla="*/ f156 1 680"/>
              <a:gd name="f205" fmla="*/ f157 1 473"/>
              <a:gd name="f206" fmla="*/ f158 1 680"/>
              <a:gd name="f207" fmla="*/ f159 1 473"/>
              <a:gd name="f208" fmla="*/ f160 1 680"/>
              <a:gd name="f209" fmla="*/ f161 1 680"/>
              <a:gd name="f210" fmla="*/ f162 1 680"/>
              <a:gd name="f211" fmla="*/ f163 1 680"/>
              <a:gd name="f212" fmla="*/ f164 1 680"/>
              <a:gd name="f213" fmla="*/ f165 1 680"/>
              <a:gd name="f214" fmla="*/ f166 1 680"/>
              <a:gd name="f215" fmla="*/ f167 1 473"/>
              <a:gd name="f216" fmla="*/ f168 1 680"/>
              <a:gd name="f217" fmla="*/ f169 1 473"/>
              <a:gd name="f218" fmla="*/ f170 1 680"/>
              <a:gd name="f219" fmla="*/ f171 1 473"/>
              <a:gd name="f220" fmla="*/ f172 1 680"/>
              <a:gd name="f221" fmla="*/ f173 1 473"/>
              <a:gd name="f222" fmla="*/ f174 1 680"/>
              <a:gd name="f223" fmla="*/ 0 1 f126"/>
              <a:gd name="f224" fmla="*/ f120 1 f126"/>
              <a:gd name="f225" fmla="*/ 0 1 f127"/>
              <a:gd name="f226" fmla="*/ f121 1 f127"/>
              <a:gd name="f227" fmla="*/ f176 1 f126"/>
              <a:gd name="f228" fmla="*/ f177 1 f127"/>
              <a:gd name="f229" fmla="*/ f178 1 f126"/>
              <a:gd name="f230" fmla="*/ f179 1 f127"/>
              <a:gd name="f231" fmla="*/ f180 1 f126"/>
              <a:gd name="f232" fmla="*/ f181 1 f127"/>
              <a:gd name="f233" fmla="*/ f182 1 f126"/>
              <a:gd name="f234" fmla="*/ f183 1 f127"/>
              <a:gd name="f235" fmla="*/ f184 1 f126"/>
              <a:gd name="f236" fmla="*/ f185 1 f127"/>
              <a:gd name="f237" fmla="*/ f186 1 f126"/>
              <a:gd name="f238" fmla="*/ f187 1 f126"/>
              <a:gd name="f239" fmla="*/ f188 1 f127"/>
              <a:gd name="f240" fmla="*/ f189 1 f126"/>
              <a:gd name="f241" fmla="*/ f190 1 f127"/>
              <a:gd name="f242" fmla="*/ f191 1 f126"/>
              <a:gd name="f243" fmla="*/ f192 1 f127"/>
              <a:gd name="f244" fmla="*/ f193 1 f126"/>
              <a:gd name="f245" fmla="*/ f194 1 f126"/>
              <a:gd name="f246" fmla="*/ f195 1 f127"/>
              <a:gd name="f247" fmla="*/ f196 1 f126"/>
              <a:gd name="f248" fmla="*/ f197 1 f126"/>
              <a:gd name="f249" fmla="*/ f198 1 f127"/>
              <a:gd name="f250" fmla="*/ f199 1 f126"/>
              <a:gd name="f251" fmla="*/ f200 1 f127"/>
              <a:gd name="f252" fmla="*/ f201 1 f126"/>
              <a:gd name="f253" fmla="*/ f202 1 f127"/>
              <a:gd name="f254" fmla="*/ f203 1 f126"/>
              <a:gd name="f255" fmla="*/ f204 1 f127"/>
              <a:gd name="f256" fmla="*/ f205 1 f126"/>
              <a:gd name="f257" fmla="*/ f206 1 f127"/>
              <a:gd name="f258" fmla="*/ f207 1 f126"/>
              <a:gd name="f259" fmla="*/ f208 1 f127"/>
              <a:gd name="f260" fmla="*/ f209 1 f127"/>
              <a:gd name="f261" fmla="*/ f210 1 f127"/>
              <a:gd name="f262" fmla="*/ f211 1 f127"/>
              <a:gd name="f263" fmla="*/ f212 1 f127"/>
              <a:gd name="f264" fmla="*/ f213 1 f127"/>
              <a:gd name="f265" fmla="*/ f214 1 f127"/>
              <a:gd name="f266" fmla="*/ f215 1 f126"/>
              <a:gd name="f267" fmla="*/ f216 1 f127"/>
              <a:gd name="f268" fmla="*/ f217 1 f126"/>
              <a:gd name="f269" fmla="*/ f218 1 f127"/>
              <a:gd name="f270" fmla="*/ f219 1 f126"/>
              <a:gd name="f271" fmla="*/ f220 1 f127"/>
              <a:gd name="f272" fmla="*/ f221 1 f126"/>
              <a:gd name="f273" fmla="*/ f222 1 f127"/>
              <a:gd name="f274" fmla="*/ f223 f117 1"/>
              <a:gd name="f275" fmla="*/ f224 f117 1"/>
              <a:gd name="f276" fmla="*/ f226 f118 1"/>
              <a:gd name="f277" fmla="*/ f225 f118 1"/>
              <a:gd name="f278" fmla="*/ f227 f117 1"/>
              <a:gd name="f279" fmla="*/ f228 f118 1"/>
              <a:gd name="f280" fmla="*/ f229 f117 1"/>
              <a:gd name="f281" fmla="*/ f230 f118 1"/>
              <a:gd name="f282" fmla="*/ f231 f117 1"/>
              <a:gd name="f283" fmla="*/ f232 f118 1"/>
              <a:gd name="f284" fmla="*/ f233 f117 1"/>
              <a:gd name="f285" fmla="*/ f234 f118 1"/>
              <a:gd name="f286" fmla="*/ f235 f117 1"/>
              <a:gd name="f287" fmla="*/ f236 f118 1"/>
              <a:gd name="f288" fmla="*/ f237 f117 1"/>
              <a:gd name="f289" fmla="*/ f238 f117 1"/>
              <a:gd name="f290" fmla="*/ f239 f118 1"/>
              <a:gd name="f291" fmla="*/ f240 f117 1"/>
              <a:gd name="f292" fmla="*/ f241 f118 1"/>
              <a:gd name="f293" fmla="*/ f242 f117 1"/>
              <a:gd name="f294" fmla="*/ f243 f118 1"/>
              <a:gd name="f295" fmla="*/ f244 f117 1"/>
              <a:gd name="f296" fmla="*/ f245 f117 1"/>
              <a:gd name="f297" fmla="*/ f246 f118 1"/>
              <a:gd name="f298" fmla="*/ f247 f117 1"/>
              <a:gd name="f299" fmla="*/ f248 f117 1"/>
              <a:gd name="f300" fmla="*/ f249 f118 1"/>
              <a:gd name="f301" fmla="*/ f250 f117 1"/>
              <a:gd name="f302" fmla="*/ f251 f118 1"/>
              <a:gd name="f303" fmla="*/ f252 f117 1"/>
              <a:gd name="f304" fmla="*/ f253 f118 1"/>
              <a:gd name="f305" fmla="*/ f254 f117 1"/>
              <a:gd name="f306" fmla="*/ f255 f118 1"/>
              <a:gd name="f307" fmla="*/ f256 f117 1"/>
              <a:gd name="f308" fmla="*/ f257 f118 1"/>
              <a:gd name="f309" fmla="*/ f258 f117 1"/>
              <a:gd name="f310" fmla="*/ f259 f118 1"/>
              <a:gd name="f311" fmla="*/ f260 f118 1"/>
              <a:gd name="f312" fmla="*/ f261 f118 1"/>
              <a:gd name="f313" fmla="*/ f262 f118 1"/>
              <a:gd name="f314" fmla="*/ f263 f118 1"/>
              <a:gd name="f315" fmla="*/ f264 f118 1"/>
              <a:gd name="f316" fmla="*/ f265 f118 1"/>
              <a:gd name="f317" fmla="*/ f266 f117 1"/>
              <a:gd name="f318" fmla="*/ f267 f118 1"/>
              <a:gd name="f319" fmla="*/ f268 f117 1"/>
              <a:gd name="f320" fmla="*/ f269 f118 1"/>
              <a:gd name="f321" fmla="*/ f270 f117 1"/>
              <a:gd name="f322" fmla="*/ f271 f118 1"/>
              <a:gd name="f323" fmla="*/ f272 f117 1"/>
              <a:gd name="f324" fmla="*/ f273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5">
                <a:pos x="f278" y="f279"/>
              </a:cxn>
              <a:cxn ang="f175">
                <a:pos x="f280" y="f281"/>
              </a:cxn>
              <a:cxn ang="f175">
                <a:pos x="f282" y="f283"/>
              </a:cxn>
              <a:cxn ang="f175">
                <a:pos x="f284" y="f285"/>
              </a:cxn>
              <a:cxn ang="f175">
                <a:pos x="f286" y="f287"/>
              </a:cxn>
              <a:cxn ang="f175">
                <a:pos x="f288" y="f287"/>
              </a:cxn>
              <a:cxn ang="f175">
                <a:pos x="f289" y="f290"/>
              </a:cxn>
              <a:cxn ang="f175">
                <a:pos x="f291" y="f292"/>
              </a:cxn>
              <a:cxn ang="f175">
                <a:pos x="f293" y="f294"/>
              </a:cxn>
              <a:cxn ang="f175">
                <a:pos x="f295" y="f279"/>
              </a:cxn>
              <a:cxn ang="f175">
                <a:pos x="f296" y="f279"/>
              </a:cxn>
              <a:cxn ang="f175">
                <a:pos x="f284" y="f297"/>
              </a:cxn>
              <a:cxn ang="f175">
                <a:pos x="f298" y="f283"/>
              </a:cxn>
              <a:cxn ang="f175">
                <a:pos x="f298" y="f279"/>
              </a:cxn>
              <a:cxn ang="f175">
                <a:pos x="f289" y="f290"/>
              </a:cxn>
              <a:cxn ang="f175">
                <a:pos x="f299" y="f300"/>
              </a:cxn>
              <a:cxn ang="f175">
                <a:pos x="f301" y="f302"/>
              </a:cxn>
              <a:cxn ang="f175">
                <a:pos x="f303" y="f304"/>
              </a:cxn>
              <a:cxn ang="f175">
                <a:pos x="f305" y="f306"/>
              </a:cxn>
              <a:cxn ang="f175">
                <a:pos x="f307" y="f308"/>
              </a:cxn>
              <a:cxn ang="f175">
                <a:pos x="f309" y="f310"/>
              </a:cxn>
              <a:cxn ang="f175">
                <a:pos x="f299" y="f311"/>
              </a:cxn>
              <a:cxn ang="f175">
                <a:pos x="f301" y="f312"/>
              </a:cxn>
              <a:cxn ang="f175">
                <a:pos x="f303" y="f313"/>
              </a:cxn>
              <a:cxn ang="f175">
                <a:pos x="f305" y="f314"/>
              </a:cxn>
              <a:cxn ang="f175">
                <a:pos x="f307" y="f315"/>
              </a:cxn>
              <a:cxn ang="f175">
                <a:pos x="f309" y="f316"/>
              </a:cxn>
              <a:cxn ang="f175">
                <a:pos x="f317" y="f318"/>
              </a:cxn>
              <a:cxn ang="f175">
                <a:pos x="f319" y="f320"/>
              </a:cxn>
              <a:cxn ang="f175">
                <a:pos x="f317" y="f306"/>
              </a:cxn>
              <a:cxn ang="f175">
                <a:pos x="f321" y="f322"/>
              </a:cxn>
              <a:cxn ang="f175">
                <a:pos x="f323" y="f324"/>
              </a:cxn>
              <a:cxn ang="f175">
                <a:pos x="f323" y="f314"/>
              </a:cxn>
              <a:cxn ang="f175">
                <a:pos x="f321" y="f322"/>
              </a:cxn>
              <a:cxn ang="f175">
                <a:pos x="f321" y="f322"/>
              </a:cxn>
            </a:cxnLst>
            <a:rect l="f274" t="f277" r="f275" b="f276"/>
            <a:pathLst>
              <a:path w="473" h="680">
                <a:moveTo>
                  <a:pt x="f9" y="f10"/>
                </a:moveTo>
                <a:cubicBezTo>
                  <a:pt x="f9" y="f11"/>
                  <a:pt x="f9" y="f11"/>
                  <a:pt x="f9" y="f11"/>
                </a:cubicBezTo>
                <a:cubicBezTo>
                  <a:pt x="f9" y="f12"/>
                  <a:pt x="f13" y="f14"/>
                  <a:pt x="f15" y="f14"/>
                </a:cubicBezTo>
                <a:cubicBezTo>
                  <a:pt x="f16" y="f14"/>
                  <a:pt x="f16" y="f14"/>
                  <a:pt x="f16" y="f14"/>
                </a:cubicBezTo>
                <a:cubicBezTo>
                  <a:pt x="f17" y="f14"/>
                  <a:pt x="f18" y="f12"/>
                  <a:pt x="f18" y="f11"/>
                </a:cubicBezTo>
                <a:cubicBezTo>
                  <a:pt x="f18" y="f10"/>
                  <a:pt x="f18" y="f10"/>
                  <a:pt x="f18" y="f10"/>
                </a:cubicBezTo>
                <a:cubicBezTo>
                  <a:pt x="f18" y="f19"/>
                  <a:pt x="f17" y="f20"/>
                  <a:pt x="f16" y="f20"/>
                </a:cubicBezTo>
                <a:cubicBezTo>
                  <a:pt x="f15" y="f20"/>
                  <a:pt x="f15" y="f20"/>
                  <a:pt x="f15" y="f20"/>
                </a:cubicBezTo>
                <a:cubicBezTo>
                  <a:pt x="f13" y="f20"/>
                  <a:pt x="f9" y="f19"/>
                  <a:pt x="f9" y="f10"/>
                </a:cubicBezTo>
                <a:close/>
                <a:moveTo>
                  <a:pt x="f21" y="f22"/>
                </a:moveTo>
                <a:cubicBezTo>
                  <a:pt x="f23" y="f24"/>
                  <a:pt x="f25" y="f6"/>
                  <a:pt x="f26" y="f6"/>
                </a:cubicBezTo>
                <a:cubicBezTo>
                  <a:pt x="f27" y="f6"/>
                  <a:pt x="f28" y="f24"/>
                  <a:pt x="f29" y="f22"/>
                </a:cubicBezTo>
                <a:lnTo>
                  <a:pt x="f21" y="f22"/>
                </a:lnTo>
                <a:close/>
                <a:moveTo>
                  <a:pt x="f7" y="f30"/>
                </a:moveTo>
                <a:cubicBezTo>
                  <a:pt x="f7" y="f31"/>
                  <a:pt x="f7" y="f31"/>
                  <a:pt x="f7" y="f31"/>
                </a:cubicBezTo>
                <a:cubicBezTo>
                  <a:pt x="f7" y="f32"/>
                  <a:pt x="f33" y="f8"/>
                  <a:pt x="f34" y="f8"/>
                </a:cubicBezTo>
                <a:cubicBezTo>
                  <a:pt x="f35" y="f8"/>
                  <a:pt x="f35" y="f8"/>
                  <a:pt x="f35" y="f8"/>
                </a:cubicBezTo>
                <a:cubicBezTo>
                  <a:pt x="f36" y="f8"/>
                  <a:pt x="f6" y="f32"/>
                  <a:pt x="f6" y="f31"/>
                </a:cubicBezTo>
                <a:cubicBezTo>
                  <a:pt x="f6" y="f30"/>
                  <a:pt x="f6" y="f30"/>
                  <a:pt x="f6" y="f30"/>
                </a:cubicBezTo>
                <a:cubicBezTo>
                  <a:pt x="f6" y="f37"/>
                  <a:pt x="f36" y="f11"/>
                  <a:pt x="f35" y="f11"/>
                </a:cubicBezTo>
                <a:cubicBezTo>
                  <a:pt x="f38" y="f11"/>
                  <a:pt x="f38" y="f11"/>
                  <a:pt x="f38" y="f11"/>
                </a:cubicBezTo>
                <a:cubicBezTo>
                  <a:pt x="f38" y="f11"/>
                  <a:pt x="f38" y="f11"/>
                  <a:pt x="f38" y="f11"/>
                </a:cubicBezTo>
                <a:cubicBezTo>
                  <a:pt x="f38" y="f10"/>
                  <a:pt x="f38" y="f10"/>
                  <a:pt x="f38" y="f10"/>
                </a:cubicBezTo>
                <a:cubicBezTo>
                  <a:pt x="f38" y="f39"/>
                  <a:pt x="f40" y="f41"/>
                  <a:pt x="f15" y="f41"/>
                </a:cubicBezTo>
                <a:cubicBezTo>
                  <a:pt x="f16" y="f41"/>
                  <a:pt x="f16" y="f41"/>
                  <a:pt x="f16" y="f41"/>
                </a:cubicBezTo>
                <a:cubicBezTo>
                  <a:pt x="f42" y="f41"/>
                  <a:pt x="f43" y="f39"/>
                  <a:pt x="f43" y="f10"/>
                </a:cubicBezTo>
                <a:cubicBezTo>
                  <a:pt x="f43" y="f11"/>
                  <a:pt x="f43" y="f11"/>
                  <a:pt x="f43" y="f11"/>
                </a:cubicBezTo>
                <a:cubicBezTo>
                  <a:pt x="f43" y="f11"/>
                  <a:pt x="f43" y="f11"/>
                  <a:pt x="f43" y="f11"/>
                </a:cubicBezTo>
                <a:cubicBezTo>
                  <a:pt x="f34" y="f11"/>
                  <a:pt x="f34" y="f11"/>
                  <a:pt x="f34" y="f11"/>
                </a:cubicBezTo>
                <a:cubicBezTo>
                  <a:pt x="f33" y="f11"/>
                  <a:pt x="f7" y="f37"/>
                  <a:pt x="f7" y="f30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2" y="f53"/>
                  <a:pt x="f52" y="f53"/>
                </a:cubicBezTo>
                <a:cubicBezTo>
                  <a:pt x="f54" y="f55"/>
                  <a:pt x="f54" y="f55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35" y="f64"/>
                  <a:pt x="f65" y="f66"/>
                </a:cubicBezTo>
                <a:cubicBezTo>
                  <a:pt x="f12" y="f67"/>
                  <a:pt x="f12" y="f67"/>
                  <a:pt x="f12" y="f67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40" y="f71"/>
                  <a:pt x="f73" y="f74"/>
                  <a:pt x="f75" y="f74"/>
                </a:cubicBezTo>
                <a:cubicBezTo>
                  <a:pt x="f76" y="f69"/>
                  <a:pt x="f50" y="f77"/>
                  <a:pt x="f78" y="f79"/>
                </a:cubicBezTo>
                <a:cubicBezTo>
                  <a:pt x="f80" y="f81"/>
                  <a:pt x="f80" y="f81"/>
                  <a:pt x="f80" y="f81"/>
                </a:cubicBezTo>
                <a:cubicBezTo>
                  <a:pt x="f82" y="f83"/>
                  <a:pt x="f84" y="f85"/>
                  <a:pt x="f44" y="f45"/>
                </a:cubicBezTo>
                <a:close/>
                <a:moveTo>
                  <a:pt x="f44" y="f86"/>
                </a:moveTo>
                <a:cubicBezTo>
                  <a:pt x="f46" y="f87"/>
                  <a:pt x="f48" y="f25"/>
                  <a:pt x="f50" y="f88"/>
                </a:cubicBezTo>
                <a:cubicBezTo>
                  <a:pt x="f52" y="f89"/>
                  <a:pt x="f52" y="f89"/>
                  <a:pt x="f52" y="f89"/>
                </a:cubicBezTo>
                <a:cubicBezTo>
                  <a:pt x="f54" y="f90"/>
                  <a:pt x="f54" y="f90"/>
                  <a:pt x="f54" y="f90"/>
                </a:cubicBezTo>
                <a:cubicBezTo>
                  <a:pt x="f56" y="f91"/>
                  <a:pt x="f58" y="f92"/>
                  <a:pt x="f60" y="f93"/>
                </a:cubicBezTo>
                <a:cubicBezTo>
                  <a:pt x="f62" y="f94"/>
                  <a:pt x="f35" y="f95"/>
                  <a:pt x="f65" y="f18"/>
                </a:cubicBezTo>
                <a:cubicBezTo>
                  <a:pt x="f12" y="f96"/>
                  <a:pt x="f12" y="f96"/>
                  <a:pt x="f12" y="f96"/>
                </a:cubicBezTo>
                <a:cubicBezTo>
                  <a:pt x="f68" y="f97"/>
                  <a:pt x="f70" y="f98"/>
                  <a:pt x="f72" y="f98"/>
                </a:cubicBezTo>
                <a:cubicBezTo>
                  <a:pt x="f40" y="f98"/>
                  <a:pt x="f73" y="f99"/>
                  <a:pt x="f75" y="f99"/>
                </a:cubicBezTo>
                <a:cubicBezTo>
                  <a:pt x="f76" y="f97"/>
                  <a:pt x="f50" y="f2"/>
                  <a:pt x="f78" y="f100"/>
                </a:cubicBezTo>
                <a:cubicBezTo>
                  <a:pt x="f80" y="f101"/>
                  <a:pt x="f80" y="f101"/>
                  <a:pt x="f80" y="f101"/>
                </a:cubicBezTo>
                <a:cubicBezTo>
                  <a:pt x="f82" y="f102"/>
                  <a:pt x="f84" y="f103"/>
                  <a:pt x="f44" y="f86"/>
                </a:cubicBezTo>
                <a:close/>
                <a:moveTo>
                  <a:pt x="f104" y="f105"/>
                </a:moveTo>
                <a:cubicBezTo>
                  <a:pt x="f104" y="f106"/>
                  <a:pt x="f107" y="f108"/>
                  <a:pt x="f109" y="f108"/>
                </a:cubicBezTo>
                <a:cubicBezTo>
                  <a:pt x="f110" y="f108"/>
                  <a:pt x="f110" y="f108"/>
                  <a:pt x="f110" y="f108"/>
                </a:cubicBezTo>
                <a:cubicBezTo>
                  <a:pt x="f111" y="f108"/>
                  <a:pt x="f112" y="f106"/>
                  <a:pt x="f112" y="f105"/>
                </a:cubicBezTo>
                <a:cubicBezTo>
                  <a:pt x="f112" y="f79"/>
                  <a:pt x="f111" y="f71"/>
                  <a:pt x="f110" y="f71"/>
                </a:cubicBezTo>
                <a:cubicBezTo>
                  <a:pt x="f109" y="f71"/>
                  <a:pt x="f109" y="f71"/>
                  <a:pt x="f109" y="f71"/>
                </a:cubicBezTo>
                <a:cubicBezTo>
                  <a:pt x="f107" y="f71"/>
                  <a:pt x="f104" y="f79"/>
                  <a:pt x="f104" y="f105"/>
                </a:cubicBezTo>
                <a:close/>
                <a:moveTo>
                  <a:pt x="f104" y="f113"/>
                </a:moveTo>
                <a:cubicBezTo>
                  <a:pt x="f104" y="f114"/>
                  <a:pt x="f107" y="f115"/>
                  <a:pt x="f109" y="f115"/>
                </a:cubicBezTo>
                <a:cubicBezTo>
                  <a:pt x="f110" y="f115"/>
                  <a:pt x="f110" y="f115"/>
                  <a:pt x="f110" y="f115"/>
                </a:cubicBezTo>
                <a:cubicBezTo>
                  <a:pt x="f111" y="f115"/>
                  <a:pt x="f112" y="f114"/>
                  <a:pt x="f112" y="f113"/>
                </a:cubicBezTo>
                <a:cubicBezTo>
                  <a:pt x="f112" y="f100"/>
                  <a:pt x="f111" y="f98"/>
                  <a:pt x="f110" y="f98"/>
                </a:cubicBezTo>
                <a:cubicBezTo>
                  <a:pt x="f109" y="f98"/>
                  <a:pt x="f109" y="f98"/>
                  <a:pt x="f109" y="f98"/>
                </a:cubicBezTo>
                <a:cubicBezTo>
                  <a:pt x="f107" y="f98"/>
                  <a:pt x="f104" y="f100"/>
                  <a:pt x="f104" y="f113"/>
                </a:cubicBezTo>
                <a:close/>
                <a:moveTo>
                  <a:pt x="f104" y="f113"/>
                </a:moveTo>
                <a:cubicBezTo>
                  <a:pt x="f104" y="f113"/>
                  <a:pt x="f104" y="f113"/>
                  <a:pt x="f104" y="f1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8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74562"/>
                </a:solidFill>
              </a:rPr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36750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15664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58141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75132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54A9AFE3-CA2E-4262-A3F3-D94C33BCD0B6}"/>
              </a:ext>
            </a:extLst>
          </p:cNvPr>
          <p:cNvGrpSpPr/>
          <p:nvPr/>
        </p:nvGrpSpPr>
        <p:grpSpPr>
          <a:xfrm>
            <a:off x="5446713" y="4476751"/>
            <a:ext cx="1227137" cy="1338261"/>
            <a:chOff x="5446713" y="4476751"/>
            <a:chExt cx="1227137" cy="1338261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44F93B6-85A6-4462-AC0A-2EAC3BB1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5341938"/>
              <a:ext cx="889000" cy="352425"/>
            </a:xfrm>
            <a:custGeom>
              <a:avLst/>
              <a:gdLst>
                <a:gd name="T0" fmla="*/ 260 w 520"/>
                <a:gd name="T1" fmla="*/ 206 h 206"/>
                <a:gd name="T2" fmla="*/ 62 w 520"/>
                <a:gd name="T3" fmla="*/ 205 h 206"/>
                <a:gd name="T4" fmla="*/ 2 w 520"/>
                <a:gd name="T5" fmla="*/ 157 h 206"/>
                <a:gd name="T6" fmla="*/ 55 w 520"/>
                <a:gd name="T7" fmla="*/ 97 h 206"/>
                <a:gd name="T8" fmla="*/ 149 w 520"/>
                <a:gd name="T9" fmla="*/ 96 h 206"/>
                <a:gd name="T10" fmla="*/ 170 w 520"/>
                <a:gd name="T11" fmla="*/ 75 h 206"/>
                <a:gd name="T12" fmla="*/ 248 w 520"/>
                <a:gd name="T13" fmla="*/ 0 h 206"/>
                <a:gd name="T14" fmla="*/ 381 w 520"/>
                <a:gd name="T15" fmla="*/ 0 h 206"/>
                <a:gd name="T16" fmla="*/ 448 w 520"/>
                <a:gd name="T17" fmla="*/ 65 h 206"/>
                <a:gd name="T18" fmla="*/ 448 w 520"/>
                <a:gd name="T19" fmla="*/ 71 h 206"/>
                <a:gd name="T20" fmla="*/ 470 w 520"/>
                <a:gd name="T21" fmla="*/ 99 h 206"/>
                <a:gd name="T22" fmla="*/ 516 w 520"/>
                <a:gd name="T23" fmla="*/ 140 h 206"/>
                <a:gd name="T24" fmla="*/ 492 w 520"/>
                <a:gd name="T25" fmla="*/ 198 h 206"/>
                <a:gd name="T26" fmla="*/ 457 w 520"/>
                <a:gd name="T27" fmla="*/ 206 h 206"/>
                <a:gd name="T28" fmla="*/ 260 w 520"/>
                <a:gd name="T2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06">
                  <a:moveTo>
                    <a:pt x="260" y="206"/>
                  </a:moveTo>
                  <a:cubicBezTo>
                    <a:pt x="194" y="206"/>
                    <a:pt x="128" y="206"/>
                    <a:pt x="62" y="205"/>
                  </a:cubicBezTo>
                  <a:cubicBezTo>
                    <a:pt x="27" y="205"/>
                    <a:pt x="4" y="186"/>
                    <a:pt x="2" y="157"/>
                  </a:cubicBezTo>
                  <a:cubicBezTo>
                    <a:pt x="0" y="125"/>
                    <a:pt x="20" y="100"/>
                    <a:pt x="55" y="97"/>
                  </a:cubicBezTo>
                  <a:cubicBezTo>
                    <a:pt x="86" y="95"/>
                    <a:pt x="118" y="96"/>
                    <a:pt x="149" y="96"/>
                  </a:cubicBezTo>
                  <a:cubicBezTo>
                    <a:pt x="164" y="96"/>
                    <a:pt x="170" y="91"/>
                    <a:pt x="170" y="75"/>
                  </a:cubicBezTo>
                  <a:cubicBezTo>
                    <a:pt x="171" y="9"/>
                    <a:pt x="181" y="0"/>
                    <a:pt x="248" y="0"/>
                  </a:cubicBezTo>
                  <a:cubicBezTo>
                    <a:pt x="292" y="0"/>
                    <a:pt x="337" y="0"/>
                    <a:pt x="381" y="0"/>
                  </a:cubicBezTo>
                  <a:cubicBezTo>
                    <a:pt x="432" y="0"/>
                    <a:pt x="448" y="16"/>
                    <a:pt x="448" y="65"/>
                  </a:cubicBezTo>
                  <a:cubicBezTo>
                    <a:pt x="448" y="67"/>
                    <a:pt x="448" y="69"/>
                    <a:pt x="448" y="71"/>
                  </a:cubicBezTo>
                  <a:cubicBezTo>
                    <a:pt x="445" y="89"/>
                    <a:pt x="450" y="98"/>
                    <a:pt x="470" y="99"/>
                  </a:cubicBezTo>
                  <a:cubicBezTo>
                    <a:pt x="493" y="100"/>
                    <a:pt x="512" y="120"/>
                    <a:pt x="516" y="140"/>
                  </a:cubicBezTo>
                  <a:cubicBezTo>
                    <a:pt x="520" y="163"/>
                    <a:pt x="511" y="185"/>
                    <a:pt x="492" y="198"/>
                  </a:cubicBezTo>
                  <a:cubicBezTo>
                    <a:pt x="481" y="205"/>
                    <a:pt x="470" y="206"/>
                    <a:pt x="457" y="206"/>
                  </a:cubicBezTo>
                  <a:cubicBezTo>
                    <a:pt x="391" y="205"/>
                    <a:pt x="325" y="206"/>
                    <a:pt x="260" y="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BF640F5-CC55-4977-9BE4-BB030365E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4476751"/>
              <a:ext cx="990600" cy="703262"/>
            </a:xfrm>
            <a:custGeom>
              <a:avLst/>
              <a:gdLst>
                <a:gd name="T0" fmla="*/ 290 w 579"/>
                <a:gd name="T1" fmla="*/ 0 h 411"/>
                <a:gd name="T2" fmla="*/ 514 w 579"/>
                <a:gd name="T3" fmla="*/ 1 h 411"/>
                <a:gd name="T4" fmla="*/ 579 w 579"/>
                <a:gd name="T5" fmla="*/ 64 h 411"/>
                <a:gd name="T6" fmla="*/ 579 w 579"/>
                <a:gd name="T7" fmla="*/ 350 h 411"/>
                <a:gd name="T8" fmla="*/ 522 w 579"/>
                <a:gd name="T9" fmla="*/ 411 h 411"/>
                <a:gd name="T10" fmla="*/ 504 w 579"/>
                <a:gd name="T11" fmla="*/ 394 h 411"/>
                <a:gd name="T12" fmla="*/ 520 w 579"/>
                <a:gd name="T13" fmla="*/ 358 h 411"/>
                <a:gd name="T14" fmla="*/ 524 w 579"/>
                <a:gd name="T15" fmla="*/ 343 h 411"/>
                <a:gd name="T16" fmla="*/ 524 w 579"/>
                <a:gd name="T17" fmla="*/ 69 h 411"/>
                <a:gd name="T18" fmla="*/ 505 w 579"/>
                <a:gd name="T19" fmla="*/ 51 h 411"/>
                <a:gd name="T20" fmla="*/ 73 w 579"/>
                <a:gd name="T21" fmla="*/ 51 h 411"/>
                <a:gd name="T22" fmla="*/ 54 w 579"/>
                <a:gd name="T23" fmla="*/ 71 h 411"/>
                <a:gd name="T24" fmla="*/ 56 w 579"/>
                <a:gd name="T25" fmla="*/ 245 h 411"/>
                <a:gd name="T26" fmla="*/ 54 w 579"/>
                <a:gd name="T27" fmla="*/ 341 h 411"/>
                <a:gd name="T28" fmla="*/ 74 w 579"/>
                <a:gd name="T29" fmla="*/ 361 h 411"/>
                <a:gd name="T30" fmla="*/ 210 w 579"/>
                <a:gd name="T31" fmla="*/ 360 h 411"/>
                <a:gd name="T32" fmla="*/ 230 w 579"/>
                <a:gd name="T33" fmla="*/ 393 h 411"/>
                <a:gd name="T34" fmla="*/ 210 w 579"/>
                <a:gd name="T35" fmla="*/ 411 h 411"/>
                <a:gd name="T36" fmla="*/ 62 w 579"/>
                <a:gd name="T37" fmla="*/ 411 h 411"/>
                <a:gd name="T38" fmla="*/ 0 w 579"/>
                <a:gd name="T39" fmla="*/ 349 h 411"/>
                <a:gd name="T40" fmla="*/ 0 w 579"/>
                <a:gd name="T41" fmla="*/ 61 h 411"/>
                <a:gd name="T42" fmla="*/ 62 w 579"/>
                <a:gd name="T43" fmla="*/ 1 h 411"/>
                <a:gd name="T44" fmla="*/ 290 w 579"/>
                <a:gd name="T45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9" h="411">
                  <a:moveTo>
                    <a:pt x="290" y="0"/>
                  </a:moveTo>
                  <a:cubicBezTo>
                    <a:pt x="365" y="0"/>
                    <a:pt x="440" y="0"/>
                    <a:pt x="514" y="1"/>
                  </a:cubicBezTo>
                  <a:cubicBezTo>
                    <a:pt x="557" y="1"/>
                    <a:pt x="578" y="22"/>
                    <a:pt x="579" y="64"/>
                  </a:cubicBezTo>
                  <a:cubicBezTo>
                    <a:pt x="579" y="160"/>
                    <a:pt x="579" y="255"/>
                    <a:pt x="579" y="350"/>
                  </a:cubicBezTo>
                  <a:cubicBezTo>
                    <a:pt x="578" y="388"/>
                    <a:pt x="556" y="411"/>
                    <a:pt x="522" y="411"/>
                  </a:cubicBezTo>
                  <a:cubicBezTo>
                    <a:pt x="509" y="411"/>
                    <a:pt x="502" y="406"/>
                    <a:pt x="504" y="394"/>
                  </a:cubicBezTo>
                  <a:cubicBezTo>
                    <a:pt x="506" y="380"/>
                    <a:pt x="499" y="363"/>
                    <a:pt x="520" y="358"/>
                  </a:cubicBezTo>
                  <a:cubicBezTo>
                    <a:pt x="526" y="356"/>
                    <a:pt x="524" y="348"/>
                    <a:pt x="524" y="343"/>
                  </a:cubicBezTo>
                  <a:cubicBezTo>
                    <a:pt x="524" y="252"/>
                    <a:pt x="524" y="160"/>
                    <a:pt x="524" y="69"/>
                  </a:cubicBezTo>
                  <a:cubicBezTo>
                    <a:pt x="524" y="55"/>
                    <a:pt x="518" y="51"/>
                    <a:pt x="505" y="51"/>
                  </a:cubicBezTo>
                  <a:cubicBezTo>
                    <a:pt x="361" y="51"/>
                    <a:pt x="217" y="51"/>
                    <a:pt x="73" y="51"/>
                  </a:cubicBezTo>
                  <a:cubicBezTo>
                    <a:pt x="57" y="51"/>
                    <a:pt x="54" y="58"/>
                    <a:pt x="54" y="71"/>
                  </a:cubicBezTo>
                  <a:cubicBezTo>
                    <a:pt x="56" y="129"/>
                    <a:pt x="54" y="187"/>
                    <a:pt x="56" y="245"/>
                  </a:cubicBezTo>
                  <a:cubicBezTo>
                    <a:pt x="56" y="277"/>
                    <a:pt x="56" y="309"/>
                    <a:pt x="54" y="341"/>
                  </a:cubicBezTo>
                  <a:cubicBezTo>
                    <a:pt x="54" y="356"/>
                    <a:pt x="59" y="361"/>
                    <a:pt x="74" y="361"/>
                  </a:cubicBezTo>
                  <a:cubicBezTo>
                    <a:pt x="119" y="360"/>
                    <a:pt x="165" y="361"/>
                    <a:pt x="210" y="360"/>
                  </a:cubicBezTo>
                  <a:cubicBezTo>
                    <a:pt x="238" y="360"/>
                    <a:pt x="228" y="380"/>
                    <a:pt x="230" y="393"/>
                  </a:cubicBezTo>
                  <a:cubicBezTo>
                    <a:pt x="233" y="410"/>
                    <a:pt x="223" y="411"/>
                    <a:pt x="210" y="411"/>
                  </a:cubicBezTo>
                  <a:cubicBezTo>
                    <a:pt x="161" y="411"/>
                    <a:pt x="112" y="411"/>
                    <a:pt x="62" y="411"/>
                  </a:cubicBezTo>
                  <a:cubicBezTo>
                    <a:pt x="23" y="411"/>
                    <a:pt x="0" y="389"/>
                    <a:pt x="0" y="349"/>
                  </a:cubicBezTo>
                  <a:cubicBezTo>
                    <a:pt x="0" y="253"/>
                    <a:pt x="0" y="157"/>
                    <a:pt x="0" y="61"/>
                  </a:cubicBezTo>
                  <a:cubicBezTo>
                    <a:pt x="0" y="23"/>
                    <a:pt x="24" y="1"/>
                    <a:pt x="62" y="1"/>
                  </a:cubicBezTo>
                  <a:cubicBezTo>
                    <a:pt x="138" y="0"/>
                    <a:pt x="214" y="0"/>
                    <a:pt x="29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A7872379-F263-4D30-823A-38320CA2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4591050"/>
              <a:ext cx="688975" cy="477837"/>
            </a:xfrm>
            <a:custGeom>
              <a:avLst/>
              <a:gdLst>
                <a:gd name="T0" fmla="*/ 0 w 403"/>
                <a:gd name="T1" fmla="*/ 117 h 279"/>
                <a:gd name="T2" fmla="*/ 24 w 403"/>
                <a:gd name="T3" fmla="*/ 116 h 279"/>
                <a:gd name="T4" fmla="*/ 29 w 403"/>
                <a:gd name="T5" fmla="*/ 93 h 279"/>
                <a:gd name="T6" fmla="*/ 51 w 403"/>
                <a:gd name="T7" fmla="*/ 61 h 279"/>
                <a:gd name="T8" fmla="*/ 67 w 403"/>
                <a:gd name="T9" fmla="*/ 45 h 279"/>
                <a:gd name="T10" fmla="*/ 103 w 403"/>
                <a:gd name="T11" fmla="*/ 25 h 279"/>
                <a:gd name="T12" fmla="*/ 126 w 403"/>
                <a:gd name="T13" fmla="*/ 17 h 279"/>
                <a:gd name="T14" fmla="*/ 166 w 403"/>
                <a:gd name="T15" fmla="*/ 18 h 279"/>
                <a:gd name="T16" fmla="*/ 183 w 403"/>
                <a:gd name="T17" fmla="*/ 25 h 279"/>
                <a:gd name="T18" fmla="*/ 223 w 403"/>
                <a:gd name="T19" fmla="*/ 50 h 279"/>
                <a:gd name="T20" fmla="*/ 236 w 403"/>
                <a:gd name="T21" fmla="*/ 60 h 279"/>
                <a:gd name="T22" fmla="*/ 261 w 403"/>
                <a:gd name="T23" fmla="*/ 74 h 279"/>
                <a:gd name="T24" fmla="*/ 270 w 403"/>
                <a:gd name="T25" fmla="*/ 81 h 279"/>
                <a:gd name="T26" fmla="*/ 276 w 403"/>
                <a:gd name="T27" fmla="*/ 70 h 279"/>
                <a:gd name="T28" fmla="*/ 311 w 403"/>
                <a:gd name="T29" fmla="*/ 33 h 279"/>
                <a:gd name="T30" fmla="*/ 329 w 403"/>
                <a:gd name="T31" fmla="*/ 24 h 279"/>
                <a:gd name="T32" fmla="*/ 363 w 403"/>
                <a:gd name="T33" fmla="*/ 32 h 279"/>
                <a:gd name="T34" fmla="*/ 385 w 403"/>
                <a:gd name="T35" fmla="*/ 54 h 279"/>
                <a:gd name="T36" fmla="*/ 395 w 403"/>
                <a:gd name="T37" fmla="*/ 88 h 279"/>
                <a:gd name="T38" fmla="*/ 387 w 403"/>
                <a:gd name="T39" fmla="*/ 118 h 279"/>
                <a:gd name="T40" fmla="*/ 363 w 403"/>
                <a:gd name="T41" fmla="*/ 143 h 279"/>
                <a:gd name="T42" fmla="*/ 336 w 403"/>
                <a:gd name="T43" fmla="*/ 150 h 279"/>
                <a:gd name="T44" fmla="*/ 298 w 403"/>
                <a:gd name="T45" fmla="*/ 140 h 279"/>
                <a:gd name="T46" fmla="*/ 284 w 403"/>
                <a:gd name="T47" fmla="*/ 128 h 279"/>
                <a:gd name="T48" fmla="*/ 279 w 403"/>
                <a:gd name="T49" fmla="*/ 143 h 279"/>
                <a:gd name="T50" fmla="*/ 271 w 403"/>
                <a:gd name="T51" fmla="*/ 156 h 279"/>
                <a:gd name="T52" fmla="*/ 254 w 403"/>
                <a:gd name="T53" fmla="*/ 179 h 279"/>
                <a:gd name="T54" fmla="*/ 242 w 403"/>
                <a:gd name="T55" fmla="*/ 185 h 279"/>
                <a:gd name="T56" fmla="*/ 163 w 403"/>
                <a:gd name="T57" fmla="*/ 254 h 279"/>
                <a:gd name="T58" fmla="*/ 124 w 403"/>
                <a:gd name="T59" fmla="*/ 256 h 279"/>
                <a:gd name="T60" fmla="*/ 105 w 403"/>
                <a:gd name="T61" fmla="*/ 253 h 279"/>
                <a:gd name="T62" fmla="*/ 68 w 403"/>
                <a:gd name="T63" fmla="*/ 230 h 279"/>
                <a:gd name="T64" fmla="*/ 54 w 403"/>
                <a:gd name="T65" fmla="*/ 216 h 279"/>
                <a:gd name="T66" fmla="*/ 28 w 403"/>
                <a:gd name="T67" fmla="*/ 184 h 279"/>
                <a:gd name="T68" fmla="*/ 20 w 403"/>
                <a:gd name="T69" fmla="*/ 155 h 279"/>
                <a:gd name="T70" fmla="*/ 0 w 403"/>
                <a:gd name="T71" fmla="*/ 11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3" h="279">
                  <a:moveTo>
                    <a:pt x="0" y="117"/>
                  </a:moveTo>
                  <a:cubicBezTo>
                    <a:pt x="9" y="120"/>
                    <a:pt x="16" y="126"/>
                    <a:pt x="24" y="116"/>
                  </a:cubicBezTo>
                  <a:cubicBezTo>
                    <a:pt x="28" y="109"/>
                    <a:pt x="38" y="105"/>
                    <a:pt x="29" y="93"/>
                  </a:cubicBezTo>
                  <a:cubicBezTo>
                    <a:pt x="20" y="79"/>
                    <a:pt x="34" y="60"/>
                    <a:pt x="51" y="61"/>
                  </a:cubicBezTo>
                  <a:cubicBezTo>
                    <a:pt x="63" y="62"/>
                    <a:pt x="69" y="61"/>
                    <a:pt x="67" y="45"/>
                  </a:cubicBezTo>
                  <a:cubicBezTo>
                    <a:pt x="65" y="25"/>
                    <a:pt x="86" y="13"/>
                    <a:pt x="103" y="25"/>
                  </a:cubicBezTo>
                  <a:cubicBezTo>
                    <a:pt x="116" y="33"/>
                    <a:pt x="120" y="28"/>
                    <a:pt x="126" y="17"/>
                  </a:cubicBezTo>
                  <a:cubicBezTo>
                    <a:pt x="135" y="0"/>
                    <a:pt x="157" y="1"/>
                    <a:pt x="166" y="18"/>
                  </a:cubicBezTo>
                  <a:cubicBezTo>
                    <a:pt x="170" y="26"/>
                    <a:pt x="174" y="28"/>
                    <a:pt x="183" y="25"/>
                  </a:cubicBezTo>
                  <a:cubicBezTo>
                    <a:pt x="213" y="15"/>
                    <a:pt x="221" y="20"/>
                    <a:pt x="223" y="50"/>
                  </a:cubicBezTo>
                  <a:cubicBezTo>
                    <a:pt x="224" y="59"/>
                    <a:pt x="228" y="62"/>
                    <a:pt x="236" y="60"/>
                  </a:cubicBezTo>
                  <a:cubicBezTo>
                    <a:pt x="249" y="57"/>
                    <a:pt x="256" y="63"/>
                    <a:pt x="261" y="74"/>
                  </a:cubicBezTo>
                  <a:cubicBezTo>
                    <a:pt x="263" y="77"/>
                    <a:pt x="265" y="82"/>
                    <a:pt x="270" y="81"/>
                  </a:cubicBezTo>
                  <a:cubicBezTo>
                    <a:pt x="275" y="80"/>
                    <a:pt x="275" y="75"/>
                    <a:pt x="276" y="70"/>
                  </a:cubicBezTo>
                  <a:cubicBezTo>
                    <a:pt x="279" y="38"/>
                    <a:pt x="279" y="38"/>
                    <a:pt x="311" y="33"/>
                  </a:cubicBezTo>
                  <a:cubicBezTo>
                    <a:pt x="318" y="32"/>
                    <a:pt x="323" y="28"/>
                    <a:pt x="329" y="24"/>
                  </a:cubicBezTo>
                  <a:cubicBezTo>
                    <a:pt x="343" y="16"/>
                    <a:pt x="355" y="19"/>
                    <a:pt x="363" y="32"/>
                  </a:cubicBezTo>
                  <a:cubicBezTo>
                    <a:pt x="369" y="42"/>
                    <a:pt x="375" y="49"/>
                    <a:pt x="385" y="54"/>
                  </a:cubicBezTo>
                  <a:cubicBezTo>
                    <a:pt x="399" y="62"/>
                    <a:pt x="403" y="74"/>
                    <a:pt x="395" y="88"/>
                  </a:cubicBezTo>
                  <a:cubicBezTo>
                    <a:pt x="389" y="98"/>
                    <a:pt x="387" y="107"/>
                    <a:pt x="387" y="118"/>
                  </a:cubicBezTo>
                  <a:cubicBezTo>
                    <a:pt x="388" y="134"/>
                    <a:pt x="378" y="142"/>
                    <a:pt x="363" y="143"/>
                  </a:cubicBezTo>
                  <a:cubicBezTo>
                    <a:pt x="353" y="144"/>
                    <a:pt x="345" y="145"/>
                    <a:pt x="336" y="150"/>
                  </a:cubicBezTo>
                  <a:cubicBezTo>
                    <a:pt x="319" y="160"/>
                    <a:pt x="308" y="157"/>
                    <a:pt x="298" y="140"/>
                  </a:cubicBezTo>
                  <a:cubicBezTo>
                    <a:pt x="294" y="134"/>
                    <a:pt x="292" y="126"/>
                    <a:pt x="284" y="128"/>
                  </a:cubicBezTo>
                  <a:cubicBezTo>
                    <a:pt x="276" y="129"/>
                    <a:pt x="280" y="138"/>
                    <a:pt x="279" y="143"/>
                  </a:cubicBezTo>
                  <a:cubicBezTo>
                    <a:pt x="278" y="149"/>
                    <a:pt x="277" y="153"/>
                    <a:pt x="271" y="156"/>
                  </a:cubicBezTo>
                  <a:cubicBezTo>
                    <a:pt x="263" y="162"/>
                    <a:pt x="252" y="164"/>
                    <a:pt x="254" y="179"/>
                  </a:cubicBezTo>
                  <a:cubicBezTo>
                    <a:pt x="255" y="183"/>
                    <a:pt x="247" y="184"/>
                    <a:pt x="242" y="185"/>
                  </a:cubicBezTo>
                  <a:cubicBezTo>
                    <a:pt x="207" y="197"/>
                    <a:pt x="181" y="220"/>
                    <a:pt x="163" y="254"/>
                  </a:cubicBezTo>
                  <a:cubicBezTo>
                    <a:pt x="150" y="278"/>
                    <a:pt x="140" y="279"/>
                    <a:pt x="124" y="256"/>
                  </a:cubicBezTo>
                  <a:cubicBezTo>
                    <a:pt x="118" y="247"/>
                    <a:pt x="113" y="250"/>
                    <a:pt x="105" y="253"/>
                  </a:cubicBezTo>
                  <a:cubicBezTo>
                    <a:pt x="83" y="263"/>
                    <a:pt x="68" y="254"/>
                    <a:pt x="68" y="230"/>
                  </a:cubicBezTo>
                  <a:cubicBezTo>
                    <a:pt x="68" y="218"/>
                    <a:pt x="63" y="217"/>
                    <a:pt x="54" y="216"/>
                  </a:cubicBezTo>
                  <a:cubicBezTo>
                    <a:pt x="30" y="216"/>
                    <a:pt x="24" y="207"/>
                    <a:pt x="28" y="184"/>
                  </a:cubicBezTo>
                  <a:cubicBezTo>
                    <a:pt x="30" y="173"/>
                    <a:pt x="29" y="164"/>
                    <a:pt x="20" y="155"/>
                  </a:cubicBezTo>
                  <a:cubicBezTo>
                    <a:pt x="10" y="145"/>
                    <a:pt x="12" y="128"/>
                    <a:pt x="0" y="1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57EFB9BC-B113-4A9E-BC62-922B780D8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938713"/>
              <a:ext cx="390525" cy="385762"/>
            </a:xfrm>
            <a:custGeom>
              <a:avLst/>
              <a:gdLst>
                <a:gd name="T0" fmla="*/ 113 w 228"/>
                <a:gd name="T1" fmla="*/ 225 h 226"/>
                <a:gd name="T2" fmla="*/ 1 w 228"/>
                <a:gd name="T3" fmla="*/ 112 h 226"/>
                <a:gd name="T4" fmla="*/ 114 w 228"/>
                <a:gd name="T5" fmla="*/ 0 h 226"/>
                <a:gd name="T6" fmla="*/ 227 w 228"/>
                <a:gd name="T7" fmla="*/ 114 h 226"/>
                <a:gd name="T8" fmla="*/ 113 w 228"/>
                <a:gd name="T9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6">
                  <a:moveTo>
                    <a:pt x="113" y="225"/>
                  </a:moveTo>
                  <a:cubicBezTo>
                    <a:pt x="50" y="225"/>
                    <a:pt x="0" y="175"/>
                    <a:pt x="1" y="112"/>
                  </a:cubicBezTo>
                  <a:cubicBezTo>
                    <a:pt x="2" y="50"/>
                    <a:pt x="49" y="0"/>
                    <a:pt x="114" y="0"/>
                  </a:cubicBezTo>
                  <a:cubicBezTo>
                    <a:pt x="176" y="0"/>
                    <a:pt x="228" y="53"/>
                    <a:pt x="227" y="114"/>
                  </a:cubicBezTo>
                  <a:cubicBezTo>
                    <a:pt x="226" y="176"/>
                    <a:pt x="176" y="226"/>
                    <a:pt x="113" y="2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783C7EF-9647-44F4-823C-CFFCE31B7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5189538"/>
              <a:ext cx="617538" cy="504825"/>
            </a:xfrm>
            <a:custGeom>
              <a:avLst/>
              <a:gdLst>
                <a:gd name="T0" fmla="*/ 337 w 361"/>
                <a:gd name="T1" fmla="*/ 157 h 295"/>
                <a:gd name="T2" fmla="*/ 317 w 361"/>
                <a:gd name="T3" fmla="*/ 81 h 295"/>
                <a:gd name="T4" fmla="*/ 263 w 361"/>
                <a:gd name="T5" fmla="*/ 39 h 295"/>
                <a:gd name="T6" fmla="*/ 67 w 361"/>
                <a:gd name="T7" fmla="*/ 38 h 295"/>
                <a:gd name="T8" fmla="*/ 50 w 361"/>
                <a:gd name="T9" fmla="*/ 60 h 295"/>
                <a:gd name="T10" fmla="*/ 87 w 361"/>
                <a:gd name="T11" fmla="*/ 206 h 295"/>
                <a:gd name="T12" fmla="*/ 111 w 361"/>
                <a:gd name="T13" fmla="*/ 225 h 295"/>
                <a:gd name="T14" fmla="*/ 157 w 361"/>
                <a:gd name="T15" fmla="*/ 225 h 295"/>
                <a:gd name="T16" fmla="*/ 174 w 361"/>
                <a:gd name="T17" fmla="*/ 242 h 295"/>
                <a:gd name="T18" fmla="*/ 183 w 361"/>
                <a:gd name="T19" fmla="*/ 278 h 295"/>
                <a:gd name="T20" fmla="*/ 173 w 361"/>
                <a:gd name="T21" fmla="*/ 295 h 295"/>
                <a:gd name="T22" fmla="*/ 97 w 361"/>
                <a:gd name="T23" fmla="*/ 294 h 295"/>
                <a:gd name="T24" fmla="*/ 64 w 361"/>
                <a:gd name="T25" fmla="*/ 268 h 295"/>
                <a:gd name="T26" fmla="*/ 6 w 361"/>
                <a:gd name="T27" fmla="*/ 34 h 295"/>
                <a:gd name="T28" fmla="*/ 32 w 361"/>
                <a:gd name="T29" fmla="*/ 0 h 295"/>
                <a:gd name="T30" fmla="*/ 305 w 361"/>
                <a:gd name="T31" fmla="*/ 0 h 295"/>
                <a:gd name="T32" fmla="*/ 342 w 361"/>
                <a:gd name="T33" fmla="*/ 30 h 295"/>
                <a:gd name="T34" fmla="*/ 352 w 361"/>
                <a:gd name="T35" fmla="*/ 65 h 295"/>
                <a:gd name="T36" fmla="*/ 345 w 361"/>
                <a:gd name="T37" fmla="*/ 128 h 295"/>
                <a:gd name="T38" fmla="*/ 337 w 361"/>
                <a:gd name="T39" fmla="*/ 1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1" h="295">
                  <a:moveTo>
                    <a:pt x="337" y="157"/>
                  </a:moveTo>
                  <a:cubicBezTo>
                    <a:pt x="330" y="131"/>
                    <a:pt x="323" y="106"/>
                    <a:pt x="317" y="81"/>
                  </a:cubicBezTo>
                  <a:cubicBezTo>
                    <a:pt x="303" y="29"/>
                    <a:pt x="312" y="39"/>
                    <a:pt x="263" y="39"/>
                  </a:cubicBezTo>
                  <a:cubicBezTo>
                    <a:pt x="198" y="38"/>
                    <a:pt x="132" y="39"/>
                    <a:pt x="67" y="38"/>
                  </a:cubicBezTo>
                  <a:cubicBezTo>
                    <a:pt x="49" y="38"/>
                    <a:pt x="46" y="44"/>
                    <a:pt x="50" y="60"/>
                  </a:cubicBezTo>
                  <a:cubicBezTo>
                    <a:pt x="63" y="109"/>
                    <a:pt x="75" y="157"/>
                    <a:pt x="87" y="206"/>
                  </a:cubicBezTo>
                  <a:cubicBezTo>
                    <a:pt x="90" y="220"/>
                    <a:pt x="96" y="226"/>
                    <a:pt x="111" y="225"/>
                  </a:cubicBezTo>
                  <a:cubicBezTo>
                    <a:pt x="126" y="224"/>
                    <a:pt x="142" y="225"/>
                    <a:pt x="157" y="225"/>
                  </a:cubicBezTo>
                  <a:cubicBezTo>
                    <a:pt x="169" y="225"/>
                    <a:pt x="174" y="230"/>
                    <a:pt x="174" y="242"/>
                  </a:cubicBezTo>
                  <a:cubicBezTo>
                    <a:pt x="173" y="255"/>
                    <a:pt x="177" y="267"/>
                    <a:pt x="183" y="278"/>
                  </a:cubicBezTo>
                  <a:cubicBezTo>
                    <a:pt x="191" y="292"/>
                    <a:pt x="185" y="295"/>
                    <a:pt x="173" y="295"/>
                  </a:cubicBezTo>
                  <a:cubicBezTo>
                    <a:pt x="147" y="294"/>
                    <a:pt x="122" y="294"/>
                    <a:pt x="97" y="294"/>
                  </a:cubicBezTo>
                  <a:cubicBezTo>
                    <a:pt x="79" y="294"/>
                    <a:pt x="68" y="285"/>
                    <a:pt x="64" y="268"/>
                  </a:cubicBezTo>
                  <a:cubicBezTo>
                    <a:pt x="45" y="190"/>
                    <a:pt x="25" y="112"/>
                    <a:pt x="6" y="34"/>
                  </a:cubicBezTo>
                  <a:cubicBezTo>
                    <a:pt x="0" y="10"/>
                    <a:pt x="8" y="1"/>
                    <a:pt x="32" y="0"/>
                  </a:cubicBezTo>
                  <a:cubicBezTo>
                    <a:pt x="123" y="0"/>
                    <a:pt x="214" y="0"/>
                    <a:pt x="305" y="0"/>
                  </a:cubicBezTo>
                  <a:cubicBezTo>
                    <a:pt x="326" y="0"/>
                    <a:pt x="338" y="11"/>
                    <a:pt x="342" y="30"/>
                  </a:cubicBezTo>
                  <a:cubicBezTo>
                    <a:pt x="345" y="42"/>
                    <a:pt x="347" y="54"/>
                    <a:pt x="352" y="65"/>
                  </a:cubicBezTo>
                  <a:cubicBezTo>
                    <a:pt x="361" y="87"/>
                    <a:pt x="349" y="108"/>
                    <a:pt x="345" y="128"/>
                  </a:cubicBezTo>
                  <a:cubicBezTo>
                    <a:pt x="343" y="137"/>
                    <a:pt x="346" y="147"/>
                    <a:pt x="337" y="15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0C43AAA-4B78-4E70-A29C-D8E9B6E93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0" y="5272088"/>
              <a:ext cx="441325" cy="280987"/>
            </a:xfrm>
            <a:custGeom>
              <a:avLst/>
              <a:gdLst>
                <a:gd name="T0" fmla="*/ 172 w 258"/>
                <a:gd name="T1" fmla="*/ 64 h 164"/>
                <a:gd name="T2" fmla="*/ 213 w 258"/>
                <a:gd name="T3" fmla="*/ 47 h 164"/>
                <a:gd name="T4" fmla="*/ 247 w 258"/>
                <a:gd name="T5" fmla="*/ 104 h 164"/>
                <a:gd name="T6" fmla="*/ 201 w 258"/>
                <a:gd name="T7" fmla="*/ 112 h 164"/>
                <a:gd name="T8" fmla="*/ 142 w 258"/>
                <a:gd name="T9" fmla="*/ 130 h 164"/>
                <a:gd name="T10" fmla="*/ 117 w 258"/>
                <a:gd name="T11" fmla="*/ 156 h 164"/>
                <a:gd name="T12" fmla="*/ 89 w 258"/>
                <a:gd name="T13" fmla="*/ 152 h 164"/>
                <a:gd name="T14" fmla="*/ 69 w 258"/>
                <a:gd name="T15" fmla="*/ 142 h 164"/>
                <a:gd name="T16" fmla="*/ 62 w 258"/>
                <a:gd name="T17" fmla="*/ 140 h 164"/>
                <a:gd name="T18" fmla="*/ 20 w 258"/>
                <a:gd name="T19" fmla="*/ 98 h 164"/>
                <a:gd name="T20" fmla="*/ 22 w 258"/>
                <a:gd name="T21" fmla="*/ 88 h 164"/>
                <a:gd name="T22" fmla="*/ 25 w 258"/>
                <a:gd name="T23" fmla="*/ 82 h 164"/>
                <a:gd name="T24" fmla="*/ 19 w 258"/>
                <a:gd name="T25" fmla="*/ 34 h 164"/>
                <a:gd name="T26" fmla="*/ 19 w 258"/>
                <a:gd name="T27" fmla="*/ 33 h 164"/>
                <a:gd name="T28" fmla="*/ 25 w 258"/>
                <a:gd name="T29" fmla="*/ 23 h 164"/>
                <a:gd name="T30" fmla="*/ 66 w 258"/>
                <a:gd name="T31" fmla="*/ 6 h 164"/>
                <a:gd name="T32" fmla="*/ 123 w 258"/>
                <a:gd name="T33" fmla="*/ 23 h 164"/>
                <a:gd name="T34" fmla="*/ 141 w 258"/>
                <a:gd name="T35" fmla="*/ 32 h 164"/>
                <a:gd name="T36" fmla="*/ 172 w 258"/>
                <a:gd name="T37" fmla="*/ 64 h 164"/>
                <a:gd name="T38" fmla="*/ 102 w 258"/>
                <a:gd name="T39" fmla="*/ 104 h 164"/>
                <a:gd name="T40" fmla="*/ 120 w 258"/>
                <a:gd name="T41" fmla="*/ 90 h 164"/>
                <a:gd name="T42" fmla="*/ 91 w 258"/>
                <a:gd name="T43" fmla="*/ 62 h 164"/>
                <a:gd name="T44" fmla="*/ 74 w 258"/>
                <a:gd name="T45" fmla="*/ 76 h 164"/>
                <a:gd name="T46" fmla="*/ 102 w 258"/>
                <a:gd name="T47" fmla="*/ 10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4">
                  <a:moveTo>
                    <a:pt x="172" y="64"/>
                  </a:moveTo>
                  <a:cubicBezTo>
                    <a:pt x="177" y="35"/>
                    <a:pt x="199" y="49"/>
                    <a:pt x="213" y="47"/>
                  </a:cubicBezTo>
                  <a:cubicBezTo>
                    <a:pt x="234" y="45"/>
                    <a:pt x="258" y="87"/>
                    <a:pt x="247" y="104"/>
                  </a:cubicBezTo>
                  <a:cubicBezTo>
                    <a:pt x="235" y="122"/>
                    <a:pt x="215" y="115"/>
                    <a:pt x="201" y="112"/>
                  </a:cubicBezTo>
                  <a:cubicBezTo>
                    <a:pt x="177" y="106"/>
                    <a:pt x="159" y="119"/>
                    <a:pt x="142" y="130"/>
                  </a:cubicBezTo>
                  <a:cubicBezTo>
                    <a:pt x="132" y="136"/>
                    <a:pt x="122" y="144"/>
                    <a:pt x="117" y="156"/>
                  </a:cubicBezTo>
                  <a:cubicBezTo>
                    <a:pt x="114" y="164"/>
                    <a:pt x="96" y="162"/>
                    <a:pt x="89" y="152"/>
                  </a:cubicBezTo>
                  <a:cubicBezTo>
                    <a:pt x="83" y="145"/>
                    <a:pt x="78" y="141"/>
                    <a:pt x="69" y="142"/>
                  </a:cubicBezTo>
                  <a:cubicBezTo>
                    <a:pt x="67" y="143"/>
                    <a:pt x="63" y="142"/>
                    <a:pt x="62" y="140"/>
                  </a:cubicBezTo>
                  <a:cubicBezTo>
                    <a:pt x="49" y="125"/>
                    <a:pt x="36" y="110"/>
                    <a:pt x="20" y="98"/>
                  </a:cubicBezTo>
                  <a:cubicBezTo>
                    <a:pt x="16" y="95"/>
                    <a:pt x="18" y="91"/>
                    <a:pt x="22" y="88"/>
                  </a:cubicBezTo>
                  <a:cubicBezTo>
                    <a:pt x="23" y="87"/>
                    <a:pt x="25" y="82"/>
                    <a:pt x="25" y="82"/>
                  </a:cubicBezTo>
                  <a:cubicBezTo>
                    <a:pt x="0" y="69"/>
                    <a:pt x="24" y="50"/>
                    <a:pt x="19" y="34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20" y="28"/>
                    <a:pt x="23" y="23"/>
                    <a:pt x="25" y="23"/>
                  </a:cubicBezTo>
                  <a:cubicBezTo>
                    <a:pt x="44" y="30"/>
                    <a:pt x="44" y="0"/>
                    <a:pt x="66" y="6"/>
                  </a:cubicBezTo>
                  <a:cubicBezTo>
                    <a:pt x="84" y="12"/>
                    <a:pt x="105" y="12"/>
                    <a:pt x="123" y="23"/>
                  </a:cubicBezTo>
                  <a:cubicBezTo>
                    <a:pt x="129" y="26"/>
                    <a:pt x="140" y="26"/>
                    <a:pt x="141" y="32"/>
                  </a:cubicBezTo>
                  <a:cubicBezTo>
                    <a:pt x="144" y="49"/>
                    <a:pt x="159" y="53"/>
                    <a:pt x="172" y="64"/>
                  </a:cubicBezTo>
                  <a:close/>
                  <a:moveTo>
                    <a:pt x="102" y="104"/>
                  </a:moveTo>
                  <a:cubicBezTo>
                    <a:pt x="113" y="104"/>
                    <a:pt x="119" y="99"/>
                    <a:pt x="120" y="90"/>
                  </a:cubicBezTo>
                  <a:cubicBezTo>
                    <a:pt x="120" y="77"/>
                    <a:pt x="105" y="62"/>
                    <a:pt x="91" y="62"/>
                  </a:cubicBezTo>
                  <a:cubicBezTo>
                    <a:pt x="81" y="61"/>
                    <a:pt x="74" y="64"/>
                    <a:pt x="74" y="76"/>
                  </a:cubicBezTo>
                  <a:cubicBezTo>
                    <a:pt x="73" y="89"/>
                    <a:pt x="88" y="103"/>
                    <a:pt x="102" y="1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C70AFEC-0A39-42EE-B747-B2AD02FE3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5718175"/>
              <a:ext cx="109538" cy="96837"/>
            </a:xfrm>
            <a:custGeom>
              <a:avLst/>
              <a:gdLst>
                <a:gd name="T0" fmla="*/ 34 w 64"/>
                <a:gd name="T1" fmla="*/ 52 h 57"/>
                <a:gd name="T2" fmla="*/ 0 w 64"/>
                <a:gd name="T3" fmla="*/ 28 h 57"/>
                <a:gd name="T4" fmla="*/ 33 w 64"/>
                <a:gd name="T5" fmla="*/ 1 h 57"/>
                <a:gd name="T6" fmla="*/ 64 w 64"/>
                <a:gd name="T7" fmla="*/ 33 h 57"/>
                <a:gd name="T8" fmla="*/ 34 w 64"/>
                <a:gd name="T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7">
                  <a:moveTo>
                    <a:pt x="34" y="52"/>
                  </a:moveTo>
                  <a:cubicBezTo>
                    <a:pt x="5" y="52"/>
                    <a:pt x="0" y="48"/>
                    <a:pt x="0" y="28"/>
                  </a:cubicBezTo>
                  <a:cubicBezTo>
                    <a:pt x="0" y="12"/>
                    <a:pt x="15" y="0"/>
                    <a:pt x="33" y="1"/>
                  </a:cubicBezTo>
                  <a:cubicBezTo>
                    <a:pt x="46" y="2"/>
                    <a:pt x="64" y="19"/>
                    <a:pt x="64" y="33"/>
                  </a:cubicBezTo>
                  <a:cubicBezTo>
                    <a:pt x="64" y="57"/>
                    <a:pt x="45" y="50"/>
                    <a:pt x="34" y="5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4" name="Rectángulo 37">
            <a:extLst>
              <a:ext uri="{FF2B5EF4-FFF2-40B4-BE49-F238E27FC236}">
                <a16:creationId xmlns:a16="http://schemas.microsoft.com/office/drawing/2014/main" id="{1398ADED-E368-4615-B10F-553E13B41D5B}"/>
              </a:ext>
            </a:extLst>
          </p:cNvPr>
          <p:cNvSpPr/>
          <p:nvPr/>
        </p:nvSpPr>
        <p:spPr>
          <a:xfrm flipH="1">
            <a:off x="11260881" y="-43022"/>
            <a:ext cx="967188" cy="85891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Rectángulo 39">
            <a:extLst>
              <a:ext uri="{FF2B5EF4-FFF2-40B4-BE49-F238E27FC236}">
                <a16:creationId xmlns:a16="http://schemas.microsoft.com/office/drawing/2014/main" id="{FD7E6F72-A174-40A4-95C2-440ADF8D7A4A}"/>
              </a:ext>
            </a:extLst>
          </p:cNvPr>
          <p:cNvSpPr/>
          <p:nvPr/>
        </p:nvSpPr>
        <p:spPr>
          <a:xfrm flipH="1">
            <a:off x="11683983" y="1232016"/>
            <a:ext cx="508013" cy="451137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524EA3EA-A276-463D-BD02-064A152069DA}"/>
              </a:ext>
            </a:extLst>
          </p:cNvPr>
          <p:cNvGrpSpPr/>
          <p:nvPr/>
        </p:nvGrpSpPr>
        <p:grpSpPr>
          <a:xfrm rot="10800000">
            <a:off x="-3175" y="5141011"/>
            <a:ext cx="967188" cy="1726175"/>
            <a:chOff x="11413281" y="109378"/>
            <a:chExt cx="967188" cy="1726175"/>
          </a:xfrm>
        </p:grpSpPr>
        <p:sp>
          <p:nvSpPr>
            <p:cNvPr id="36" name="Rectángulo 37">
              <a:extLst>
                <a:ext uri="{FF2B5EF4-FFF2-40B4-BE49-F238E27FC236}">
                  <a16:creationId xmlns:a16="http://schemas.microsoft.com/office/drawing/2014/main" id="{390A438C-D012-4BDE-AB9D-759790E4212E}"/>
                </a:ext>
              </a:extLst>
            </p:cNvPr>
            <p:cNvSpPr/>
            <p:nvPr/>
          </p:nvSpPr>
          <p:spPr>
            <a:xfrm flipH="1">
              <a:off x="11413281" y="109378"/>
              <a:ext cx="967188" cy="858914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Rectángulo 39">
              <a:extLst>
                <a:ext uri="{FF2B5EF4-FFF2-40B4-BE49-F238E27FC236}">
                  <a16:creationId xmlns:a16="http://schemas.microsoft.com/office/drawing/2014/main" id="{8703C5D2-3F3E-44EB-A651-18F1789538F9}"/>
                </a:ext>
              </a:extLst>
            </p:cNvPr>
            <p:cNvSpPr/>
            <p:nvPr/>
          </p:nvSpPr>
          <p:spPr>
            <a:xfrm flipH="1">
              <a:off x="11867379" y="1384416"/>
              <a:ext cx="508013" cy="451137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35DBCE0-C70B-4278-9D63-A25DAD32B5F1}"/>
              </a:ext>
            </a:extLst>
          </p:cNvPr>
          <p:cNvSpPr/>
          <p:nvPr/>
        </p:nvSpPr>
        <p:spPr>
          <a:xfrm>
            <a:off x="2498431" y="1168239"/>
            <a:ext cx="6645863" cy="45719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">
            <a:extLst>
              <a:ext uri="{FF2B5EF4-FFF2-40B4-BE49-F238E27FC236}">
                <a16:creationId xmlns:a16="http://schemas.microsoft.com/office/drawing/2014/main" id="{356E8F31-4FAC-44A9-9637-A3A4A9FAC570}"/>
              </a:ext>
            </a:extLst>
          </p:cNvPr>
          <p:cNvSpPr/>
          <p:nvPr/>
        </p:nvSpPr>
        <p:spPr>
          <a:xfrm>
            <a:off x="5045168" y="2378168"/>
            <a:ext cx="2101664" cy="2101664"/>
          </a:xfrm>
          <a:prstGeom prst="ellipse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02AC7C0-485E-4DA8-A729-28290E241CCC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8102F77E-C3DC-40B4-8801-AF0392712196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8588CB-E50E-405B-8388-64DA2D3954B3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091787-48AF-4D69-8971-91B6014A50A6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D5C14F-CEDD-4A2A-8564-282413C3B52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E663DD7-0C4E-496E-B5AD-EC8E27AB6B0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07272389-6804-46CE-A2E3-B9F13310D9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374562"/>
            </a:solidFill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F665132-8120-4C08-BC19-6D5685494954}"/>
              </a:ext>
            </a:extLst>
          </p:cNvPr>
          <p:cNvSpPr/>
          <p:nvPr/>
        </p:nvSpPr>
        <p:spPr>
          <a:xfrm>
            <a:off x="199292" y="199292"/>
            <a:ext cx="11781693" cy="6424246"/>
          </a:xfrm>
          <a:prstGeom prst="rect">
            <a:avLst/>
          </a:prstGeom>
          <a:noFill/>
          <a:ln w="57150">
            <a:solidFill>
              <a:srgbClr val="374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A816-3FBE-40CF-8F44-31C9C3C4F87B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860456B8-165F-4389-AAA6-995C3039D5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4C934F4B-5E71-4FDC-86EF-68DFBC4E86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954F72B3-37CB-42C3-BB62-F2D69F83AEF3}"/>
              </a:ext>
            </a:extLst>
          </p:cNvPr>
          <p:cNvGrpSpPr/>
          <p:nvPr/>
        </p:nvGrpSpPr>
        <p:grpSpPr>
          <a:xfrm>
            <a:off x="5438776" y="4016375"/>
            <a:ext cx="1306513" cy="1287463"/>
            <a:chOff x="5438776" y="4016375"/>
            <a:chExt cx="1306513" cy="1287463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60559D16-32C3-4FAF-B2FB-90934EEE5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8776" y="4016375"/>
              <a:ext cx="1306513" cy="1287463"/>
            </a:xfrm>
            <a:custGeom>
              <a:avLst/>
              <a:gdLst>
                <a:gd name="T0" fmla="*/ 8 w 758"/>
                <a:gd name="T1" fmla="*/ 718 h 746"/>
                <a:gd name="T2" fmla="*/ 13 w 758"/>
                <a:gd name="T3" fmla="*/ 197 h 746"/>
                <a:gd name="T4" fmla="*/ 241 w 758"/>
                <a:gd name="T5" fmla="*/ 338 h 746"/>
                <a:gd name="T6" fmla="*/ 247 w 758"/>
                <a:gd name="T7" fmla="*/ 197 h 746"/>
                <a:gd name="T8" fmla="*/ 359 w 758"/>
                <a:gd name="T9" fmla="*/ 254 h 746"/>
                <a:gd name="T10" fmla="*/ 471 w 758"/>
                <a:gd name="T11" fmla="*/ 339 h 746"/>
                <a:gd name="T12" fmla="*/ 491 w 758"/>
                <a:gd name="T13" fmla="*/ 95 h 746"/>
                <a:gd name="T14" fmla="*/ 605 w 758"/>
                <a:gd name="T15" fmla="*/ 4 h 746"/>
                <a:gd name="T16" fmla="*/ 617 w 758"/>
                <a:gd name="T17" fmla="*/ 344 h 746"/>
                <a:gd name="T18" fmla="*/ 655 w 758"/>
                <a:gd name="T19" fmla="*/ 53 h 746"/>
                <a:gd name="T20" fmla="*/ 744 w 758"/>
                <a:gd name="T21" fmla="*/ 24 h 746"/>
                <a:gd name="T22" fmla="*/ 756 w 758"/>
                <a:gd name="T23" fmla="*/ 370 h 746"/>
                <a:gd name="T24" fmla="*/ 380 w 758"/>
                <a:gd name="T25" fmla="*/ 746 h 746"/>
                <a:gd name="T26" fmla="*/ 163 w 758"/>
                <a:gd name="T27" fmla="*/ 452 h 746"/>
                <a:gd name="T28" fmla="*/ 125 w 758"/>
                <a:gd name="T29" fmla="*/ 530 h 746"/>
                <a:gd name="T30" fmla="*/ 172 w 758"/>
                <a:gd name="T31" fmla="*/ 597 h 746"/>
                <a:gd name="T32" fmla="*/ 188 w 758"/>
                <a:gd name="T33" fmla="*/ 640 h 746"/>
                <a:gd name="T34" fmla="*/ 253 w 758"/>
                <a:gd name="T35" fmla="*/ 697 h 746"/>
                <a:gd name="T36" fmla="*/ 338 w 758"/>
                <a:gd name="T37" fmla="*/ 677 h 746"/>
                <a:gd name="T38" fmla="*/ 408 w 758"/>
                <a:gd name="T39" fmla="*/ 609 h 746"/>
                <a:gd name="T40" fmla="*/ 422 w 758"/>
                <a:gd name="T41" fmla="*/ 516 h 746"/>
                <a:gd name="T42" fmla="*/ 421 w 758"/>
                <a:gd name="T43" fmla="*/ 474 h 746"/>
                <a:gd name="T44" fmla="*/ 379 w 758"/>
                <a:gd name="T45" fmla="*/ 427 h 746"/>
                <a:gd name="T46" fmla="*/ 340 w 758"/>
                <a:gd name="T47" fmla="*/ 412 h 746"/>
                <a:gd name="T48" fmla="*/ 259 w 758"/>
                <a:gd name="T49" fmla="*/ 379 h 746"/>
                <a:gd name="T50" fmla="*/ 188 w 758"/>
                <a:gd name="T51" fmla="*/ 430 h 746"/>
                <a:gd name="T52" fmla="*/ 590 w 758"/>
                <a:gd name="T53" fmla="*/ 457 h 746"/>
                <a:gd name="T54" fmla="*/ 527 w 758"/>
                <a:gd name="T55" fmla="*/ 447 h 746"/>
                <a:gd name="T56" fmla="*/ 468 w 758"/>
                <a:gd name="T57" fmla="*/ 481 h 746"/>
                <a:gd name="T58" fmla="*/ 446 w 758"/>
                <a:gd name="T59" fmla="*/ 543 h 746"/>
                <a:gd name="T60" fmla="*/ 469 w 758"/>
                <a:gd name="T61" fmla="*/ 607 h 746"/>
                <a:gd name="T62" fmla="*/ 526 w 758"/>
                <a:gd name="T63" fmla="*/ 640 h 746"/>
                <a:gd name="T64" fmla="*/ 584 w 758"/>
                <a:gd name="T65" fmla="*/ 626 h 746"/>
                <a:gd name="T66" fmla="*/ 623 w 758"/>
                <a:gd name="T67" fmla="*/ 584 h 746"/>
                <a:gd name="T68" fmla="*/ 629 w 758"/>
                <a:gd name="T69" fmla="*/ 524 h 746"/>
                <a:gd name="T70" fmla="*/ 595 w 758"/>
                <a:gd name="T71" fmla="*/ 477 h 746"/>
                <a:gd name="T72" fmla="*/ 537 w 758"/>
                <a:gd name="T73" fmla="*/ 334 h 746"/>
                <a:gd name="T74" fmla="*/ 560 w 758"/>
                <a:gd name="T75" fmla="*/ 215 h 746"/>
                <a:gd name="T76" fmla="*/ 562 w 758"/>
                <a:gd name="T77" fmla="*/ 79 h 746"/>
                <a:gd name="T78" fmla="*/ 538 w 758"/>
                <a:gd name="T79" fmla="*/ 87 h 746"/>
                <a:gd name="T80" fmla="*/ 554 w 758"/>
                <a:gd name="T81" fmla="*/ 176 h 746"/>
                <a:gd name="T82" fmla="*/ 696 w 758"/>
                <a:gd name="T83" fmla="*/ 282 h 746"/>
                <a:gd name="T84" fmla="*/ 679 w 758"/>
                <a:gd name="T85" fmla="*/ 226 h 746"/>
                <a:gd name="T86" fmla="*/ 684 w 758"/>
                <a:gd name="T87" fmla="*/ 345 h 746"/>
                <a:gd name="T88" fmla="*/ 673 w 758"/>
                <a:gd name="T89" fmla="*/ 184 h 746"/>
                <a:gd name="T90" fmla="*/ 693 w 758"/>
                <a:gd name="T91" fmla="*/ 64 h 746"/>
                <a:gd name="T92" fmla="*/ 673 w 758"/>
                <a:gd name="T93" fmla="*/ 18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8" h="746">
                  <a:moveTo>
                    <a:pt x="380" y="746"/>
                  </a:moveTo>
                  <a:cubicBezTo>
                    <a:pt x="265" y="746"/>
                    <a:pt x="151" y="746"/>
                    <a:pt x="36" y="746"/>
                  </a:cubicBezTo>
                  <a:cubicBezTo>
                    <a:pt x="9" y="746"/>
                    <a:pt x="8" y="745"/>
                    <a:pt x="8" y="718"/>
                  </a:cubicBezTo>
                  <a:cubicBezTo>
                    <a:pt x="8" y="559"/>
                    <a:pt x="8" y="399"/>
                    <a:pt x="8" y="240"/>
                  </a:cubicBezTo>
                  <a:cubicBezTo>
                    <a:pt x="8" y="237"/>
                    <a:pt x="7" y="233"/>
                    <a:pt x="8" y="230"/>
                  </a:cubicBezTo>
                  <a:cubicBezTo>
                    <a:pt x="10" y="219"/>
                    <a:pt x="0" y="203"/>
                    <a:pt x="13" y="197"/>
                  </a:cubicBezTo>
                  <a:cubicBezTo>
                    <a:pt x="23" y="193"/>
                    <a:pt x="34" y="206"/>
                    <a:pt x="43" y="212"/>
                  </a:cubicBezTo>
                  <a:cubicBezTo>
                    <a:pt x="103" y="251"/>
                    <a:pt x="162" y="291"/>
                    <a:pt x="222" y="330"/>
                  </a:cubicBezTo>
                  <a:cubicBezTo>
                    <a:pt x="228" y="334"/>
                    <a:pt x="234" y="342"/>
                    <a:pt x="241" y="338"/>
                  </a:cubicBezTo>
                  <a:cubicBezTo>
                    <a:pt x="247" y="335"/>
                    <a:pt x="243" y="326"/>
                    <a:pt x="243" y="319"/>
                  </a:cubicBezTo>
                  <a:cubicBezTo>
                    <a:pt x="243" y="284"/>
                    <a:pt x="243" y="249"/>
                    <a:pt x="243" y="213"/>
                  </a:cubicBezTo>
                  <a:cubicBezTo>
                    <a:pt x="243" y="208"/>
                    <a:pt x="241" y="200"/>
                    <a:pt x="247" y="197"/>
                  </a:cubicBezTo>
                  <a:cubicBezTo>
                    <a:pt x="253" y="193"/>
                    <a:pt x="258" y="199"/>
                    <a:pt x="263" y="202"/>
                  </a:cubicBezTo>
                  <a:cubicBezTo>
                    <a:pt x="289" y="219"/>
                    <a:pt x="315" y="237"/>
                    <a:pt x="341" y="254"/>
                  </a:cubicBezTo>
                  <a:cubicBezTo>
                    <a:pt x="346" y="256"/>
                    <a:pt x="352" y="269"/>
                    <a:pt x="359" y="254"/>
                  </a:cubicBezTo>
                  <a:cubicBezTo>
                    <a:pt x="361" y="251"/>
                    <a:pt x="366" y="255"/>
                    <a:pt x="365" y="259"/>
                  </a:cubicBezTo>
                  <a:cubicBezTo>
                    <a:pt x="361" y="271"/>
                    <a:pt x="371" y="273"/>
                    <a:pt x="378" y="278"/>
                  </a:cubicBezTo>
                  <a:cubicBezTo>
                    <a:pt x="409" y="298"/>
                    <a:pt x="440" y="319"/>
                    <a:pt x="471" y="339"/>
                  </a:cubicBezTo>
                  <a:cubicBezTo>
                    <a:pt x="476" y="342"/>
                    <a:pt x="480" y="348"/>
                    <a:pt x="487" y="345"/>
                  </a:cubicBezTo>
                  <a:cubicBezTo>
                    <a:pt x="493" y="342"/>
                    <a:pt x="491" y="334"/>
                    <a:pt x="491" y="329"/>
                  </a:cubicBezTo>
                  <a:cubicBezTo>
                    <a:pt x="491" y="251"/>
                    <a:pt x="491" y="173"/>
                    <a:pt x="491" y="95"/>
                  </a:cubicBezTo>
                  <a:cubicBezTo>
                    <a:pt x="491" y="79"/>
                    <a:pt x="497" y="71"/>
                    <a:pt x="508" y="60"/>
                  </a:cubicBezTo>
                  <a:cubicBezTo>
                    <a:pt x="532" y="39"/>
                    <a:pt x="563" y="31"/>
                    <a:pt x="586" y="11"/>
                  </a:cubicBezTo>
                  <a:cubicBezTo>
                    <a:pt x="591" y="6"/>
                    <a:pt x="598" y="0"/>
                    <a:pt x="605" y="4"/>
                  </a:cubicBezTo>
                  <a:cubicBezTo>
                    <a:pt x="612" y="8"/>
                    <a:pt x="609" y="16"/>
                    <a:pt x="609" y="23"/>
                  </a:cubicBezTo>
                  <a:cubicBezTo>
                    <a:pt x="609" y="121"/>
                    <a:pt x="609" y="219"/>
                    <a:pt x="609" y="317"/>
                  </a:cubicBezTo>
                  <a:cubicBezTo>
                    <a:pt x="610" y="326"/>
                    <a:pt x="602" y="345"/>
                    <a:pt x="617" y="344"/>
                  </a:cubicBezTo>
                  <a:cubicBezTo>
                    <a:pt x="630" y="344"/>
                    <a:pt x="624" y="326"/>
                    <a:pt x="624" y="315"/>
                  </a:cubicBezTo>
                  <a:cubicBezTo>
                    <a:pt x="625" y="246"/>
                    <a:pt x="625" y="177"/>
                    <a:pt x="624" y="107"/>
                  </a:cubicBezTo>
                  <a:cubicBezTo>
                    <a:pt x="624" y="83"/>
                    <a:pt x="629" y="65"/>
                    <a:pt x="655" y="53"/>
                  </a:cubicBezTo>
                  <a:cubicBezTo>
                    <a:pt x="679" y="42"/>
                    <a:pt x="700" y="25"/>
                    <a:pt x="722" y="11"/>
                  </a:cubicBezTo>
                  <a:cubicBezTo>
                    <a:pt x="728" y="7"/>
                    <a:pt x="733" y="0"/>
                    <a:pt x="740" y="4"/>
                  </a:cubicBezTo>
                  <a:cubicBezTo>
                    <a:pt x="747" y="8"/>
                    <a:pt x="744" y="17"/>
                    <a:pt x="744" y="24"/>
                  </a:cubicBezTo>
                  <a:cubicBezTo>
                    <a:pt x="745" y="122"/>
                    <a:pt x="744" y="221"/>
                    <a:pt x="745" y="320"/>
                  </a:cubicBezTo>
                  <a:cubicBezTo>
                    <a:pt x="745" y="331"/>
                    <a:pt x="743" y="342"/>
                    <a:pt x="753" y="351"/>
                  </a:cubicBezTo>
                  <a:cubicBezTo>
                    <a:pt x="758" y="355"/>
                    <a:pt x="756" y="364"/>
                    <a:pt x="756" y="370"/>
                  </a:cubicBezTo>
                  <a:cubicBezTo>
                    <a:pt x="756" y="488"/>
                    <a:pt x="756" y="605"/>
                    <a:pt x="757" y="722"/>
                  </a:cubicBezTo>
                  <a:cubicBezTo>
                    <a:pt x="757" y="741"/>
                    <a:pt x="750" y="746"/>
                    <a:pt x="732" y="746"/>
                  </a:cubicBezTo>
                  <a:cubicBezTo>
                    <a:pt x="615" y="745"/>
                    <a:pt x="497" y="746"/>
                    <a:pt x="380" y="746"/>
                  </a:cubicBezTo>
                  <a:close/>
                  <a:moveTo>
                    <a:pt x="184" y="429"/>
                  </a:moveTo>
                  <a:cubicBezTo>
                    <a:pt x="177" y="421"/>
                    <a:pt x="170" y="424"/>
                    <a:pt x="164" y="430"/>
                  </a:cubicBezTo>
                  <a:cubicBezTo>
                    <a:pt x="157" y="437"/>
                    <a:pt x="158" y="444"/>
                    <a:pt x="163" y="452"/>
                  </a:cubicBezTo>
                  <a:cubicBezTo>
                    <a:pt x="169" y="463"/>
                    <a:pt x="182" y="470"/>
                    <a:pt x="179" y="486"/>
                  </a:cubicBezTo>
                  <a:cubicBezTo>
                    <a:pt x="174" y="509"/>
                    <a:pt x="158" y="512"/>
                    <a:pt x="141" y="514"/>
                  </a:cubicBezTo>
                  <a:cubicBezTo>
                    <a:pt x="130" y="515"/>
                    <a:pt x="125" y="519"/>
                    <a:pt x="125" y="530"/>
                  </a:cubicBezTo>
                  <a:cubicBezTo>
                    <a:pt x="124" y="541"/>
                    <a:pt x="126" y="548"/>
                    <a:pt x="138" y="551"/>
                  </a:cubicBezTo>
                  <a:cubicBezTo>
                    <a:pt x="144" y="553"/>
                    <a:pt x="151" y="554"/>
                    <a:pt x="157" y="556"/>
                  </a:cubicBezTo>
                  <a:cubicBezTo>
                    <a:pt x="172" y="561"/>
                    <a:pt x="181" y="583"/>
                    <a:pt x="172" y="597"/>
                  </a:cubicBezTo>
                  <a:cubicBezTo>
                    <a:pt x="167" y="603"/>
                    <a:pt x="162" y="609"/>
                    <a:pt x="157" y="615"/>
                  </a:cubicBezTo>
                  <a:cubicBezTo>
                    <a:pt x="151" y="621"/>
                    <a:pt x="152" y="625"/>
                    <a:pt x="156" y="632"/>
                  </a:cubicBezTo>
                  <a:cubicBezTo>
                    <a:pt x="164" y="649"/>
                    <a:pt x="174" y="650"/>
                    <a:pt x="188" y="640"/>
                  </a:cubicBezTo>
                  <a:cubicBezTo>
                    <a:pt x="202" y="631"/>
                    <a:pt x="216" y="626"/>
                    <a:pt x="231" y="642"/>
                  </a:cubicBezTo>
                  <a:cubicBezTo>
                    <a:pt x="240" y="651"/>
                    <a:pt x="236" y="661"/>
                    <a:pt x="237" y="670"/>
                  </a:cubicBezTo>
                  <a:cubicBezTo>
                    <a:pt x="238" y="682"/>
                    <a:pt x="235" y="693"/>
                    <a:pt x="253" y="697"/>
                  </a:cubicBezTo>
                  <a:cubicBezTo>
                    <a:pt x="269" y="701"/>
                    <a:pt x="272" y="690"/>
                    <a:pt x="276" y="679"/>
                  </a:cubicBezTo>
                  <a:cubicBezTo>
                    <a:pt x="282" y="663"/>
                    <a:pt x="292" y="654"/>
                    <a:pt x="310" y="654"/>
                  </a:cubicBezTo>
                  <a:cubicBezTo>
                    <a:pt x="325" y="655"/>
                    <a:pt x="330" y="668"/>
                    <a:pt x="338" y="677"/>
                  </a:cubicBezTo>
                  <a:cubicBezTo>
                    <a:pt x="346" y="685"/>
                    <a:pt x="351" y="687"/>
                    <a:pt x="362" y="682"/>
                  </a:cubicBezTo>
                  <a:cubicBezTo>
                    <a:pt x="379" y="675"/>
                    <a:pt x="373" y="663"/>
                    <a:pt x="370" y="652"/>
                  </a:cubicBezTo>
                  <a:cubicBezTo>
                    <a:pt x="361" y="618"/>
                    <a:pt x="374" y="603"/>
                    <a:pt x="408" y="609"/>
                  </a:cubicBezTo>
                  <a:cubicBezTo>
                    <a:pt x="421" y="612"/>
                    <a:pt x="432" y="613"/>
                    <a:pt x="438" y="597"/>
                  </a:cubicBezTo>
                  <a:cubicBezTo>
                    <a:pt x="445" y="579"/>
                    <a:pt x="430" y="576"/>
                    <a:pt x="421" y="570"/>
                  </a:cubicBezTo>
                  <a:cubicBezTo>
                    <a:pt x="396" y="553"/>
                    <a:pt x="396" y="532"/>
                    <a:pt x="422" y="516"/>
                  </a:cubicBezTo>
                  <a:cubicBezTo>
                    <a:pt x="426" y="514"/>
                    <a:pt x="429" y="512"/>
                    <a:pt x="433" y="510"/>
                  </a:cubicBezTo>
                  <a:cubicBezTo>
                    <a:pt x="442" y="506"/>
                    <a:pt x="444" y="499"/>
                    <a:pt x="441" y="489"/>
                  </a:cubicBezTo>
                  <a:cubicBezTo>
                    <a:pt x="438" y="478"/>
                    <a:pt x="432" y="473"/>
                    <a:pt x="421" y="474"/>
                  </a:cubicBezTo>
                  <a:cubicBezTo>
                    <a:pt x="417" y="475"/>
                    <a:pt x="413" y="474"/>
                    <a:pt x="409" y="476"/>
                  </a:cubicBezTo>
                  <a:cubicBezTo>
                    <a:pt x="394" y="481"/>
                    <a:pt x="386" y="474"/>
                    <a:pt x="377" y="462"/>
                  </a:cubicBezTo>
                  <a:cubicBezTo>
                    <a:pt x="367" y="449"/>
                    <a:pt x="375" y="438"/>
                    <a:pt x="379" y="427"/>
                  </a:cubicBezTo>
                  <a:cubicBezTo>
                    <a:pt x="383" y="416"/>
                    <a:pt x="385" y="407"/>
                    <a:pt x="372" y="400"/>
                  </a:cubicBezTo>
                  <a:cubicBezTo>
                    <a:pt x="360" y="392"/>
                    <a:pt x="353" y="397"/>
                    <a:pt x="345" y="406"/>
                  </a:cubicBezTo>
                  <a:cubicBezTo>
                    <a:pt x="343" y="408"/>
                    <a:pt x="341" y="410"/>
                    <a:pt x="340" y="412"/>
                  </a:cubicBezTo>
                  <a:cubicBezTo>
                    <a:pt x="332" y="426"/>
                    <a:pt x="320" y="424"/>
                    <a:pt x="307" y="421"/>
                  </a:cubicBezTo>
                  <a:cubicBezTo>
                    <a:pt x="293" y="418"/>
                    <a:pt x="290" y="406"/>
                    <a:pt x="287" y="396"/>
                  </a:cubicBezTo>
                  <a:cubicBezTo>
                    <a:pt x="283" y="379"/>
                    <a:pt x="275" y="376"/>
                    <a:pt x="259" y="379"/>
                  </a:cubicBezTo>
                  <a:cubicBezTo>
                    <a:pt x="241" y="383"/>
                    <a:pt x="248" y="397"/>
                    <a:pt x="247" y="406"/>
                  </a:cubicBezTo>
                  <a:cubicBezTo>
                    <a:pt x="242" y="433"/>
                    <a:pt x="225" y="444"/>
                    <a:pt x="199" y="434"/>
                  </a:cubicBezTo>
                  <a:cubicBezTo>
                    <a:pt x="195" y="432"/>
                    <a:pt x="191" y="431"/>
                    <a:pt x="188" y="430"/>
                  </a:cubicBezTo>
                  <a:cubicBezTo>
                    <a:pt x="186" y="430"/>
                    <a:pt x="185" y="430"/>
                    <a:pt x="184" y="429"/>
                  </a:cubicBezTo>
                  <a:close/>
                  <a:moveTo>
                    <a:pt x="595" y="477"/>
                  </a:moveTo>
                  <a:cubicBezTo>
                    <a:pt x="595" y="471"/>
                    <a:pt x="599" y="461"/>
                    <a:pt x="590" y="457"/>
                  </a:cubicBezTo>
                  <a:cubicBezTo>
                    <a:pt x="582" y="453"/>
                    <a:pt x="578" y="463"/>
                    <a:pt x="573" y="467"/>
                  </a:cubicBezTo>
                  <a:cubicBezTo>
                    <a:pt x="560" y="477"/>
                    <a:pt x="551" y="474"/>
                    <a:pt x="541" y="458"/>
                  </a:cubicBezTo>
                  <a:cubicBezTo>
                    <a:pt x="538" y="452"/>
                    <a:pt x="535" y="446"/>
                    <a:pt x="527" y="447"/>
                  </a:cubicBezTo>
                  <a:cubicBezTo>
                    <a:pt x="518" y="448"/>
                    <a:pt x="518" y="455"/>
                    <a:pt x="517" y="462"/>
                  </a:cubicBezTo>
                  <a:cubicBezTo>
                    <a:pt x="514" y="482"/>
                    <a:pt x="507" y="487"/>
                    <a:pt x="486" y="479"/>
                  </a:cubicBezTo>
                  <a:cubicBezTo>
                    <a:pt x="479" y="477"/>
                    <a:pt x="473" y="474"/>
                    <a:pt x="468" y="481"/>
                  </a:cubicBezTo>
                  <a:cubicBezTo>
                    <a:pt x="463" y="488"/>
                    <a:pt x="468" y="492"/>
                    <a:pt x="471" y="498"/>
                  </a:cubicBezTo>
                  <a:cubicBezTo>
                    <a:pt x="482" y="517"/>
                    <a:pt x="480" y="524"/>
                    <a:pt x="458" y="532"/>
                  </a:cubicBezTo>
                  <a:cubicBezTo>
                    <a:pt x="452" y="534"/>
                    <a:pt x="445" y="535"/>
                    <a:pt x="446" y="543"/>
                  </a:cubicBezTo>
                  <a:cubicBezTo>
                    <a:pt x="446" y="552"/>
                    <a:pt x="452" y="554"/>
                    <a:pt x="459" y="556"/>
                  </a:cubicBezTo>
                  <a:cubicBezTo>
                    <a:pt x="479" y="562"/>
                    <a:pt x="482" y="572"/>
                    <a:pt x="471" y="589"/>
                  </a:cubicBezTo>
                  <a:cubicBezTo>
                    <a:pt x="467" y="595"/>
                    <a:pt x="463" y="600"/>
                    <a:pt x="469" y="607"/>
                  </a:cubicBezTo>
                  <a:cubicBezTo>
                    <a:pt x="474" y="613"/>
                    <a:pt x="480" y="610"/>
                    <a:pt x="486" y="608"/>
                  </a:cubicBezTo>
                  <a:cubicBezTo>
                    <a:pt x="508" y="600"/>
                    <a:pt x="515" y="604"/>
                    <a:pt x="518" y="626"/>
                  </a:cubicBezTo>
                  <a:cubicBezTo>
                    <a:pt x="519" y="632"/>
                    <a:pt x="518" y="638"/>
                    <a:pt x="526" y="640"/>
                  </a:cubicBezTo>
                  <a:cubicBezTo>
                    <a:pt x="534" y="641"/>
                    <a:pt x="538" y="637"/>
                    <a:pt x="541" y="630"/>
                  </a:cubicBezTo>
                  <a:cubicBezTo>
                    <a:pt x="547" y="616"/>
                    <a:pt x="556" y="610"/>
                    <a:pt x="571" y="617"/>
                  </a:cubicBezTo>
                  <a:cubicBezTo>
                    <a:pt x="576" y="619"/>
                    <a:pt x="580" y="623"/>
                    <a:pt x="584" y="626"/>
                  </a:cubicBezTo>
                  <a:cubicBezTo>
                    <a:pt x="588" y="628"/>
                    <a:pt x="593" y="629"/>
                    <a:pt x="597" y="626"/>
                  </a:cubicBezTo>
                  <a:cubicBezTo>
                    <a:pt x="601" y="623"/>
                    <a:pt x="599" y="619"/>
                    <a:pt x="599" y="615"/>
                  </a:cubicBezTo>
                  <a:cubicBezTo>
                    <a:pt x="594" y="588"/>
                    <a:pt x="597" y="584"/>
                    <a:pt x="623" y="584"/>
                  </a:cubicBezTo>
                  <a:cubicBezTo>
                    <a:pt x="629" y="583"/>
                    <a:pt x="635" y="583"/>
                    <a:pt x="637" y="576"/>
                  </a:cubicBezTo>
                  <a:cubicBezTo>
                    <a:pt x="640" y="569"/>
                    <a:pt x="635" y="565"/>
                    <a:pt x="630" y="561"/>
                  </a:cubicBezTo>
                  <a:cubicBezTo>
                    <a:pt x="611" y="547"/>
                    <a:pt x="611" y="540"/>
                    <a:pt x="629" y="524"/>
                  </a:cubicBezTo>
                  <a:cubicBezTo>
                    <a:pt x="633" y="520"/>
                    <a:pt x="641" y="518"/>
                    <a:pt x="637" y="509"/>
                  </a:cubicBezTo>
                  <a:cubicBezTo>
                    <a:pt x="633" y="501"/>
                    <a:pt x="626" y="502"/>
                    <a:pt x="620" y="503"/>
                  </a:cubicBezTo>
                  <a:cubicBezTo>
                    <a:pt x="600" y="503"/>
                    <a:pt x="594" y="497"/>
                    <a:pt x="595" y="477"/>
                  </a:cubicBezTo>
                  <a:close/>
                  <a:moveTo>
                    <a:pt x="560" y="215"/>
                  </a:moveTo>
                  <a:cubicBezTo>
                    <a:pt x="550" y="223"/>
                    <a:pt x="538" y="225"/>
                    <a:pt x="538" y="240"/>
                  </a:cubicBezTo>
                  <a:cubicBezTo>
                    <a:pt x="537" y="271"/>
                    <a:pt x="537" y="302"/>
                    <a:pt x="537" y="334"/>
                  </a:cubicBezTo>
                  <a:cubicBezTo>
                    <a:pt x="537" y="341"/>
                    <a:pt x="539" y="347"/>
                    <a:pt x="548" y="347"/>
                  </a:cubicBezTo>
                  <a:cubicBezTo>
                    <a:pt x="557" y="348"/>
                    <a:pt x="562" y="344"/>
                    <a:pt x="562" y="335"/>
                  </a:cubicBezTo>
                  <a:cubicBezTo>
                    <a:pt x="562" y="296"/>
                    <a:pt x="565" y="256"/>
                    <a:pt x="560" y="215"/>
                  </a:cubicBezTo>
                  <a:close/>
                  <a:moveTo>
                    <a:pt x="562" y="116"/>
                  </a:moveTo>
                  <a:cubicBezTo>
                    <a:pt x="562" y="116"/>
                    <a:pt x="562" y="116"/>
                    <a:pt x="562" y="116"/>
                  </a:cubicBezTo>
                  <a:cubicBezTo>
                    <a:pt x="562" y="104"/>
                    <a:pt x="563" y="91"/>
                    <a:pt x="562" y="79"/>
                  </a:cubicBezTo>
                  <a:cubicBezTo>
                    <a:pt x="562" y="73"/>
                    <a:pt x="564" y="65"/>
                    <a:pt x="556" y="64"/>
                  </a:cubicBezTo>
                  <a:cubicBezTo>
                    <a:pt x="549" y="63"/>
                    <a:pt x="544" y="68"/>
                    <a:pt x="540" y="74"/>
                  </a:cubicBezTo>
                  <a:cubicBezTo>
                    <a:pt x="538" y="77"/>
                    <a:pt x="538" y="82"/>
                    <a:pt x="538" y="87"/>
                  </a:cubicBezTo>
                  <a:cubicBezTo>
                    <a:pt x="537" y="114"/>
                    <a:pt x="537" y="141"/>
                    <a:pt x="537" y="168"/>
                  </a:cubicBezTo>
                  <a:cubicBezTo>
                    <a:pt x="537" y="173"/>
                    <a:pt x="536" y="178"/>
                    <a:pt x="541" y="181"/>
                  </a:cubicBezTo>
                  <a:cubicBezTo>
                    <a:pt x="546" y="183"/>
                    <a:pt x="550" y="179"/>
                    <a:pt x="554" y="176"/>
                  </a:cubicBezTo>
                  <a:cubicBezTo>
                    <a:pt x="561" y="172"/>
                    <a:pt x="563" y="166"/>
                    <a:pt x="563" y="158"/>
                  </a:cubicBezTo>
                  <a:cubicBezTo>
                    <a:pt x="562" y="144"/>
                    <a:pt x="562" y="130"/>
                    <a:pt x="562" y="116"/>
                  </a:cubicBezTo>
                  <a:close/>
                  <a:moveTo>
                    <a:pt x="696" y="282"/>
                  </a:moveTo>
                  <a:cubicBezTo>
                    <a:pt x="696" y="266"/>
                    <a:pt x="696" y="249"/>
                    <a:pt x="696" y="232"/>
                  </a:cubicBezTo>
                  <a:cubicBezTo>
                    <a:pt x="696" y="228"/>
                    <a:pt x="698" y="222"/>
                    <a:pt x="693" y="220"/>
                  </a:cubicBezTo>
                  <a:cubicBezTo>
                    <a:pt x="687" y="217"/>
                    <a:pt x="684" y="223"/>
                    <a:pt x="679" y="226"/>
                  </a:cubicBezTo>
                  <a:cubicBezTo>
                    <a:pt x="674" y="230"/>
                    <a:pt x="673" y="236"/>
                    <a:pt x="673" y="242"/>
                  </a:cubicBezTo>
                  <a:cubicBezTo>
                    <a:pt x="673" y="272"/>
                    <a:pt x="673" y="303"/>
                    <a:pt x="673" y="334"/>
                  </a:cubicBezTo>
                  <a:cubicBezTo>
                    <a:pt x="673" y="342"/>
                    <a:pt x="675" y="345"/>
                    <a:pt x="684" y="345"/>
                  </a:cubicBezTo>
                  <a:cubicBezTo>
                    <a:pt x="693" y="345"/>
                    <a:pt x="696" y="343"/>
                    <a:pt x="696" y="334"/>
                  </a:cubicBezTo>
                  <a:cubicBezTo>
                    <a:pt x="696" y="317"/>
                    <a:pt x="696" y="300"/>
                    <a:pt x="696" y="282"/>
                  </a:cubicBezTo>
                  <a:close/>
                  <a:moveTo>
                    <a:pt x="673" y="184"/>
                  </a:moveTo>
                  <a:cubicBezTo>
                    <a:pt x="695" y="173"/>
                    <a:pt x="696" y="173"/>
                    <a:pt x="696" y="154"/>
                  </a:cubicBezTo>
                  <a:cubicBezTo>
                    <a:pt x="696" y="128"/>
                    <a:pt x="696" y="102"/>
                    <a:pt x="696" y="76"/>
                  </a:cubicBezTo>
                  <a:cubicBezTo>
                    <a:pt x="696" y="72"/>
                    <a:pt x="698" y="66"/>
                    <a:pt x="693" y="64"/>
                  </a:cubicBezTo>
                  <a:cubicBezTo>
                    <a:pt x="687" y="61"/>
                    <a:pt x="684" y="67"/>
                    <a:pt x="680" y="70"/>
                  </a:cubicBezTo>
                  <a:cubicBezTo>
                    <a:pt x="675" y="74"/>
                    <a:pt x="673" y="78"/>
                    <a:pt x="673" y="84"/>
                  </a:cubicBezTo>
                  <a:cubicBezTo>
                    <a:pt x="673" y="117"/>
                    <a:pt x="673" y="150"/>
                    <a:pt x="673" y="184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1FB87A59-3F5F-4FEC-814B-1BB6E1B6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794250"/>
              <a:ext cx="300038" cy="303213"/>
            </a:xfrm>
            <a:custGeom>
              <a:avLst/>
              <a:gdLst>
                <a:gd name="T0" fmla="*/ 86 w 174"/>
                <a:gd name="T1" fmla="*/ 1 h 175"/>
                <a:gd name="T2" fmla="*/ 174 w 174"/>
                <a:gd name="T3" fmla="*/ 86 h 175"/>
                <a:gd name="T4" fmla="*/ 87 w 174"/>
                <a:gd name="T5" fmla="*/ 174 h 175"/>
                <a:gd name="T6" fmla="*/ 0 w 174"/>
                <a:gd name="T7" fmla="*/ 87 h 175"/>
                <a:gd name="T8" fmla="*/ 86 w 174"/>
                <a:gd name="T9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5">
                  <a:moveTo>
                    <a:pt x="86" y="1"/>
                  </a:moveTo>
                  <a:cubicBezTo>
                    <a:pt x="134" y="0"/>
                    <a:pt x="174" y="39"/>
                    <a:pt x="174" y="86"/>
                  </a:cubicBezTo>
                  <a:cubicBezTo>
                    <a:pt x="174" y="134"/>
                    <a:pt x="134" y="175"/>
                    <a:pt x="87" y="174"/>
                  </a:cubicBezTo>
                  <a:cubicBezTo>
                    <a:pt x="39" y="174"/>
                    <a:pt x="1" y="135"/>
                    <a:pt x="0" y="87"/>
                  </a:cubicBezTo>
                  <a:cubicBezTo>
                    <a:pt x="0" y="40"/>
                    <a:pt x="39" y="1"/>
                    <a:pt x="86" y="1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2557BEBF-79CE-4805-BC35-B2B15336C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6" y="4857750"/>
              <a:ext cx="187325" cy="190500"/>
            </a:xfrm>
            <a:custGeom>
              <a:avLst/>
              <a:gdLst>
                <a:gd name="T0" fmla="*/ 55 w 109"/>
                <a:gd name="T1" fmla="*/ 110 h 110"/>
                <a:gd name="T2" fmla="*/ 0 w 109"/>
                <a:gd name="T3" fmla="*/ 56 h 110"/>
                <a:gd name="T4" fmla="*/ 54 w 109"/>
                <a:gd name="T5" fmla="*/ 1 h 110"/>
                <a:gd name="T6" fmla="*/ 109 w 109"/>
                <a:gd name="T7" fmla="*/ 55 h 110"/>
                <a:gd name="T8" fmla="*/ 55 w 109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0">
                  <a:moveTo>
                    <a:pt x="55" y="110"/>
                  </a:moveTo>
                  <a:cubicBezTo>
                    <a:pt x="25" y="110"/>
                    <a:pt x="1" y="86"/>
                    <a:pt x="0" y="56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9" y="25"/>
                    <a:pt x="109" y="55"/>
                  </a:cubicBezTo>
                  <a:cubicBezTo>
                    <a:pt x="109" y="84"/>
                    <a:pt x="84" y="109"/>
                    <a:pt x="55" y="110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C3CB4BD0-08C1-4CB7-BD60-9EBF6BED3461}"/>
              </a:ext>
            </a:extLst>
          </p:cNvPr>
          <p:cNvGrpSpPr/>
          <p:nvPr/>
        </p:nvGrpSpPr>
        <p:grpSpPr>
          <a:xfrm>
            <a:off x="1720693" y="4150518"/>
            <a:ext cx="1306513" cy="1287463"/>
            <a:chOff x="5438776" y="4016375"/>
            <a:chExt cx="1306513" cy="1287463"/>
          </a:xfrm>
        </p:grpSpPr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AB0216D6-CDFE-4873-9E9B-9DA6E2571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8776" y="4016375"/>
              <a:ext cx="1306513" cy="1287463"/>
            </a:xfrm>
            <a:custGeom>
              <a:avLst/>
              <a:gdLst>
                <a:gd name="T0" fmla="*/ 8 w 758"/>
                <a:gd name="T1" fmla="*/ 718 h 746"/>
                <a:gd name="T2" fmla="*/ 13 w 758"/>
                <a:gd name="T3" fmla="*/ 197 h 746"/>
                <a:gd name="T4" fmla="*/ 241 w 758"/>
                <a:gd name="T5" fmla="*/ 338 h 746"/>
                <a:gd name="T6" fmla="*/ 247 w 758"/>
                <a:gd name="T7" fmla="*/ 197 h 746"/>
                <a:gd name="T8" fmla="*/ 359 w 758"/>
                <a:gd name="T9" fmla="*/ 254 h 746"/>
                <a:gd name="T10" fmla="*/ 471 w 758"/>
                <a:gd name="T11" fmla="*/ 339 h 746"/>
                <a:gd name="T12" fmla="*/ 491 w 758"/>
                <a:gd name="T13" fmla="*/ 95 h 746"/>
                <a:gd name="T14" fmla="*/ 605 w 758"/>
                <a:gd name="T15" fmla="*/ 4 h 746"/>
                <a:gd name="T16" fmla="*/ 617 w 758"/>
                <a:gd name="T17" fmla="*/ 344 h 746"/>
                <a:gd name="T18" fmla="*/ 655 w 758"/>
                <a:gd name="T19" fmla="*/ 53 h 746"/>
                <a:gd name="T20" fmla="*/ 744 w 758"/>
                <a:gd name="T21" fmla="*/ 24 h 746"/>
                <a:gd name="T22" fmla="*/ 756 w 758"/>
                <a:gd name="T23" fmla="*/ 370 h 746"/>
                <a:gd name="T24" fmla="*/ 380 w 758"/>
                <a:gd name="T25" fmla="*/ 746 h 746"/>
                <a:gd name="T26" fmla="*/ 163 w 758"/>
                <a:gd name="T27" fmla="*/ 452 h 746"/>
                <a:gd name="T28" fmla="*/ 125 w 758"/>
                <a:gd name="T29" fmla="*/ 530 h 746"/>
                <a:gd name="T30" fmla="*/ 172 w 758"/>
                <a:gd name="T31" fmla="*/ 597 h 746"/>
                <a:gd name="T32" fmla="*/ 188 w 758"/>
                <a:gd name="T33" fmla="*/ 640 h 746"/>
                <a:gd name="T34" fmla="*/ 253 w 758"/>
                <a:gd name="T35" fmla="*/ 697 h 746"/>
                <a:gd name="T36" fmla="*/ 338 w 758"/>
                <a:gd name="T37" fmla="*/ 677 h 746"/>
                <a:gd name="T38" fmla="*/ 408 w 758"/>
                <a:gd name="T39" fmla="*/ 609 h 746"/>
                <a:gd name="T40" fmla="*/ 422 w 758"/>
                <a:gd name="T41" fmla="*/ 516 h 746"/>
                <a:gd name="T42" fmla="*/ 421 w 758"/>
                <a:gd name="T43" fmla="*/ 474 h 746"/>
                <a:gd name="T44" fmla="*/ 379 w 758"/>
                <a:gd name="T45" fmla="*/ 427 h 746"/>
                <a:gd name="T46" fmla="*/ 340 w 758"/>
                <a:gd name="T47" fmla="*/ 412 h 746"/>
                <a:gd name="T48" fmla="*/ 259 w 758"/>
                <a:gd name="T49" fmla="*/ 379 h 746"/>
                <a:gd name="T50" fmla="*/ 188 w 758"/>
                <a:gd name="T51" fmla="*/ 430 h 746"/>
                <a:gd name="T52" fmla="*/ 590 w 758"/>
                <a:gd name="T53" fmla="*/ 457 h 746"/>
                <a:gd name="T54" fmla="*/ 527 w 758"/>
                <a:gd name="T55" fmla="*/ 447 h 746"/>
                <a:gd name="T56" fmla="*/ 468 w 758"/>
                <a:gd name="T57" fmla="*/ 481 h 746"/>
                <a:gd name="T58" fmla="*/ 446 w 758"/>
                <a:gd name="T59" fmla="*/ 543 h 746"/>
                <a:gd name="T60" fmla="*/ 469 w 758"/>
                <a:gd name="T61" fmla="*/ 607 h 746"/>
                <a:gd name="T62" fmla="*/ 526 w 758"/>
                <a:gd name="T63" fmla="*/ 640 h 746"/>
                <a:gd name="T64" fmla="*/ 584 w 758"/>
                <a:gd name="T65" fmla="*/ 626 h 746"/>
                <a:gd name="T66" fmla="*/ 623 w 758"/>
                <a:gd name="T67" fmla="*/ 584 h 746"/>
                <a:gd name="T68" fmla="*/ 629 w 758"/>
                <a:gd name="T69" fmla="*/ 524 h 746"/>
                <a:gd name="T70" fmla="*/ 595 w 758"/>
                <a:gd name="T71" fmla="*/ 477 h 746"/>
                <a:gd name="T72" fmla="*/ 537 w 758"/>
                <a:gd name="T73" fmla="*/ 334 h 746"/>
                <a:gd name="T74" fmla="*/ 560 w 758"/>
                <a:gd name="T75" fmla="*/ 215 h 746"/>
                <a:gd name="T76" fmla="*/ 562 w 758"/>
                <a:gd name="T77" fmla="*/ 79 h 746"/>
                <a:gd name="T78" fmla="*/ 538 w 758"/>
                <a:gd name="T79" fmla="*/ 87 h 746"/>
                <a:gd name="T80" fmla="*/ 554 w 758"/>
                <a:gd name="T81" fmla="*/ 176 h 746"/>
                <a:gd name="T82" fmla="*/ 696 w 758"/>
                <a:gd name="T83" fmla="*/ 282 h 746"/>
                <a:gd name="T84" fmla="*/ 679 w 758"/>
                <a:gd name="T85" fmla="*/ 226 h 746"/>
                <a:gd name="T86" fmla="*/ 684 w 758"/>
                <a:gd name="T87" fmla="*/ 345 h 746"/>
                <a:gd name="T88" fmla="*/ 673 w 758"/>
                <a:gd name="T89" fmla="*/ 184 h 746"/>
                <a:gd name="T90" fmla="*/ 693 w 758"/>
                <a:gd name="T91" fmla="*/ 64 h 746"/>
                <a:gd name="T92" fmla="*/ 673 w 758"/>
                <a:gd name="T93" fmla="*/ 18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8" h="746">
                  <a:moveTo>
                    <a:pt x="380" y="746"/>
                  </a:moveTo>
                  <a:cubicBezTo>
                    <a:pt x="265" y="746"/>
                    <a:pt x="151" y="746"/>
                    <a:pt x="36" y="746"/>
                  </a:cubicBezTo>
                  <a:cubicBezTo>
                    <a:pt x="9" y="746"/>
                    <a:pt x="8" y="745"/>
                    <a:pt x="8" y="718"/>
                  </a:cubicBezTo>
                  <a:cubicBezTo>
                    <a:pt x="8" y="559"/>
                    <a:pt x="8" y="399"/>
                    <a:pt x="8" y="240"/>
                  </a:cubicBezTo>
                  <a:cubicBezTo>
                    <a:pt x="8" y="237"/>
                    <a:pt x="7" y="233"/>
                    <a:pt x="8" y="230"/>
                  </a:cubicBezTo>
                  <a:cubicBezTo>
                    <a:pt x="10" y="219"/>
                    <a:pt x="0" y="203"/>
                    <a:pt x="13" y="197"/>
                  </a:cubicBezTo>
                  <a:cubicBezTo>
                    <a:pt x="23" y="193"/>
                    <a:pt x="34" y="206"/>
                    <a:pt x="43" y="212"/>
                  </a:cubicBezTo>
                  <a:cubicBezTo>
                    <a:pt x="103" y="251"/>
                    <a:pt x="162" y="291"/>
                    <a:pt x="222" y="330"/>
                  </a:cubicBezTo>
                  <a:cubicBezTo>
                    <a:pt x="228" y="334"/>
                    <a:pt x="234" y="342"/>
                    <a:pt x="241" y="338"/>
                  </a:cubicBezTo>
                  <a:cubicBezTo>
                    <a:pt x="247" y="335"/>
                    <a:pt x="243" y="326"/>
                    <a:pt x="243" y="319"/>
                  </a:cubicBezTo>
                  <a:cubicBezTo>
                    <a:pt x="243" y="284"/>
                    <a:pt x="243" y="249"/>
                    <a:pt x="243" y="213"/>
                  </a:cubicBezTo>
                  <a:cubicBezTo>
                    <a:pt x="243" y="208"/>
                    <a:pt x="241" y="200"/>
                    <a:pt x="247" y="197"/>
                  </a:cubicBezTo>
                  <a:cubicBezTo>
                    <a:pt x="253" y="193"/>
                    <a:pt x="258" y="199"/>
                    <a:pt x="263" y="202"/>
                  </a:cubicBezTo>
                  <a:cubicBezTo>
                    <a:pt x="289" y="219"/>
                    <a:pt x="315" y="237"/>
                    <a:pt x="341" y="254"/>
                  </a:cubicBezTo>
                  <a:cubicBezTo>
                    <a:pt x="346" y="256"/>
                    <a:pt x="352" y="269"/>
                    <a:pt x="359" y="254"/>
                  </a:cubicBezTo>
                  <a:cubicBezTo>
                    <a:pt x="361" y="251"/>
                    <a:pt x="366" y="255"/>
                    <a:pt x="365" y="259"/>
                  </a:cubicBezTo>
                  <a:cubicBezTo>
                    <a:pt x="361" y="271"/>
                    <a:pt x="371" y="273"/>
                    <a:pt x="378" y="278"/>
                  </a:cubicBezTo>
                  <a:cubicBezTo>
                    <a:pt x="409" y="298"/>
                    <a:pt x="440" y="319"/>
                    <a:pt x="471" y="339"/>
                  </a:cubicBezTo>
                  <a:cubicBezTo>
                    <a:pt x="476" y="342"/>
                    <a:pt x="480" y="348"/>
                    <a:pt x="487" y="345"/>
                  </a:cubicBezTo>
                  <a:cubicBezTo>
                    <a:pt x="493" y="342"/>
                    <a:pt x="491" y="334"/>
                    <a:pt x="491" y="329"/>
                  </a:cubicBezTo>
                  <a:cubicBezTo>
                    <a:pt x="491" y="251"/>
                    <a:pt x="491" y="173"/>
                    <a:pt x="491" y="95"/>
                  </a:cubicBezTo>
                  <a:cubicBezTo>
                    <a:pt x="491" y="79"/>
                    <a:pt x="497" y="71"/>
                    <a:pt x="508" y="60"/>
                  </a:cubicBezTo>
                  <a:cubicBezTo>
                    <a:pt x="532" y="39"/>
                    <a:pt x="563" y="31"/>
                    <a:pt x="586" y="11"/>
                  </a:cubicBezTo>
                  <a:cubicBezTo>
                    <a:pt x="591" y="6"/>
                    <a:pt x="598" y="0"/>
                    <a:pt x="605" y="4"/>
                  </a:cubicBezTo>
                  <a:cubicBezTo>
                    <a:pt x="612" y="8"/>
                    <a:pt x="609" y="16"/>
                    <a:pt x="609" y="23"/>
                  </a:cubicBezTo>
                  <a:cubicBezTo>
                    <a:pt x="609" y="121"/>
                    <a:pt x="609" y="219"/>
                    <a:pt x="609" y="317"/>
                  </a:cubicBezTo>
                  <a:cubicBezTo>
                    <a:pt x="610" y="326"/>
                    <a:pt x="602" y="345"/>
                    <a:pt x="617" y="344"/>
                  </a:cubicBezTo>
                  <a:cubicBezTo>
                    <a:pt x="630" y="344"/>
                    <a:pt x="624" y="326"/>
                    <a:pt x="624" y="315"/>
                  </a:cubicBezTo>
                  <a:cubicBezTo>
                    <a:pt x="625" y="246"/>
                    <a:pt x="625" y="177"/>
                    <a:pt x="624" y="107"/>
                  </a:cubicBezTo>
                  <a:cubicBezTo>
                    <a:pt x="624" y="83"/>
                    <a:pt x="629" y="65"/>
                    <a:pt x="655" y="53"/>
                  </a:cubicBezTo>
                  <a:cubicBezTo>
                    <a:pt x="679" y="42"/>
                    <a:pt x="700" y="25"/>
                    <a:pt x="722" y="11"/>
                  </a:cubicBezTo>
                  <a:cubicBezTo>
                    <a:pt x="728" y="7"/>
                    <a:pt x="733" y="0"/>
                    <a:pt x="740" y="4"/>
                  </a:cubicBezTo>
                  <a:cubicBezTo>
                    <a:pt x="747" y="8"/>
                    <a:pt x="744" y="17"/>
                    <a:pt x="744" y="24"/>
                  </a:cubicBezTo>
                  <a:cubicBezTo>
                    <a:pt x="745" y="122"/>
                    <a:pt x="744" y="221"/>
                    <a:pt x="745" y="320"/>
                  </a:cubicBezTo>
                  <a:cubicBezTo>
                    <a:pt x="745" y="331"/>
                    <a:pt x="743" y="342"/>
                    <a:pt x="753" y="351"/>
                  </a:cubicBezTo>
                  <a:cubicBezTo>
                    <a:pt x="758" y="355"/>
                    <a:pt x="756" y="364"/>
                    <a:pt x="756" y="370"/>
                  </a:cubicBezTo>
                  <a:cubicBezTo>
                    <a:pt x="756" y="488"/>
                    <a:pt x="756" y="605"/>
                    <a:pt x="757" y="722"/>
                  </a:cubicBezTo>
                  <a:cubicBezTo>
                    <a:pt x="757" y="741"/>
                    <a:pt x="750" y="746"/>
                    <a:pt x="732" y="746"/>
                  </a:cubicBezTo>
                  <a:cubicBezTo>
                    <a:pt x="615" y="745"/>
                    <a:pt x="497" y="746"/>
                    <a:pt x="380" y="746"/>
                  </a:cubicBezTo>
                  <a:close/>
                  <a:moveTo>
                    <a:pt x="184" y="429"/>
                  </a:moveTo>
                  <a:cubicBezTo>
                    <a:pt x="177" y="421"/>
                    <a:pt x="170" y="424"/>
                    <a:pt x="164" y="430"/>
                  </a:cubicBezTo>
                  <a:cubicBezTo>
                    <a:pt x="157" y="437"/>
                    <a:pt x="158" y="444"/>
                    <a:pt x="163" y="452"/>
                  </a:cubicBezTo>
                  <a:cubicBezTo>
                    <a:pt x="169" y="463"/>
                    <a:pt x="182" y="470"/>
                    <a:pt x="179" y="486"/>
                  </a:cubicBezTo>
                  <a:cubicBezTo>
                    <a:pt x="174" y="509"/>
                    <a:pt x="158" y="512"/>
                    <a:pt x="141" y="514"/>
                  </a:cubicBezTo>
                  <a:cubicBezTo>
                    <a:pt x="130" y="515"/>
                    <a:pt x="125" y="519"/>
                    <a:pt x="125" y="530"/>
                  </a:cubicBezTo>
                  <a:cubicBezTo>
                    <a:pt x="124" y="541"/>
                    <a:pt x="126" y="548"/>
                    <a:pt x="138" y="551"/>
                  </a:cubicBezTo>
                  <a:cubicBezTo>
                    <a:pt x="144" y="553"/>
                    <a:pt x="151" y="554"/>
                    <a:pt x="157" y="556"/>
                  </a:cubicBezTo>
                  <a:cubicBezTo>
                    <a:pt x="172" y="561"/>
                    <a:pt x="181" y="583"/>
                    <a:pt x="172" y="597"/>
                  </a:cubicBezTo>
                  <a:cubicBezTo>
                    <a:pt x="167" y="603"/>
                    <a:pt x="162" y="609"/>
                    <a:pt x="157" y="615"/>
                  </a:cubicBezTo>
                  <a:cubicBezTo>
                    <a:pt x="151" y="621"/>
                    <a:pt x="152" y="625"/>
                    <a:pt x="156" y="632"/>
                  </a:cubicBezTo>
                  <a:cubicBezTo>
                    <a:pt x="164" y="649"/>
                    <a:pt x="174" y="650"/>
                    <a:pt x="188" y="640"/>
                  </a:cubicBezTo>
                  <a:cubicBezTo>
                    <a:pt x="202" y="631"/>
                    <a:pt x="216" y="626"/>
                    <a:pt x="231" y="642"/>
                  </a:cubicBezTo>
                  <a:cubicBezTo>
                    <a:pt x="240" y="651"/>
                    <a:pt x="236" y="661"/>
                    <a:pt x="237" y="670"/>
                  </a:cubicBezTo>
                  <a:cubicBezTo>
                    <a:pt x="238" y="682"/>
                    <a:pt x="235" y="693"/>
                    <a:pt x="253" y="697"/>
                  </a:cubicBezTo>
                  <a:cubicBezTo>
                    <a:pt x="269" y="701"/>
                    <a:pt x="272" y="690"/>
                    <a:pt x="276" y="679"/>
                  </a:cubicBezTo>
                  <a:cubicBezTo>
                    <a:pt x="282" y="663"/>
                    <a:pt x="292" y="654"/>
                    <a:pt x="310" y="654"/>
                  </a:cubicBezTo>
                  <a:cubicBezTo>
                    <a:pt x="325" y="655"/>
                    <a:pt x="330" y="668"/>
                    <a:pt x="338" y="677"/>
                  </a:cubicBezTo>
                  <a:cubicBezTo>
                    <a:pt x="346" y="685"/>
                    <a:pt x="351" y="687"/>
                    <a:pt x="362" y="682"/>
                  </a:cubicBezTo>
                  <a:cubicBezTo>
                    <a:pt x="379" y="675"/>
                    <a:pt x="373" y="663"/>
                    <a:pt x="370" y="652"/>
                  </a:cubicBezTo>
                  <a:cubicBezTo>
                    <a:pt x="361" y="618"/>
                    <a:pt x="374" y="603"/>
                    <a:pt x="408" y="609"/>
                  </a:cubicBezTo>
                  <a:cubicBezTo>
                    <a:pt x="421" y="612"/>
                    <a:pt x="432" y="613"/>
                    <a:pt x="438" y="597"/>
                  </a:cubicBezTo>
                  <a:cubicBezTo>
                    <a:pt x="445" y="579"/>
                    <a:pt x="430" y="576"/>
                    <a:pt x="421" y="570"/>
                  </a:cubicBezTo>
                  <a:cubicBezTo>
                    <a:pt x="396" y="553"/>
                    <a:pt x="396" y="532"/>
                    <a:pt x="422" y="516"/>
                  </a:cubicBezTo>
                  <a:cubicBezTo>
                    <a:pt x="426" y="514"/>
                    <a:pt x="429" y="512"/>
                    <a:pt x="433" y="510"/>
                  </a:cubicBezTo>
                  <a:cubicBezTo>
                    <a:pt x="442" y="506"/>
                    <a:pt x="444" y="499"/>
                    <a:pt x="441" y="489"/>
                  </a:cubicBezTo>
                  <a:cubicBezTo>
                    <a:pt x="438" y="478"/>
                    <a:pt x="432" y="473"/>
                    <a:pt x="421" y="474"/>
                  </a:cubicBezTo>
                  <a:cubicBezTo>
                    <a:pt x="417" y="475"/>
                    <a:pt x="413" y="474"/>
                    <a:pt x="409" y="476"/>
                  </a:cubicBezTo>
                  <a:cubicBezTo>
                    <a:pt x="394" y="481"/>
                    <a:pt x="386" y="474"/>
                    <a:pt x="377" y="462"/>
                  </a:cubicBezTo>
                  <a:cubicBezTo>
                    <a:pt x="367" y="449"/>
                    <a:pt x="375" y="438"/>
                    <a:pt x="379" y="427"/>
                  </a:cubicBezTo>
                  <a:cubicBezTo>
                    <a:pt x="383" y="416"/>
                    <a:pt x="385" y="407"/>
                    <a:pt x="372" y="400"/>
                  </a:cubicBezTo>
                  <a:cubicBezTo>
                    <a:pt x="360" y="392"/>
                    <a:pt x="353" y="397"/>
                    <a:pt x="345" y="406"/>
                  </a:cubicBezTo>
                  <a:cubicBezTo>
                    <a:pt x="343" y="408"/>
                    <a:pt x="341" y="410"/>
                    <a:pt x="340" y="412"/>
                  </a:cubicBezTo>
                  <a:cubicBezTo>
                    <a:pt x="332" y="426"/>
                    <a:pt x="320" y="424"/>
                    <a:pt x="307" y="421"/>
                  </a:cubicBezTo>
                  <a:cubicBezTo>
                    <a:pt x="293" y="418"/>
                    <a:pt x="290" y="406"/>
                    <a:pt x="287" y="396"/>
                  </a:cubicBezTo>
                  <a:cubicBezTo>
                    <a:pt x="283" y="379"/>
                    <a:pt x="275" y="376"/>
                    <a:pt x="259" y="379"/>
                  </a:cubicBezTo>
                  <a:cubicBezTo>
                    <a:pt x="241" y="383"/>
                    <a:pt x="248" y="397"/>
                    <a:pt x="247" y="406"/>
                  </a:cubicBezTo>
                  <a:cubicBezTo>
                    <a:pt x="242" y="433"/>
                    <a:pt x="225" y="444"/>
                    <a:pt x="199" y="434"/>
                  </a:cubicBezTo>
                  <a:cubicBezTo>
                    <a:pt x="195" y="432"/>
                    <a:pt x="191" y="431"/>
                    <a:pt x="188" y="430"/>
                  </a:cubicBezTo>
                  <a:cubicBezTo>
                    <a:pt x="186" y="430"/>
                    <a:pt x="185" y="430"/>
                    <a:pt x="184" y="429"/>
                  </a:cubicBezTo>
                  <a:close/>
                  <a:moveTo>
                    <a:pt x="595" y="477"/>
                  </a:moveTo>
                  <a:cubicBezTo>
                    <a:pt x="595" y="471"/>
                    <a:pt x="599" y="461"/>
                    <a:pt x="590" y="457"/>
                  </a:cubicBezTo>
                  <a:cubicBezTo>
                    <a:pt x="582" y="453"/>
                    <a:pt x="578" y="463"/>
                    <a:pt x="573" y="467"/>
                  </a:cubicBezTo>
                  <a:cubicBezTo>
                    <a:pt x="560" y="477"/>
                    <a:pt x="551" y="474"/>
                    <a:pt x="541" y="458"/>
                  </a:cubicBezTo>
                  <a:cubicBezTo>
                    <a:pt x="538" y="452"/>
                    <a:pt x="535" y="446"/>
                    <a:pt x="527" y="447"/>
                  </a:cubicBezTo>
                  <a:cubicBezTo>
                    <a:pt x="518" y="448"/>
                    <a:pt x="518" y="455"/>
                    <a:pt x="517" y="462"/>
                  </a:cubicBezTo>
                  <a:cubicBezTo>
                    <a:pt x="514" y="482"/>
                    <a:pt x="507" y="487"/>
                    <a:pt x="486" y="479"/>
                  </a:cubicBezTo>
                  <a:cubicBezTo>
                    <a:pt x="479" y="477"/>
                    <a:pt x="473" y="474"/>
                    <a:pt x="468" y="481"/>
                  </a:cubicBezTo>
                  <a:cubicBezTo>
                    <a:pt x="463" y="488"/>
                    <a:pt x="468" y="492"/>
                    <a:pt x="471" y="498"/>
                  </a:cubicBezTo>
                  <a:cubicBezTo>
                    <a:pt x="482" y="517"/>
                    <a:pt x="480" y="524"/>
                    <a:pt x="458" y="532"/>
                  </a:cubicBezTo>
                  <a:cubicBezTo>
                    <a:pt x="452" y="534"/>
                    <a:pt x="445" y="535"/>
                    <a:pt x="446" y="543"/>
                  </a:cubicBezTo>
                  <a:cubicBezTo>
                    <a:pt x="446" y="552"/>
                    <a:pt x="452" y="554"/>
                    <a:pt x="459" y="556"/>
                  </a:cubicBezTo>
                  <a:cubicBezTo>
                    <a:pt x="479" y="562"/>
                    <a:pt x="482" y="572"/>
                    <a:pt x="471" y="589"/>
                  </a:cubicBezTo>
                  <a:cubicBezTo>
                    <a:pt x="467" y="595"/>
                    <a:pt x="463" y="600"/>
                    <a:pt x="469" y="607"/>
                  </a:cubicBezTo>
                  <a:cubicBezTo>
                    <a:pt x="474" y="613"/>
                    <a:pt x="480" y="610"/>
                    <a:pt x="486" y="608"/>
                  </a:cubicBezTo>
                  <a:cubicBezTo>
                    <a:pt x="508" y="600"/>
                    <a:pt x="515" y="604"/>
                    <a:pt x="518" y="626"/>
                  </a:cubicBezTo>
                  <a:cubicBezTo>
                    <a:pt x="519" y="632"/>
                    <a:pt x="518" y="638"/>
                    <a:pt x="526" y="640"/>
                  </a:cubicBezTo>
                  <a:cubicBezTo>
                    <a:pt x="534" y="641"/>
                    <a:pt x="538" y="637"/>
                    <a:pt x="541" y="630"/>
                  </a:cubicBezTo>
                  <a:cubicBezTo>
                    <a:pt x="547" y="616"/>
                    <a:pt x="556" y="610"/>
                    <a:pt x="571" y="617"/>
                  </a:cubicBezTo>
                  <a:cubicBezTo>
                    <a:pt x="576" y="619"/>
                    <a:pt x="580" y="623"/>
                    <a:pt x="584" y="626"/>
                  </a:cubicBezTo>
                  <a:cubicBezTo>
                    <a:pt x="588" y="628"/>
                    <a:pt x="593" y="629"/>
                    <a:pt x="597" y="626"/>
                  </a:cubicBezTo>
                  <a:cubicBezTo>
                    <a:pt x="601" y="623"/>
                    <a:pt x="599" y="619"/>
                    <a:pt x="599" y="615"/>
                  </a:cubicBezTo>
                  <a:cubicBezTo>
                    <a:pt x="594" y="588"/>
                    <a:pt x="597" y="584"/>
                    <a:pt x="623" y="584"/>
                  </a:cubicBezTo>
                  <a:cubicBezTo>
                    <a:pt x="629" y="583"/>
                    <a:pt x="635" y="583"/>
                    <a:pt x="637" y="576"/>
                  </a:cubicBezTo>
                  <a:cubicBezTo>
                    <a:pt x="640" y="569"/>
                    <a:pt x="635" y="565"/>
                    <a:pt x="630" y="561"/>
                  </a:cubicBezTo>
                  <a:cubicBezTo>
                    <a:pt x="611" y="547"/>
                    <a:pt x="611" y="540"/>
                    <a:pt x="629" y="524"/>
                  </a:cubicBezTo>
                  <a:cubicBezTo>
                    <a:pt x="633" y="520"/>
                    <a:pt x="641" y="518"/>
                    <a:pt x="637" y="509"/>
                  </a:cubicBezTo>
                  <a:cubicBezTo>
                    <a:pt x="633" y="501"/>
                    <a:pt x="626" y="502"/>
                    <a:pt x="620" y="503"/>
                  </a:cubicBezTo>
                  <a:cubicBezTo>
                    <a:pt x="600" y="503"/>
                    <a:pt x="594" y="497"/>
                    <a:pt x="595" y="477"/>
                  </a:cubicBezTo>
                  <a:close/>
                  <a:moveTo>
                    <a:pt x="560" y="215"/>
                  </a:moveTo>
                  <a:cubicBezTo>
                    <a:pt x="550" y="223"/>
                    <a:pt x="538" y="225"/>
                    <a:pt x="538" y="240"/>
                  </a:cubicBezTo>
                  <a:cubicBezTo>
                    <a:pt x="537" y="271"/>
                    <a:pt x="537" y="302"/>
                    <a:pt x="537" y="334"/>
                  </a:cubicBezTo>
                  <a:cubicBezTo>
                    <a:pt x="537" y="341"/>
                    <a:pt x="539" y="347"/>
                    <a:pt x="548" y="347"/>
                  </a:cubicBezTo>
                  <a:cubicBezTo>
                    <a:pt x="557" y="348"/>
                    <a:pt x="562" y="344"/>
                    <a:pt x="562" y="335"/>
                  </a:cubicBezTo>
                  <a:cubicBezTo>
                    <a:pt x="562" y="296"/>
                    <a:pt x="565" y="256"/>
                    <a:pt x="560" y="215"/>
                  </a:cubicBezTo>
                  <a:close/>
                  <a:moveTo>
                    <a:pt x="562" y="116"/>
                  </a:moveTo>
                  <a:cubicBezTo>
                    <a:pt x="562" y="116"/>
                    <a:pt x="562" y="116"/>
                    <a:pt x="562" y="116"/>
                  </a:cubicBezTo>
                  <a:cubicBezTo>
                    <a:pt x="562" y="104"/>
                    <a:pt x="563" y="91"/>
                    <a:pt x="562" y="79"/>
                  </a:cubicBezTo>
                  <a:cubicBezTo>
                    <a:pt x="562" y="73"/>
                    <a:pt x="564" y="65"/>
                    <a:pt x="556" y="64"/>
                  </a:cubicBezTo>
                  <a:cubicBezTo>
                    <a:pt x="549" y="63"/>
                    <a:pt x="544" y="68"/>
                    <a:pt x="540" y="74"/>
                  </a:cubicBezTo>
                  <a:cubicBezTo>
                    <a:pt x="538" y="77"/>
                    <a:pt x="538" y="82"/>
                    <a:pt x="538" y="87"/>
                  </a:cubicBezTo>
                  <a:cubicBezTo>
                    <a:pt x="537" y="114"/>
                    <a:pt x="537" y="141"/>
                    <a:pt x="537" y="168"/>
                  </a:cubicBezTo>
                  <a:cubicBezTo>
                    <a:pt x="537" y="173"/>
                    <a:pt x="536" y="178"/>
                    <a:pt x="541" y="181"/>
                  </a:cubicBezTo>
                  <a:cubicBezTo>
                    <a:pt x="546" y="183"/>
                    <a:pt x="550" y="179"/>
                    <a:pt x="554" y="176"/>
                  </a:cubicBezTo>
                  <a:cubicBezTo>
                    <a:pt x="561" y="172"/>
                    <a:pt x="563" y="166"/>
                    <a:pt x="563" y="158"/>
                  </a:cubicBezTo>
                  <a:cubicBezTo>
                    <a:pt x="562" y="144"/>
                    <a:pt x="562" y="130"/>
                    <a:pt x="562" y="116"/>
                  </a:cubicBezTo>
                  <a:close/>
                  <a:moveTo>
                    <a:pt x="696" y="282"/>
                  </a:moveTo>
                  <a:cubicBezTo>
                    <a:pt x="696" y="266"/>
                    <a:pt x="696" y="249"/>
                    <a:pt x="696" y="232"/>
                  </a:cubicBezTo>
                  <a:cubicBezTo>
                    <a:pt x="696" y="228"/>
                    <a:pt x="698" y="222"/>
                    <a:pt x="693" y="220"/>
                  </a:cubicBezTo>
                  <a:cubicBezTo>
                    <a:pt x="687" y="217"/>
                    <a:pt x="684" y="223"/>
                    <a:pt x="679" y="226"/>
                  </a:cubicBezTo>
                  <a:cubicBezTo>
                    <a:pt x="674" y="230"/>
                    <a:pt x="673" y="236"/>
                    <a:pt x="673" y="242"/>
                  </a:cubicBezTo>
                  <a:cubicBezTo>
                    <a:pt x="673" y="272"/>
                    <a:pt x="673" y="303"/>
                    <a:pt x="673" y="334"/>
                  </a:cubicBezTo>
                  <a:cubicBezTo>
                    <a:pt x="673" y="342"/>
                    <a:pt x="675" y="345"/>
                    <a:pt x="684" y="345"/>
                  </a:cubicBezTo>
                  <a:cubicBezTo>
                    <a:pt x="693" y="345"/>
                    <a:pt x="696" y="343"/>
                    <a:pt x="696" y="334"/>
                  </a:cubicBezTo>
                  <a:cubicBezTo>
                    <a:pt x="696" y="317"/>
                    <a:pt x="696" y="300"/>
                    <a:pt x="696" y="282"/>
                  </a:cubicBezTo>
                  <a:close/>
                  <a:moveTo>
                    <a:pt x="673" y="184"/>
                  </a:moveTo>
                  <a:cubicBezTo>
                    <a:pt x="695" y="173"/>
                    <a:pt x="696" y="173"/>
                    <a:pt x="696" y="154"/>
                  </a:cubicBezTo>
                  <a:cubicBezTo>
                    <a:pt x="696" y="128"/>
                    <a:pt x="696" y="102"/>
                    <a:pt x="696" y="76"/>
                  </a:cubicBezTo>
                  <a:cubicBezTo>
                    <a:pt x="696" y="72"/>
                    <a:pt x="698" y="66"/>
                    <a:pt x="693" y="64"/>
                  </a:cubicBezTo>
                  <a:cubicBezTo>
                    <a:pt x="687" y="61"/>
                    <a:pt x="684" y="67"/>
                    <a:pt x="680" y="70"/>
                  </a:cubicBezTo>
                  <a:cubicBezTo>
                    <a:pt x="675" y="74"/>
                    <a:pt x="673" y="78"/>
                    <a:pt x="673" y="84"/>
                  </a:cubicBezTo>
                  <a:cubicBezTo>
                    <a:pt x="673" y="117"/>
                    <a:pt x="673" y="150"/>
                    <a:pt x="673" y="184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E5A296E1-6D8D-4DC4-9298-6E9E8F11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794250"/>
              <a:ext cx="300038" cy="303213"/>
            </a:xfrm>
            <a:custGeom>
              <a:avLst/>
              <a:gdLst>
                <a:gd name="T0" fmla="*/ 86 w 174"/>
                <a:gd name="T1" fmla="*/ 1 h 175"/>
                <a:gd name="T2" fmla="*/ 174 w 174"/>
                <a:gd name="T3" fmla="*/ 86 h 175"/>
                <a:gd name="T4" fmla="*/ 87 w 174"/>
                <a:gd name="T5" fmla="*/ 174 h 175"/>
                <a:gd name="T6" fmla="*/ 0 w 174"/>
                <a:gd name="T7" fmla="*/ 87 h 175"/>
                <a:gd name="T8" fmla="*/ 86 w 174"/>
                <a:gd name="T9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5">
                  <a:moveTo>
                    <a:pt x="86" y="1"/>
                  </a:moveTo>
                  <a:cubicBezTo>
                    <a:pt x="134" y="0"/>
                    <a:pt x="174" y="39"/>
                    <a:pt x="174" y="86"/>
                  </a:cubicBezTo>
                  <a:cubicBezTo>
                    <a:pt x="174" y="134"/>
                    <a:pt x="134" y="175"/>
                    <a:pt x="87" y="174"/>
                  </a:cubicBezTo>
                  <a:cubicBezTo>
                    <a:pt x="39" y="174"/>
                    <a:pt x="1" y="135"/>
                    <a:pt x="0" y="87"/>
                  </a:cubicBezTo>
                  <a:cubicBezTo>
                    <a:pt x="0" y="40"/>
                    <a:pt x="39" y="1"/>
                    <a:pt x="86" y="1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BEE26622-C4B3-439C-82C5-2517EC12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6" y="4857750"/>
              <a:ext cx="187325" cy="190500"/>
            </a:xfrm>
            <a:custGeom>
              <a:avLst/>
              <a:gdLst>
                <a:gd name="T0" fmla="*/ 55 w 109"/>
                <a:gd name="T1" fmla="*/ 110 h 110"/>
                <a:gd name="T2" fmla="*/ 0 w 109"/>
                <a:gd name="T3" fmla="*/ 56 h 110"/>
                <a:gd name="T4" fmla="*/ 54 w 109"/>
                <a:gd name="T5" fmla="*/ 1 h 110"/>
                <a:gd name="T6" fmla="*/ 109 w 109"/>
                <a:gd name="T7" fmla="*/ 55 h 110"/>
                <a:gd name="T8" fmla="*/ 55 w 109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0">
                  <a:moveTo>
                    <a:pt x="55" y="110"/>
                  </a:moveTo>
                  <a:cubicBezTo>
                    <a:pt x="25" y="110"/>
                    <a:pt x="1" y="86"/>
                    <a:pt x="0" y="56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9" y="25"/>
                    <a:pt x="109" y="55"/>
                  </a:cubicBezTo>
                  <a:cubicBezTo>
                    <a:pt x="109" y="84"/>
                    <a:pt x="84" y="109"/>
                    <a:pt x="55" y="110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EA2E25C1-FF02-4A78-B80C-564FF1AE5A2F}"/>
              </a:ext>
            </a:extLst>
          </p:cNvPr>
          <p:cNvGrpSpPr/>
          <p:nvPr/>
        </p:nvGrpSpPr>
        <p:grpSpPr>
          <a:xfrm>
            <a:off x="9130168" y="3998168"/>
            <a:ext cx="1306513" cy="1287463"/>
            <a:chOff x="5438776" y="4016375"/>
            <a:chExt cx="1306513" cy="1287463"/>
          </a:xfrm>
        </p:grpSpPr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D6ABFF2B-340E-4F59-9152-61E2DB1D5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8776" y="4016375"/>
              <a:ext cx="1306513" cy="1287463"/>
            </a:xfrm>
            <a:custGeom>
              <a:avLst/>
              <a:gdLst>
                <a:gd name="T0" fmla="*/ 8 w 758"/>
                <a:gd name="T1" fmla="*/ 718 h 746"/>
                <a:gd name="T2" fmla="*/ 13 w 758"/>
                <a:gd name="T3" fmla="*/ 197 h 746"/>
                <a:gd name="T4" fmla="*/ 241 w 758"/>
                <a:gd name="T5" fmla="*/ 338 h 746"/>
                <a:gd name="T6" fmla="*/ 247 w 758"/>
                <a:gd name="T7" fmla="*/ 197 h 746"/>
                <a:gd name="T8" fmla="*/ 359 w 758"/>
                <a:gd name="T9" fmla="*/ 254 h 746"/>
                <a:gd name="T10" fmla="*/ 471 w 758"/>
                <a:gd name="T11" fmla="*/ 339 h 746"/>
                <a:gd name="T12" fmla="*/ 491 w 758"/>
                <a:gd name="T13" fmla="*/ 95 h 746"/>
                <a:gd name="T14" fmla="*/ 605 w 758"/>
                <a:gd name="T15" fmla="*/ 4 h 746"/>
                <a:gd name="T16" fmla="*/ 617 w 758"/>
                <a:gd name="T17" fmla="*/ 344 h 746"/>
                <a:gd name="T18" fmla="*/ 655 w 758"/>
                <a:gd name="T19" fmla="*/ 53 h 746"/>
                <a:gd name="T20" fmla="*/ 744 w 758"/>
                <a:gd name="T21" fmla="*/ 24 h 746"/>
                <a:gd name="T22" fmla="*/ 756 w 758"/>
                <a:gd name="T23" fmla="*/ 370 h 746"/>
                <a:gd name="T24" fmla="*/ 380 w 758"/>
                <a:gd name="T25" fmla="*/ 746 h 746"/>
                <a:gd name="T26" fmla="*/ 163 w 758"/>
                <a:gd name="T27" fmla="*/ 452 h 746"/>
                <a:gd name="T28" fmla="*/ 125 w 758"/>
                <a:gd name="T29" fmla="*/ 530 h 746"/>
                <a:gd name="T30" fmla="*/ 172 w 758"/>
                <a:gd name="T31" fmla="*/ 597 h 746"/>
                <a:gd name="T32" fmla="*/ 188 w 758"/>
                <a:gd name="T33" fmla="*/ 640 h 746"/>
                <a:gd name="T34" fmla="*/ 253 w 758"/>
                <a:gd name="T35" fmla="*/ 697 h 746"/>
                <a:gd name="T36" fmla="*/ 338 w 758"/>
                <a:gd name="T37" fmla="*/ 677 h 746"/>
                <a:gd name="T38" fmla="*/ 408 w 758"/>
                <a:gd name="T39" fmla="*/ 609 h 746"/>
                <a:gd name="T40" fmla="*/ 422 w 758"/>
                <a:gd name="T41" fmla="*/ 516 h 746"/>
                <a:gd name="T42" fmla="*/ 421 w 758"/>
                <a:gd name="T43" fmla="*/ 474 h 746"/>
                <a:gd name="T44" fmla="*/ 379 w 758"/>
                <a:gd name="T45" fmla="*/ 427 h 746"/>
                <a:gd name="T46" fmla="*/ 340 w 758"/>
                <a:gd name="T47" fmla="*/ 412 h 746"/>
                <a:gd name="T48" fmla="*/ 259 w 758"/>
                <a:gd name="T49" fmla="*/ 379 h 746"/>
                <a:gd name="T50" fmla="*/ 188 w 758"/>
                <a:gd name="T51" fmla="*/ 430 h 746"/>
                <a:gd name="T52" fmla="*/ 590 w 758"/>
                <a:gd name="T53" fmla="*/ 457 h 746"/>
                <a:gd name="T54" fmla="*/ 527 w 758"/>
                <a:gd name="T55" fmla="*/ 447 h 746"/>
                <a:gd name="T56" fmla="*/ 468 w 758"/>
                <a:gd name="T57" fmla="*/ 481 h 746"/>
                <a:gd name="T58" fmla="*/ 446 w 758"/>
                <a:gd name="T59" fmla="*/ 543 h 746"/>
                <a:gd name="T60" fmla="*/ 469 w 758"/>
                <a:gd name="T61" fmla="*/ 607 h 746"/>
                <a:gd name="T62" fmla="*/ 526 w 758"/>
                <a:gd name="T63" fmla="*/ 640 h 746"/>
                <a:gd name="T64" fmla="*/ 584 w 758"/>
                <a:gd name="T65" fmla="*/ 626 h 746"/>
                <a:gd name="T66" fmla="*/ 623 w 758"/>
                <a:gd name="T67" fmla="*/ 584 h 746"/>
                <a:gd name="T68" fmla="*/ 629 w 758"/>
                <a:gd name="T69" fmla="*/ 524 h 746"/>
                <a:gd name="T70" fmla="*/ 595 w 758"/>
                <a:gd name="T71" fmla="*/ 477 h 746"/>
                <a:gd name="T72" fmla="*/ 537 w 758"/>
                <a:gd name="T73" fmla="*/ 334 h 746"/>
                <a:gd name="T74" fmla="*/ 560 w 758"/>
                <a:gd name="T75" fmla="*/ 215 h 746"/>
                <a:gd name="T76" fmla="*/ 562 w 758"/>
                <a:gd name="T77" fmla="*/ 79 h 746"/>
                <a:gd name="T78" fmla="*/ 538 w 758"/>
                <a:gd name="T79" fmla="*/ 87 h 746"/>
                <a:gd name="T80" fmla="*/ 554 w 758"/>
                <a:gd name="T81" fmla="*/ 176 h 746"/>
                <a:gd name="T82" fmla="*/ 696 w 758"/>
                <a:gd name="T83" fmla="*/ 282 h 746"/>
                <a:gd name="T84" fmla="*/ 679 w 758"/>
                <a:gd name="T85" fmla="*/ 226 h 746"/>
                <a:gd name="T86" fmla="*/ 684 w 758"/>
                <a:gd name="T87" fmla="*/ 345 h 746"/>
                <a:gd name="T88" fmla="*/ 673 w 758"/>
                <a:gd name="T89" fmla="*/ 184 h 746"/>
                <a:gd name="T90" fmla="*/ 693 w 758"/>
                <a:gd name="T91" fmla="*/ 64 h 746"/>
                <a:gd name="T92" fmla="*/ 673 w 758"/>
                <a:gd name="T93" fmla="*/ 18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8" h="746">
                  <a:moveTo>
                    <a:pt x="380" y="746"/>
                  </a:moveTo>
                  <a:cubicBezTo>
                    <a:pt x="265" y="746"/>
                    <a:pt x="151" y="746"/>
                    <a:pt x="36" y="746"/>
                  </a:cubicBezTo>
                  <a:cubicBezTo>
                    <a:pt x="9" y="746"/>
                    <a:pt x="8" y="745"/>
                    <a:pt x="8" y="718"/>
                  </a:cubicBezTo>
                  <a:cubicBezTo>
                    <a:pt x="8" y="559"/>
                    <a:pt x="8" y="399"/>
                    <a:pt x="8" y="240"/>
                  </a:cubicBezTo>
                  <a:cubicBezTo>
                    <a:pt x="8" y="237"/>
                    <a:pt x="7" y="233"/>
                    <a:pt x="8" y="230"/>
                  </a:cubicBezTo>
                  <a:cubicBezTo>
                    <a:pt x="10" y="219"/>
                    <a:pt x="0" y="203"/>
                    <a:pt x="13" y="197"/>
                  </a:cubicBezTo>
                  <a:cubicBezTo>
                    <a:pt x="23" y="193"/>
                    <a:pt x="34" y="206"/>
                    <a:pt x="43" y="212"/>
                  </a:cubicBezTo>
                  <a:cubicBezTo>
                    <a:pt x="103" y="251"/>
                    <a:pt x="162" y="291"/>
                    <a:pt x="222" y="330"/>
                  </a:cubicBezTo>
                  <a:cubicBezTo>
                    <a:pt x="228" y="334"/>
                    <a:pt x="234" y="342"/>
                    <a:pt x="241" y="338"/>
                  </a:cubicBezTo>
                  <a:cubicBezTo>
                    <a:pt x="247" y="335"/>
                    <a:pt x="243" y="326"/>
                    <a:pt x="243" y="319"/>
                  </a:cubicBezTo>
                  <a:cubicBezTo>
                    <a:pt x="243" y="284"/>
                    <a:pt x="243" y="249"/>
                    <a:pt x="243" y="213"/>
                  </a:cubicBezTo>
                  <a:cubicBezTo>
                    <a:pt x="243" y="208"/>
                    <a:pt x="241" y="200"/>
                    <a:pt x="247" y="197"/>
                  </a:cubicBezTo>
                  <a:cubicBezTo>
                    <a:pt x="253" y="193"/>
                    <a:pt x="258" y="199"/>
                    <a:pt x="263" y="202"/>
                  </a:cubicBezTo>
                  <a:cubicBezTo>
                    <a:pt x="289" y="219"/>
                    <a:pt x="315" y="237"/>
                    <a:pt x="341" y="254"/>
                  </a:cubicBezTo>
                  <a:cubicBezTo>
                    <a:pt x="346" y="256"/>
                    <a:pt x="352" y="269"/>
                    <a:pt x="359" y="254"/>
                  </a:cubicBezTo>
                  <a:cubicBezTo>
                    <a:pt x="361" y="251"/>
                    <a:pt x="366" y="255"/>
                    <a:pt x="365" y="259"/>
                  </a:cubicBezTo>
                  <a:cubicBezTo>
                    <a:pt x="361" y="271"/>
                    <a:pt x="371" y="273"/>
                    <a:pt x="378" y="278"/>
                  </a:cubicBezTo>
                  <a:cubicBezTo>
                    <a:pt x="409" y="298"/>
                    <a:pt x="440" y="319"/>
                    <a:pt x="471" y="339"/>
                  </a:cubicBezTo>
                  <a:cubicBezTo>
                    <a:pt x="476" y="342"/>
                    <a:pt x="480" y="348"/>
                    <a:pt x="487" y="345"/>
                  </a:cubicBezTo>
                  <a:cubicBezTo>
                    <a:pt x="493" y="342"/>
                    <a:pt x="491" y="334"/>
                    <a:pt x="491" y="329"/>
                  </a:cubicBezTo>
                  <a:cubicBezTo>
                    <a:pt x="491" y="251"/>
                    <a:pt x="491" y="173"/>
                    <a:pt x="491" y="95"/>
                  </a:cubicBezTo>
                  <a:cubicBezTo>
                    <a:pt x="491" y="79"/>
                    <a:pt x="497" y="71"/>
                    <a:pt x="508" y="60"/>
                  </a:cubicBezTo>
                  <a:cubicBezTo>
                    <a:pt x="532" y="39"/>
                    <a:pt x="563" y="31"/>
                    <a:pt x="586" y="11"/>
                  </a:cubicBezTo>
                  <a:cubicBezTo>
                    <a:pt x="591" y="6"/>
                    <a:pt x="598" y="0"/>
                    <a:pt x="605" y="4"/>
                  </a:cubicBezTo>
                  <a:cubicBezTo>
                    <a:pt x="612" y="8"/>
                    <a:pt x="609" y="16"/>
                    <a:pt x="609" y="23"/>
                  </a:cubicBezTo>
                  <a:cubicBezTo>
                    <a:pt x="609" y="121"/>
                    <a:pt x="609" y="219"/>
                    <a:pt x="609" y="317"/>
                  </a:cubicBezTo>
                  <a:cubicBezTo>
                    <a:pt x="610" y="326"/>
                    <a:pt x="602" y="345"/>
                    <a:pt x="617" y="344"/>
                  </a:cubicBezTo>
                  <a:cubicBezTo>
                    <a:pt x="630" y="344"/>
                    <a:pt x="624" y="326"/>
                    <a:pt x="624" y="315"/>
                  </a:cubicBezTo>
                  <a:cubicBezTo>
                    <a:pt x="625" y="246"/>
                    <a:pt x="625" y="177"/>
                    <a:pt x="624" y="107"/>
                  </a:cubicBezTo>
                  <a:cubicBezTo>
                    <a:pt x="624" y="83"/>
                    <a:pt x="629" y="65"/>
                    <a:pt x="655" y="53"/>
                  </a:cubicBezTo>
                  <a:cubicBezTo>
                    <a:pt x="679" y="42"/>
                    <a:pt x="700" y="25"/>
                    <a:pt x="722" y="11"/>
                  </a:cubicBezTo>
                  <a:cubicBezTo>
                    <a:pt x="728" y="7"/>
                    <a:pt x="733" y="0"/>
                    <a:pt x="740" y="4"/>
                  </a:cubicBezTo>
                  <a:cubicBezTo>
                    <a:pt x="747" y="8"/>
                    <a:pt x="744" y="17"/>
                    <a:pt x="744" y="24"/>
                  </a:cubicBezTo>
                  <a:cubicBezTo>
                    <a:pt x="745" y="122"/>
                    <a:pt x="744" y="221"/>
                    <a:pt x="745" y="320"/>
                  </a:cubicBezTo>
                  <a:cubicBezTo>
                    <a:pt x="745" y="331"/>
                    <a:pt x="743" y="342"/>
                    <a:pt x="753" y="351"/>
                  </a:cubicBezTo>
                  <a:cubicBezTo>
                    <a:pt x="758" y="355"/>
                    <a:pt x="756" y="364"/>
                    <a:pt x="756" y="370"/>
                  </a:cubicBezTo>
                  <a:cubicBezTo>
                    <a:pt x="756" y="488"/>
                    <a:pt x="756" y="605"/>
                    <a:pt x="757" y="722"/>
                  </a:cubicBezTo>
                  <a:cubicBezTo>
                    <a:pt x="757" y="741"/>
                    <a:pt x="750" y="746"/>
                    <a:pt x="732" y="746"/>
                  </a:cubicBezTo>
                  <a:cubicBezTo>
                    <a:pt x="615" y="745"/>
                    <a:pt x="497" y="746"/>
                    <a:pt x="380" y="746"/>
                  </a:cubicBezTo>
                  <a:close/>
                  <a:moveTo>
                    <a:pt x="184" y="429"/>
                  </a:moveTo>
                  <a:cubicBezTo>
                    <a:pt x="177" y="421"/>
                    <a:pt x="170" y="424"/>
                    <a:pt x="164" y="430"/>
                  </a:cubicBezTo>
                  <a:cubicBezTo>
                    <a:pt x="157" y="437"/>
                    <a:pt x="158" y="444"/>
                    <a:pt x="163" y="452"/>
                  </a:cubicBezTo>
                  <a:cubicBezTo>
                    <a:pt x="169" y="463"/>
                    <a:pt x="182" y="470"/>
                    <a:pt x="179" y="486"/>
                  </a:cubicBezTo>
                  <a:cubicBezTo>
                    <a:pt x="174" y="509"/>
                    <a:pt x="158" y="512"/>
                    <a:pt x="141" y="514"/>
                  </a:cubicBezTo>
                  <a:cubicBezTo>
                    <a:pt x="130" y="515"/>
                    <a:pt x="125" y="519"/>
                    <a:pt x="125" y="530"/>
                  </a:cubicBezTo>
                  <a:cubicBezTo>
                    <a:pt x="124" y="541"/>
                    <a:pt x="126" y="548"/>
                    <a:pt x="138" y="551"/>
                  </a:cubicBezTo>
                  <a:cubicBezTo>
                    <a:pt x="144" y="553"/>
                    <a:pt x="151" y="554"/>
                    <a:pt x="157" y="556"/>
                  </a:cubicBezTo>
                  <a:cubicBezTo>
                    <a:pt x="172" y="561"/>
                    <a:pt x="181" y="583"/>
                    <a:pt x="172" y="597"/>
                  </a:cubicBezTo>
                  <a:cubicBezTo>
                    <a:pt x="167" y="603"/>
                    <a:pt x="162" y="609"/>
                    <a:pt x="157" y="615"/>
                  </a:cubicBezTo>
                  <a:cubicBezTo>
                    <a:pt x="151" y="621"/>
                    <a:pt x="152" y="625"/>
                    <a:pt x="156" y="632"/>
                  </a:cubicBezTo>
                  <a:cubicBezTo>
                    <a:pt x="164" y="649"/>
                    <a:pt x="174" y="650"/>
                    <a:pt x="188" y="640"/>
                  </a:cubicBezTo>
                  <a:cubicBezTo>
                    <a:pt x="202" y="631"/>
                    <a:pt x="216" y="626"/>
                    <a:pt x="231" y="642"/>
                  </a:cubicBezTo>
                  <a:cubicBezTo>
                    <a:pt x="240" y="651"/>
                    <a:pt x="236" y="661"/>
                    <a:pt x="237" y="670"/>
                  </a:cubicBezTo>
                  <a:cubicBezTo>
                    <a:pt x="238" y="682"/>
                    <a:pt x="235" y="693"/>
                    <a:pt x="253" y="697"/>
                  </a:cubicBezTo>
                  <a:cubicBezTo>
                    <a:pt x="269" y="701"/>
                    <a:pt x="272" y="690"/>
                    <a:pt x="276" y="679"/>
                  </a:cubicBezTo>
                  <a:cubicBezTo>
                    <a:pt x="282" y="663"/>
                    <a:pt x="292" y="654"/>
                    <a:pt x="310" y="654"/>
                  </a:cubicBezTo>
                  <a:cubicBezTo>
                    <a:pt x="325" y="655"/>
                    <a:pt x="330" y="668"/>
                    <a:pt x="338" y="677"/>
                  </a:cubicBezTo>
                  <a:cubicBezTo>
                    <a:pt x="346" y="685"/>
                    <a:pt x="351" y="687"/>
                    <a:pt x="362" y="682"/>
                  </a:cubicBezTo>
                  <a:cubicBezTo>
                    <a:pt x="379" y="675"/>
                    <a:pt x="373" y="663"/>
                    <a:pt x="370" y="652"/>
                  </a:cubicBezTo>
                  <a:cubicBezTo>
                    <a:pt x="361" y="618"/>
                    <a:pt x="374" y="603"/>
                    <a:pt x="408" y="609"/>
                  </a:cubicBezTo>
                  <a:cubicBezTo>
                    <a:pt x="421" y="612"/>
                    <a:pt x="432" y="613"/>
                    <a:pt x="438" y="597"/>
                  </a:cubicBezTo>
                  <a:cubicBezTo>
                    <a:pt x="445" y="579"/>
                    <a:pt x="430" y="576"/>
                    <a:pt x="421" y="570"/>
                  </a:cubicBezTo>
                  <a:cubicBezTo>
                    <a:pt x="396" y="553"/>
                    <a:pt x="396" y="532"/>
                    <a:pt x="422" y="516"/>
                  </a:cubicBezTo>
                  <a:cubicBezTo>
                    <a:pt x="426" y="514"/>
                    <a:pt x="429" y="512"/>
                    <a:pt x="433" y="510"/>
                  </a:cubicBezTo>
                  <a:cubicBezTo>
                    <a:pt x="442" y="506"/>
                    <a:pt x="444" y="499"/>
                    <a:pt x="441" y="489"/>
                  </a:cubicBezTo>
                  <a:cubicBezTo>
                    <a:pt x="438" y="478"/>
                    <a:pt x="432" y="473"/>
                    <a:pt x="421" y="474"/>
                  </a:cubicBezTo>
                  <a:cubicBezTo>
                    <a:pt x="417" y="475"/>
                    <a:pt x="413" y="474"/>
                    <a:pt x="409" y="476"/>
                  </a:cubicBezTo>
                  <a:cubicBezTo>
                    <a:pt x="394" y="481"/>
                    <a:pt x="386" y="474"/>
                    <a:pt x="377" y="462"/>
                  </a:cubicBezTo>
                  <a:cubicBezTo>
                    <a:pt x="367" y="449"/>
                    <a:pt x="375" y="438"/>
                    <a:pt x="379" y="427"/>
                  </a:cubicBezTo>
                  <a:cubicBezTo>
                    <a:pt x="383" y="416"/>
                    <a:pt x="385" y="407"/>
                    <a:pt x="372" y="400"/>
                  </a:cubicBezTo>
                  <a:cubicBezTo>
                    <a:pt x="360" y="392"/>
                    <a:pt x="353" y="397"/>
                    <a:pt x="345" y="406"/>
                  </a:cubicBezTo>
                  <a:cubicBezTo>
                    <a:pt x="343" y="408"/>
                    <a:pt x="341" y="410"/>
                    <a:pt x="340" y="412"/>
                  </a:cubicBezTo>
                  <a:cubicBezTo>
                    <a:pt x="332" y="426"/>
                    <a:pt x="320" y="424"/>
                    <a:pt x="307" y="421"/>
                  </a:cubicBezTo>
                  <a:cubicBezTo>
                    <a:pt x="293" y="418"/>
                    <a:pt x="290" y="406"/>
                    <a:pt x="287" y="396"/>
                  </a:cubicBezTo>
                  <a:cubicBezTo>
                    <a:pt x="283" y="379"/>
                    <a:pt x="275" y="376"/>
                    <a:pt x="259" y="379"/>
                  </a:cubicBezTo>
                  <a:cubicBezTo>
                    <a:pt x="241" y="383"/>
                    <a:pt x="248" y="397"/>
                    <a:pt x="247" y="406"/>
                  </a:cubicBezTo>
                  <a:cubicBezTo>
                    <a:pt x="242" y="433"/>
                    <a:pt x="225" y="444"/>
                    <a:pt x="199" y="434"/>
                  </a:cubicBezTo>
                  <a:cubicBezTo>
                    <a:pt x="195" y="432"/>
                    <a:pt x="191" y="431"/>
                    <a:pt x="188" y="430"/>
                  </a:cubicBezTo>
                  <a:cubicBezTo>
                    <a:pt x="186" y="430"/>
                    <a:pt x="185" y="430"/>
                    <a:pt x="184" y="429"/>
                  </a:cubicBezTo>
                  <a:close/>
                  <a:moveTo>
                    <a:pt x="595" y="477"/>
                  </a:moveTo>
                  <a:cubicBezTo>
                    <a:pt x="595" y="471"/>
                    <a:pt x="599" y="461"/>
                    <a:pt x="590" y="457"/>
                  </a:cubicBezTo>
                  <a:cubicBezTo>
                    <a:pt x="582" y="453"/>
                    <a:pt x="578" y="463"/>
                    <a:pt x="573" y="467"/>
                  </a:cubicBezTo>
                  <a:cubicBezTo>
                    <a:pt x="560" y="477"/>
                    <a:pt x="551" y="474"/>
                    <a:pt x="541" y="458"/>
                  </a:cubicBezTo>
                  <a:cubicBezTo>
                    <a:pt x="538" y="452"/>
                    <a:pt x="535" y="446"/>
                    <a:pt x="527" y="447"/>
                  </a:cubicBezTo>
                  <a:cubicBezTo>
                    <a:pt x="518" y="448"/>
                    <a:pt x="518" y="455"/>
                    <a:pt x="517" y="462"/>
                  </a:cubicBezTo>
                  <a:cubicBezTo>
                    <a:pt x="514" y="482"/>
                    <a:pt x="507" y="487"/>
                    <a:pt x="486" y="479"/>
                  </a:cubicBezTo>
                  <a:cubicBezTo>
                    <a:pt x="479" y="477"/>
                    <a:pt x="473" y="474"/>
                    <a:pt x="468" y="481"/>
                  </a:cubicBezTo>
                  <a:cubicBezTo>
                    <a:pt x="463" y="488"/>
                    <a:pt x="468" y="492"/>
                    <a:pt x="471" y="498"/>
                  </a:cubicBezTo>
                  <a:cubicBezTo>
                    <a:pt x="482" y="517"/>
                    <a:pt x="480" y="524"/>
                    <a:pt x="458" y="532"/>
                  </a:cubicBezTo>
                  <a:cubicBezTo>
                    <a:pt x="452" y="534"/>
                    <a:pt x="445" y="535"/>
                    <a:pt x="446" y="543"/>
                  </a:cubicBezTo>
                  <a:cubicBezTo>
                    <a:pt x="446" y="552"/>
                    <a:pt x="452" y="554"/>
                    <a:pt x="459" y="556"/>
                  </a:cubicBezTo>
                  <a:cubicBezTo>
                    <a:pt x="479" y="562"/>
                    <a:pt x="482" y="572"/>
                    <a:pt x="471" y="589"/>
                  </a:cubicBezTo>
                  <a:cubicBezTo>
                    <a:pt x="467" y="595"/>
                    <a:pt x="463" y="600"/>
                    <a:pt x="469" y="607"/>
                  </a:cubicBezTo>
                  <a:cubicBezTo>
                    <a:pt x="474" y="613"/>
                    <a:pt x="480" y="610"/>
                    <a:pt x="486" y="608"/>
                  </a:cubicBezTo>
                  <a:cubicBezTo>
                    <a:pt x="508" y="600"/>
                    <a:pt x="515" y="604"/>
                    <a:pt x="518" y="626"/>
                  </a:cubicBezTo>
                  <a:cubicBezTo>
                    <a:pt x="519" y="632"/>
                    <a:pt x="518" y="638"/>
                    <a:pt x="526" y="640"/>
                  </a:cubicBezTo>
                  <a:cubicBezTo>
                    <a:pt x="534" y="641"/>
                    <a:pt x="538" y="637"/>
                    <a:pt x="541" y="630"/>
                  </a:cubicBezTo>
                  <a:cubicBezTo>
                    <a:pt x="547" y="616"/>
                    <a:pt x="556" y="610"/>
                    <a:pt x="571" y="617"/>
                  </a:cubicBezTo>
                  <a:cubicBezTo>
                    <a:pt x="576" y="619"/>
                    <a:pt x="580" y="623"/>
                    <a:pt x="584" y="626"/>
                  </a:cubicBezTo>
                  <a:cubicBezTo>
                    <a:pt x="588" y="628"/>
                    <a:pt x="593" y="629"/>
                    <a:pt x="597" y="626"/>
                  </a:cubicBezTo>
                  <a:cubicBezTo>
                    <a:pt x="601" y="623"/>
                    <a:pt x="599" y="619"/>
                    <a:pt x="599" y="615"/>
                  </a:cubicBezTo>
                  <a:cubicBezTo>
                    <a:pt x="594" y="588"/>
                    <a:pt x="597" y="584"/>
                    <a:pt x="623" y="584"/>
                  </a:cubicBezTo>
                  <a:cubicBezTo>
                    <a:pt x="629" y="583"/>
                    <a:pt x="635" y="583"/>
                    <a:pt x="637" y="576"/>
                  </a:cubicBezTo>
                  <a:cubicBezTo>
                    <a:pt x="640" y="569"/>
                    <a:pt x="635" y="565"/>
                    <a:pt x="630" y="561"/>
                  </a:cubicBezTo>
                  <a:cubicBezTo>
                    <a:pt x="611" y="547"/>
                    <a:pt x="611" y="540"/>
                    <a:pt x="629" y="524"/>
                  </a:cubicBezTo>
                  <a:cubicBezTo>
                    <a:pt x="633" y="520"/>
                    <a:pt x="641" y="518"/>
                    <a:pt x="637" y="509"/>
                  </a:cubicBezTo>
                  <a:cubicBezTo>
                    <a:pt x="633" y="501"/>
                    <a:pt x="626" y="502"/>
                    <a:pt x="620" y="503"/>
                  </a:cubicBezTo>
                  <a:cubicBezTo>
                    <a:pt x="600" y="503"/>
                    <a:pt x="594" y="497"/>
                    <a:pt x="595" y="477"/>
                  </a:cubicBezTo>
                  <a:close/>
                  <a:moveTo>
                    <a:pt x="560" y="215"/>
                  </a:moveTo>
                  <a:cubicBezTo>
                    <a:pt x="550" y="223"/>
                    <a:pt x="538" y="225"/>
                    <a:pt x="538" y="240"/>
                  </a:cubicBezTo>
                  <a:cubicBezTo>
                    <a:pt x="537" y="271"/>
                    <a:pt x="537" y="302"/>
                    <a:pt x="537" y="334"/>
                  </a:cubicBezTo>
                  <a:cubicBezTo>
                    <a:pt x="537" y="341"/>
                    <a:pt x="539" y="347"/>
                    <a:pt x="548" y="347"/>
                  </a:cubicBezTo>
                  <a:cubicBezTo>
                    <a:pt x="557" y="348"/>
                    <a:pt x="562" y="344"/>
                    <a:pt x="562" y="335"/>
                  </a:cubicBezTo>
                  <a:cubicBezTo>
                    <a:pt x="562" y="296"/>
                    <a:pt x="565" y="256"/>
                    <a:pt x="560" y="215"/>
                  </a:cubicBezTo>
                  <a:close/>
                  <a:moveTo>
                    <a:pt x="562" y="116"/>
                  </a:moveTo>
                  <a:cubicBezTo>
                    <a:pt x="562" y="116"/>
                    <a:pt x="562" y="116"/>
                    <a:pt x="562" y="116"/>
                  </a:cubicBezTo>
                  <a:cubicBezTo>
                    <a:pt x="562" y="104"/>
                    <a:pt x="563" y="91"/>
                    <a:pt x="562" y="79"/>
                  </a:cubicBezTo>
                  <a:cubicBezTo>
                    <a:pt x="562" y="73"/>
                    <a:pt x="564" y="65"/>
                    <a:pt x="556" y="64"/>
                  </a:cubicBezTo>
                  <a:cubicBezTo>
                    <a:pt x="549" y="63"/>
                    <a:pt x="544" y="68"/>
                    <a:pt x="540" y="74"/>
                  </a:cubicBezTo>
                  <a:cubicBezTo>
                    <a:pt x="538" y="77"/>
                    <a:pt x="538" y="82"/>
                    <a:pt x="538" y="87"/>
                  </a:cubicBezTo>
                  <a:cubicBezTo>
                    <a:pt x="537" y="114"/>
                    <a:pt x="537" y="141"/>
                    <a:pt x="537" y="168"/>
                  </a:cubicBezTo>
                  <a:cubicBezTo>
                    <a:pt x="537" y="173"/>
                    <a:pt x="536" y="178"/>
                    <a:pt x="541" y="181"/>
                  </a:cubicBezTo>
                  <a:cubicBezTo>
                    <a:pt x="546" y="183"/>
                    <a:pt x="550" y="179"/>
                    <a:pt x="554" y="176"/>
                  </a:cubicBezTo>
                  <a:cubicBezTo>
                    <a:pt x="561" y="172"/>
                    <a:pt x="563" y="166"/>
                    <a:pt x="563" y="158"/>
                  </a:cubicBezTo>
                  <a:cubicBezTo>
                    <a:pt x="562" y="144"/>
                    <a:pt x="562" y="130"/>
                    <a:pt x="562" y="116"/>
                  </a:cubicBezTo>
                  <a:close/>
                  <a:moveTo>
                    <a:pt x="696" y="282"/>
                  </a:moveTo>
                  <a:cubicBezTo>
                    <a:pt x="696" y="266"/>
                    <a:pt x="696" y="249"/>
                    <a:pt x="696" y="232"/>
                  </a:cubicBezTo>
                  <a:cubicBezTo>
                    <a:pt x="696" y="228"/>
                    <a:pt x="698" y="222"/>
                    <a:pt x="693" y="220"/>
                  </a:cubicBezTo>
                  <a:cubicBezTo>
                    <a:pt x="687" y="217"/>
                    <a:pt x="684" y="223"/>
                    <a:pt x="679" y="226"/>
                  </a:cubicBezTo>
                  <a:cubicBezTo>
                    <a:pt x="674" y="230"/>
                    <a:pt x="673" y="236"/>
                    <a:pt x="673" y="242"/>
                  </a:cubicBezTo>
                  <a:cubicBezTo>
                    <a:pt x="673" y="272"/>
                    <a:pt x="673" y="303"/>
                    <a:pt x="673" y="334"/>
                  </a:cubicBezTo>
                  <a:cubicBezTo>
                    <a:pt x="673" y="342"/>
                    <a:pt x="675" y="345"/>
                    <a:pt x="684" y="345"/>
                  </a:cubicBezTo>
                  <a:cubicBezTo>
                    <a:pt x="693" y="345"/>
                    <a:pt x="696" y="343"/>
                    <a:pt x="696" y="334"/>
                  </a:cubicBezTo>
                  <a:cubicBezTo>
                    <a:pt x="696" y="317"/>
                    <a:pt x="696" y="300"/>
                    <a:pt x="696" y="282"/>
                  </a:cubicBezTo>
                  <a:close/>
                  <a:moveTo>
                    <a:pt x="673" y="184"/>
                  </a:moveTo>
                  <a:cubicBezTo>
                    <a:pt x="695" y="173"/>
                    <a:pt x="696" y="173"/>
                    <a:pt x="696" y="154"/>
                  </a:cubicBezTo>
                  <a:cubicBezTo>
                    <a:pt x="696" y="128"/>
                    <a:pt x="696" y="102"/>
                    <a:pt x="696" y="76"/>
                  </a:cubicBezTo>
                  <a:cubicBezTo>
                    <a:pt x="696" y="72"/>
                    <a:pt x="698" y="66"/>
                    <a:pt x="693" y="64"/>
                  </a:cubicBezTo>
                  <a:cubicBezTo>
                    <a:pt x="687" y="61"/>
                    <a:pt x="684" y="67"/>
                    <a:pt x="680" y="70"/>
                  </a:cubicBezTo>
                  <a:cubicBezTo>
                    <a:pt x="675" y="74"/>
                    <a:pt x="673" y="78"/>
                    <a:pt x="673" y="84"/>
                  </a:cubicBezTo>
                  <a:cubicBezTo>
                    <a:pt x="673" y="117"/>
                    <a:pt x="673" y="150"/>
                    <a:pt x="673" y="184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F260715B-9C26-446A-A983-C9F8334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6" y="4794250"/>
              <a:ext cx="300038" cy="303213"/>
            </a:xfrm>
            <a:custGeom>
              <a:avLst/>
              <a:gdLst>
                <a:gd name="T0" fmla="*/ 86 w 174"/>
                <a:gd name="T1" fmla="*/ 1 h 175"/>
                <a:gd name="T2" fmla="*/ 174 w 174"/>
                <a:gd name="T3" fmla="*/ 86 h 175"/>
                <a:gd name="T4" fmla="*/ 87 w 174"/>
                <a:gd name="T5" fmla="*/ 174 h 175"/>
                <a:gd name="T6" fmla="*/ 0 w 174"/>
                <a:gd name="T7" fmla="*/ 87 h 175"/>
                <a:gd name="T8" fmla="*/ 86 w 174"/>
                <a:gd name="T9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5">
                  <a:moveTo>
                    <a:pt x="86" y="1"/>
                  </a:moveTo>
                  <a:cubicBezTo>
                    <a:pt x="134" y="0"/>
                    <a:pt x="174" y="39"/>
                    <a:pt x="174" y="86"/>
                  </a:cubicBezTo>
                  <a:cubicBezTo>
                    <a:pt x="174" y="134"/>
                    <a:pt x="134" y="175"/>
                    <a:pt x="87" y="174"/>
                  </a:cubicBezTo>
                  <a:cubicBezTo>
                    <a:pt x="39" y="174"/>
                    <a:pt x="1" y="135"/>
                    <a:pt x="0" y="87"/>
                  </a:cubicBezTo>
                  <a:cubicBezTo>
                    <a:pt x="0" y="40"/>
                    <a:pt x="39" y="1"/>
                    <a:pt x="86" y="1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778CC9B0-BFD4-4CBA-B9C6-B97F4CAAE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6" y="4857750"/>
              <a:ext cx="187325" cy="190500"/>
            </a:xfrm>
            <a:custGeom>
              <a:avLst/>
              <a:gdLst>
                <a:gd name="T0" fmla="*/ 55 w 109"/>
                <a:gd name="T1" fmla="*/ 110 h 110"/>
                <a:gd name="T2" fmla="*/ 0 w 109"/>
                <a:gd name="T3" fmla="*/ 56 h 110"/>
                <a:gd name="T4" fmla="*/ 54 w 109"/>
                <a:gd name="T5" fmla="*/ 1 h 110"/>
                <a:gd name="T6" fmla="*/ 109 w 109"/>
                <a:gd name="T7" fmla="*/ 55 h 110"/>
                <a:gd name="T8" fmla="*/ 55 w 109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0">
                  <a:moveTo>
                    <a:pt x="55" y="110"/>
                  </a:moveTo>
                  <a:cubicBezTo>
                    <a:pt x="25" y="110"/>
                    <a:pt x="1" y="86"/>
                    <a:pt x="0" y="56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9" y="25"/>
                    <a:pt x="109" y="55"/>
                  </a:cubicBezTo>
                  <a:cubicBezTo>
                    <a:pt x="109" y="84"/>
                    <a:pt x="84" y="109"/>
                    <a:pt x="55" y="110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13A8481-6F87-4DB3-BD40-6D6C6B466772}"/>
              </a:ext>
            </a:extLst>
          </p:cNvPr>
          <p:cNvSpPr/>
          <p:nvPr/>
        </p:nvSpPr>
        <p:spPr>
          <a:xfrm>
            <a:off x="187569" y="164123"/>
            <a:ext cx="11816862" cy="6506308"/>
          </a:xfrm>
          <a:prstGeom prst="rect">
            <a:avLst/>
          </a:prstGeom>
          <a:noFill/>
          <a:ln w="38100">
            <a:solidFill>
              <a:srgbClr val="374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3" name="Rectángulo 37">
            <a:extLst>
              <a:ext uri="{FF2B5EF4-FFF2-40B4-BE49-F238E27FC236}">
                <a16:creationId xmlns:a16="http://schemas.microsoft.com/office/drawing/2014/main" id="{DA229A96-23E0-4F7B-9282-7BAF5162E0E1}"/>
              </a:ext>
            </a:extLst>
          </p:cNvPr>
          <p:cNvSpPr/>
          <p:nvPr/>
        </p:nvSpPr>
        <p:spPr>
          <a:xfrm flipH="1">
            <a:off x="11260881" y="-43022"/>
            <a:ext cx="967188" cy="85891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Rectángulo 39">
            <a:extLst>
              <a:ext uri="{FF2B5EF4-FFF2-40B4-BE49-F238E27FC236}">
                <a16:creationId xmlns:a16="http://schemas.microsoft.com/office/drawing/2014/main" id="{29CAECF0-3F67-4497-BFC6-F418650CA7AA}"/>
              </a:ext>
            </a:extLst>
          </p:cNvPr>
          <p:cNvSpPr/>
          <p:nvPr/>
        </p:nvSpPr>
        <p:spPr>
          <a:xfrm flipH="1">
            <a:off x="11683983" y="1232016"/>
            <a:ext cx="508013" cy="451137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6C7CB4C-4021-4D22-8A09-C8AC5A3B2881}"/>
              </a:ext>
            </a:extLst>
          </p:cNvPr>
          <p:cNvSpPr/>
          <p:nvPr/>
        </p:nvSpPr>
        <p:spPr>
          <a:xfrm>
            <a:off x="5846618" y="0"/>
            <a:ext cx="6345382" cy="68677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1CA69A4D-1C0E-4861-9383-FD3B4049DB5B}"/>
              </a:ext>
            </a:extLst>
          </p:cNvPr>
          <p:cNvSpPr/>
          <p:nvPr/>
        </p:nvSpPr>
        <p:spPr>
          <a:xfrm>
            <a:off x="7424823" y="4000837"/>
            <a:ext cx="3749177" cy="1477332"/>
          </a:xfrm>
          <a:prstGeom prst="rect">
            <a:avLst/>
          </a:prstGeom>
          <a:solidFill>
            <a:schemeClr val="bg1">
              <a:alpha val="88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374562"/>
                </a:solidFill>
                <a:uFillTx/>
                <a:latin typeface="Oswald" pitchFamily="2"/>
                <a:ea typeface="Open Sans Light" pitchFamily="34"/>
                <a:cs typeface="Open Sans Light" pitchFamily="34"/>
              </a:rPr>
              <a:t>This is an example text. In this paragraph, resume the ideas. Remember that the slides are a visual support to make your presentation, for that reason they should be brief.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BC3888-4866-45C6-854A-5A1CDD4B6B49}"/>
              </a:ext>
            </a:extLst>
          </p:cNvPr>
          <p:cNvSpPr txBox="1"/>
          <p:nvPr/>
        </p:nvSpPr>
        <p:spPr>
          <a:xfrm>
            <a:off x="7424823" y="3066137"/>
            <a:ext cx="3296128" cy="523219"/>
          </a:xfrm>
          <a:prstGeom prst="rect">
            <a:avLst/>
          </a:prstGeom>
          <a:solidFill>
            <a:schemeClr val="bg1">
              <a:alpha val="88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1200" cap="none" spc="0" baseline="0" dirty="0">
                <a:solidFill>
                  <a:srgbClr val="374562"/>
                </a:solidFill>
                <a:uFillTx/>
                <a:latin typeface="Oswald" pitchFamily="2"/>
              </a:rPr>
              <a:t>Sample Text</a:t>
            </a: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23CF90CA-8099-4FDC-A83C-B3F83AFD64CA}"/>
              </a:ext>
            </a:extLst>
          </p:cNvPr>
          <p:cNvSpPr txBox="1"/>
          <p:nvPr/>
        </p:nvSpPr>
        <p:spPr>
          <a:xfrm>
            <a:off x="7379221" y="2086312"/>
            <a:ext cx="3341730" cy="923333"/>
          </a:xfrm>
          <a:prstGeom prst="rect">
            <a:avLst/>
          </a:prstGeom>
          <a:solidFill>
            <a:schemeClr val="bg1">
              <a:alpha val="88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5400" b="0" i="0" u="none" strike="noStrike" kern="1200" cap="none" spc="0" baseline="0" dirty="0">
                <a:solidFill>
                  <a:srgbClr val="374562"/>
                </a:solidFill>
                <a:uFillTx/>
                <a:latin typeface="Oswald" pitchFamily="2"/>
              </a:rPr>
              <a:t>Title Slide</a:t>
            </a:r>
          </a:p>
        </p:txBody>
      </p:sp>
      <p:sp>
        <p:nvSpPr>
          <p:cNvPr id="8" name="Rectángulo 6">
            <a:extLst>
              <a:ext uri="{FF2B5EF4-FFF2-40B4-BE49-F238E27FC236}">
                <a16:creationId xmlns:a16="http://schemas.microsoft.com/office/drawing/2014/main" id="{22397DD5-F43A-4341-8B9D-A15D665036C5}"/>
              </a:ext>
            </a:extLst>
          </p:cNvPr>
          <p:cNvSpPr/>
          <p:nvPr/>
        </p:nvSpPr>
        <p:spPr>
          <a:xfrm>
            <a:off x="7531506" y="3639448"/>
            <a:ext cx="418036" cy="45720"/>
          </a:xfrm>
          <a:prstGeom prst="rect">
            <a:avLst/>
          </a:prstGeom>
          <a:solidFill>
            <a:schemeClr val="bg1">
              <a:alpha val="88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374562"/>
              </a:solidFill>
              <a:uFillTx/>
              <a:latin typeface="Calibri"/>
            </a:endParaRPr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id="{FFADD409-3543-4C34-BF44-58AC9686DAE0}"/>
              </a:ext>
            </a:extLst>
          </p:cNvPr>
          <p:cNvSpPr/>
          <p:nvPr/>
        </p:nvSpPr>
        <p:spPr>
          <a:xfrm>
            <a:off x="516855" y="862343"/>
            <a:ext cx="3362834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  <a:ea typeface="Open Sans Light" pitchFamily="34"/>
                <a:cs typeface="Open Sans Light" pitchFamily="34"/>
              </a:rPr>
              <a:t>This is an example text. In this paragraph, resume the ideas. Remember that the slides are a visual support to make your presentation, </a:t>
            </a:r>
          </a:p>
        </p:txBody>
      </p:sp>
      <p:sp>
        <p:nvSpPr>
          <p:cNvPr id="10" name="Rectángulo 15">
            <a:extLst>
              <a:ext uri="{FF2B5EF4-FFF2-40B4-BE49-F238E27FC236}">
                <a16:creationId xmlns:a16="http://schemas.microsoft.com/office/drawing/2014/main" id="{83B456CC-1FDD-4BD5-9378-80570B01966C}"/>
              </a:ext>
            </a:extLst>
          </p:cNvPr>
          <p:cNvSpPr/>
          <p:nvPr/>
        </p:nvSpPr>
        <p:spPr>
          <a:xfrm>
            <a:off x="516855" y="4992852"/>
            <a:ext cx="3362834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7F7F7F"/>
                </a:solidFill>
                <a:uFillTx/>
                <a:latin typeface="Oswald" pitchFamily="2"/>
                <a:ea typeface="Open Sans Light" pitchFamily="34"/>
                <a:cs typeface="Open Sans Light" pitchFamily="34"/>
              </a:rPr>
              <a:t>This is an example text. In this paragraph, resume the ideas. Remember that the slides are a visual support to make your presentation, </a:t>
            </a:r>
          </a:p>
        </p:txBody>
      </p:sp>
      <p:sp>
        <p:nvSpPr>
          <p:cNvPr id="11" name="Elipse 16">
            <a:extLst>
              <a:ext uri="{FF2B5EF4-FFF2-40B4-BE49-F238E27FC236}">
                <a16:creationId xmlns:a16="http://schemas.microsoft.com/office/drawing/2014/main" id="{BD9ED8F0-7F28-4239-84F4-17C3E09860FD}"/>
              </a:ext>
            </a:extLst>
          </p:cNvPr>
          <p:cNvSpPr/>
          <p:nvPr/>
        </p:nvSpPr>
        <p:spPr>
          <a:xfrm>
            <a:off x="4707843" y="2452187"/>
            <a:ext cx="1953625" cy="195362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2" name="Grupo 17">
            <a:extLst>
              <a:ext uri="{FF2B5EF4-FFF2-40B4-BE49-F238E27FC236}">
                <a16:creationId xmlns:a16="http://schemas.microsoft.com/office/drawing/2014/main" id="{02D279FE-0C48-4844-AFA6-263F164F9C7A}"/>
              </a:ext>
            </a:extLst>
          </p:cNvPr>
          <p:cNvGrpSpPr/>
          <p:nvPr/>
        </p:nvGrpSpPr>
        <p:grpSpPr>
          <a:xfrm>
            <a:off x="5172558" y="2828528"/>
            <a:ext cx="896399" cy="892582"/>
            <a:chOff x="4461110" y="3257897"/>
            <a:chExt cx="517458" cy="515255"/>
          </a:xfrm>
          <a:solidFill>
            <a:schemeClr val="bg1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F399A0-CE5A-4EE7-8B02-29A513870178}"/>
                </a:ext>
              </a:extLst>
            </p:cNvPr>
            <p:cNvSpPr/>
            <p:nvPr/>
          </p:nvSpPr>
          <p:spPr>
            <a:xfrm>
              <a:off x="4463305" y="3727012"/>
              <a:ext cx="515255" cy="46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9"/>
                <a:gd name="f7" fmla="val 62"/>
                <a:gd name="f8" fmla="val 657"/>
                <a:gd name="f9" fmla="val 31"/>
                <a:gd name="f10" fmla="val 14"/>
                <a:gd name="f11" fmla="val 48"/>
                <a:gd name="f12" fmla="val 675"/>
                <a:gd name="f13" fmla="+- 0 0 -90"/>
                <a:gd name="f14" fmla="*/ f3 1 689"/>
                <a:gd name="f15" fmla="*/ f4 1 6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89"/>
                <a:gd name="f24" fmla="*/ f20 1 62"/>
                <a:gd name="f25" fmla="*/ 657 f21 1"/>
                <a:gd name="f26" fmla="*/ 0 f20 1"/>
                <a:gd name="f27" fmla="*/ 31 f21 1"/>
                <a:gd name="f28" fmla="*/ 0 f21 1"/>
                <a:gd name="f29" fmla="*/ 31 f20 1"/>
                <a:gd name="f30" fmla="*/ 62 f20 1"/>
                <a:gd name="f31" fmla="*/ 689 f21 1"/>
                <a:gd name="f32" fmla="+- f22 0 f1"/>
                <a:gd name="f33" fmla="*/ f25 1 689"/>
                <a:gd name="f34" fmla="*/ f26 1 62"/>
                <a:gd name="f35" fmla="*/ f27 1 689"/>
                <a:gd name="f36" fmla="*/ f28 1 689"/>
                <a:gd name="f37" fmla="*/ f29 1 62"/>
                <a:gd name="f38" fmla="*/ f30 1 62"/>
                <a:gd name="f39" fmla="*/ f31 1 689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  <a:cxn ang="f32">
                  <a:pos x="f55" y="f56"/>
                </a:cxn>
                <a:cxn ang="f32">
                  <a:pos x="f55" y="f56"/>
                </a:cxn>
              </a:cxnLst>
              <a:rect l="f51" t="f54" r="f52" b="f53"/>
              <a:pathLst>
                <a:path w="689" h="62">
                  <a:moveTo>
                    <a:pt x="f8" y="f5"/>
                  </a:moveTo>
                  <a:cubicBezTo>
                    <a:pt x="f9" y="f5"/>
                    <a:pt x="f9" y="f5"/>
                    <a:pt x="f9" y="f5"/>
                  </a:cubicBezTo>
                  <a:cubicBezTo>
                    <a:pt x="f10" y="f5"/>
                    <a:pt x="f5" y="f10"/>
                    <a:pt x="f5" y="f9"/>
                  </a:cubicBezTo>
                  <a:cubicBezTo>
                    <a:pt x="f5" y="f11"/>
                    <a:pt x="f10" y="f7"/>
                    <a:pt x="f9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2" y="f7"/>
                    <a:pt x="f6" y="f11"/>
                    <a:pt x="f6" y="f9"/>
                  </a:cubicBezTo>
                  <a:cubicBezTo>
                    <a:pt x="f6" y="f10"/>
                    <a:pt x="f12" y="f5"/>
                    <a:pt x="f8" y="f5"/>
                  </a:cubicBezTo>
                  <a:close/>
                  <a:moveTo>
                    <a:pt x="f8" y="f5"/>
                  </a:moveTo>
                  <a:cubicBezTo>
                    <a:pt x="f8" y="f5"/>
                    <a:pt x="f8" y="f5"/>
                    <a:pt x="f8" y="f5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D302E65-CB6B-4986-B449-2CCF5F88266E}"/>
                </a:ext>
              </a:extLst>
            </p:cNvPr>
            <p:cNvSpPr/>
            <p:nvPr/>
          </p:nvSpPr>
          <p:spPr>
            <a:xfrm>
              <a:off x="4491871" y="3431478"/>
              <a:ext cx="457035" cy="281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0"/>
                <a:gd name="f7" fmla="val 376"/>
                <a:gd name="f8" fmla="val 31"/>
                <a:gd name="f9" fmla="val 313"/>
                <a:gd name="f10" fmla="val 14"/>
                <a:gd name="f11" fmla="val 327"/>
                <a:gd name="f12" fmla="val 345"/>
                <a:gd name="f13" fmla="val 362"/>
                <a:gd name="f14" fmla="val 579"/>
                <a:gd name="f15" fmla="val 596"/>
                <a:gd name="f16" fmla="val 571"/>
                <a:gd name="f17" fmla="val 32"/>
                <a:gd name="f18" fmla="val 588"/>
                <a:gd name="f19" fmla="val 595"/>
                <a:gd name="f20" fmla="val 25"/>
                <a:gd name="f21" fmla="val 16"/>
                <a:gd name="f22" fmla="val 7"/>
                <a:gd name="f23" fmla="val 23"/>
                <a:gd name="f24" fmla="val 39"/>
                <a:gd name="f25" fmla="val 509"/>
                <a:gd name="f26" fmla="val 415"/>
                <a:gd name="f27" fmla="val 352"/>
                <a:gd name="f28" fmla="val 258"/>
                <a:gd name="f29" fmla="val 102"/>
                <a:gd name="f30" fmla="val 196"/>
                <a:gd name="f31" fmla="+- 0 0 -90"/>
                <a:gd name="f32" fmla="*/ f3 1 610"/>
                <a:gd name="f33" fmla="*/ f4 1 376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610"/>
                <a:gd name="f42" fmla="*/ f38 1 376"/>
                <a:gd name="f43" fmla="*/ 31 f39 1"/>
                <a:gd name="f44" fmla="*/ 313 f38 1"/>
                <a:gd name="f45" fmla="*/ 0 f39 1"/>
                <a:gd name="f46" fmla="*/ 345 f38 1"/>
                <a:gd name="f47" fmla="*/ 376 f38 1"/>
                <a:gd name="f48" fmla="*/ 579 f39 1"/>
                <a:gd name="f49" fmla="*/ 610 f39 1"/>
                <a:gd name="f50" fmla="*/ 571 f39 1"/>
                <a:gd name="f51" fmla="*/ 32 f38 1"/>
                <a:gd name="f52" fmla="*/ 595 f39 1"/>
                <a:gd name="f53" fmla="*/ 16 f38 1"/>
                <a:gd name="f54" fmla="*/ 0 f38 1"/>
                <a:gd name="f55" fmla="*/ 16 f39 1"/>
                <a:gd name="f56" fmla="*/ 39 f39 1"/>
                <a:gd name="f57" fmla="*/ 509 f39 1"/>
                <a:gd name="f58" fmla="*/ 415 f39 1"/>
                <a:gd name="f59" fmla="*/ 352 f39 1"/>
                <a:gd name="f60" fmla="*/ 258 f39 1"/>
                <a:gd name="f61" fmla="*/ 102 f39 1"/>
                <a:gd name="f62" fmla="*/ 196 f39 1"/>
                <a:gd name="f63" fmla="+- f40 0 f1"/>
                <a:gd name="f64" fmla="*/ f43 1 610"/>
                <a:gd name="f65" fmla="*/ f44 1 376"/>
                <a:gd name="f66" fmla="*/ f45 1 610"/>
                <a:gd name="f67" fmla="*/ f46 1 376"/>
                <a:gd name="f68" fmla="*/ f47 1 376"/>
                <a:gd name="f69" fmla="*/ f48 1 610"/>
                <a:gd name="f70" fmla="*/ f49 1 610"/>
                <a:gd name="f71" fmla="*/ f50 1 610"/>
                <a:gd name="f72" fmla="*/ f51 1 376"/>
                <a:gd name="f73" fmla="*/ f52 1 610"/>
                <a:gd name="f74" fmla="*/ f53 1 376"/>
                <a:gd name="f75" fmla="*/ f54 1 376"/>
                <a:gd name="f76" fmla="*/ f55 1 610"/>
                <a:gd name="f77" fmla="*/ f56 1 610"/>
                <a:gd name="f78" fmla="*/ f57 1 610"/>
                <a:gd name="f79" fmla="*/ f58 1 610"/>
                <a:gd name="f80" fmla="*/ f59 1 610"/>
                <a:gd name="f81" fmla="*/ f60 1 610"/>
                <a:gd name="f82" fmla="*/ f61 1 610"/>
                <a:gd name="f83" fmla="*/ f62 1 610"/>
                <a:gd name="f84" fmla="*/ 0 1 f41"/>
                <a:gd name="f85" fmla="*/ f35 1 f41"/>
                <a:gd name="f86" fmla="*/ 0 1 f42"/>
                <a:gd name="f87" fmla="*/ f36 1 f42"/>
                <a:gd name="f88" fmla="*/ f64 1 f41"/>
                <a:gd name="f89" fmla="*/ f65 1 f42"/>
                <a:gd name="f90" fmla="*/ f66 1 f41"/>
                <a:gd name="f91" fmla="*/ f67 1 f42"/>
                <a:gd name="f92" fmla="*/ f68 1 f42"/>
                <a:gd name="f93" fmla="*/ f69 1 f41"/>
                <a:gd name="f94" fmla="*/ f70 1 f41"/>
                <a:gd name="f95" fmla="*/ f71 1 f41"/>
                <a:gd name="f96" fmla="*/ f72 1 f42"/>
                <a:gd name="f97" fmla="*/ f73 1 f41"/>
                <a:gd name="f98" fmla="*/ f74 1 f42"/>
                <a:gd name="f99" fmla="*/ f75 1 f42"/>
                <a:gd name="f100" fmla="*/ f76 1 f41"/>
                <a:gd name="f101" fmla="*/ f77 1 f41"/>
                <a:gd name="f102" fmla="*/ f78 1 f41"/>
                <a:gd name="f103" fmla="*/ f79 1 f41"/>
                <a:gd name="f104" fmla="*/ f80 1 f41"/>
                <a:gd name="f105" fmla="*/ f81 1 f41"/>
                <a:gd name="f106" fmla="*/ f82 1 f41"/>
                <a:gd name="f107" fmla="*/ f83 1 f41"/>
                <a:gd name="f108" fmla="*/ f84 f32 1"/>
                <a:gd name="f109" fmla="*/ f85 f32 1"/>
                <a:gd name="f110" fmla="*/ f87 f33 1"/>
                <a:gd name="f111" fmla="*/ f86 f33 1"/>
                <a:gd name="f112" fmla="*/ f88 f32 1"/>
                <a:gd name="f113" fmla="*/ f89 f33 1"/>
                <a:gd name="f114" fmla="*/ f90 f32 1"/>
                <a:gd name="f115" fmla="*/ f91 f33 1"/>
                <a:gd name="f116" fmla="*/ f92 f33 1"/>
                <a:gd name="f117" fmla="*/ f93 f32 1"/>
                <a:gd name="f118" fmla="*/ f94 f32 1"/>
                <a:gd name="f119" fmla="*/ f95 f32 1"/>
                <a:gd name="f120" fmla="*/ f96 f33 1"/>
                <a:gd name="f121" fmla="*/ f97 f32 1"/>
                <a:gd name="f122" fmla="*/ f98 f33 1"/>
                <a:gd name="f123" fmla="*/ f99 f33 1"/>
                <a:gd name="f124" fmla="*/ f100 f32 1"/>
                <a:gd name="f125" fmla="*/ f101 f32 1"/>
                <a:gd name="f126" fmla="*/ f102 f32 1"/>
                <a:gd name="f127" fmla="*/ f103 f32 1"/>
                <a:gd name="f128" fmla="*/ f104 f32 1"/>
                <a:gd name="f129" fmla="*/ f105 f32 1"/>
                <a:gd name="f130" fmla="*/ f106 f32 1"/>
                <a:gd name="f131" fmla="*/ f10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12" y="f113"/>
                </a:cxn>
                <a:cxn ang="f63">
                  <a:pos x="f114" y="f115"/>
                </a:cxn>
                <a:cxn ang="f63">
                  <a:pos x="f112" y="f116"/>
                </a:cxn>
                <a:cxn ang="f63">
                  <a:pos x="f117" y="f116"/>
                </a:cxn>
                <a:cxn ang="f63">
                  <a:pos x="f118" y="f115"/>
                </a:cxn>
                <a:cxn ang="f63">
                  <a:pos x="f117" y="f113"/>
                </a:cxn>
                <a:cxn ang="f63">
                  <a:pos x="f119" y="f113"/>
                </a:cxn>
                <a:cxn ang="f63">
                  <a:pos x="f119" y="f120"/>
                </a:cxn>
                <a:cxn ang="f63">
                  <a:pos x="f117" y="f120"/>
                </a:cxn>
                <a:cxn ang="f63">
                  <a:pos x="f121" y="f122"/>
                </a:cxn>
                <a:cxn ang="f63">
                  <a:pos x="f117" y="f123"/>
                </a:cxn>
                <a:cxn ang="f63">
                  <a:pos x="f112" y="f123"/>
                </a:cxn>
                <a:cxn ang="f63">
                  <a:pos x="f124" y="f122"/>
                </a:cxn>
                <a:cxn ang="f63">
                  <a:pos x="f112" y="f120"/>
                </a:cxn>
                <a:cxn ang="f63">
                  <a:pos x="f125" y="f120"/>
                </a:cxn>
                <a:cxn ang="f63">
                  <a:pos x="f125" y="f113"/>
                </a:cxn>
                <a:cxn ang="f63">
                  <a:pos x="f112" y="f113"/>
                </a:cxn>
                <a:cxn ang="f63">
                  <a:pos x="f126" y="f120"/>
                </a:cxn>
                <a:cxn ang="f63">
                  <a:pos x="f126" y="f113"/>
                </a:cxn>
                <a:cxn ang="f63">
                  <a:pos x="f127" y="f113"/>
                </a:cxn>
                <a:cxn ang="f63">
                  <a:pos x="f127" y="f120"/>
                </a:cxn>
                <a:cxn ang="f63">
                  <a:pos x="f126" y="f120"/>
                </a:cxn>
                <a:cxn ang="f63">
                  <a:pos x="f128" y="f120"/>
                </a:cxn>
                <a:cxn ang="f63">
                  <a:pos x="f128" y="f113"/>
                </a:cxn>
                <a:cxn ang="f63">
                  <a:pos x="f129" y="f113"/>
                </a:cxn>
                <a:cxn ang="f63">
                  <a:pos x="f129" y="f120"/>
                </a:cxn>
                <a:cxn ang="f63">
                  <a:pos x="f128" y="f120"/>
                </a:cxn>
                <a:cxn ang="f63">
                  <a:pos x="f130" y="f120"/>
                </a:cxn>
                <a:cxn ang="f63">
                  <a:pos x="f131" y="f120"/>
                </a:cxn>
                <a:cxn ang="f63">
                  <a:pos x="f131" y="f113"/>
                </a:cxn>
                <a:cxn ang="f63">
                  <a:pos x="f130" y="f113"/>
                </a:cxn>
                <a:cxn ang="f63">
                  <a:pos x="f130" y="f120"/>
                </a:cxn>
                <a:cxn ang="f63">
                  <a:pos x="f130" y="f120"/>
                </a:cxn>
                <a:cxn ang="f63">
                  <a:pos x="f130" y="f120"/>
                </a:cxn>
              </a:cxnLst>
              <a:rect l="f108" t="f111" r="f109" b="f110"/>
              <a:pathLst>
                <a:path w="610" h="376">
                  <a:moveTo>
                    <a:pt x="f8" y="f9"/>
                  </a:moveTo>
                  <a:cubicBezTo>
                    <a:pt x="f10" y="f9"/>
                    <a:pt x="f5" y="f11"/>
                    <a:pt x="f5" y="f12"/>
                  </a:cubicBezTo>
                  <a:cubicBezTo>
                    <a:pt x="f5" y="f13"/>
                    <a:pt x="f10" y="f7"/>
                    <a:pt x="f8" y="f7"/>
                  </a:cubicBezTo>
                  <a:cubicBezTo>
                    <a:pt x="f14" y="f7"/>
                    <a:pt x="f14" y="f7"/>
                    <a:pt x="f14" y="f7"/>
                  </a:cubicBezTo>
                  <a:cubicBezTo>
                    <a:pt x="f15" y="f7"/>
                    <a:pt x="f6" y="f13"/>
                    <a:pt x="f6" y="f12"/>
                  </a:cubicBezTo>
                  <a:cubicBezTo>
                    <a:pt x="f6" y="f11"/>
                    <a:pt x="f15" y="f9"/>
                    <a:pt x="f14" y="f9"/>
                  </a:cubicBezTo>
                  <a:cubicBezTo>
                    <a:pt x="f16" y="f9"/>
                    <a:pt x="f16" y="f9"/>
                    <a:pt x="f16" y="f9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4" y="f17"/>
                    <a:pt x="f14" y="f17"/>
                    <a:pt x="f14" y="f17"/>
                  </a:cubicBezTo>
                  <a:cubicBezTo>
                    <a:pt x="f18" y="f17"/>
                    <a:pt x="f19" y="f20"/>
                    <a:pt x="f19" y="f21"/>
                  </a:cubicBezTo>
                  <a:cubicBezTo>
                    <a:pt x="f19" y="f22"/>
                    <a:pt x="f18" y="f5"/>
                    <a:pt x="f14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23" y="f5"/>
                    <a:pt x="f21" y="f22"/>
                    <a:pt x="f21" y="f21"/>
                  </a:cubicBezTo>
                  <a:cubicBezTo>
                    <a:pt x="f21" y="f20"/>
                    <a:pt x="f23" y="f17"/>
                    <a:pt x="f8" y="f17"/>
                  </a:cubicBezTo>
                  <a:cubicBezTo>
                    <a:pt x="f24" y="f17"/>
                    <a:pt x="f24" y="f17"/>
                    <a:pt x="f24" y="f17"/>
                  </a:cubicBezTo>
                  <a:cubicBezTo>
                    <a:pt x="f24" y="f9"/>
                    <a:pt x="f24" y="f9"/>
                    <a:pt x="f24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  <a:moveTo>
                    <a:pt x="f25" y="f17"/>
                  </a:moveTo>
                  <a:cubicBezTo>
                    <a:pt x="f25" y="f9"/>
                    <a:pt x="f25" y="f9"/>
                    <a:pt x="f25" y="f9"/>
                  </a:cubicBezTo>
                  <a:cubicBezTo>
                    <a:pt x="f26" y="f9"/>
                    <a:pt x="f26" y="f9"/>
                    <a:pt x="f26" y="f9"/>
                  </a:cubicBezTo>
                  <a:cubicBezTo>
                    <a:pt x="f26" y="f17"/>
                    <a:pt x="f26" y="f17"/>
                    <a:pt x="f26" y="f17"/>
                  </a:cubicBezTo>
                  <a:lnTo>
                    <a:pt x="f25" y="f17"/>
                  </a:lnTo>
                  <a:close/>
                  <a:moveTo>
                    <a:pt x="f27" y="f17"/>
                  </a:moveTo>
                  <a:cubicBezTo>
                    <a:pt x="f27" y="f9"/>
                    <a:pt x="f27" y="f9"/>
                    <a:pt x="f27" y="f9"/>
                  </a:cubicBezTo>
                  <a:cubicBezTo>
                    <a:pt x="f28" y="f9"/>
                    <a:pt x="f28" y="f9"/>
                    <a:pt x="f28" y="f9"/>
                  </a:cubicBezTo>
                  <a:cubicBezTo>
                    <a:pt x="f28" y="f17"/>
                    <a:pt x="f28" y="f17"/>
                    <a:pt x="f28" y="f17"/>
                  </a:cubicBezTo>
                  <a:lnTo>
                    <a:pt x="f27" y="f17"/>
                  </a:lnTo>
                  <a:close/>
                  <a:moveTo>
                    <a:pt x="f29" y="f17"/>
                  </a:moveTo>
                  <a:cubicBezTo>
                    <a:pt x="f30" y="f17"/>
                    <a:pt x="f30" y="f17"/>
                    <a:pt x="f30" y="f17"/>
                  </a:cubicBezTo>
                  <a:cubicBezTo>
                    <a:pt x="f30" y="f9"/>
                    <a:pt x="f30" y="f9"/>
                    <a:pt x="f30" y="f9"/>
                  </a:cubicBezTo>
                  <a:cubicBezTo>
                    <a:pt x="f29" y="f9"/>
                    <a:pt x="f29" y="f9"/>
                    <a:pt x="f29" y="f9"/>
                  </a:cubicBezTo>
                  <a:lnTo>
                    <a:pt x="f29" y="f17"/>
                  </a:lnTo>
                  <a:close/>
                  <a:moveTo>
                    <a:pt x="f29" y="f17"/>
                  </a:moveTo>
                  <a:cubicBezTo>
                    <a:pt x="f29" y="f17"/>
                    <a:pt x="f29" y="f17"/>
                    <a:pt x="f29" y="f17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21FBDF4-9609-443E-BF6E-5ED1CF886F4E}"/>
                </a:ext>
              </a:extLst>
            </p:cNvPr>
            <p:cNvSpPr/>
            <p:nvPr/>
          </p:nvSpPr>
          <p:spPr>
            <a:xfrm>
              <a:off x="4461110" y="3257897"/>
              <a:ext cx="517458" cy="152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1"/>
                <a:gd name="f7" fmla="val 204"/>
                <a:gd name="f8" fmla="val 33"/>
                <a:gd name="f9" fmla="val 659"/>
                <a:gd name="f10" fmla="val 660"/>
                <a:gd name="f11" fmla="val 677"/>
                <a:gd name="f12" fmla="val 190"/>
                <a:gd name="f13" fmla="val 173"/>
                <a:gd name="f14" fmla="val 159"/>
                <a:gd name="f15" fmla="val 682"/>
                <a:gd name="f16" fmla="val 148"/>
                <a:gd name="f17" fmla="val 670"/>
                <a:gd name="f18" fmla="val 143"/>
                <a:gd name="f19" fmla="val 359"/>
                <a:gd name="f20" fmla="val 4"/>
                <a:gd name="f21" fmla="val 351"/>
                <a:gd name="f22" fmla="val 342"/>
                <a:gd name="f23" fmla="val 333"/>
                <a:gd name="f24" fmla="val 21"/>
                <a:gd name="f25" fmla="val 144"/>
                <a:gd name="f26" fmla="val 7"/>
                <a:gd name="f27" fmla="val 150"/>
                <a:gd name="f28" fmla="val 165"/>
                <a:gd name="f29" fmla="val 3"/>
                <a:gd name="f30" fmla="val 179"/>
                <a:gd name="f31" fmla="val 6"/>
                <a:gd name="f32" fmla="val 194"/>
                <a:gd name="f33" fmla="val 19"/>
                <a:gd name="f34" fmla="+- 0 0 -90"/>
                <a:gd name="f35" fmla="*/ f3 1 691"/>
                <a:gd name="f36" fmla="*/ f4 1 204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691"/>
                <a:gd name="f45" fmla="*/ f41 1 204"/>
                <a:gd name="f46" fmla="*/ 33 f42 1"/>
                <a:gd name="f47" fmla="*/ 204 f41 1"/>
                <a:gd name="f48" fmla="*/ 659 f42 1"/>
                <a:gd name="f49" fmla="*/ 660 f42 1"/>
                <a:gd name="f50" fmla="*/ 691 f42 1"/>
                <a:gd name="f51" fmla="*/ 173 f41 1"/>
                <a:gd name="f52" fmla="*/ 670 f42 1"/>
                <a:gd name="f53" fmla="*/ 143 f41 1"/>
                <a:gd name="f54" fmla="*/ 359 f42 1"/>
                <a:gd name="f55" fmla="*/ 4 f41 1"/>
                <a:gd name="f56" fmla="*/ 333 f42 1"/>
                <a:gd name="f57" fmla="*/ 21 f42 1"/>
                <a:gd name="f58" fmla="*/ 144 f41 1"/>
                <a:gd name="f59" fmla="*/ 3 f42 1"/>
                <a:gd name="f60" fmla="*/ 179 f41 1"/>
                <a:gd name="f61" fmla="+- f43 0 f1"/>
                <a:gd name="f62" fmla="*/ f46 1 691"/>
                <a:gd name="f63" fmla="*/ f47 1 204"/>
                <a:gd name="f64" fmla="*/ f48 1 691"/>
                <a:gd name="f65" fmla="*/ f49 1 691"/>
                <a:gd name="f66" fmla="*/ f50 1 691"/>
                <a:gd name="f67" fmla="*/ f51 1 204"/>
                <a:gd name="f68" fmla="*/ f52 1 691"/>
                <a:gd name="f69" fmla="*/ f53 1 204"/>
                <a:gd name="f70" fmla="*/ f54 1 691"/>
                <a:gd name="f71" fmla="*/ f55 1 204"/>
                <a:gd name="f72" fmla="*/ f56 1 691"/>
                <a:gd name="f73" fmla="*/ f57 1 691"/>
                <a:gd name="f74" fmla="*/ f58 1 204"/>
                <a:gd name="f75" fmla="*/ f59 1 691"/>
                <a:gd name="f76" fmla="*/ f60 1 204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4"/>
                <a:gd name="f85" fmla="*/ f66 1 f44"/>
                <a:gd name="f86" fmla="*/ f67 1 f45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4"/>
                <a:gd name="f93" fmla="*/ f74 1 f45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5 1"/>
                <a:gd name="f104" fmla="*/ f85 f35 1"/>
                <a:gd name="f105" fmla="*/ f86 f36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5 1"/>
                <a:gd name="f112" fmla="*/ f93 f36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1"/>
                </a:cxn>
                <a:cxn ang="f61">
                  <a:pos x="f103" y="f101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1" y="f112"/>
                </a:cxn>
                <a:cxn ang="f61">
                  <a:pos x="f113" y="f114"/>
                </a:cxn>
                <a:cxn ang="f61">
                  <a:pos x="f100" y="f101"/>
                </a:cxn>
                <a:cxn ang="f61">
                  <a:pos x="f100" y="f101"/>
                </a:cxn>
                <a:cxn ang="f61">
                  <a:pos x="f100" y="f101"/>
                </a:cxn>
              </a:cxnLst>
              <a:rect l="f96" t="f99" r="f97" b="f98"/>
              <a:pathLst>
                <a:path w="691" h="204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9" y="f7"/>
                    <a:pt x="f10" y="f7"/>
                    <a:pt x="f10" y="f7"/>
                  </a:cubicBezTo>
                  <a:cubicBezTo>
                    <a:pt x="f11" y="f7"/>
                    <a:pt x="f6" y="f12"/>
                    <a:pt x="f6" y="f13"/>
                  </a:cubicBezTo>
                  <a:cubicBezTo>
                    <a:pt x="f6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5"/>
                    <a:pt x="f23" y="f20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5" y="f28"/>
                    <a:pt x="f29" y="f30"/>
                  </a:cubicBezTo>
                  <a:cubicBezTo>
                    <a:pt x="f31" y="f32"/>
                    <a:pt x="f33" y="f7"/>
                    <a:pt x="f8" y="f7"/>
                  </a:cubicBezTo>
                  <a:close/>
                  <a:moveTo>
                    <a:pt x="f8" y="f7"/>
                  </a:moveTo>
                  <a:cubicBezTo>
                    <a:pt x="f8" y="f7"/>
                    <a:pt x="f8" y="f7"/>
                    <a:pt x="f8" y="f7"/>
                  </a:cubicBezTo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6DC0D4F-3A1D-4FC7-8026-3DB51A37C429}"/>
              </a:ext>
            </a:extLst>
          </p:cNvPr>
          <p:cNvGrpSpPr/>
          <p:nvPr/>
        </p:nvGrpSpPr>
        <p:grpSpPr>
          <a:xfrm>
            <a:off x="983388" y="2483784"/>
            <a:ext cx="2027200" cy="2311542"/>
            <a:chOff x="-5091113" y="4119562"/>
            <a:chExt cx="3497263" cy="3987801"/>
          </a:xfrm>
          <a:solidFill>
            <a:srgbClr val="F86F5C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76DDF79-1C31-4385-9D09-B6818ED2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1925" y="5722938"/>
              <a:ext cx="2378075" cy="1871663"/>
            </a:xfrm>
            <a:custGeom>
              <a:avLst/>
              <a:gdLst>
                <a:gd name="T0" fmla="*/ 256 w 630"/>
                <a:gd name="T1" fmla="*/ 496 h 496"/>
                <a:gd name="T2" fmla="*/ 32 w 630"/>
                <a:gd name="T3" fmla="*/ 495 h 496"/>
                <a:gd name="T4" fmla="*/ 2 w 630"/>
                <a:gd name="T5" fmla="*/ 465 h 496"/>
                <a:gd name="T6" fmla="*/ 2 w 630"/>
                <a:gd name="T7" fmla="*/ 401 h 496"/>
                <a:gd name="T8" fmla="*/ 27 w 630"/>
                <a:gd name="T9" fmla="*/ 376 h 496"/>
                <a:gd name="T10" fmla="*/ 253 w 630"/>
                <a:gd name="T11" fmla="*/ 376 h 496"/>
                <a:gd name="T12" fmla="*/ 425 w 630"/>
                <a:gd name="T13" fmla="*/ 376 h 496"/>
                <a:gd name="T14" fmla="*/ 455 w 630"/>
                <a:gd name="T15" fmla="*/ 375 h 496"/>
                <a:gd name="T16" fmla="*/ 509 w 630"/>
                <a:gd name="T17" fmla="*/ 314 h 496"/>
                <a:gd name="T18" fmla="*/ 509 w 630"/>
                <a:gd name="T19" fmla="*/ 242 h 496"/>
                <a:gd name="T20" fmla="*/ 493 w 630"/>
                <a:gd name="T21" fmla="*/ 225 h 496"/>
                <a:gd name="T22" fmla="*/ 479 w 630"/>
                <a:gd name="T23" fmla="*/ 241 h 496"/>
                <a:gd name="T24" fmla="*/ 479 w 630"/>
                <a:gd name="T25" fmla="*/ 321 h 496"/>
                <a:gd name="T26" fmla="*/ 460 w 630"/>
                <a:gd name="T27" fmla="*/ 340 h 496"/>
                <a:gd name="T28" fmla="*/ 441 w 630"/>
                <a:gd name="T29" fmla="*/ 322 h 496"/>
                <a:gd name="T30" fmla="*/ 441 w 630"/>
                <a:gd name="T31" fmla="*/ 20 h 496"/>
                <a:gd name="T32" fmla="*/ 459 w 630"/>
                <a:gd name="T33" fmla="*/ 4 h 496"/>
                <a:gd name="T34" fmla="*/ 603 w 630"/>
                <a:gd name="T35" fmla="*/ 94 h 496"/>
                <a:gd name="T36" fmla="*/ 630 w 630"/>
                <a:gd name="T37" fmla="*/ 193 h 496"/>
                <a:gd name="T38" fmla="*/ 630 w 630"/>
                <a:gd name="T39" fmla="*/ 372 h 496"/>
                <a:gd name="T40" fmla="*/ 533 w 630"/>
                <a:gd name="T41" fmla="*/ 489 h 496"/>
                <a:gd name="T42" fmla="*/ 427 w 630"/>
                <a:gd name="T43" fmla="*/ 496 h 496"/>
                <a:gd name="T44" fmla="*/ 409 w 630"/>
                <a:gd name="T45" fmla="*/ 496 h 496"/>
                <a:gd name="T46" fmla="*/ 256 w 630"/>
                <a:gd name="T47" fmla="*/ 496 h 496"/>
                <a:gd name="T48" fmla="*/ 256 w 630"/>
                <a:gd name="T4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0" h="496">
                  <a:moveTo>
                    <a:pt x="256" y="496"/>
                  </a:moveTo>
                  <a:cubicBezTo>
                    <a:pt x="181" y="496"/>
                    <a:pt x="106" y="496"/>
                    <a:pt x="32" y="495"/>
                  </a:cubicBezTo>
                  <a:cubicBezTo>
                    <a:pt x="2" y="495"/>
                    <a:pt x="2" y="495"/>
                    <a:pt x="2" y="465"/>
                  </a:cubicBezTo>
                  <a:cubicBezTo>
                    <a:pt x="2" y="444"/>
                    <a:pt x="3" y="422"/>
                    <a:pt x="2" y="401"/>
                  </a:cubicBezTo>
                  <a:cubicBezTo>
                    <a:pt x="0" y="382"/>
                    <a:pt x="8" y="375"/>
                    <a:pt x="27" y="376"/>
                  </a:cubicBezTo>
                  <a:cubicBezTo>
                    <a:pt x="102" y="376"/>
                    <a:pt x="178" y="376"/>
                    <a:pt x="253" y="376"/>
                  </a:cubicBezTo>
                  <a:cubicBezTo>
                    <a:pt x="310" y="376"/>
                    <a:pt x="367" y="376"/>
                    <a:pt x="425" y="376"/>
                  </a:cubicBezTo>
                  <a:cubicBezTo>
                    <a:pt x="435" y="376"/>
                    <a:pt x="445" y="376"/>
                    <a:pt x="455" y="375"/>
                  </a:cubicBezTo>
                  <a:cubicBezTo>
                    <a:pt x="496" y="370"/>
                    <a:pt x="509" y="356"/>
                    <a:pt x="509" y="314"/>
                  </a:cubicBezTo>
                  <a:cubicBezTo>
                    <a:pt x="509" y="290"/>
                    <a:pt x="509" y="266"/>
                    <a:pt x="509" y="242"/>
                  </a:cubicBezTo>
                  <a:cubicBezTo>
                    <a:pt x="509" y="231"/>
                    <a:pt x="506" y="224"/>
                    <a:pt x="493" y="225"/>
                  </a:cubicBezTo>
                  <a:cubicBezTo>
                    <a:pt x="481" y="225"/>
                    <a:pt x="479" y="231"/>
                    <a:pt x="479" y="241"/>
                  </a:cubicBezTo>
                  <a:cubicBezTo>
                    <a:pt x="480" y="268"/>
                    <a:pt x="479" y="295"/>
                    <a:pt x="479" y="321"/>
                  </a:cubicBezTo>
                  <a:cubicBezTo>
                    <a:pt x="480" y="335"/>
                    <a:pt x="474" y="340"/>
                    <a:pt x="460" y="340"/>
                  </a:cubicBezTo>
                  <a:cubicBezTo>
                    <a:pt x="447" y="340"/>
                    <a:pt x="441" y="336"/>
                    <a:pt x="441" y="322"/>
                  </a:cubicBezTo>
                  <a:cubicBezTo>
                    <a:pt x="441" y="221"/>
                    <a:pt x="441" y="121"/>
                    <a:pt x="441" y="20"/>
                  </a:cubicBezTo>
                  <a:cubicBezTo>
                    <a:pt x="441" y="8"/>
                    <a:pt x="445" y="0"/>
                    <a:pt x="459" y="4"/>
                  </a:cubicBezTo>
                  <a:cubicBezTo>
                    <a:pt x="515" y="20"/>
                    <a:pt x="568" y="43"/>
                    <a:pt x="603" y="94"/>
                  </a:cubicBezTo>
                  <a:cubicBezTo>
                    <a:pt x="623" y="124"/>
                    <a:pt x="630" y="158"/>
                    <a:pt x="630" y="193"/>
                  </a:cubicBezTo>
                  <a:cubicBezTo>
                    <a:pt x="630" y="253"/>
                    <a:pt x="630" y="313"/>
                    <a:pt x="630" y="372"/>
                  </a:cubicBezTo>
                  <a:cubicBezTo>
                    <a:pt x="630" y="434"/>
                    <a:pt x="593" y="476"/>
                    <a:pt x="533" y="489"/>
                  </a:cubicBezTo>
                  <a:cubicBezTo>
                    <a:pt x="498" y="496"/>
                    <a:pt x="463" y="496"/>
                    <a:pt x="427" y="496"/>
                  </a:cubicBezTo>
                  <a:cubicBezTo>
                    <a:pt x="421" y="496"/>
                    <a:pt x="415" y="496"/>
                    <a:pt x="409" y="496"/>
                  </a:cubicBezTo>
                  <a:cubicBezTo>
                    <a:pt x="358" y="496"/>
                    <a:pt x="307" y="496"/>
                    <a:pt x="256" y="496"/>
                  </a:cubicBezTo>
                  <a:cubicBezTo>
                    <a:pt x="256" y="496"/>
                    <a:pt x="256" y="496"/>
                    <a:pt x="256" y="4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3CDD646-743F-43ED-8E8E-6519AAB13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4538" y="5654675"/>
              <a:ext cx="906463" cy="1355725"/>
            </a:xfrm>
            <a:custGeom>
              <a:avLst/>
              <a:gdLst>
                <a:gd name="T0" fmla="*/ 7 w 240"/>
                <a:gd name="T1" fmla="*/ 180 h 359"/>
                <a:gd name="T2" fmla="*/ 7 w 240"/>
                <a:gd name="T3" fmla="*/ 36 h 359"/>
                <a:gd name="T4" fmla="*/ 16 w 240"/>
                <a:gd name="T5" fmla="*/ 7 h 359"/>
                <a:gd name="T6" fmla="*/ 63 w 240"/>
                <a:gd name="T7" fmla="*/ 15 h 359"/>
                <a:gd name="T8" fmla="*/ 129 w 240"/>
                <a:gd name="T9" fmla="*/ 46 h 359"/>
                <a:gd name="T10" fmla="*/ 198 w 240"/>
                <a:gd name="T11" fmla="*/ 19 h 359"/>
                <a:gd name="T12" fmla="*/ 229 w 240"/>
                <a:gd name="T13" fmla="*/ 13 h 359"/>
                <a:gd name="T14" fmla="*/ 237 w 240"/>
                <a:gd name="T15" fmla="*/ 36 h 359"/>
                <a:gd name="T16" fmla="*/ 238 w 240"/>
                <a:gd name="T17" fmla="*/ 335 h 359"/>
                <a:gd name="T18" fmla="*/ 215 w 240"/>
                <a:gd name="T19" fmla="*/ 358 h 359"/>
                <a:gd name="T20" fmla="*/ 29 w 240"/>
                <a:gd name="T21" fmla="*/ 358 h 359"/>
                <a:gd name="T22" fmla="*/ 7 w 240"/>
                <a:gd name="T23" fmla="*/ 336 h 359"/>
                <a:gd name="T24" fmla="*/ 7 w 240"/>
                <a:gd name="T25" fmla="*/ 18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359">
                  <a:moveTo>
                    <a:pt x="7" y="180"/>
                  </a:moveTo>
                  <a:cubicBezTo>
                    <a:pt x="7" y="132"/>
                    <a:pt x="6" y="84"/>
                    <a:pt x="7" y="36"/>
                  </a:cubicBezTo>
                  <a:cubicBezTo>
                    <a:pt x="7" y="26"/>
                    <a:pt x="0" y="10"/>
                    <a:pt x="16" y="7"/>
                  </a:cubicBezTo>
                  <a:cubicBezTo>
                    <a:pt x="31" y="4"/>
                    <a:pt x="49" y="0"/>
                    <a:pt x="63" y="15"/>
                  </a:cubicBezTo>
                  <a:cubicBezTo>
                    <a:pt x="81" y="34"/>
                    <a:pt x="103" y="45"/>
                    <a:pt x="129" y="46"/>
                  </a:cubicBezTo>
                  <a:cubicBezTo>
                    <a:pt x="156" y="46"/>
                    <a:pt x="180" y="39"/>
                    <a:pt x="198" y="19"/>
                  </a:cubicBezTo>
                  <a:cubicBezTo>
                    <a:pt x="208" y="9"/>
                    <a:pt x="218" y="10"/>
                    <a:pt x="229" y="13"/>
                  </a:cubicBezTo>
                  <a:cubicBezTo>
                    <a:pt x="240" y="17"/>
                    <a:pt x="237" y="27"/>
                    <a:pt x="237" y="36"/>
                  </a:cubicBezTo>
                  <a:cubicBezTo>
                    <a:pt x="238" y="136"/>
                    <a:pt x="237" y="236"/>
                    <a:pt x="238" y="335"/>
                  </a:cubicBezTo>
                  <a:cubicBezTo>
                    <a:pt x="238" y="353"/>
                    <a:pt x="232" y="359"/>
                    <a:pt x="215" y="358"/>
                  </a:cubicBezTo>
                  <a:cubicBezTo>
                    <a:pt x="153" y="358"/>
                    <a:pt x="91" y="358"/>
                    <a:pt x="29" y="358"/>
                  </a:cubicBezTo>
                  <a:cubicBezTo>
                    <a:pt x="12" y="359"/>
                    <a:pt x="6" y="353"/>
                    <a:pt x="7" y="336"/>
                  </a:cubicBezTo>
                  <a:cubicBezTo>
                    <a:pt x="7" y="284"/>
                    <a:pt x="7" y="232"/>
                    <a:pt x="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9B5B98D-7C0A-42DF-9320-A9A86391C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56138" y="5673725"/>
              <a:ext cx="1317625" cy="1336675"/>
            </a:xfrm>
            <a:custGeom>
              <a:avLst/>
              <a:gdLst>
                <a:gd name="T0" fmla="*/ 348 w 349"/>
                <a:gd name="T1" fmla="*/ 175 h 354"/>
                <a:gd name="T2" fmla="*/ 349 w 349"/>
                <a:gd name="T3" fmla="*/ 331 h 354"/>
                <a:gd name="T4" fmla="*/ 325 w 349"/>
                <a:gd name="T5" fmla="*/ 354 h 354"/>
                <a:gd name="T6" fmla="*/ 299 w 349"/>
                <a:gd name="T7" fmla="*/ 330 h 354"/>
                <a:gd name="T8" fmla="*/ 299 w 349"/>
                <a:gd name="T9" fmla="*/ 153 h 354"/>
                <a:gd name="T10" fmla="*/ 267 w 349"/>
                <a:gd name="T11" fmla="*/ 121 h 354"/>
                <a:gd name="T12" fmla="*/ 27 w 349"/>
                <a:gd name="T13" fmla="*/ 122 h 354"/>
                <a:gd name="T14" fmla="*/ 2 w 349"/>
                <a:gd name="T15" fmla="*/ 97 h 354"/>
                <a:gd name="T16" fmla="*/ 2 w 349"/>
                <a:gd name="T17" fmla="*/ 23 h 354"/>
                <a:gd name="T18" fmla="*/ 23 w 349"/>
                <a:gd name="T19" fmla="*/ 0 h 354"/>
                <a:gd name="T20" fmla="*/ 331 w 349"/>
                <a:gd name="T21" fmla="*/ 0 h 354"/>
                <a:gd name="T22" fmla="*/ 348 w 349"/>
                <a:gd name="T23" fmla="*/ 19 h 354"/>
                <a:gd name="T24" fmla="*/ 348 w 349"/>
                <a:gd name="T25" fmla="*/ 1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354">
                  <a:moveTo>
                    <a:pt x="348" y="175"/>
                  </a:moveTo>
                  <a:cubicBezTo>
                    <a:pt x="348" y="227"/>
                    <a:pt x="348" y="279"/>
                    <a:pt x="349" y="331"/>
                  </a:cubicBezTo>
                  <a:cubicBezTo>
                    <a:pt x="349" y="349"/>
                    <a:pt x="342" y="354"/>
                    <a:pt x="325" y="354"/>
                  </a:cubicBezTo>
                  <a:cubicBezTo>
                    <a:pt x="308" y="354"/>
                    <a:pt x="299" y="350"/>
                    <a:pt x="299" y="330"/>
                  </a:cubicBezTo>
                  <a:cubicBezTo>
                    <a:pt x="300" y="271"/>
                    <a:pt x="299" y="212"/>
                    <a:pt x="299" y="153"/>
                  </a:cubicBezTo>
                  <a:cubicBezTo>
                    <a:pt x="299" y="121"/>
                    <a:pt x="299" y="121"/>
                    <a:pt x="267" y="121"/>
                  </a:cubicBezTo>
                  <a:cubicBezTo>
                    <a:pt x="187" y="121"/>
                    <a:pt x="107" y="121"/>
                    <a:pt x="27" y="122"/>
                  </a:cubicBezTo>
                  <a:cubicBezTo>
                    <a:pt x="9" y="122"/>
                    <a:pt x="0" y="116"/>
                    <a:pt x="2" y="97"/>
                  </a:cubicBezTo>
                  <a:cubicBezTo>
                    <a:pt x="3" y="72"/>
                    <a:pt x="3" y="47"/>
                    <a:pt x="2" y="23"/>
                  </a:cubicBezTo>
                  <a:cubicBezTo>
                    <a:pt x="1" y="7"/>
                    <a:pt x="6" y="0"/>
                    <a:pt x="23" y="0"/>
                  </a:cubicBezTo>
                  <a:cubicBezTo>
                    <a:pt x="126" y="0"/>
                    <a:pt x="228" y="0"/>
                    <a:pt x="331" y="0"/>
                  </a:cubicBezTo>
                  <a:cubicBezTo>
                    <a:pt x="346" y="0"/>
                    <a:pt x="349" y="6"/>
                    <a:pt x="348" y="19"/>
                  </a:cubicBezTo>
                  <a:cubicBezTo>
                    <a:pt x="348" y="71"/>
                    <a:pt x="348" y="123"/>
                    <a:pt x="348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B0386848-23C3-41C5-A19A-11FD416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50" y="4873625"/>
              <a:ext cx="1201738" cy="804863"/>
            </a:xfrm>
            <a:custGeom>
              <a:avLst/>
              <a:gdLst>
                <a:gd name="T0" fmla="*/ 159 w 318"/>
                <a:gd name="T1" fmla="*/ 0 h 213"/>
                <a:gd name="T2" fmla="*/ 297 w 318"/>
                <a:gd name="T3" fmla="*/ 0 h 213"/>
                <a:gd name="T4" fmla="*/ 317 w 318"/>
                <a:gd name="T5" fmla="*/ 20 h 213"/>
                <a:gd name="T6" fmla="*/ 196 w 318"/>
                <a:gd name="T7" fmla="*/ 195 h 213"/>
                <a:gd name="T8" fmla="*/ 26 w 318"/>
                <a:gd name="T9" fmla="*/ 122 h 213"/>
                <a:gd name="T10" fmla="*/ 0 w 318"/>
                <a:gd name="T11" fmla="*/ 21 h 213"/>
                <a:gd name="T12" fmla="*/ 21 w 318"/>
                <a:gd name="T13" fmla="*/ 0 h 213"/>
                <a:gd name="T14" fmla="*/ 159 w 318"/>
                <a:gd name="T15" fmla="*/ 0 h 213"/>
                <a:gd name="T16" fmla="*/ 159 w 318"/>
                <a:gd name="T1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13">
                  <a:moveTo>
                    <a:pt x="159" y="0"/>
                  </a:moveTo>
                  <a:cubicBezTo>
                    <a:pt x="205" y="0"/>
                    <a:pt x="251" y="0"/>
                    <a:pt x="297" y="0"/>
                  </a:cubicBezTo>
                  <a:cubicBezTo>
                    <a:pt x="311" y="0"/>
                    <a:pt x="318" y="6"/>
                    <a:pt x="317" y="20"/>
                  </a:cubicBezTo>
                  <a:cubicBezTo>
                    <a:pt x="314" y="96"/>
                    <a:pt x="275" y="172"/>
                    <a:pt x="196" y="195"/>
                  </a:cubicBezTo>
                  <a:cubicBezTo>
                    <a:pt x="133" y="213"/>
                    <a:pt x="63" y="184"/>
                    <a:pt x="26" y="122"/>
                  </a:cubicBezTo>
                  <a:cubicBezTo>
                    <a:pt x="8" y="91"/>
                    <a:pt x="0" y="57"/>
                    <a:pt x="0" y="21"/>
                  </a:cubicBezTo>
                  <a:cubicBezTo>
                    <a:pt x="0" y="6"/>
                    <a:pt x="6" y="0"/>
                    <a:pt x="21" y="0"/>
                  </a:cubicBezTo>
                  <a:cubicBezTo>
                    <a:pt x="67" y="0"/>
                    <a:pt x="113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42A76B7-DF39-413D-9692-7C7BCE08A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5550" y="4119562"/>
              <a:ext cx="1533525" cy="687388"/>
            </a:xfrm>
            <a:custGeom>
              <a:avLst/>
              <a:gdLst>
                <a:gd name="T0" fmla="*/ 205 w 406"/>
                <a:gd name="T1" fmla="*/ 182 h 182"/>
                <a:gd name="T2" fmla="*/ 31 w 406"/>
                <a:gd name="T3" fmla="*/ 182 h 182"/>
                <a:gd name="T4" fmla="*/ 1 w 406"/>
                <a:gd name="T5" fmla="*/ 163 h 182"/>
                <a:gd name="T6" fmla="*/ 33 w 406"/>
                <a:gd name="T7" fmla="*/ 140 h 182"/>
                <a:gd name="T8" fmla="*/ 81 w 406"/>
                <a:gd name="T9" fmla="*/ 141 h 182"/>
                <a:gd name="T10" fmla="*/ 99 w 406"/>
                <a:gd name="T11" fmla="*/ 125 h 182"/>
                <a:gd name="T12" fmla="*/ 235 w 406"/>
                <a:gd name="T13" fmla="*/ 5 h 182"/>
                <a:gd name="T14" fmla="*/ 320 w 406"/>
                <a:gd name="T15" fmla="*/ 11 h 182"/>
                <a:gd name="T16" fmla="*/ 404 w 406"/>
                <a:gd name="T17" fmla="*/ 122 h 182"/>
                <a:gd name="T18" fmla="*/ 404 w 406"/>
                <a:gd name="T19" fmla="*/ 162 h 182"/>
                <a:gd name="T20" fmla="*/ 383 w 406"/>
                <a:gd name="T21" fmla="*/ 182 h 182"/>
                <a:gd name="T22" fmla="*/ 205 w 406"/>
                <a:gd name="T2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6" h="182">
                  <a:moveTo>
                    <a:pt x="205" y="182"/>
                  </a:moveTo>
                  <a:cubicBezTo>
                    <a:pt x="147" y="182"/>
                    <a:pt x="89" y="182"/>
                    <a:pt x="31" y="182"/>
                  </a:cubicBezTo>
                  <a:cubicBezTo>
                    <a:pt x="18" y="182"/>
                    <a:pt x="3" y="182"/>
                    <a:pt x="1" y="163"/>
                  </a:cubicBezTo>
                  <a:cubicBezTo>
                    <a:pt x="0" y="150"/>
                    <a:pt x="14" y="140"/>
                    <a:pt x="33" y="140"/>
                  </a:cubicBezTo>
                  <a:cubicBezTo>
                    <a:pt x="49" y="140"/>
                    <a:pt x="65" y="140"/>
                    <a:pt x="81" y="141"/>
                  </a:cubicBezTo>
                  <a:cubicBezTo>
                    <a:pt x="92" y="141"/>
                    <a:pt x="97" y="137"/>
                    <a:pt x="99" y="125"/>
                  </a:cubicBezTo>
                  <a:cubicBezTo>
                    <a:pt x="109" y="45"/>
                    <a:pt x="155" y="4"/>
                    <a:pt x="235" y="5"/>
                  </a:cubicBezTo>
                  <a:cubicBezTo>
                    <a:pt x="264" y="5"/>
                    <a:pt x="292" y="0"/>
                    <a:pt x="320" y="11"/>
                  </a:cubicBezTo>
                  <a:cubicBezTo>
                    <a:pt x="368" y="28"/>
                    <a:pt x="401" y="71"/>
                    <a:pt x="404" y="122"/>
                  </a:cubicBezTo>
                  <a:cubicBezTo>
                    <a:pt x="404" y="135"/>
                    <a:pt x="403" y="149"/>
                    <a:pt x="404" y="162"/>
                  </a:cubicBezTo>
                  <a:cubicBezTo>
                    <a:pt x="406" y="178"/>
                    <a:pt x="398" y="182"/>
                    <a:pt x="383" y="182"/>
                  </a:cubicBezTo>
                  <a:cubicBezTo>
                    <a:pt x="324" y="182"/>
                    <a:pt x="264" y="182"/>
                    <a:pt x="205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0B508F30-13EB-4BB5-B664-04BED3DF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27425" y="7662863"/>
              <a:ext cx="1371600" cy="444500"/>
            </a:xfrm>
            <a:custGeom>
              <a:avLst/>
              <a:gdLst>
                <a:gd name="T0" fmla="*/ 185 w 363"/>
                <a:gd name="T1" fmla="*/ 0 h 118"/>
                <a:gd name="T2" fmla="*/ 347 w 363"/>
                <a:gd name="T3" fmla="*/ 0 h 118"/>
                <a:gd name="T4" fmla="*/ 362 w 363"/>
                <a:gd name="T5" fmla="*/ 16 h 118"/>
                <a:gd name="T6" fmla="*/ 362 w 363"/>
                <a:gd name="T7" fmla="*/ 98 h 118"/>
                <a:gd name="T8" fmla="*/ 343 w 363"/>
                <a:gd name="T9" fmla="*/ 118 h 118"/>
                <a:gd name="T10" fmla="*/ 20 w 363"/>
                <a:gd name="T11" fmla="*/ 118 h 118"/>
                <a:gd name="T12" fmla="*/ 0 w 363"/>
                <a:gd name="T13" fmla="*/ 97 h 118"/>
                <a:gd name="T14" fmla="*/ 0 w 363"/>
                <a:gd name="T15" fmla="*/ 21 h 118"/>
                <a:gd name="T16" fmla="*/ 21 w 363"/>
                <a:gd name="T17" fmla="*/ 0 h 118"/>
                <a:gd name="T18" fmla="*/ 185 w 363"/>
                <a:gd name="T19" fmla="*/ 0 h 118"/>
                <a:gd name="T20" fmla="*/ 185 w 363"/>
                <a:gd name="T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118">
                  <a:moveTo>
                    <a:pt x="185" y="0"/>
                  </a:moveTo>
                  <a:cubicBezTo>
                    <a:pt x="239" y="0"/>
                    <a:pt x="293" y="1"/>
                    <a:pt x="347" y="0"/>
                  </a:cubicBezTo>
                  <a:cubicBezTo>
                    <a:pt x="360" y="0"/>
                    <a:pt x="363" y="3"/>
                    <a:pt x="362" y="16"/>
                  </a:cubicBezTo>
                  <a:cubicBezTo>
                    <a:pt x="361" y="44"/>
                    <a:pt x="361" y="71"/>
                    <a:pt x="362" y="98"/>
                  </a:cubicBezTo>
                  <a:cubicBezTo>
                    <a:pt x="362" y="112"/>
                    <a:pt x="357" y="118"/>
                    <a:pt x="343" y="118"/>
                  </a:cubicBezTo>
                  <a:cubicBezTo>
                    <a:pt x="235" y="117"/>
                    <a:pt x="127" y="117"/>
                    <a:pt x="20" y="118"/>
                  </a:cubicBezTo>
                  <a:cubicBezTo>
                    <a:pt x="5" y="118"/>
                    <a:pt x="0" y="111"/>
                    <a:pt x="0" y="97"/>
                  </a:cubicBezTo>
                  <a:cubicBezTo>
                    <a:pt x="0" y="71"/>
                    <a:pt x="1" y="46"/>
                    <a:pt x="0" y="21"/>
                  </a:cubicBezTo>
                  <a:cubicBezTo>
                    <a:pt x="0" y="6"/>
                    <a:pt x="6" y="0"/>
                    <a:pt x="21" y="0"/>
                  </a:cubicBezTo>
                  <a:cubicBezTo>
                    <a:pt x="76" y="1"/>
                    <a:pt x="130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45C4AB2D-A6D2-4109-9BBE-FB8380CF5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83175" y="5564188"/>
              <a:ext cx="514350" cy="1411288"/>
            </a:xfrm>
            <a:custGeom>
              <a:avLst/>
              <a:gdLst>
                <a:gd name="T0" fmla="*/ 46 w 136"/>
                <a:gd name="T1" fmla="*/ 126 h 374"/>
                <a:gd name="T2" fmla="*/ 46 w 136"/>
                <a:gd name="T3" fmla="*/ 20 h 374"/>
                <a:gd name="T4" fmla="*/ 66 w 136"/>
                <a:gd name="T5" fmla="*/ 1 h 374"/>
                <a:gd name="T6" fmla="*/ 89 w 136"/>
                <a:gd name="T7" fmla="*/ 20 h 374"/>
                <a:gd name="T8" fmla="*/ 88 w 136"/>
                <a:gd name="T9" fmla="*/ 192 h 374"/>
                <a:gd name="T10" fmla="*/ 88 w 136"/>
                <a:gd name="T11" fmla="*/ 222 h 374"/>
                <a:gd name="T12" fmla="*/ 105 w 136"/>
                <a:gd name="T13" fmla="*/ 259 h 374"/>
                <a:gd name="T14" fmla="*/ 124 w 136"/>
                <a:gd name="T15" fmla="*/ 332 h 374"/>
                <a:gd name="T16" fmla="*/ 51 w 136"/>
                <a:gd name="T17" fmla="*/ 367 h 374"/>
                <a:gd name="T18" fmla="*/ 6 w 136"/>
                <a:gd name="T19" fmla="*/ 318 h 374"/>
                <a:gd name="T20" fmla="*/ 27 w 136"/>
                <a:gd name="T21" fmla="*/ 260 h 374"/>
                <a:gd name="T22" fmla="*/ 46 w 136"/>
                <a:gd name="T23" fmla="*/ 220 h 374"/>
                <a:gd name="T24" fmla="*/ 47 w 136"/>
                <a:gd name="T25" fmla="*/ 172 h 374"/>
                <a:gd name="T26" fmla="*/ 47 w 136"/>
                <a:gd name="T27" fmla="*/ 126 h 374"/>
                <a:gd name="T28" fmla="*/ 46 w 136"/>
                <a:gd name="T29" fmla="*/ 12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374">
                  <a:moveTo>
                    <a:pt x="46" y="126"/>
                  </a:moveTo>
                  <a:cubicBezTo>
                    <a:pt x="46" y="90"/>
                    <a:pt x="47" y="55"/>
                    <a:pt x="46" y="20"/>
                  </a:cubicBezTo>
                  <a:cubicBezTo>
                    <a:pt x="46" y="4"/>
                    <a:pt x="52" y="0"/>
                    <a:pt x="66" y="1"/>
                  </a:cubicBezTo>
                  <a:cubicBezTo>
                    <a:pt x="80" y="1"/>
                    <a:pt x="89" y="4"/>
                    <a:pt x="89" y="20"/>
                  </a:cubicBezTo>
                  <a:cubicBezTo>
                    <a:pt x="88" y="78"/>
                    <a:pt x="88" y="135"/>
                    <a:pt x="88" y="192"/>
                  </a:cubicBezTo>
                  <a:cubicBezTo>
                    <a:pt x="88" y="202"/>
                    <a:pt x="89" y="212"/>
                    <a:pt x="88" y="222"/>
                  </a:cubicBezTo>
                  <a:cubicBezTo>
                    <a:pt x="87" y="238"/>
                    <a:pt x="92" y="249"/>
                    <a:pt x="105" y="259"/>
                  </a:cubicBezTo>
                  <a:cubicBezTo>
                    <a:pt x="129" y="276"/>
                    <a:pt x="136" y="308"/>
                    <a:pt x="124" y="332"/>
                  </a:cubicBezTo>
                  <a:cubicBezTo>
                    <a:pt x="109" y="361"/>
                    <a:pt x="81" y="374"/>
                    <a:pt x="51" y="367"/>
                  </a:cubicBezTo>
                  <a:cubicBezTo>
                    <a:pt x="24" y="361"/>
                    <a:pt x="11" y="342"/>
                    <a:pt x="6" y="318"/>
                  </a:cubicBezTo>
                  <a:cubicBezTo>
                    <a:pt x="0" y="295"/>
                    <a:pt x="8" y="274"/>
                    <a:pt x="27" y="260"/>
                  </a:cubicBezTo>
                  <a:cubicBezTo>
                    <a:pt x="43" y="249"/>
                    <a:pt x="47" y="236"/>
                    <a:pt x="46" y="220"/>
                  </a:cubicBezTo>
                  <a:cubicBezTo>
                    <a:pt x="46" y="204"/>
                    <a:pt x="47" y="188"/>
                    <a:pt x="47" y="172"/>
                  </a:cubicBezTo>
                  <a:cubicBezTo>
                    <a:pt x="47" y="156"/>
                    <a:pt x="47" y="141"/>
                    <a:pt x="47" y="126"/>
                  </a:cubicBezTo>
                  <a:cubicBezTo>
                    <a:pt x="47" y="126"/>
                    <a:pt x="47" y="126"/>
                    <a:pt x="46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5F73A95-6122-4B14-A288-732ED452F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91113" y="4267200"/>
              <a:ext cx="495300" cy="693738"/>
            </a:xfrm>
            <a:custGeom>
              <a:avLst/>
              <a:gdLst>
                <a:gd name="T0" fmla="*/ 131 w 131"/>
                <a:gd name="T1" fmla="*/ 74 h 184"/>
                <a:gd name="T2" fmla="*/ 102 w 131"/>
                <a:gd name="T3" fmla="*/ 121 h 184"/>
                <a:gd name="T4" fmla="*/ 91 w 131"/>
                <a:gd name="T5" fmla="*/ 161 h 184"/>
                <a:gd name="T6" fmla="*/ 71 w 131"/>
                <a:gd name="T7" fmla="*/ 183 h 184"/>
                <a:gd name="T8" fmla="*/ 49 w 131"/>
                <a:gd name="T9" fmla="*/ 161 h 184"/>
                <a:gd name="T10" fmla="*/ 27 w 131"/>
                <a:gd name="T11" fmla="*/ 113 h 184"/>
                <a:gd name="T12" fmla="*/ 13 w 131"/>
                <a:gd name="T13" fmla="*/ 39 h 184"/>
                <a:gd name="T14" fmla="*/ 82 w 131"/>
                <a:gd name="T15" fmla="*/ 7 h 184"/>
                <a:gd name="T16" fmla="*/ 131 w 131"/>
                <a:gd name="T17" fmla="*/ 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84">
                  <a:moveTo>
                    <a:pt x="131" y="74"/>
                  </a:moveTo>
                  <a:cubicBezTo>
                    <a:pt x="128" y="90"/>
                    <a:pt x="123" y="110"/>
                    <a:pt x="102" y="121"/>
                  </a:cubicBezTo>
                  <a:cubicBezTo>
                    <a:pt x="85" y="130"/>
                    <a:pt x="91" y="147"/>
                    <a:pt x="91" y="161"/>
                  </a:cubicBezTo>
                  <a:cubicBezTo>
                    <a:pt x="90" y="175"/>
                    <a:pt x="88" y="183"/>
                    <a:pt x="71" y="183"/>
                  </a:cubicBezTo>
                  <a:cubicBezTo>
                    <a:pt x="54" y="184"/>
                    <a:pt x="46" y="179"/>
                    <a:pt x="49" y="161"/>
                  </a:cubicBezTo>
                  <a:cubicBezTo>
                    <a:pt x="52" y="141"/>
                    <a:pt x="46" y="126"/>
                    <a:pt x="27" y="113"/>
                  </a:cubicBezTo>
                  <a:cubicBezTo>
                    <a:pt x="4" y="98"/>
                    <a:pt x="0" y="64"/>
                    <a:pt x="13" y="39"/>
                  </a:cubicBezTo>
                  <a:cubicBezTo>
                    <a:pt x="27" y="14"/>
                    <a:pt x="55" y="0"/>
                    <a:pt x="82" y="7"/>
                  </a:cubicBezTo>
                  <a:cubicBezTo>
                    <a:pt x="113" y="15"/>
                    <a:pt x="131" y="38"/>
                    <a:pt x="131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B8E5C97-3E60-4CC7-B58D-CDF9D1D29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14913" y="4991100"/>
              <a:ext cx="358775" cy="554038"/>
            </a:xfrm>
            <a:custGeom>
              <a:avLst/>
              <a:gdLst>
                <a:gd name="T0" fmla="*/ 2 w 95"/>
                <a:gd name="T1" fmla="*/ 69 h 147"/>
                <a:gd name="T2" fmla="*/ 1 w 95"/>
                <a:gd name="T3" fmla="*/ 23 h 147"/>
                <a:gd name="T4" fmla="*/ 24 w 95"/>
                <a:gd name="T5" fmla="*/ 1 h 147"/>
                <a:gd name="T6" fmla="*/ 26 w 95"/>
                <a:gd name="T7" fmla="*/ 1 h 147"/>
                <a:gd name="T8" fmla="*/ 95 w 95"/>
                <a:gd name="T9" fmla="*/ 70 h 147"/>
                <a:gd name="T10" fmla="*/ 16 w 95"/>
                <a:gd name="T11" fmla="*/ 138 h 147"/>
                <a:gd name="T12" fmla="*/ 2 w 95"/>
                <a:gd name="T13" fmla="*/ 121 h 147"/>
                <a:gd name="T14" fmla="*/ 2 w 95"/>
                <a:gd name="T15" fmla="*/ 69 h 147"/>
                <a:gd name="T16" fmla="*/ 2 w 95"/>
                <a:gd name="T17" fmla="*/ 6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47">
                  <a:moveTo>
                    <a:pt x="2" y="69"/>
                  </a:moveTo>
                  <a:cubicBezTo>
                    <a:pt x="2" y="53"/>
                    <a:pt x="2" y="38"/>
                    <a:pt x="1" y="23"/>
                  </a:cubicBezTo>
                  <a:cubicBezTo>
                    <a:pt x="0" y="6"/>
                    <a:pt x="8" y="0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89" y="0"/>
                    <a:pt x="95" y="6"/>
                    <a:pt x="95" y="70"/>
                  </a:cubicBezTo>
                  <a:cubicBezTo>
                    <a:pt x="95" y="134"/>
                    <a:pt x="80" y="147"/>
                    <a:pt x="16" y="138"/>
                  </a:cubicBezTo>
                  <a:cubicBezTo>
                    <a:pt x="4" y="137"/>
                    <a:pt x="2" y="130"/>
                    <a:pt x="2" y="121"/>
                  </a:cubicBezTo>
                  <a:cubicBezTo>
                    <a:pt x="2" y="103"/>
                    <a:pt x="2" y="86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43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1F386DA2-89A4-4D9E-9D12-457A0152FF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37456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rgbClr val="374562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  <p:sp>
        <p:nvSpPr>
          <p:cNvPr id="19" name="Rectángulo 11">
            <a:extLst>
              <a:ext uri="{FF2B5EF4-FFF2-40B4-BE49-F238E27FC236}">
                <a16:creationId xmlns:a16="http://schemas.microsoft.com/office/drawing/2014/main" id="{99C49AF0-0DD6-4165-817E-6349E3DD7BFE}"/>
              </a:ext>
            </a:extLst>
          </p:cNvPr>
          <p:cNvSpPr/>
          <p:nvPr/>
        </p:nvSpPr>
        <p:spPr>
          <a:xfrm rot="5400000" flipH="1">
            <a:off x="6039714" y="3643602"/>
            <a:ext cx="400900" cy="610946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EF716920-A793-44E6-AAAE-D3029B406E04}"/>
              </a:ext>
            </a:extLst>
          </p:cNvPr>
          <p:cNvSpPr/>
          <p:nvPr/>
        </p:nvSpPr>
        <p:spPr>
          <a:xfrm rot="5400000" flipH="1">
            <a:off x="6039714" y="-2899564"/>
            <a:ext cx="400900" cy="610946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Rectángulo 37">
            <a:extLst>
              <a:ext uri="{FF2B5EF4-FFF2-40B4-BE49-F238E27FC236}">
                <a16:creationId xmlns:a16="http://schemas.microsoft.com/office/drawing/2014/main" id="{4BF35F58-A3C8-4037-90DD-5EDD83CE1274}"/>
              </a:ext>
            </a:extLst>
          </p:cNvPr>
          <p:cNvSpPr/>
          <p:nvPr/>
        </p:nvSpPr>
        <p:spPr>
          <a:xfrm flipH="1">
            <a:off x="11224812" y="2999543"/>
            <a:ext cx="967188" cy="858914"/>
          </a:xfrm>
          <a:prstGeom prst="rect">
            <a:avLst/>
          </a:prstGeom>
          <a:solidFill>
            <a:srgbClr val="F86F5C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Rectángulo 37">
            <a:extLst>
              <a:ext uri="{FF2B5EF4-FFF2-40B4-BE49-F238E27FC236}">
                <a16:creationId xmlns:a16="http://schemas.microsoft.com/office/drawing/2014/main" id="{121880EE-4234-401B-BB9A-A24E2909EF77}"/>
              </a:ext>
            </a:extLst>
          </p:cNvPr>
          <p:cNvSpPr/>
          <p:nvPr/>
        </p:nvSpPr>
        <p:spPr>
          <a:xfrm flipH="1">
            <a:off x="10135" y="2725393"/>
            <a:ext cx="967188" cy="858914"/>
          </a:xfrm>
          <a:prstGeom prst="rect">
            <a:avLst/>
          </a:prstGeom>
          <a:solidFill>
            <a:srgbClr val="F86F5C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obotic arm in assembly manufacturing factory - ingenieria industrial fotografías e imágenes de stock">
            <a:extLst>
              <a:ext uri="{FF2B5EF4-FFF2-40B4-BE49-F238E27FC236}">
                <a16:creationId xmlns:a16="http://schemas.microsoft.com/office/drawing/2014/main" id="{9AA21073-EAD5-4104-8B71-0AE81B75D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233" y="252049"/>
            <a:ext cx="11661821" cy="66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23DCB4C-B44A-4E10-8E2D-B48751D6DA2C}"/>
              </a:ext>
            </a:extLst>
          </p:cNvPr>
          <p:cNvSpPr>
            <a:spLocks noEditPoints="1"/>
          </p:cNvSpPr>
          <p:nvPr/>
        </p:nvSpPr>
        <p:spPr bwMode="auto">
          <a:xfrm>
            <a:off x="5046663" y="925513"/>
            <a:ext cx="2346325" cy="2336800"/>
          </a:xfrm>
          <a:custGeom>
            <a:avLst/>
            <a:gdLst>
              <a:gd name="T0" fmla="*/ 297 w 298"/>
              <a:gd name="T1" fmla="*/ 150 h 297"/>
              <a:gd name="T2" fmla="*/ 148 w 298"/>
              <a:gd name="T3" fmla="*/ 297 h 297"/>
              <a:gd name="T4" fmla="*/ 2 w 298"/>
              <a:gd name="T5" fmla="*/ 147 h 297"/>
              <a:gd name="T6" fmla="*/ 149 w 298"/>
              <a:gd name="T7" fmla="*/ 1 h 297"/>
              <a:gd name="T8" fmla="*/ 297 w 298"/>
              <a:gd name="T9" fmla="*/ 150 h 297"/>
              <a:gd name="T10" fmla="*/ 149 w 298"/>
              <a:gd name="T11" fmla="*/ 25 h 297"/>
              <a:gd name="T12" fmla="*/ 22 w 298"/>
              <a:gd name="T13" fmla="*/ 149 h 297"/>
              <a:gd name="T14" fmla="*/ 148 w 298"/>
              <a:gd name="T15" fmla="*/ 277 h 297"/>
              <a:gd name="T16" fmla="*/ 276 w 298"/>
              <a:gd name="T17" fmla="*/ 151 h 297"/>
              <a:gd name="T18" fmla="*/ 149 w 298"/>
              <a:gd name="T19" fmla="*/ 25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297">
                <a:moveTo>
                  <a:pt x="297" y="150"/>
                </a:moveTo>
                <a:cubicBezTo>
                  <a:pt x="297" y="232"/>
                  <a:pt x="231" y="297"/>
                  <a:pt x="148" y="297"/>
                </a:cubicBezTo>
                <a:cubicBezTo>
                  <a:pt x="66" y="297"/>
                  <a:pt x="0" y="230"/>
                  <a:pt x="2" y="147"/>
                </a:cubicBezTo>
                <a:cubicBezTo>
                  <a:pt x="3" y="65"/>
                  <a:pt x="64" y="2"/>
                  <a:pt x="149" y="1"/>
                </a:cubicBezTo>
                <a:cubicBezTo>
                  <a:pt x="234" y="0"/>
                  <a:pt x="298" y="69"/>
                  <a:pt x="297" y="150"/>
                </a:cubicBezTo>
                <a:close/>
                <a:moveTo>
                  <a:pt x="149" y="25"/>
                </a:moveTo>
                <a:cubicBezTo>
                  <a:pt x="80" y="23"/>
                  <a:pt x="23" y="84"/>
                  <a:pt x="22" y="149"/>
                </a:cubicBezTo>
                <a:cubicBezTo>
                  <a:pt x="22" y="217"/>
                  <a:pt x="76" y="277"/>
                  <a:pt x="148" y="277"/>
                </a:cubicBezTo>
                <a:cubicBezTo>
                  <a:pt x="219" y="278"/>
                  <a:pt x="275" y="221"/>
                  <a:pt x="276" y="151"/>
                </a:cubicBezTo>
                <a:cubicBezTo>
                  <a:pt x="276" y="81"/>
                  <a:pt x="219" y="25"/>
                  <a:pt x="149" y="25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9CE074B-C5A8-4A3A-877E-0961C6E1A264}"/>
              </a:ext>
            </a:extLst>
          </p:cNvPr>
          <p:cNvSpPr>
            <a:spLocks noEditPoints="1"/>
          </p:cNvSpPr>
          <p:nvPr/>
        </p:nvSpPr>
        <p:spPr bwMode="auto">
          <a:xfrm>
            <a:off x="5432426" y="1327151"/>
            <a:ext cx="1558925" cy="1227138"/>
          </a:xfrm>
          <a:custGeom>
            <a:avLst/>
            <a:gdLst>
              <a:gd name="T0" fmla="*/ 61 w 198"/>
              <a:gd name="T1" fmla="*/ 155 h 156"/>
              <a:gd name="T2" fmla="*/ 10 w 198"/>
              <a:gd name="T3" fmla="*/ 155 h 156"/>
              <a:gd name="T4" fmla="*/ 1 w 198"/>
              <a:gd name="T5" fmla="*/ 144 h 156"/>
              <a:gd name="T6" fmla="*/ 50 w 198"/>
              <a:gd name="T7" fmla="*/ 81 h 156"/>
              <a:gd name="T8" fmla="*/ 60 w 198"/>
              <a:gd name="T9" fmla="*/ 72 h 156"/>
              <a:gd name="T10" fmla="*/ 97 w 198"/>
              <a:gd name="T11" fmla="*/ 15 h 156"/>
              <a:gd name="T12" fmla="*/ 134 w 198"/>
              <a:gd name="T13" fmla="*/ 5 h 156"/>
              <a:gd name="T14" fmla="*/ 158 w 198"/>
              <a:gd name="T15" fmla="*/ 30 h 156"/>
              <a:gd name="T16" fmla="*/ 175 w 198"/>
              <a:gd name="T17" fmla="*/ 67 h 156"/>
              <a:gd name="T18" fmla="*/ 185 w 198"/>
              <a:gd name="T19" fmla="*/ 111 h 156"/>
              <a:gd name="T20" fmla="*/ 191 w 198"/>
              <a:gd name="T21" fmla="*/ 126 h 156"/>
              <a:gd name="T22" fmla="*/ 194 w 198"/>
              <a:gd name="T23" fmla="*/ 144 h 156"/>
              <a:gd name="T24" fmla="*/ 187 w 198"/>
              <a:gd name="T25" fmla="*/ 151 h 156"/>
              <a:gd name="T26" fmla="*/ 182 w 198"/>
              <a:gd name="T27" fmla="*/ 143 h 156"/>
              <a:gd name="T28" fmla="*/ 176 w 198"/>
              <a:gd name="T29" fmla="*/ 124 h 156"/>
              <a:gd name="T30" fmla="*/ 172 w 198"/>
              <a:gd name="T31" fmla="*/ 121 h 156"/>
              <a:gd name="T32" fmla="*/ 168 w 198"/>
              <a:gd name="T33" fmla="*/ 126 h 156"/>
              <a:gd name="T34" fmla="*/ 172 w 198"/>
              <a:gd name="T35" fmla="*/ 144 h 156"/>
              <a:gd name="T36" fmla="*/ 173 w 198"/>
              <a:gd name="T37" fmla="*/ 153 h 156"/>
              <a:gd name="T38" fmla="*/ 164 w 198"/>
              <a:gd name="T39" fmla="*/ 150 h 156"/>
              <a:gd name="T40" fmla="*/ 158 w 198"/>
              <a:gd name="T41" fmla="*/ 126 h 156"/>
              <a:gd name="T42" fmla="*/ 150 w 198"/>
              <a:gd name="T43" fmla="*/ 85 h 156"/>
              <a:gd name="T44" fmla="*/ 136 w 198"/>
              <a:gd name="T45" fmla="*/ 61 h 156"/>
              <a:gd name="T46" fmla="*/ 129 w 198"/>
              <a:gd name="T47" fmla="*/ 60 h 156"/>
              <a:gd name="T48" fmla="*/ 105 w 198"/>
              <a:gd name="T49" fmla="*/ 97 h 156"/>
              <a:gd name="T50" fmla="*/ 107 w 198"/>
              <a:gd name="T51" fmla="*/ 108 h 156"/>
              <a:gd name="T52" fmla="*/ 121 w 198"/>
              <a:gd name="T53" fmla="*/ 143 h 156"/>
              <a:gd name="T54" fmla="*/ 110 w 198"/>
              <a:gd name="T55" fmla="*/ 155 h 156"/>
              <a:gd name="T56" fmla="*/ 108 w 198"/>
              <a:gd name="T57" fmla="*/ 155 h 156"/>
              <a:gd name="T58" fmla="*/ 61 w 198"/>
              <a:gd name="T59" fmla="*/ 155 h 156"/>
              <a:gd name="T60" fmla="*/ 61 w 198"/>
              <a:gd name="T61" fmla="*/ 155 h 156"/>
              <a:gd name="T62" fmla="*/ 122 w 198"/>
              <a:gd name="T63" fmla="*/ 14 h 156"/>
              <a:gd name="T64" fmla="*/ 110 w 198"/>
              <a:gd name="T65" fmla="*/ 27 h 156"/>
              <a:gd name="T66" fmla="*/ 123 w 198"/>
              <a:gd name="T67" fmla="*/ 40 h 156"/>
              <a:gd name="T68" fmla="*/ 135 w 198"/>
              <a:gd name="T69" fmla="*/ 27 h 156"/>
              <a:gd name="T70" fmla="*/ 122 w 198"/>
              <a:gd name="T71" fmla="*/ 14 h 156"/>
              <a:gd name="T72" fmla="*/ 48 w 198"/>
              <a:gd name="T73" fmla="*/ 114 h 156"/>
              <a:gd name="T74" fmla="*/ 61 w 198"/>
              <a:gd name="T75" fmla="*/ 129 h 156"/>
              <a:gd name="T76" fmla="*/ 73 w 198"/>
              <a:gd name="T77" fmla="*/ 116 h 156"/>
              <a:gd name="T78" fmla="*/ 61 w 198"/>
              <a:gd name="T79" fmla="*/ 103 h 156"/>
              <a:gd name="T80" fmla="*/ 48 w 198"/>
              <a:gd name="T81" fmla="*/ 11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8" h="156">
                <a:moveTo>
                  <a:pt x="61" y="155"/>
                </a:moveTo>
                <a:cubicBezTo>
                  <a:pt x="44" y="155"/>
                  <a:pt x="27" y="155"/>
                  <a:pt x="10" y="155"/>
                </a:cubicBezTo>
                <a:cubicBezTo>
                  <a:pt x="2" y="155"/>
                  <a:pt x="0" y="151"/>
                  <a:pt x="1" y="144"/>
                </a:cubicBezTo>
                <a:cubicBezTo>
                  <a:pt x="6" y="114"/>
                  <a:pt x="19" y="90"/>
                  <a:pt x="50" y="81"/>
                </a:cubicBezTo>
                <a:cubicBezTo>
                  <a:pt x="55" y="79"/>
                  <a:pt x="58" y="76"/>
                  <a:pt x="60" y="72"/>
                </a:cubicBezTo>
                <a:cubicBezTo>
                  <a:pt x="72" y="53"/>
                  <a:pt x="84" y="34"/>
                  <a:pt x="97" y="15"/>
                </a:cubicBezTo>
                <a:cubicBezTo>
                  <a:pt x="104" y="3"/>
                  <a:pt x="121" y="0"/>
                  <a:pt x="134" y="5"/>
                </a:cubicBezTo>
                <a:cubicBezTo>
                  <a:pt x="146" y="10"/>
                  <a:pt x="153" y="19"/>
                  <a:pt x="158" y="30"/>
                </a:cubicBezTo>
                <a:cubicBezTo>
                  <a:pt x="163" y="42"/>
                  <a:pt x="172" y="54"/>
                  <a:pt x="175" y="67"/>
                </a:cubicBezTo>
                <a:cubicBezTo>
                  <a:pt x="178" y="82"/>
                  <a:pt x="186" y="96"/>
                  <a:pt x="185" y="111"/>
                </a:cubicBezTo>
                <a:cubicBezTo>
                  <a:pt x="184" y="117"/>
                  <a:pt x="186" y="123"/>
                  <a:pt x="191" y="126"/>
                </a:cubicBezTo>
                <a:cubicBezTo>
                  <a:pt x="198" y="132"/>
                  <a:pt x="196" y="138"/>
                  <a:pt x="194" y="144"/>
                </a:cubicBezTo>
                <a:cubicBezTo>
                  <a:pt x="193" y="148"/>
                  <a:pt x="191" y="151"/>
                  <a:pt x="187" y="151"/>
                </a:cubicBezTo>
                <a:cubicBezTo>
                  <a:pt x="182" y="151"/>
                  <a:pt x="182" y="146"/>
                  <a:pt x="182" y="143"/>
                </a:cubicBezTo>
                <a:cubicBezTo>
                  <a:pt x="183" y="136"/>
                  <a:pt x="180" y="130"/>
                  <a:pt x="176" y="124"/>
                </a:cubicBezTo>
                <a:cubicBezTo>
                  <a:pt x="175" y="123"/>
                  <a:pt x="175" y="120"/>
                  <a:pt x="172" y="121"/>
                </a:cubicBezTo>
                <a:cubicBezTo>
                  <a:pt x="169" y="122"/>
                  <a:pt x="169" y="124"/>
                  <a:pt x="168" y="126"/>
                </a:cubicBezTo>
                <a:cubicBezTo>
                  <a:pt x="168" y="132"/>
                  <a:pt x="167" y="139"/>
                  <a:pt x="172" y="144"/>
                </a:cubicBezTo>
                <a:cubicBezTo>
                  <a:pt x="175" y="147"/>
                  <a:pt x="177" y="150"/>
                  <a:pt x="173" y="153"/>
                </a:cubicBezTo>
                <a:cubicBezTo>
                  <a:pt x="169" y="156"/>
                  <a:pt x="167" y="153"/>
                  <a:pt x="164" y="150"/>
                </a:cubicBezTo>
                <a:cubicBezTo>
                  <a:pt x="155" y="144"/>
                  <a:pt x="156" y="136"/>
                  <a:pt x="158" y="126"/>
                </a:cubicBezTo>
                <a:cubicBezTo>
                  <a:pt x="160" y="112"/>
                  <a:pt x="159" y="98"/>
                  <a:pt x="150" y="85"/>
                </a:cubicBezTo>
                <a:cubicBezTo>
                  <a:pt x="145" y="78"/>
                  <a:pt x="141" y="69"/>
                  <a:pt x="136" y="61"/>
                </a:cubicBezTo>
                <a:cubicBezTo>
                  <a:pt x="134" y="56"/>
                  <a:pt x="132" y="56"/>
                  <a:pt x="129" y="60"/>
                </a:cubicBezTo>
                <a:cubicBezTo>
                  <a:pt x="121" y="72"/>
                  <a:pt x="113" y="85"/>
                  <a:pt x="105" y="97"/>
                </a:cubicBezTo>
                <a:cubicBezTo>
                  <a:pt x="102" y="101"/>
                  <a:pt x="105" y="105"/>
                  <a:pt x="107" y="108"/>
                </a:cubicBezTo>
                <a:cubicBezTo>
                  <a:pt x="115" y="118"/>
                  <a:pt x="118" y="130"/>
                  <a:pt x="121" y="143"/>
                </a:cubicBezTo>
                <a:cubicBezTo>
                  <a:pt x="123" y="151"/>
                  <a:pt x="119" y="155"/>
                  <a:pt x="110" y="155"/>
                </a:cubicBezTo>
                <a:cubicBezTo>
                  <a:pt x="110" y="155"/>
                  <a:pt x="109" y="155"/>
                  <a:pt x="108" y="155"/>
                </a:cubicBezTo>
                <a:cubicBezTo>
                  <a:pt x="92" y="155"/>
                  <a:pt x="77" y="155"/>
                  <a:pt x="61" y="155"/>
                </a:cubicBezTo>
                <a:cubicBezTo>
                  <a:pt x="61" y="155"/>
                  <a:pt x="61" y="155"/>
                  <a:pt x="61" y="155"/>
                </a:cubicBezTo>
                <a:close/>
                <a:moveTo>
                  <a:pt x="122" y="14"/>
                </a:moveTo>
                <a:cubicBezTo>
                  <a:pt x="115" y="14"/>
                  <a:pt x="110" y="20"/>
                  <a:pt x="110" y="27"/>
                </a:cubicBezTo>
                <a:cubicBezTo>
                  <a:pt x="110" y="34"/>
                  <a:pt x="117" y="41"/>
                  <a:pt x="123" y="40"/>
                </a:cubicBezTo>
                <a:cubicBezTo>
                  <a:pt x="131" y="39"/>
                  <a:pt x="135" y="34"/>
                  <a:pt x="135" y="27"/>
                </a:cubicBezTo>
                <a:cubicBezTo>
                  <a:pt x="135" y="19"/>
                  <a:pt x="131" y="14"/>
                  <a:pt x="122" y="14"/>
                </a:cubicBezTo>
                <a:close/>
                <a:moveTo>
                  <a:pt x="48" y="114"/>
                </a:moveTo>
                <a:cubicBezTo>
                  <a:pt x="48" y="122"/>
                  <a:pt x="55" y="129"/>
                  <a:pt x="61" y="129"/>
                </a:cubicBezTo>
                <a:cubicBezTo>
                  <a:pt x="69" y="128"/>
                  <a:pt x="72" y="124"/>
                  <a:pt x="73" y="116"/>
                </a:cubicBezTo>
                <a:cubicBezTo>
                  <a:pt x="73" y="108"/>
                  <a:pt x="68" y="102"/>
                  <a:pt x="61" y="103"/>
                </a:cubicBezTo>
                <a:cubicBezTo>
                  <a:pt x="53" y="103"/>
                  <a:pt x="49" y="108"/>
                  <a:pt x="48" y="114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rgbClr val="37456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rgbClr val="F86F5C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082120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621398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706D51-2DCB-4FED-92F5-03BE29EB13C4}"/>
              </a:ext>
            </a:extLst>
          </p:cNvPr>
          <p:cNvSpPr>
            <a:spLocks noEditPoints="1"/>
          </p:cNvSpPr>
          <p:nvPr/>
        </p:nvSpPr>
        <p:spPr bwMode="auto">
          <a:xfrm>
            <a:off x="4251326" y="1779588"/>
            <a:ext cx="3683000" cy="4748213"/>
          </a:xfrm>
          <a:custGeom>
            <a:avLst/>
            <a:gdLst>
              <a:gd name="T0" fmla="*/ 96 w 737"/>
              <a:gd name="T1" fmla="*/ 935 h 951"/>
              <a:gd name="T2" fmla="*/ 135 w 737"/>
              <a:gd name="T3" fmla="*/ 886 h 951"/>
              <a:gd name="T4" fmla="*/ 49 w 737"/>
              <a:gd name="T5" fmla="*/ 793 h 951"/>
              <a:gd name="T6" fmla="*/ 130 w 737"/>
              <a:gd name="T7" fmla="*/ 700 h 951"/>
              <a:gd name="T8" fmla="*/ 285 w 737"/>
              <a:gd name="T9" fmla="*/ 572 h 951"/>
              <a:gd name="T10" fmla="*/ 201 w 737"/>
              <a:gd name="T11" fmla="*/ 395 h 951"/>
              <a:gd name="T12" fmla="*/ 292 w 737"/>
              <a:gd name="T13" fmla="*/ 198 h 951"/>
              <a:gd name="T14" fmla="*/ 296 w 737"/>
              <a:gd name="T15" fmla="*/ 114 h 951"/>
              <a:gd name="T16" fmla="*/ 371 w 737"/>
              <a:gd name="T17" fmla="*/ 4 h 951"/>
              <a:gd name="T18" fmla="*/ 459 w 737"/>
              <a:gd name="T19" fmla="*/ 82 h 951"/>
              <a:gd name="T20" fmla="*/ 513 w 737"/>
              <a:gd name="T21" fmla="*/ 251 h 951"/>
              <a:gd name="T22" fmla="*/ 655 w 737"/>
              <a:gd name="T23" fmla="*/ 185 h 951"/>
              <a:gd name="T24" fmla="*/ 613 w 737"/>
              <a:gd name="T25" fmla="*/ 312 h 951"/>
              <a:gd name="T26" fmla="*/ 733 w 737"/>
              <a:gd name="T27" fmla="*/ 295 h 951"/>
              <a:gd name="T28" fmla="*/ 530 w 737"/>
              <a:gd name="T29" fmla="*/ 436 h 951"/>
              <a:gd name="T30" fmla="*/ 458 w 737"/>
              <a:gd name="T31" fmla="*/ 538 h 951"/>
              <a:gd name="T32" fmla="*/ 511 w 737"/>
              <a:gd name="T33" fmla="*/ 623 h 951"/>
              <a:gd name="T34" fmla="*/ 579 w 737"/>
              <a:gd name="T35" fmla="*/ 640 h 951"/>
              <a:gd name="T36" fmla="*/ 613 w 737"/>
              <a:gd name="T37" fmla="*/ 672 h 951"/>
              <a:gd name="T38" fmla="*/ 664 w 737"/>
              <a:gd name="T39" fmla="*/ 688 h 951"/>
              <a:gd name="T40" fmla="*/ 707 w 737"/>
              <a:gd name="T41" fmla="*/ 737 h 951"/>
              <a:gd name="T42" fmla="*/ 718 w 737"/>
              <a:gd name="T43" fmla="*/ 791 h 951"/>
              <a:gd name="T44" fmla="*/ 698 w 737"/>
              <a:gd name="T45" fmla="*/ 850 h 951"/>
              <a:gd name="T46" fmla="*/ 650 w 737"/>
              <a:gd name="T47" fmla="*/ 885 h 951"/>
              <a:gd name="T48" fmla="*/ 585 w 737"/>
              <a:gd name="T49" fmla="*/ 896 h 951"/>
              <a:gd name="T50" fmla="*/ 533 w 737"/>
              <a:gd name="T51" fmla="*/ 895 h 951"/>
              <a:gd name="T52" fmla="*/ 483 w 737"/>
              <a:gd name="T53" fmla="*/ 908 h 951"/>
              <a:gd name="T54" fmla="*/ 520 w 737"/>
              <a:gd name="T55" fmla="*/ 947 h 951"/>
              <a:gd name="T56" fmla="*/ 392 w 737"/>
              <a:gd name="T57" fmla="*/ 919 h 951"/>
              <a:gd name="T58" fmla="*/ 372 w 737"/>
              <a:gd name="T59" fmla="*/ 851 h 951"/>
              <a:gd name="T60" fmla="*/ 356 w 737"/>
              <a:gd name="T61" fmla="*/ 908 h 951"/>
              <a:gd name="T62" fmla="*/ 231 w 737"/>
              <a:gd name="T63" fmla="*/ 945 h 951"/>
              <a:gd name="T64" fmla="*/ 263 w 737"/>
              <a:gd name="T65" fmla="*/ 908 h 951"/>
              <a:gd name="T66" fmla="*/ 605 w 737"/>
              <a:gd name="T67" fmla="*/ 707 h 951"/>
              <a:gd name="T68" fmla="*/ 620 w 737"/>
              <a:gd name="T69" fmla="*/ 762 h 951"/>
              <a:gd name="T70" fmla="*/ 592 w 737"/>
              <a:gd name="T71" fmla="*/ 837 h 951"/>
              <a:gd name="T72" fmla="*/ 659 w 737"/>
              <a:gd name="T73" fmla="*/ 835 h 951"/>
              <a:gd name="T74" fmla="*/ 489 w 737"/>
              <a:gd name="T75" fmla="*/ 850 h 951"/>
              <a:gd name="T76" fmla="*/ 479 w 737"/>
              <a:gd name="T77" fmla="*/ 790 h 951"/>
              <a:gd name="T78" fmla="*/ 490 w 737"/>
              <a:gd name="T79" fmla="*/ 738 h 951"/>
              <a:gd name="T80" fmla="*/ 530 w 737"/>
              <a:gd name="T81" fmla="*/ 687 h 951"/>
              <a:gd name="T82" fmla="*/ 482 w 737"/>
              <a:gd name="T83" fmla="*/ 657 h 951"/>
              <a:gd name="T84" fmla="*/ 489 w 737"/>
              <a:gd name="T85" fmla="*/ 850 h 951"/>
              <a:gd name="T86" fmla="*/ 557 w 737"/>
              <a:gd name="T87" fmla="*/ 714 h 951"/>
              <a:gd name="T88" fmla="*/ 580 w 737"/>
              <a:gd name="T89" fmla="*/ 75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7" h="951">
                <a:moveTo>
                  <a:pt x="282" y="729"/>
                </a:moveTo>
                <a:cubicBezTo>
                  <a:pt x="259" y="760"/>
                  <a:pt x="241" y="786"/>
                  <a:pt x="240" y="823"/>
                </a:cubicBezTo>
                <a:cubicBezTo>
                  <a:pt x="238" y="898"/>
                  <a:pt x="167" y="951"/>
                  <a:pt x="96" y="935"/>
                </a:cubicBezTo>
                <a:cubicBezTo>
                  <a:pt x="91" y="934"/>
                  <a:pt x="82" y="934"/>
                  <a:pt x="81" y="927"/>
                </a:cubicBezTo>
                <a:cubicBezTo>
                  <a:pt x="79" y="920"/>
                  <a:pt x="87" y="918"/>
                  <a:pt x="92" y="915"/>
                </a:cubicBezTo>
                <a:cubicBezTo>
                  <a:pt x="106" y="905"/>
                  <a:pt x="121" y="896"/>
                  <a:pt x="135" y="886"/>
                </a:cubicBezTo>
                <a:cubicBezTo>
                  <a:pt x="162" y="865"/>
                  <a:pt x="166" y="839"/>
                  <a:pt x="148" y="810"/>
                </a:cubicBezTo>
                <a:cubicBezTo>
                  <a:pt x="134" y="787"/>
                  <a:pt x="118" y="769"/>
                  <a:pt x="88" y="773"/>
                </a:cubicBezTo>
                <a:cubicBezTo>
                  <a:pt x="72" y="775"/>
                  <a:pt x="61" y="785"/>
                  <a:pt x="49" y="793"/>
                </a:cubicBezTo>
                <a:cubicBezTo>
                  <a:pt x="38" y="801"/>
                  <a:pt x="27" y="808"/>
                  <a:pt x="16" y="816"/>
                </a:cubicBezTo>
                <a:cubicBezTo>
                  <a:pt x="5" y="823"/>
                  <a:pt x="0" y="819"/>
                  <a:pt x="0" y="807"/>
                </a:cubicBezTo>
                <a:cubicBezTo>
                  <a:pt x="1" y="746"/>
                  <a:pt x="71" y="686"/>
                  <a:pt x="130" y="700"/>
                </a:cubicBezTo>
                <a:cubicBezTo>
                  <a:pt x="162" y="707"/>
                  <a:pt x="184" y="700"/>
                  <a:pt x="205" y="675"/>
                </a:cubicBezTo>
                <a:cubicBezTo>
                  <a:pt x="227" y="647"/>
                  <a:pt x="253" y="623"/>
                  <a:pt x="277" y="597"/>
                </a:cubicBezTo>
                <a:cubicBezTo>
                  <a:pt x="284" y="590"/>
                  <a:pt x="292" y="584"/>
                  <a:pt x="285" y="572"/>
                </a:cubicBezTo>
                <a:cubicBezTo>
                  <a:pt x="284" y="569"/>
                  <a:pt x="286" y="564"/>
                  <a:pt x="287" y="560"/>
                </a:cubicBezTo>
                <a:cubicBezTo>
                  <a:pt x="289" y="528"/>
                  <a:pt x="287" y="500"/>
                  <a:pt x="261" y="474"/>
                </a:cubicBezTo>
                <a:cubicBezTo>
                  <a:pt x="238" y="451"/>
                  <a:pt x="221" y="422"/>
                  <a:pt x="201" y="395"/>
                </a:cubicBezTo>
                <a:cubicBezTo>
                  <a:pt x="190" y="380"/>
                  <a:pt x="188" y="365"/>
                  <a:pt x="196" y="348"/>
                </a:cubicBezTo>
                <a:cubicBezTo>
                  <a:pt x="214" y="308"/>
                  <a:pt x="232" y="268"/>
                  <a:pt x="249" y="227"/>
                </a:cubicBezTo>
                <a:cubicBezTo>
                  <a:pt x="258" y="208"/>
                  <a:pt x="271" y="199"/>
                  <a:pt x="292" y="198"/>
                </a:cubicBezTo>
                <a:cubicBezTo>
                  <a:pt x="312" y="198"/>
                  <a:pt x="332" y="196"/>
                  <a:pt x="355" y="194"/>
                </a:cubicBezTo>
                <a:cubicBezTo>
                  <a:pt x="326" y="182"/>
                  <a:pt x="317" y="155"/>
                  <a:pt x="300" y="135"/>
                </a:cubicBezTo>
                <a:cubicBezTo>
                  <a:pt x="295" y="129"/>
                  <a:pt x="295" y="121"/>
                  <a:pt x="296" y="114"/>
                </a:cubicBezTo>
                <a:cubicBezTo>
                  <a:pt x="298" y="104"/>
                  <a:pt x="305" y="95"/>
                  <a:pt x="293" y="87"/>
                </a:cubicBezTo>
                <a:cubicBezTo>
                  <a:pt x="292" y="86"/>
                  <a:pt x="292" y="82"/>
                  <a:pt x="293" y="80"/>
                </a:cubicBezTo>
                <a:cubicBezTo>
                  <a:pt x="310" y="46"/>
                  <a:pt x="328" y="12"/>
                  <a:pt x="371" y="4"/>
                </a:cubicBezTo>
                <a:cubicBezTo>
                  <a:pt x="391" y="0"/>
                  <a:pt x="431" y="25"/>
                  <a:pt x="442" y="51"/>
                </a:cubicBezTo>
                <a:cubicBezTo>
                  <a:pt x="446" y="59"/>
                  <a:pt x="448" y="69"/>
                  <a:pt x="456" y="75"/>
                </a:cubicBezTo>
                <a:cubicBezTo>
                  <a:pt x="458" y="76"/>
                  <a:pt x="460" y="81"/>
                  <a:pt x="459" y="82"/>
                </a:cubicBezTo>
                <a:cubicBezTo>
                  <a:pt x="442" y="99"/>
                  <a:pt x="461" y="124"/>
                  <a:pt x="445" y="143"/>
                </a:cubicBezTo>
                <a:cubicBezTo>
                  <a:pt x="431" y="161"/>
                  <a:pt x="422" y="182"/>
                  <a:pt x="396" y="194"/>
                </a:cubicBezTo>
                <a:cubicBezTo>
                  <a:pt x="445" y="198"/>
                  <a:pt x="492" y="193"/>
                  <a:pt x="513" y="251"/>
                </a:cubicBezTo>
                <a:cubicBezTo>
                  <a:pt x="534" y="205"/>
                  <a:pt x="568" y="183"/>
                  <a:pt x="613" y="177"/>
                </a:cubicBezTo>
                <a:cubicBezTo>
                  <a:pt x="613" y="177"/>
                  <a:pt x="614" y="177"/>
                  <a:pt x="615" y="177"/>
                </a:cubicBezTo>
                <a:cubicBezTo>
                  <a:pt x="629" y="176"/>
                  <a:pt x="650" y="173"/>
                  <a:pt x="655" y="185"/>
                </a:cubicBezTo>
                <a:cubicBezTo>
                  <a:pt x="660" y="196"/>
                  <a:pt x="639" y="200"/>
                  <a:pt x="631" y="209"/>
                </a:cubicBezTo>
                <a:cubicBezTo>
                  <a:pt x="628" y="212"/>
                  <a:pt x="624" y="214"/>
                  <a:pt x="621" y="216"/>
                </a:cubicBezTo>
                <a:cubicBezTo>
                  <a:pt x="577" y="242"/>
                  <a:pt x="581" y="276"/>
                  <a:pt x="613" y="312"/>
                </a:cubicBezTo>
                <a:cubicBezTo>
                  <a:pt x="629" y="330"/>
                  <a:pt x="653" y="331"/>
                  <a:pt x="675" y="317"/>
                </a:cubicBezTo>
                <a:cubicBezTo>
                  <a:pt x="689" y="308"/>
                  <a:pt x="703" y="297"/>
                  <a:pt x="718" y="287"/>
                </a:cubicBezTo>
                <a:cubicBezTo>
                  <a:pt x="728" y="280"/>
                  <a:pt x="733" y="283"/>
                  <a:pt x="733" y="295"/>
                </a:cubicBezTo>
                <a:cubicBezTo>
                  <a:pt x="737" y="364"/>
                  <a:pt x="679" y="412"/>
                  <a:pt x="614" y="393"/>
                </a:cubicBezTo>
                <a:cubicBezTo>
                  <a:pt x="597" y="388"/>
                  <a:pt x="584" y="390"/>
                  <a:pt x="571" y="401"/>
                </a:cubicBezTo>
                <a:cubicBezTo>
                  <a:pt x="558" y="413"/>
                  <a:pt x="544" y="424"/>
                  <a:pt x="530" y="436"/>
                </a:cubicBezTo>
                <a:cubicBezTo>
                  <a:pt x="526" y="440"/>
                  <a:pt x="522" y="445"/>
                  <a:pt x="523" y="452"/>
                </a:cubicBezTo>
                <a:cubicBezTo>
                  <a:pt x="526" y="472"/>
                  <a:pt x="511" y="479"/>
                  <a:pt x="497" y="484"/>
                </a:cubicBezTo>
                <a:cubicBezTo>
                  <a:pt x="467" y="494"/>
                  <a:pt x="457" y="507"/>
                  <a:pt x="458" y="538"/>
                </a:cubicBezTo>
                <a:cubicBezTo>
                  <a:pt x="458" y="562"/>
                  <a:pt x="458" y="587"/>
                  <a:pt x="458" y="614"/>
                </a:cubicBezTo>
                <a:cubicBezTo>
                  <a:pt x="476" y="602"/>
                  <a:pt x="488" y="599"/>
                  <a:pt x="495" y="619"/>
                </a:cubicBezTo>
                <a:cubicBezTo>
                  <a:pt x="498" y="628"/>
                  <a:pt x="502" y="630"/>
                  <a:pt x="511" y="623"/>
                </a:cubicBezTo>
                <a:cubicBezTo>
                  <a:pt x="529" y="607"/>
                  <a:pt x="536" y="610"/>
                  <a:pt x="542" y="635"/>
                </a:cubicBezTo>
                <a:cubicBezTo>
                  <a:pt x="544" y="643"/>
                  <a:pt x="547" y="646"/>
                  <a:pt x="554" y="642"/>
                </a:cubicBezTo>
                <a:cubicBezTo>
                  <a:pt x="562" y="638"/>
                  <a:pt x="570" y="632"/>
                  <a:pt x="579" y="640"/>
                </a:cubicBezTo>
                <a:cubicBezTo>
                  <a:pt x="590" y="650"/>
                  <a:pt x="582" y="659"/>
                  <a:pt x="580" y="668"/>
                </a:cubicBezTo>
                <a:cubicBezTo>
                  <a:pt x="580" y="669"/>
                  <a:pt x="581" y="671"/>
                  <a:pt x="581" y="673"/>
                </a:cubicBezTo>
                <a:cubicBezTo>
                  <a:pt x="592" y="659"/>
                  <a:pt x="602" y="652"/>
                  <a:pt x="613" y="672"/>
                </a:cubicBezTo>
                <a:cubicBezTo>
                  <a:pt x="616" y="679"/>
                  <a:pt x="621" y="677"/>
                  <a:pt x="625" y="673"/>
                </a:cubicBezTo>
                <a:cubicBezTo>
                  <a:pt x="638" y="662"/>
                  <a:pt x="648" y="663"/>
                  <a:pt x="650" y="681"/>
                </a:cubicBezTo>
                <a:cubicBezTo>
                  <a:pt x="651" y="692"/>
                  <a:pt x="656" y="691"/>
                  <a:pt x="664" y="688"/>
                </a:cubicBezTo>
                <a:cubicBezTo>
                  <a:pt x="678" y="683"/>
                  <a:pt x="687" y="688"/>
                  <a:pt x="684" y="704"/>
                </a:cubicBezTo>
                <a:cubicBezTo>
                  <a:pt x="682" y="714"/>
                  <a:pt x="687" y="714"/>
                  <a:pt x="695" y="715"/>
                </a:cubicBezTo>
                <a:cubicBezTo>
                  <a:pt x="710" y="716"/>
                  <a:pt x="716" y="723"/>
                  <a:pt x="707" y="737"/>
                </a:cubicBezTo>
                <a:cubicBezTo>
                  <a:pt x="701" y="746"/>
                  <a:pt x="705" y="748"/>
                  <a:pt x="713" y="751"/>
                </a:cubicBezTo>
                <a:cubicBezTo>
                  <a:pt x="726" y="755"/>
                  <a:pt x="730" y="764"/>
                  <a:pt x="718" y="774"/>
                </a:cubicBezTo>
                <a:cubicBezTo>
                  <a:pt x="711" y="781"/>
                  <a:pt x="710" y="784"/>
                  <a:pt x="718" y="791"/>
                </a:cubicBezTo>
                <a:cubicBezTo>
                  <a:pt x="730" y="800"/>
                  <a:pt x="726" y="809"/>
                  <a:pt x="715" y="814"/>
                </a:cubicBezTo>
                <a:cubicBezTo>
                  <a:pt x="705" y="818"/>
                  <a:pt x="702" y="820"/>
                  <a:pt x="709" y="830"/>
                </a:cubicBezTo>
                <a:cubicBezTo>
                  <a:pt x="715" y="840"/>
                  <a:pt x="710" y="849"/>
                  <a:pt x="698" y="850"/>
                </a:cubicBezTo>
                <a:cubicBezTo>
                  <a:pt x="687" y="850"/>
                  <a:pt x="682" y="850"/>
                  <a:pt x="684" y="863"/>
                </a:cubicBezTo>
                <a:cubicBezTo>
                  <a:pt x="686" y="875"/>
                  <a:pt x="678" y="883"/>
                  <a:pt x="665" y="877"/>
                </a:cubicBezTo>
                <a:cubicBezTo>
                  <a:pt x="656" y="873"/>
                  <a:pt x="652" y="873"/>
                  <a:pt x="650" y="885"/>
                </a:cubicBezTo>
                <a:cubicBezTo>
                  <a:pt x="649" y="900"/>
                  <a:pt x="638" y="902"/>
                  <a:pt x="627" y="893"/>
                </a:cubicBezTo>
                <a:cubicBezTo>
                  <a:pt x="619" y="886"/>
                  <a:pt x="615" y="887"/>
                  <a:pt x="610" y="896"/>
                </a:cubicBezTo>
                <a:cubicBezTo>
                  <a:pt x="602" y="909"/>
                  <a:pt x="592" y="908"/>
                  <a:pt x="585" y="896"/>
                </a:cubicBezTo>
                <a:cubicBezTo>
                  <a:pt x="581" y="887"/>
                  <a:pt x="579" y="885"/>
                  <a:pt x="570" y="892"/>
                </a:cubicBezTo>
                <a:cubicBezTo>
                  <a:pt x="557" y="903"/>
                  <a:pt x="550" y="900"/>
                  <a:pt x="543" y="878"/>
                </a:cubicBezTo>
                <a:cubicBezTo>
                  <a:pt x="542" y="887"/>
                  <a:pt x="540" y="892"/>
                  <a:pt x="533" y="895"/>
                </a:cubicBezTo>
                <a:cubicBezTo>
                  <a:pt x="527" y="898"/>
                  <a:pt x="520" y="898"/>
                  <a:pt x="515" y="892"/>
                </a:cubicBezTo>
                <a:cubicBezTo>
                  <a:pt x="504" y="878"/>
                  <a:pt x="498" y="882"/>
                  <a:pt x="492" y="896"/>
                </a:cubicBezTo>
                <a:cubicBezTo>
                  <a:pt x="490" y="900"/>
                  <a:pt x="487" y="903"/>
                  <a:pt x="483" y="908"/>
                </a:cubicBezTo>
                <a:cubicBezTo>
                  <a:pt x="496" y="912"/>
                  <a:pt x="509" y="915"/>
                  <a:pt x="521" y="918"/>
                </a:cubicBezTo>
                <a:cubicBezTo>
                  <a:pt x="529" y="920"/>
                  <a:pt x="539" y="923"/>
                  <a:pt x="539" y="934"/>
                </a:cubicBezTo>
                <a:cubicBezTo>
                  <a:pt x="539" y="946"/>
                  <a:pt x="528" y="946"/>
                  <a:pt x="520" y="947"/>
                </a:cubicBezTo>
                <a:cubicBezTo>
                  <a:pt x="493" y="950"/>
                  <a:pt x="467" y="947"/>
                  <a:pt x="440" y="944"/>
                </a:cubicBezTo>
                <a:cubicBezTo>
                  <a:pt x="433" y="943"/>
                  <a:pt x="427" y="941"/>
                  <a:pt x="419" y="943"/>
                </a:cubicBezTo>
                <a:cubicBezTo>
                  <a:pt x="399" y="948"/>
                  <a:pt x="390" y="940"/>
                  <a:pt x="392" y="919"/>
                </a:cubicBezTo>
                <a:cubicBezTo>
                  <a:pt x="393" y="912"/>
                  <a:pt x="397" y="905"/>
                  <a:pt x="398" y="898"/>
                </a:cubicBezTo>
                <a:cubicBezTo>
                  <a:pt x="400" y="887"/>
                  <a:pt x="403" y="877"/>
                  <a:pt x="386" y="874"/>
                </a:cubicBezTo>
                <a:cubicBezTo>
                  <a:pt x="373" y="872"/>
                  <a:pt x="367" y="864"/>
                  <a:pt x="372" y="851"/>
                </a:cubicBezTo>
                <a:cubicBezTo>
                  <a:pt x="375" y="844"/>
                  <a:pt x="376" y="838"/>
                  <a:pt x="367" y="837"/>
                </a:cubicBezTo>
                <a:cubicBezTo>
                  <a:pt x="359" y="836"/>
                  <a:pt x="354" y="840"/>
                  <a:pt x="354" y="848"/>
                </a:cubicBezTo>
                <a:cubicBezTo>
                  <a:pt x="355" y="868"/>
                  <a:pt x="351" y="888"/>
                  <a:pt x="356" y="908"/>
                </a:cubicBezTo>
                <a:cubicBezTo>
                  <a:pt x="365" y="937"/>
                  <a:pt x="356" y="941"/>
                  <a:pt x="326" y="941"/>
                </a:cubicBezTo>
                <a:cubicBezTo>
                  <a:pt x="304" y="941"/>
                  <a:pt x="281" y="946"/>
                  <a:pt x="257" y="945"/>
                </a:cubicBezTo>
                <a:cubicBezTo>
                  <a:pt x="249" y="945"/>
                  <a:pt x="240" y="945"/>
                  <a:pt x="231" y="945"/>
                </a:cubicBezTo>
                <a:cubicBezTo>
                  <a:pt x="223" y="945"/>
                  <a:pt x="214" y="945"/>
                  <a:pt x="213" y="935"/>
                </a:cubicBezTo>
                <a:cubicBezTo>
                  <a:pt x="211" y="924"/>
                  <a:pt x="220" y="920"/>
                  <a:pt x="229" y="918"/>
                </a:cubicBezTo>
                <a:cubicBezTo>
                  <a:pt x="240" y="914"/>
                  <a:pt x="252" y="911"/>
                  <a:pt x="263" y="908"/>
                </a:cubicBezTo>
                <a:cubicBezTo>
                  <a:pt x="272" y="905"/>
                  <a:pt x="280" y="900"/>
                  <a:pt x="280" y="890"/>
                </a:cubicBezTo>
                <a:cubicBezTo>
                  <a:pt x="279" y="838"/>
                  <a:pt x="285" y="786"/>
                  <a:pt x="282" y="729"/>
                </a:cubicBezTo>
                <a:close/>
                <a:moveTo>
                  <a:pt x="605" y="707"/>
                </a:moveTo>
                <a:cubicBezTo>
                  <a:pt x="606" y="713"/>
                  <a:pt x="610" y="714"/>
                  <a:pt x="613" y="715"/>
                </a:cubicBezTo>
                <a:cubicBezTo>
                  <a:pt x="638" y="723"/>
                  <a:pt x="640" y="729"/>
                  <a:pt x="619" y="748"/>
                </a:cubicBezTo>
                <a:cubicBezTo>
                  <a:pt x="613" y="754"/>
                  <a:pt x="615" y="757"/>
                  <a:pt x="620" y="762"/>
                </a:cubicBezTo>
                <a:cubicBezTo>
                  <a:pt x="639" y="780"/>
                  <a:pt x="638" y="785"/>
                  <a:pt x="614" y="794"/>
                </a:cubicBezTo>
                <a:cubicBezTo>
                  <a:pt x="606" y="796"/>
                  <a:pt x="602" y="799"/>
                  <a:pt x="608" y="808"/>
                </a:cubicBezTo>
                <a:cubicBezTo>
                  <a:pt x="621" y="829"/>
                  <a:pt x="618" y="835"/>
                  <a:pt x="592" y="837"/>
                </a:cubicBezTo>
                <a:cubicBezTo>
                  <a:pt x="579" y="837"/>
                  <a:pt x="579" y="843"/>
                  <a:pt x="584" y="852"/>
                </a:cubicBezTo>
                <a:cubicBezTo>
                  <a:pt x="588" y="860"/>
                  <a:pt x="594" y="862"/>
                  <a:pt x="602" y="861"/>
                </a:cubicBezTo>
                <a:cubicBezTo>
                  <a:pt x="624" y="859"/>
                  <a:pt x="643" y="852"/>
                  <a:pt x="659" y="835"/>
                </a:cubicBezTo>
                <a:cubicBezTo>
                  <a:pt x="681" y="812"/>
                  <a:pt x="687" y="778"/>
                  <a:pt x="673" y="748"/>
                </a:cubicBezTo>
                <a:cubicBezTo>
                  <a:pt x="661" y="723"/>
                  <a:pt x="631" y="705"/>
                  <a:pt x="605" y="707"/>
                </a:cubicBezTo>
                <a:close/>
                <a:moveTo>
                  <a:pt x="489" y="850"/>
                </a:moveTo>
                <a:cubicBezTo>
                  <a:pt x="486" y="842"/>
                  <a:pt x="481" y="835"/>
                  <a:pt x="489" y="828"/>
                </a:cubicBezTo>
                <a:cubicBezTo>
                  <a:pt x="496" y="820"/>
                  <a:pt x="491" y="817"/>
                  <a:pt x="483" y="814"/>
                </a:cubicBezTo>
                <a:cubicBezTo>
                  <a:pt x="469" y="809"/>
                  <a:pt x="467" y="800"/>
                  <a:pt x="479" y="790"/>
                </a:cubicBezTo>
                <a:cubicBezTo>
                  <a:pt x="485" y="785"/>
                  <a:pt x="487" y="782"/>
                  <a:pt x="480" y="776"/>
                </a:cubicBezTo>
                <a:cubicBezTo>
                  <a:pt x="467" y="766"/>
                  <a:pt x="466" y="756"/>
                  <a:pt x="484" y="751"/>
                </a:cubicBezTo>
                <a:cubicBezTo>
                  <a:pt x="491" y="748"/>
                  <a:pt x="495" y="745"/>
                  <a:pt x="490" y="738"/>
                </a:cubicBezTo>
                <a:cubicBezTo>
                  <a:pt x="479" y="722"/>
                  <a:pt x="487" y="716"/>
                  <a:pt x="503" y="715"/>
                </a:cubicBezTo>
                <a:cubicBezTo>
                  <a:pt x="512" y="715"/>
                  <a:pt x="513" y="711"/>
                  <a:pt x="511" y="703"/>
                </a:cubicBezTo>
                <a:cubicBezTo>
                  <a:pt x="509" y="688"/>
                  <a:pt x="517" y="683"/>
                  <a:pt x="530" y="687"/>
                </a:cubicBezTo>
                <a:cubicBezTo>
                  <a:pt x="535" y="689"/>
                  <a:pt x="540" y="692"/>
                  <a:pt x="542" y="686"/>
                </a:cubicBezTo>
                <a:cubicBezTo>
                  <a:pt x="545" y="680"/>
                  <a:pt x="540" y="677"/>
                  <a:pt x="535" y="674"/>
                </a:cubicBezTo>
                <a:cubicBezTo>
                  <a:pt x="519" y="664"/>
                  <a:pt x="501" y="660"/>
                  <a:pt x="482" y="657"/>
                </a:cubicBezTo>
                <a:cubicBezTo>
                  <a:pt x="467" y="656"/>
                  <a:pt x="461" y="660"/>
                  <a:pt x="462" y="677"/>
                </a:cubicBezTo>
                <a:cubicBezTo>
                  <a:pt x="465" y="730"/>
                  <a:pt x="467" y="782"/>
                  <a:pt x="469" y="834"/>
                </a:cubicBezTo>
                <a:cubicBezTo>
                  <a:pt x="469" y="847"/>
                  <a:pt x="474" y="853"/>
                  <a:pt x="489" y="850"/>
                </a:cubicBezTo>
                <a:close/>
                <a:moveTo>
                  <a:pt x="580" y="750"/>
                </a:moveTo>
                <a:cubicBezTo>
                  <a:pt x="580" y="743"/>
                  <a:pt x="578" y="731"/>
                  <a:pt x="574" y="720"/>
                </a:cubicBezTo>
                <a:cubicBezTo>
                  <a:pt x="570" y="711"/>
                  <a:pt x="566" y="710"/>
                  <a:pt x="557" y="714"/>
                </a:cubicBezTo>
                <a:cubicBezTo>
                  <a:pt x="516" y="734"/>
                  <a:pt x="502" y="792"/>
                  <a:pt x="530" y="828"/>
                </a:cubicBezTo>
                <a:cubicBezTo>
                  <a:pt x="535" y="834"/>
                  <a:pt x="538" y="835"/>
                  <a:pt x="544" y="830"/>
                </a:cubicBezTo>
                <a:cubicBezTo>
                  <a:pt x="566" y="810"/>
                  <a:pt x="580" y="786"/>
                  <a:pt x="580" y="750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" name="Rectángulo 1">
            <a:extLst>
              <a:ext uri="{FF2B5EF4-FFF2-40B4-BE49-F238E27FC236}">
                <a16:creationId xmlns:a16="http://schemas.microsoft.com/office/drawing/2014/main" id="{DAAFA49A-4EA1-40A5-A894-42828C7805C9}"/>
              </a:ext>
            </a:extLst>
          </p:cNvPr>
          <p:cNvSpPr/>
          <p:nvPr/>
        </p:nvSpPr>
        <p:spPr>
          <a:xfrm>
            <a:off x="0" y="-1"/>
            <a:ext cx="1445954" cy="26727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66579"/>
              <a:gd name="f7" fmla="val 6871647"/>
              <a:gd name="f8" fmla="val 4299045"/>
              <a:gd name="f9" fmla="val 6858000"/>
              <a:gd name="f10" fmla="+- 0 0 -90"/>
              <a:gd name="f11" fmla="*/ f3 1 8966579"/>
              <a:gd name="f12" fmla="*/ f4 1 6871647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966579"/>
              <a:gd name="f21" fmla="*/ f17 1 6871647"/>
              <a:gd name="f22" fmla="*/ 0 f18 1"/>
              <a:gd name="f23" fmla="*/ 8966579 f18 1"/>
              <a:gd name="f24" fmla="*/ 0 f17 1"/>
              <a:gd name="f25" fmla="*/ 4299045 f18 1"/>
              <a:gd name="f26" fmla="*/ 6871647 f17 1"/>
              <a:gd name="f27" fmla="*/ 6858000 f17 1"/>
              <a:gd name="f28" fmla="+- f19 0 f1"/>
              <a:gd name="f29" fmla="*/ f22 1 8966579"/>
              <a:gd name="f30" fmla="*/ f23 1 8966579"/>
              <a:gd name="f31" fmla="*/ f24 1 6871647"/>
              <a:gd name="f32" fmla="*/ f25 1 8966579"/>
              <a:gd name="f33" fmla="*/ f26 1 6871647"/>
              <a:gd name="f34" fmla="*/ f27 1 6871647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1 1 f21"/>
              <a:gd name="f41" fmla="*/ f30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8966579" h="6871647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86F5C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Rectángulo 1">
            <a:extLst>
              <a:ext uri="{FF2B5EF4-FFF2-40B4-BE49-F238E27FC236}">
                <a16:creationId xmlns:a16="http://schemas.microsoft.com/office/drawing/2014/main" id="{F6697EB9-BA1A-4EF6-BC68-FAC24C14FC7D}"/>
              </a:ext>
            </a:extLst>
          </p:cNvPr>
          <p:cNvSpPr/>
          <p:nvPr/>
        </p:nvSpPr>
        <p:spPr>
          <a:xfrm rot="10800000">
            <a:off x="10746046" y="4185237"/>
            <a:ext cx="1445954" cy="26727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66579"/>
              <a:gd name="f7" fmla="val 6871647"/>
              <a:gd name="f8" fmla="val 4299045"/>
              <a:gd name="f9" fmla="val 6858000"/>
              <a:gd name="f10" fmla="+- 0 0 -90"/>
              <a:gd name="f11" fmla="*/ f3 1 8966579"/>
              <a:gd name="f12" fmla="*/ f4 1 6871647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966579"/>
              <a:gd name="f21" fmla="*/ f17 1 6871647"/>
              <a:gd name="f22" fmla="*/ 0 f18 1"/>
              <a:gd name="f23" fmla="*/ 8966579 f18 1"/>
              <a:gd name="f24" fmla="*/ 0 f17 1"/>
              <a:gd name="f25" fmla="*/ 4299045 f18 1"/>
              <a:gd name="f26" fmla="*/ 6871647 f17 1"/>
              <a:gd name="f27" fmla="*/ 6858000 f17 1"/>
              <a:gd name="f28" fmla="+- f19 0 f1"/>
              <a:gd name="f29" fmla="*/ f22 1 8966579"/>
              <a:gd name="f30" fmla="*/ f23 1 8966579"/>
              <a:gd name="f31" fmla="*/ f24 1 6871647"/>
              <a:gd name="f32" fmla="*/ f25 1 8966579"/>
              <a:gd name="f33" fmla="*/ f26 1 6871647"/>
              <a:gd name="f34" fmla="*/ f27 1 6871647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1 1 f21"/>
              <a:gd name="f41" fmla="*/ f30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8966579" h="6871647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86F5C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86F5C"/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37456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F86F5C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pic>
        <p:nvPicPr>
          <p:cNvPr id="16386" name="Picture 2" descr="expert of male software engineer working in front of automated cnc machine. he is analyzing machine operation problems by digital tablet. - ingenieria industrial fotografías e imágenes de stock">
            <a:extLst>
              <a:ext uri="{FF2B5EF4-FFF2-40B4-BE49-F238E27FC236}">
                <a16:creationId xmlns:a16="http://schemas.microsoft.com/office/drawing/2014/main" id="{DC83EC4A-C06B-4823-84D5-45120447241D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etrochemical industry engineer working with laptop in refinery of oil and gas industry. - ingenieria industrial fotografías e imágenes de stock">
            <a:extLst>
              <a:ext uri="{FF2B5EF4-FFF2-40B4-BE49-F238E27FC236}">
                <a16:creationId xmlns:a16="http://schemas.microsoft.com/office/drawing/2014/main" id="{538956D4-ABD7-4D00-B14B-C6C3DF763E11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3BAC4903-BF7D-4365-BEBE-884ACBB09375}"/>
              </a:ext>
            </a:extLst>
          </p:cNvPr>
          <p:cNvSpPr/>
          <p:nvPr/>
        </p:nvSpPr>
        <p:spPr>
          <a:xfrm>
            <a:off x="295274" y="170482"/>
            <a:ext cx="11601452" cy="6348010"/>
          </a:xfrm>
          <a:prstGeom prst="rect">
            <a:avLst/>
          </a:prstGeom>
          <a:noFill/>
          <a:ln w="28575">
            <a:solidFill>
              <a:srgbClr val="374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>
                <a:solidFill>
                  <a:srgbClr val="374562"/>
                </a:solidFill>
              </a:rPr>
              <a:t>Infographic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37456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rgbClr val="37456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3745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374562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rgbClr val="37456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3745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374562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rgbClr val="37456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374562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21">
            <a:extLst>
              <a:ext uri="{FF2B5EF4-FFF2-40B4-BE49-F238E27FC236}">
                <a16:creationId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65592" y="2215697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ectángulo 1">
            <a:extLst>
              <a:ext uri="{FF2B5EF4-FFF2-40B4-BE49-F238E27FC236}">
                <a16:creationId xmlns:a16="http://schemas.microsoft.com/office/drawing/2014/main" id="{92086682-5606-4F5F-8ADC-87227AA824D7}"/>
              </a:ext>
            </a:extLst>
          </p:cNvPr>
          <p:cNvSpPr/>
          <p:nvPr/>
        </p:nvSpPr>
        <p:spPr>
          <a:xfrm>
            <a:off x="0" y="0"/>
            <a:ext cx="1445954" cy="1384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66579"/>
              <a:gd name="f7" fmla="val 6871647"/>
              <a:gd name="f8" fmla="val 4299045"/>
              <a:gd name="f9" fmla="val 6858000"/>
              <a:gd name="f10" fmla="+- 0 0 -90"/>
              <a:gd name="f11" fmla="*/ f3 1 8966579"/>
              <a:gd name="f12" fmla="*/ f4 1 6871647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966579"/>
              <a:gd name="f21" fmla="*/ f17 1 6871647"/>
              <a:gd name="f22" fmla="*/ 0 f18 1"/>
              <a:gd name="f23" fmla="*/ 8966579 f18 1"/>
              <a:gd name="f24" fmla="*/ 0 f17 1"/>
              <a:gd name="f25" fmla="*/ 4299045 f18 1"/>
              <a:gd name="f26" fmla="*/ 6871647 f17 1"/>
              <a:gd name="f27" fmla="*/ 6858000 f17 1"/>
              <a:gd name="f28" fmla="+- f19 0 f1"/>
              <a:gd name="f29" fmla="*/ f22 1 8966579"/>
              <a:gd name="f30" fmla="*/ f23 1 8966579"/>
              <a:gd name="f31" fmla="*/ f24 1 6871647"/>
              <a:gd name="f32" fmla="*/ f25 1 8966579"/>
              <a:gd name="f33" fmla="*/ f26 1 6871647"/>
              <a:gd name="f34" fmla="*/ f27 1 6871647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1 1 f21"/>
              <a:gd name="f41" fmla="*/ f30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8966579" h="6871647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86F5C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Rectángulo 1">
            <a:extLst>
              <a:ext uri="{FF2B5EF4-FFF2-40B4-BE49-F238E27FC236}">
                <a16:creationId xmlns:a16="http://schemas.microsoft.com/office/drawing/2014/main" id="{31FE7540-625C-4CCE-84D0-0B1CC7B5A52B}"/>
              </a:ext>
            </a:extLst>
          </p:cNvPr>
          <p:cNvSpPr/>
          <p:nvPr/>
        </p:nvSpPr>
        <p:spPr>
          <a:xfrm rot="10800000">
            <a:off x="10762006" y="5473004"/>
            <a:ext cx="1445954" cy="1384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66579"/>
              <a:gd name="f7" fmla="val 6871647"/>
              <a:gd name="f8" fmla="val 4299045"/>
              <a:gd name="f9" fmla="val 6858000"/>
              <a:gd name="f10" fmla="+- 0 0 -90"/>
              <a:gd name="f11" fmla="*/ f3 1 8966579"/>
              <a:gd name="f12" fmla="*/ f4 1 6871647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966579"/>
              <a:gd name="f21" fmla="*/ f17 1 6871647"/>
              <a:gd name="f22" fmla="*/ 0 f18 1"/>
              <a:gd name="f23" fmla="*/ 8966579 f18 1"/>
              <a:gd name="f24" fmla="*/ 0 f17 1"/>
              <a:gd name="f25" fmla="*/ 4299045 f18 1"/>
              <a:gd name="f26" fmla="*/ 6871647 f17 1"/>
              <a:gd name="f27" fmla="*/ 6858000 f17 1"/>
              <a:gd name="f28" fmla="+- f19 0 f1"/>
              <a:gd name="f29" fmla="*/ f22 1 8966579"/>
              <a:gd name="f30" fmla="*/ f23 1 8966579"/>
              <a:gd name="f31" fmla="*/ f24 1 6871647"/>
              <a:gd name="f32" fmla="*/ f25 1 8966579"/>
              <a:gd name="f33" fmla="*/ f26 1 6871647"/>
              <a:gd name="f34" fmla="*/ f27 1 6871647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1 1 f21"/>
              <a:gd name="f41" fmla="*/ f30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8966579" h="6871647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86F5C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88B17E48-77BD-4634-9403-70DA79D13E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204" y="1746128"/>
            <a:ext cx="4367501" cy="2911667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ccuracy and quality control in assembly welding processes.  design engineer examining and fitting of assembly welding jig at engineering part production line in automobile manufacturing. - ingenieria industrial fotografías e imágenes de stock">
            <a:extLst>
              <a:ext uri="{FF2B5EF4-FFF2-40B4-BE49-F238E27FC236}">
                <a16:creationId xmlns:a16="http://schemas.microsoft.com/office/drawing/2014/main" id="{4FE6F60D-78CA-415A-8895-C1B36F38A932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rgbClr val="3745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211CCA3-B90F-4A91-B5AA-A7773276CEB4}"/>
              </a:ext>
            </a:extLst>
          </p:cNvPr>
          <p:cNvSpPr txBox="1"/>
          <p:nvPr/>
        </p:nvSpPr>
        <p:spPr>
          <a:xfrm>
            <a:off x="6111988" y="3884419"/>
            <a:ext cx="2541348" cy="276999"/>
          </a:xfrm>
          <a:prstGeom prst="rect">
            <a:avLst/>
          </a:prstGeom>
          <a:solidFill>
            <a:srgbClr val="37456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E24E0A-D6D7-4D30-A18F-DA1A2FDD690A}"/>
              </a:ext>
            </a:extLst>
          </p:cNvPr>
          <p:cNvSpPr txBox="1"/>
          <p:nvPr/>
        </p:nvSpPr>
        <p:spPr>
          <a:xfrm>
            <a:off x="6111989" y="4142204"/>
            <a:ext cx="254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8E0F66-A8A7-48B5-B8FE-93D3135BF8C6}"/>
              </a:ext>
            </a:extLst>
          </p:cNvPr>
          <p:cNvSpPr txBox="1"/>
          <p:nvPr/>
        </p:nvSpPr>
        <p:spPr>
          <a:xfrm>
            <a:off x="8781648" y="3884419"/>
            <a:ext cx="2541348" cy="276999"/>
          </a:xfrm>
          <a:prstGeom prst="rect">
            <a:avLst/>
          </a:prstGeom>
          <a:solidFill>
            <a:srgbClr val="F86F5C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5BCF5F-7928-471E-AD5B-ED821C102523}"/>
              </a:ext>
            </a:extLst>
          </p:cNvPr>
          <p:cNvSpPr txBox="1"/>
          <p:nvPr/>
        </p:nvSpPr>
        <p:spPr>
          <a:xfrm>
            <a:off x="8781649" y="4142204"/>
            <a:ext cx="254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E4DE75-3044-4BAD-9F1B-F75B9A64613E}"/>
              </a:ext>
            </a:extLst>
          </p:cNvPr>
          <p:cNvSpPr txBox="1"/>
          <p:nvPr/>
        </p:nvSpPr>
        <p:spPr>
          <a:xfrm>
            <a:off x="6111988" y="5259072"/>
            <a:ext cx="2541348" cy="276999"/>
          </a:xfrm>
          <a:prstGeom prst="rect">
            <a:avLst/>
          </a:prstGeom>
          <a:solidFill>
            <a:srgbClr val="F86F5C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451E78-4C53-43B5-A4FA-34F1872E2288}"/>
              </a:ext>
            </a:extLst>
          </p:cNvPr>
          <p:cNvSpPr txBox="1"/>
          <p:nvPr/>
        </p:nvSpPr>
        <p:spPr>
          <a:xfrm>
            <a:off x="6111989" y="5516857"/>
            <a:ext cx="254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EAAD31-7EC7-44C8-AEAC-664C22E649CC}"/>
              </a:ext>
            </a:extLst>
          </p:cNvPr>
          <p:cNvSpPr txBox="1"/>
          <p:nvPr/>
        </p:nvSpPr>
        <p:spPr>
          <a:xfrm>
            <a:off x="8781648" y="5259072"/>
            <a:ext cx="2541348" cy="276999"/>
          </a:xfrm>
          <a:prstGeom prst="rect">
            <a:avLst/>
          </a:prstGeom>
          <a:solidFill>
            <a:srgbClr val="37456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222F89-9820-40FA-B01E-E64A52F6C575}"/>
              </a:ext>
            </a:extLst>
          </p:cNvPr>
          <p:cNvSpPr txBox="1"/>
          <p:nvPr/>
        </p:nvSpPr>
        <p:spPr>
          <a:xfrm>
            <a:off x="8781649" y="5516857"/>
            <a:ext cx="254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50CFE48E-C6E8-4A7B-B211-4B96DA7FE64A}"/>
              </a:ext>
            </a:extLst>
          </p:cNvPr>
          <p:cNvGrpSpPr/>
          <p:nvPr/>
        </p:nvGrpSpPr>
        <p:grpSpPr>
          <a:xfrm rot="10800000">
            <a:off x="11920159" y="446704"/>
            <a:ext cx="271841" cy="6411296"/>
            <a:chOff x="0" y="0"/>
            <a:chExt cx="271841" cy="6411296"/>
          </a:xfrm>
        </p:grpSpPr>
        <p:sp>
          <p:nvSpPr>
            <p:cNvPr id="18" name="Rectángulo 26">
              <a:extLst>
                <a:ext uri="{FF2B5EF4-FFF2-40B4-BE49-F238E27FC236}">
                  <a16:creationId xmlns:a16="http://schemas.microsoft.com/office/drawing/2014/main" id="{F4F44063-C3F9-49B0-A71F-277EB3ECEC14}"/>
                </a:ext>
              </a:extLst>
            </p:cNvPr>
            <p:cNvSpPr/>
            <p:nvPr/>
          </p:nvSpPr>
          <p:spPr>
            <a:xfrm>
              <a:off x="7123" y="5868856"/>
              <a:ext cx="264718" cy="542440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" name="Rectángulo 38">
              <a:extLst>
                <a:ext uri="{FF2B5EF4-FFF2-40B4-BE49-F238E27FC236}">
                  <a16:creationId xmlns:a16="http://schemas.microsoft.com/office/drawing/2014/main" id="{487B262D-8DEE-496B-B38C-B0A2B5A22B80}"/>
                </a:ext>
              </a:extLst>
            </p:cNvPr>
            <p:cNvSpPr/>
            <p:nvPr/>
          </p:nvSpPr>
          <p:spPr>
            <a:xfrm flipH="1">
              <a:off x="0" y="0"/>
              <a:ext cx="271841" cy="2177140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0315" y="5018520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rgbClr val="F86F5C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rgbClr val="F86F5C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2511965" y="6024080"/>
            <a:ext cx="691854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374562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374562"/>
              </a:solidFill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89D218F-19FE-4C28-8D44-DD380DEAADF8}"/>
              </a:ext>
            </a:extLst>
          </p:cNvPr>
          <p:cNvGrpSpPr/>
          <p:nvPr/>
        </p:nvGrpSpPr>
        <p:grpSpPr>
          <a:xfrm>
            <a:off x="0" y="0"/>
            <a:ext cx="271841" cy="6411296"/>
            <a:chOff x="0" y="0"/>
            <a:chExt cx="271841" cy="6411296"/>
          </a:xfrm>
        </p:grpSpPr>
        <p:sp>
          <p:nvSpPr>
            <p:cNvPr id="15" name="Rectángulo 26">
              <a:extLst>
                <a:ext uri="{FF2B5EF4-FFF2-40B4-BE49-F238E27FC236}">
                  <a16:creationId xmlns:a16="http://schemas.microsoft.com/office/drawing/2014/main" id="{527799E0-5206-47F8-9FAE-C504B16C469B}"/>
                </a:ext>
              </a:extLst>
            </p:cNvPr>
            <p:cNvSpPr/>
            <p:nvPr/>
          </p:nvSpPr>
          <p:spPr>
            <a:xfrm>
              <a:off x="7123" y="5868856"/>
              <a:ext cx="264718" cy="542440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Rectángulo 38">
              <a:extLst>
                <a:ext uri="{FF2B5EF4-FFF2-40B4-BE49-F238E27FC236}">
                  <a16:creationId xmlns:a16="http://schemas.microsoft.com/office/drawing/2014/main" id="{BD772992-951D-4F42-B3A1-4E8616A2B55F}"/>
                </a:ext>
              </a:extLst>
            </p:cNvPr>
            <p:cNvSpPr/>
            <p:nvPr/>
          </p:nvSpPr>
          <p:spPr>
            <a:xfrm flipH="1">
              <a:off x="0" y="0"/>
              <a:ext cx="271841" cy="2177140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36A90A5-D8BD-4CFD-9E0B-08D4CD4D362B}"/>
              </a:ext>
            </a:extLst>
          </p:cNvPr>
          <p:cNvGrpSpPr/>
          <p:nvPr/>
        </p:nvGrpSpPr>
        <p:grpSpPr>
          <a:xfrm>
            <a:off x="4789488" y="2437722"/>
            <a:ext cx="2608262" cy="2243138"/>
            <a:chOff x="4789488" y="2437722"/>
            <a:chExt cx="2608262" cy="22431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5031689-DE22-49AA-8FB6-292F0F4D7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2834597"/>
              <a:ext cx="1927225" cy="1846263"/>
            </a:xfrm>
            <a:custGeom>
              <a:avLst/>
              <a:gdLst>
                <a:gd name="T0" fmla="*/ 510 w 510"/>
                <a:gd name="T1" fmla="*/ 246 h 488"/>
                <a:gd name="T2" fmla="*/ 510 w 510"/>
                <a:gd name="T3" fmla="*/ 460 h 488"/>
                <a:gd name="T4" fmla="*/ 489 w 510"/>
                <a:gd name="T5" fmla="*/ 484 h 488"/>
                <a:gd name="T6" fmla="*/ 160 w 510"/>
                <a:gd name="T7" fmla="*/ 481 h 488"/>
                <a:gd name="T8" fmla="*/ 31 w 510"/>
                <a:gd name="T9" fmla="*/ 466 h 488"/>
                <a:gd name="T10" fmla="*/ 6 w 510"/>
                <a:gd name="T11" fmla="*/ 424 h 488"/>
                <a:gd name="T12" fmla="*/ 25 w 510"/>
                <a:gd name="T13" fmla="*/ 415 h 488"/>
                <a:gd name="T14" fmla="*/ 335 w 510"/>
                <a:gd name="T15" fmla="*/ 399 h 488"/>
                <a:gd name="T16" fmla="*/ 417 w 510"/>
                <a:gd name="T17" fmla="*/ 398 h 488"/>
                <a:gd name="T18" fmla="*/ 438 w 510"/>
                <a:gd name="T19" fmla="*/ 392 h 488"/>
                <a:gd name="T20" fmla="*/ 416 w 510"/>
                <a:gd name="T21" fmla="*/ 386 h 488"/>
                <a:gd name="T22" fmla="*/ 306 w 510"/>
                <a:gd name="T23" fmla="*/ 385 h 488"/>
                <a:gd name="T24" fmla="*/ 287 w 510"/>
                <a:gd name="T25" fmla="*/ 374 h 488"/>
                <a:gd name="T26" fmla="*/ 305 w 510"/>
                <a:gd name="T27" fmla="*/ 361 h 488"/>
                <a:gd name="T28" fmla="*/ 447 w 510"/>
                <a:gd name="T29" fmla="*/ 355 h 488"/>
                <a:gd name="T30" fmla="*/ 469 w 510"/>
                <a:gd name="T31" fmla="*/ 333 h 488"/>
                <a:gd name="T32" fmla="*/ 468 w 510"/>
                <a:gd name="T33" fmla="*/ 63 h 488"/>
                <a:gd name="T34" fmla="*/ 446 w 510"/>
                <a:gd name="T35" fmla="*/ 50 h 488"/>
                <a:gd name="T36" fmla="*/ 244 w 510"/>
                <a:gd name="T37" fmla="*/ 87 h 488"/>
                <a:gd name="T38" fmla="*/ 187 w 510"/>
                <a:gd name="T39" fmla="*/ 97 h 488"/>
                <a:gd name="T40" fmla="*/ 167 w 510"/>
                <a:gd name="T41" fmla="*/ 120 h 488"/>
                <a:gd name="T42" fmla="*/ 167 w 510"/>
                <a:gd name="T43" fmla="*/ 282 h 488"/>
                <a:gd name="T44" fmla="*/ 167 w 510"/>
                <a:gd name="T45" fmla="*/ 300 h 488"/>
                <a:gd name="T46" fmla="*/ 158 w 510"/>
                <a:gd name="T47" fmla="*/ 311 h 488"/>
                <a:gd name="T48" fmla="*/ 146 w 510"/>
                <a:gd name="T49" fmla="*/ 302 h 488"/>
                <a:gd name="T50" fmla="*/ 145 w 510"/>
                <a:gd name="T51" fmla="*/ 288 h 488"/>
                <a:gd name="T52" fmla="*/ 145 w 510"/>
                <a:gd name="T53" fmla="*/ 100 h 488"/>
                <a:gd name="T54" fmla="*/ 167 w 510"/>
                <a:gd name="T55" fmla="*/ 71 h 488"/>
                <a:gd name="T56" fmla="*/ 484 w 510"/>
                <a:gd name="T57" fmla="*/ 4 h 488"/>
                <a:gd name="T58" fmla="*/ 510 w 510"/>
                <a:gd name="T59" fmla="*/ 30 h 488"/>
                <a:gd name="T60" fmla="*/ 510 w 510"/>
                <a:gd name="T61" fmla="*/ 24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0" h="488">
                  <a:moveTo>
                    <a:pt x="510" y="246"/>
                  </a:moveTo>
                  <a:cubicBezTo>
                    <a:pt x="510" y="318"/>
                    <a:pt x="510" y="389"/>
                    <a:pt x="510" y="460"/>
                  </a:cubicBezTo>
                  <a:cubicBezTo>
                    <a:pt x="510" y="475"/>
                    <a:pt x="507" y="484"/>
                    <a:pt x="489" y="484"/>
                  </a:cubicBezTo>
                  <a:cubicBezTo>
                    <a:pt x="379" y="482"/>
                    <a:pt x="270" y="488"/>
                    <a:pt x="160" y="481"/>
                  </a:cubicBezTo>
                  <a:cubicBezTo>
                    <a:pt x="117" y="478"/>
                    <a:pt x="74" y="471"/>
                    <a:pt x="31" y="466"/>
                  </a:cubicBezTo>
                  <a:cubicBezTo>
                    <a:pt x="15" y="464"/>
                    <a:pt x="0" y="438"/>
                    <a:pt x="6" y="424"/>
                  </a:cubicBezTo>
                  <a:cubicBezTo>
                    <a:pt x="9" y="415"/>
                    <a:pt x="18" y="416"/>
                    <a:pt x="25" y="415"/>
                  </a:cubicBezTo>
                  <a:cubicBezTo>
                    <a:pt x="128" y="399"/>
                    <a:pt x="231" y="396"/>
                    <a:pt x="335" y="399"/>
                  </a:cubicBezTo>
                  <a:cubicBezTo>
                    <a:pt x="363" y="399"/>
                    <a:pt x="390" y="399"/>
                    <a:pt x="417" y="398"/>
                  </a:cubicBezTo>
                  <a:cubicBezTo>
                    <a:pt x="425" y="398"/>
                    <a:pt x="439" y="404"/>
                    <a:pt x="438" y="392"/>
                  </a:cubicBezTo>
                  <a:cubicBezTo>
                    <a:pt x="438" y="381"/>
                    <a:pt x="424" y="386"/>
                    <a:pt x="416" y="386"/>
                  </a:cubicBezTo>
                  <a:cubicBezTo>
                    <a:pt x="380" y="385"/>
                    <a:pt x="343" y="385"/>
                    <a:pt x="306" y="385"/>
                  </a:cubicBezTo>
                  <a:cubicBezTo>
                    <a:pt x="298" y="385"/>
                    <a:pt x="288" y="387"/>
                    <a:pt x="287" y="374"/>
                  </a:cubicBezTo>
                  <a:cubicBezTo>
                    <a:pt x="286" y="361"/>
                    <a:pt x="297" y="361"/>
                    <a:pt x="305" y="361"/>
                  </a:cubicBezTo>
                  <a:cubicBezTo>
                    <a:pt x="352" y="358"/>
                    <a:pt x="400" y="356"/>
                    <a:pt x="447" y="355"/>
                  </a:cubicBezTo>
                  <a:cubicBezTo>
                    <a:pt x="463" y="355"/>
                    <a:pt x="469" y="349"/>
                    <a:pt x="469" y="333"/>
                  </a:cubicBezTo>
                  <a:cubicBezTo>
                    <a:pt x="467" y="243"/>
                    <a:pt x="464" y="153"/>
                    <a:pt x="468" y="63"/>
                  </a:cubicBezTo>
                  <a:cubicBezTo>
                    <a:pt x="468" y="45"/>
                    <a:pt x="457" y="48"/>
                    <a:pt x="446" y="50"/>
                  </a:cubicBezTo>
                  <a:cubicBezTo>
                    <a:pt x="379" y="62"/>
                    <a:pt x="311" y="75"/>
                    <a:pt x="244" y="87"/>
                  </a:cubicBezTo>
                  <a:cubicBezTo>
                    <a:pt x="225" y="90"/>
                    <a:pt x="206" y="94"/>
                    <a:pt x="187" y="97"/>
                  </a:cubicBezTo>
                  <a:cubicBezTo>
                    <a:pt x="172" y="99"/>
                    <a:pt x="167" y="106"/>
                    <a:pt x="167" y="120"/>
                  </a:cubicBezTo>
                  <a:cubicBezTo>
                    <a:pt x="168" y="174"/>
                    <a:pt x="167" y="228"/>
                    <a:pt x="167" y="282"/>
                  </a:cubicBezTo>
                  <a:cubicBezTo>
                    <a:pt x="167" y="288"/>
                    <a:pt x="167" y="294"/>
                    <a:pt x="167" y="300"/>
                  </a:cubicBezTo>
                  <a:cubicBezTo>
                    <a:pt x="166" y="306"/>
                    <a:pt x="165" y="311"/>
                    <a:pt x="158" y="311"/>
                  </a:cubicBezTo>
                  <a:cubicBezTo>
                    <a:pt x="152" y="311"/>
                    <a:pt x="147" y="308"/>
                    <a:pt x="146" y="302"/>
                  </a:cubicBezTo>
                  <a:cubicBezTo>
                    <a:pt x="145" y="297"/>
                    <a:pt x="145" y="292"/>
                    <a:pt x="145" y="288"/>
                  </a:cubicBezTo>
                  <a:cubicBezTo>
                    <a:pt x="145" y="225"/>
                    <a:pt x="146" y="163"/>
                    <a:pt x="145" y="100"/>
                  </a:cubicBezTo>
                  <a:cubicBezTo>
                    <a:pt x="145" y="83"/>
                    <a:pt x="151" y="74"/>
                    <a:pt x="167" y="71"/>
                  </a:cubicBezTo>
                  <a:cubicBezTo>
                    <a:pt x="273" y="49"/>
                    <a:pt x="379" y="26"/>
                    <a:pt x="484" y="4"/>
                  </a:cubicBezTo>
                  <a:cubicBezTo>
                    <a:pt x="504" y="0"/>
                    <a:pt x="510" y="6"/>
                    <a:pt x="510" y="30"/>
                  </a:cubicBezTo>
                  <a:cubicBezTo>
                    <a:pt x="510" y="102"/>
                    <a:pt x="510" y="174"/>
                    <a:pt x="510" y="246"/>
                  </a:cubicBezTo>
                  <a:close/>
                </a:path>
              </a:pathLst>
            </a:custGeom>
            <a:solidFill>
              <a:srgbClr val="3745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9D9427D-FEED-471F-BCB0-6D231BA4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3466422"/>
              <a:ext cx="1709738" cy="1198563"/>
            </a:xfrm>
            <a:custGeom>
              <a:avLst/>
              <a:gdLst>
                <a:gd name="T0" fmla="*/ 92 w 452"/>
                <a:gd name="T1" fmla="*/ 317 h 317"/>
                <a:gd name="T2" fmla="*/ 22 w 452"/>
                <a:gd name="T3" fmla="*/ 317 h 317"/>
                <a:gd name="T4" fmla="*/ 4 w 452"/>
                <a:gd name="T5" fmla="*/ 299 h 317"/>
                <a:gd name="T6" fmla="*/ 4 w 452"/>
                <a:gd name="T7" fmla="*/ 70 h 317"/>
                <a:gd name="T8" fmla="*/ 63 w 452"/>
                <a:gd name="T9" fmla="*/ 6 h 317"/>
                <a:gd name="T10" fmla="*/ 89 w 452"/>
                <a:gd name="T11" fmla="*/ 5 h 317"/>
                <a:gd name="T12" fmla="*/ 191 w 452"/>
                <a:gd name="T13" fmla="*/ 58 h 317"/>
                <a:gd name="T14" fmla="*/ 242 w 452"/>
                <a:gd name="T15" fmla="*/ 130 h 317"/>
                <a:gd name="T16" fmla="*/ 271 w 452"/>
                <a:gd name="T17" fmla="*/ 148 h 317"/>
                <a:gd name="T18" fmla="*/ 430 w 452"/>
                <a:gd name="T19" fmla="*/ 180 h 317"/>
                <a:gd name="T20" fmla="*/ 450 w 452"/>
                <a:gd name="T21" fmla="*/ 201 h 317"/>
                <a:gd name="T22" fmla="*/ 428 w 452"/>
                <a:gd name="T23" fmla="*/ 214 h 317"/>
                <a:gd name="T24" fmla="*/ 220 w 452"/>
                <a:gd name="T25" fmla="*/ 231 h 317"/>
                <a:gd name="T26" fmla="*/ 175 w 452"/>
                <a:gd name="T27" fmla="*/ 215 h 317"/>
                <a:gd name="T28" fmla="*/ 158 w 452"/>
                <a:gd name="T29" fmla="*/ 203 h 317"/>
                <a:gd name="T30" fmla="*/ 159 w 452"/>
                <a:gd name="T31" fmla="*/ 224 h 317"/>
                <a:gd name="T32" fmla="*/ 176 w 452"/>
                <a:gd name="T33" fmla="*/ 296 h 317"/>
                <a:gd name="T34" fmla="*/ 160 w 452"/>
                <a:gd name="T35" fmla="*/ 317 h 317"/>
                <a:gd name="T36" fmla="*/ 92 w 452"/>
                <a:gd name="T3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317">
                  <a:moveTo>
                    <a:pt x="92" y="317"/>
                  </a:moveTo>
                  <a:cubicBezTo>
                    <a:pt x="69" y="317"/>
                    <a:pt x="45" y="317"/>
                    <a:pt x="22" y="317"/>
                  </a:cubicBezTo>
                  <a:cubicBezTo>
                    <a:pt x="10" y="317"/>
                    <a:pt x="5" y="311"/>
                    <a:pt x="4" y="299"/>
                  </a:cubicBezTo>
                  <a:cubicBezTo>
                    <a:pt x="0" y="222"/>
                    <a:pt x="5" y="146"/>
                    <a:pt x="4" y="70"/>
                  </a:cubicBezTo>
                  <a:cubicBezTo>
                    <a:pt x="3" y="31"/>
                    <a:pt x="24" y="11"/>
                    <a:pt x="63" y="6"/>
                  </a:cubicBezTo>
                  <a:cubicBezTo>
                    <a:pt x="72" y="5"/>
                    <a:pt x="81" y="6"/>
                    <a:pt x="89" y="5"/>
                  </a:cubicBezTo>
                  <a:cubicBezTo>
                    <a:pt x="135" y="0"/>
                    <a:pt x="168" y="17"/>
                    <a:pt x="191" y="58"/>
                  </a:cubicBezTo>
                  <a:cubicBezTo>
                    <a:pt x="205" y="84"/>
                    <a:pt x="226" y="106"/>
                    <a:pt x="242" y="130"/>
                  </a:cubicBezTo>
                  <a:cubicBezTo>
                    <a:pt x="250" y="141"/>
                    <a:pt x="259" y="146"/>
                    <a:pt x="271" y="148"/>
                  </a:cubicBezTo>
                  <a:cubicBezTo>
                    <a:pt x="324" y="158"/>
                    <a:pt x="377" y="169"/>
                    <a:pt x="430" y="180"/>
                  </a:cubicBezTo>
                  <a:cubicBezTo>
                    <a:pt x="442" y="182"/>
                    <a:pt x="452" y="186"/>
                    <a:pt x="450" y="201"/>
                  </a:cubicBezTo>
                  <a:cubicBezTo>
                    <a:pt x="449" y="216"/>
                    <a:pt x="438" y="215"/>
                    <a:pt x="428" y="214"/>
                  </a:cubicBezTo>
                  <a:cubicBezTo>
                    <a:pt x="358" y="211"/>
                    <a:pt x="289" y="223"/>
                    <a:pt x="220" y="231"/>
                  </a:cubicBezTo>
                  <a:cubicBezTo>
                    <a:pt x="200" y="234"/>
                    <a:pt x="187" y="231"/>
                    <a:pt x="175" y="215"/>
                  </a:cubicBezTo>
                  <a:cubicBezTo>
                    <a:pt x="172" y="210"/>
                    <a:pt x="167" y="198"/>
                    <a:pt x="158" y="203"/>
                  </a:cubicBezTo>
                  <a:cubicBezTo>
                    <a:pt x="151" y="207"/>
                    <a:pt x="157" y="217"/>
                    <a:pt x="159" y="224"/>
                  </a:cubicBezTo>
                  <a:cubicBezTo>
                    <a:pt x="165" y="248"/>
                    <a:pt x="170" y="272"/>
                    <a:pt x="176" y="296"/>
                  </a:cubicBezTo>
                  <a:cubicBezTo>
                    <a:pt x="181" y="311"/>
                    <a:pt x="175" y="317"/>
                    <a:pt x="160" y="317"/>
                  </a:cubicBezTo>
                  <a:cubicBezTo>
                    <a:pt x="137" y="317"/>
                    <a:pt x="115" y="317"/>
                    <a:pt x="92" y="317"/>
                  </a:cubicBezTo>
                  <a:close/>
                </a:path>
              </a:pathLst>
            </a:custGeom>
            <a:solidFill>
              <a:srgbClr val="3745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C6BF7F3-8F6C-4093-87E2-E64B8D19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2437722"/>
              <a:ext cx="1028700" cy="1031875"/>
            </a:xfrm>
            <a:custGeom>
              <a:avLst/>
              <a:gdLst>
                <a:gd name="T0" fmla="*/ 4 w 272"/>
                <a:gd name="T1" fmla="*/ 133 h 273"/>
                <a:gd name="T2" fmla="*/ 145 w 272"/>
                <a:gd name="T3" fmla="*/ 4 h 273"/>
                <a:gd name="T4" fmla="*/ 268 w 272"/>
                <a:gd name="T5" fmla="*/ 141 h 273"/>
                <a:gd name="T6" fmla="*/ 130 w 272"/>
                <a:gd name="T7" fmla="*/ 269 h 273"/>
                <a:gd name="T8" fmla="*/ 4 w 272"/>
                <a:gd name="T9" fmla="*/ 13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4" y="133"/>
                  </a:moveTo>
                  <a:cubicBezTo>
                    <a:pt x="8" y="56"/>
                    <a:pt x="69" y="0"/>
                    <a:pt x="145" y="4"/>
                  </a:cubicBezTo>
                  <a:cubicBezTo>
                    <a:pt x="214" y="8"/>
                    <a:pt x="272" y="72"/>
                    <a:pt x="268" y="141"/>
                  </a:cubicBezTo>
                  <a:cubicBezTo>
                    <a:pt x="264" y="215"/>
                    <a:pt x="202" y="273"/>
                    <a:pt x="130" y="269"/>
                  </a:cubicBezTo>
                  <a:cubicBezTo>
                    <a:pt x="59" y="266"/>
                    <a:pt x="0" y="203"/>
                    <a:pt x="4" y="133"/>
                  </a:cubicBezTo>
                  <a:close/>
                </a:path>
              </a:pathLst>
            </a:custGeom>
            <a:solidFill>
              <a:srgbClr val="3745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B87C9F1-7C0D-40FD-B4B3-E843061EE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3228297"/>
              <a:ext cx="1119188" cy="884238"/>
            </a:xfrm>
            <a:custGeom>
              <a:avLst/>
              <a:gdLst>
                <a:gd name="T0" fmla="*/ 207 w 296"/>
                <a:gd name="T1" fmla="*/ 129 h 234"/>
                <a:gd name="T2" fmla="*/ 221 w 296"/>
                <a:gd name="T3" fmla="*/ 114 h 234"/>
                <a:gd name="T4" fmla="*/ 246 w 296"/>
                <a:gd name="T5" fmla="*/ 113 h 234"/>
                <a:gd name="T6" fmla="*/ 262 w 296"/>
                <a:gd name="T7" fmla="*/ 124 h 234"/>
                <a:gd name="T8" fmla="*/ 282 w 296"/>
                <a:gd name="T9" fmla="*/ 156 h 234"/>
                <a:gd name="T10" fmla="*/ 281 w 296"/>
                <a:gd name="T11" fmla="*/ 164 h 234"/>
                <a:gd name="T12" fmla="*/ 253 w 296"/>
                <a:gd name="T13" fmla="*/ 228 h 234"/>
                <a:gd name="T14" fmla="*/ 234 w 296"/>
                <a:gd name="T15" fmla="*/ 233 h 234"/>
                <a:gd name="T16" fmla="*/ 190 w 296"/>
                <a:gd name="T17" fmla="*/ 172 h 234"/>
                <a:gd name="T18" fmla="*/ 163 w 296"/>
                <a:gd name="T19" fmla="*/ 180 h 234"/>
                <a:gd name="T20" fmla="*/ 153 w 296"/>
                <a:gd name="T21" fmla="*/ 188 h 234"/>
                <a:gd name="T22" fmla="*/ 121 w 296"/>
                <a:gd name="T23" fmla="*/ 199 h 234"/>
                <a:gd name="T24" fmla="*/ 104 w 296"/>
                <a:gd name="T25" fmla="*/ 200 h 234"/>
                <a:gd name="T26" fmla="*/ 74 w 296"/>
                <a:gd name="T27" fmla="*/ 193 h 234"/>
                <a:gd name="T28" fmla="*/ 57 w 296"/>
                <a:gd name="T29" fmla="*/ 184 h 234"/>
                <a:gd name="T30" fmla="*/ 34 w 296"/>
                <a:gd name="T31" fmla="*/ 165 h 234"/>
                <a:gd name="T32" fmla="*/ 23 w 296"/>
                <a:gd name="T33" fmla="*/ 152 h 234"/>
                <a:gd name="T34" fmla="*/ 14 w 296"/>
                <a:gd name="T35" fmla="*/ 123 h 234"/>
                <a:gd name="T36" fmla="*/ 13 w 296"/>
                <a:gd name="T37" fmla="*/ 110 h 234"/>
                <a:gd name="T38" fmla="*/ 19 w 296"/>
                <a:gd name="T39" fmla="*/ 80 h 234"/>
                <a:gd name="T40" fmla="*/ 26 w 296"/>
                <a:gd name="T41" fmla="*/ 66 h 234"/>
                <a:gd name="T42" fmla="*/ 45 w 296"/>
                <a:gd name="T43" fmla="*/ 41 h 234"/>
                <a:gd name="T44" fmla="*/ 60 w 296"/>
                <a:gd name="T45" fmla="*/ 28 h 234"/>
                <a:gd name="T46" fmla="*/ 68 w 296"/>
                <a:gd name="T47" fmla="*/ 17 h 234"/>
                <a:gd name="T48" fmla="*/ 125 w 296"/>
                <a:gd name="T49" fmla="*/ 0 h 234"/>
                <a:gd name="T50" fmla="*/ 171 w 296"/>
                <a:gd name="T51" fmla="*/ 16 h 234"/>
                <a:gd name="T52" fmla="*/ 200 w 296"/>
                <a:gd name="T53" fmla="*/ 64 h 234"/>
                <a:gd name="T54" fmla="*/ 206 w 296"/>
                <a:gd name="T55" fmla="*/ 121 h 234"/>
                <a:gd name="T56" fmla="*/ 207 w 296"/>
                <a:gd name="T57" fmla="*/ 129 h 234"/>
                <a:gd name="T58" fmla="*/ 135 w 296"/>
                <a:gd name="T59" fmla="*/ 102 h 234"/>
                <a:gd name="T60" fmla="*/ 110 w 296"/>
                <a:gd name="T61" fmla="*/ 74 h 234"/>
                <a:gd name="T62" fmla="*/ 77 w 296"/>
                <a:gd name="T63" fmla="*/ 108 h 234"/>
                <a:gd name="T64" fmla="*/ 106 w 296"/>
                <a:gd name="T65" fmla="*/ 135 h 234"/>
                <a:gd name="T66" fmla="*/ 135 w 296"/>
                <a:gd name="T67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34">
                  <a:moveTo>
                    <a:pt x="207" y="129"/>
                  </a:moveTo>
                  <a:cubicBezTo>
                    <a:pt x="213" y="123"/>
                    <a:pt x="216" y="118"/>
                    <a:pt x="221" y="114"/>
                  </a:cubicBezTo>
                  <a:cubicBezTo>
                    <a:pt x="228" y="107"/>
                    <a:pt x="237" y="106"/>
                    <a:pt x="246" y="113"/>
                  </a:cubicBezTo>
                  <a:cubicBezTo>
                    <a:pt x="251" y="118"/>
                    <a:pt x="255" y="122"/>
                    <a:pt x="262" y="124"/>
                  </a:cubicBezTo>
                  <a:cubicBezTo>
                    <a:pt x="280" y="127"/>
                    <a:pt x="286" y="139"/>
                    <a:pt x="282" y="156"/>
                  </a:cubicBezTo>
                  <a:cubicBezTo>
                    <a:pt x="282" y="159"/>
                    <a:pt x="281" y="162"/>
                    <a:pt x="281" y="164"/>
                  </a:cubicBezTo>
                  <a:cubicBezTo>
                    <a:pt x="296" y="196"/>
                    <a:pt x="274" y="211"/>
                    <a:pt x="253" y="228"/>
                  </a:cubicBezTo>
                  <a:cubicBezTo>
                    <a:pt x="247" y="232"/>
                    <a:pt x="241" y="234"/>
                    <a:pt x="234" y="233"/>
                  </a:cubicBezTo>
                  <a:cubicBezTo>
                    <a:pt x="210" y="227"/>
                    <a:pt x="189" y="199"/>
                    <a:pt x="190" y="172"/>
                  </a:cubicBezTo>
                  <a:cubicBezTo>
                    <a:pt x="181" y="177"/>
                    <a:pt x="174" y="185"/>
                    <a:pt x="163" y="180"/>
                  </a:cubicBezTo>
                  <a:cubicBezTo>
                    <a:pt x="157" y="177"/>
                    <a:pt x="154" y="181"/>
                    <a:pt x="153" y="188"/>
                  </a:cubicBezTo>
                  <a:cubicBezTo>
                    <a:pt x="147" y="206"/>
                    <a:pt x="138" y="210"/>
                    <a:pt x="121" y="199"/>
                  </a:cubicBezTo>
                  <a:cubicBezTo>
                    <a:pt x="114" y="194"/>
                    <a:pt x="110" y="195"/>
                    <a:pt x="104" y="200"/>
                  </a:cubicBezTo>
                  <a:cubicBezTo>
                    <a:pt x="91" y="211"/>
                    <a:pt x="80" y="206"/>
                    <a:pt x="74" y="193"/>
                  </a:cubicBezTo>
                  <a:cubicBezTo>
                    <a:pt x="70" y="184"/>
                    <a:pt x="66" y="182"/>
                    <a:pt x="57" y="184"/>
                  </a:cubicBezTo>
                  <a:cubicBezTo>
                    <a:pt x="43" y="187"/>
                    <a:pt x="33" y="180"/>
                    <a:pt x="34" y="165"/>
                  </a:cubicBezTo>
                  <a:cubicBezTo>
                    <a:pt x="34" y="156"/>
                    <a:pt x="31" y="154"/>
                    <a:pt x="23" y="152"/>
                  </a:cubicBezTo>
                  <a:cubicBezTo>
                    <a:pt x="10" y="146"/>
                    <a:pt x="2" y="138"/>
                    <a:pt x="14" y="123"/>
                  </a:cubicBezTo>
                  <a:cubicBezTo>
                    <a:pt x="18" y="118"/>
                    <a:pt x="18" y="115"/>
                    <a:pt x="13" y="110"/>
                  </a:cubicBezTo>
                  <a:cubicBezTo>
                    <a:pt x="0" y="98"/>
                    <a:pt x="5" y="87"/>
                    <a:pt x="19" y="80"/>
                  </a:cubicBezTo>
                  <a:cubicBezTo>
                    <a:pt x="26" y="77"/>
                    <a:pt x="29" y="75"/>
                    <a:pt x="26" y="66"/>
                  </a:cubicBezTo>
                  <a:cubicBezTo>
                    <a:pt x="20" y="49"/>
                    <a:pt x="32" y="42"/>
                    <a:pt x="45" y="41"/>
                  </a:cubicBezTo>
                  <a:cubicBezTo>
                    <a:pt x="54" y="39"/>
                    <a:pt x="60" y="38"/>
                    <a:pt x="60" y="28"/>
                  </a:cubicBezTo>
                  <a:cubicBezTo>
                    <a:pt x="61" y="23"/>
                    <a:pt x="63" y="18"/>
                    <a:pt x="68" y="17"/>
                  </a:cubicBezTo>
                  <a:cubicBezTo>
                    <a:pt x="87" y="11"/>
                    <a:pt x="108" y="11"/>
                    <a:pt x="125" y="0"/>
                  </a:cubicBezTo>
                  <a:cubicBezTo>
                    <a:pt x="138" y="13"/>
                    <a:pt x="153" y="17"/>
                    <a:pt x="171" y="16"/>
                  </a:cubicBezTo>
                  <a:cubicBezTo>
                    <a:pt x="175" y="36"/>
                    <a:pt x="203" y="51"/>
                    <a:pt x="200" y="64"/>
                  </a:cubicBezTo>
                  <a:cubicBezTo>
                    <a:pt x="195" y="86"/>
                    <a:pt x="203" y="103"/>
                    <a:pt x="206" y="121"/>
                  </a:cubicBezTo>
                  <a:cubicBezTo>
                    <a:pt x="206" y="123"/>
                    <a:pt x="206" y="124"/>
                    <a:pt x="207" y="129"/>
                  </a:cubicBezTo>
                  <a:close/>
                  <a:moveTo>
                    <a:pt x="135" y="102"/>
                  </a:moveTo>
                  <a:cubicBezTo>
                    <a:pt x="135" y="87"/>
                    <a:pt x="123" y="74"/>
                    <a:pt x="110" y="74"/>
                  </a:cubicBezTo>
                  <a:cubicBezTo>
                    <a:pt x="92" y="74"/>
                    <a:pt x="77" y="90"/>
                    <a:pt x="77" y="108"/>
                  </a:cubicBezTo>
                  <a:cubicBezTo>
                    <a:pt x="78" y="123"/>
                    <a:pt x="91" y="135"/>
                    <a:pt x="106" y="135"/>
                  </a:cubicBezTo>
                  <a:cubicBezTo>
                    <a:pt x="123" y="134"/>
                    <a:pt x="135" y="120"/>
                    <a:pt x="135" y="102"/>
                  </a:cubicBezTo>
                  <a:close/>
                </a:path>
              </a:pathLst>
            </a:custGeom>
            <a:solidFill>
              <a:srgbClr val="3745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" name="TextBox 59">
            <a:extLst>
              <a:ext uri="{FF2B5EF4-FFF2-40B4-BE49-F238E27FC236}">
                <a16:creationId xmlns:a16="http://schemas.microsoft.com/office/drawing/2014/main" id="{C4AD58A9-E982-4C84-98B4-8FEF7112ACD8}"/>
              </a:ext>
            </a:extLst>
          </p:cNvPr>
          <p:cNvSpPr txBox="1"/>
          <p:nvPr/>
        </p:nvSpPr>
        <p:spPr>
          <a:xfrm>
            <a:off x="4634841" y="6519440"/>
            <a:ext cx="2672794" cy="338560"/>
          </a:xfrm>
          <a:prstGeom prst="rect">
            <a:avLst/>
          </a:prstGeom>
          <a:solidFill>
            <a:srgbClr val="374562"/>
          </a:solidFill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plantillaspowerpoint.org</a:t>
            </a:r>
            <a:endParaRPr lang="en-US" sz="1400" b="0" i="0" u="none" strike="noStrike" kern="0" cap="none" spc="0" baseline="0" dirty="0">
              <a:solidFill>
                <a:schemeClr val="bg1"/>
              </a:solidFill>
              <a:uFillTx/>
              <a:latin typeface="Arial" pitchFamily="34"/>
              <a:ea typeface="Arial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exágono 28">
            <a:extLst>
              <a:ext uri="{FF2B5EF4-FFF2-40B4-BE49-F238E27FC236}">
                <a16:creationId xmlns:a16="http://schemas.microsoft.com/office/drawing/2014/main" id="{6368CCCE-2CC7-4A50-8684-F104129E7351}"/>
              </a:ext>
            </a:extLst>
          </p:cNvPr>
          <p:cNvSpPr/>
          <p:nvPr/>
        </p:nvSpPr>
        <p:spPr>
          <a:xfrm rot="5400000">
            <a:off x="5568870" y="1928965"/>
            <a:ext cx="4475881" cy="3858518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374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E36AA398-E164-4C9C-8FC1-E31F5E7E5395}"/>
              </a:ext>
            </a:extLst>
          </p:cNvPr>
          <p:cNvSpPr txBox="1"/>
          <p:nvPr/>
        </p:nvSpPr>
        <p:spPr>
          <a:xfrm>
            <a:off x="-268934" y="531330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800" b="1" i="0" u="none" strike="noStrike" kern="0" cap="none" spc="0" baseline="0" dirty="0">
                <a:solidFill>
                  <a:srgbClr val="D55426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FD74F7BE-C711-4505-A2D5-52FD9E8A04E7}"/>
              </a:ext>
            </a:extLst>
          </p:cNvPr>
          <p:cNvSpPr txBox="1"/>
          <p:nvPr/>
        </p:nvSpPr>
        <p:spPr>
          <a:xfrm>
            <a:off x="1169892" y="19910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0" cap="none" spc="0" baseline="0" dirty="0" smtClean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plantillaspowerpoint.org</a:t>
            </a:r>
            <a:endParaRPr lang="es-PE" sz="2133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B622A378-9DD1-46BB-BD6C-3FC12F03E9D7}"/>
              </a:ext>
            </a:extLst>
          </p:cNvPr>
          <p:cNvGrpSpPr/>
          <p:nvPr/>
        </p:nvGrpSpPr>
        <p:grpSpPr>
          <a:xfrm>
            <a:off x="1169892" y="2996863"/>
            <a:ext cx="3985576" cy="2126081"/>
            <a:chOff x="1169892" y="2996863"/>
            <a:chExt cx="3985576" cy="212608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6C430A85-581A-4D58-BB12-9EB77E8AD303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0" cap="none" spc="0" baseline="0" dirty="0">
                  <a:solidFill>
                    <a:srgbClr val="D55426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3ACFB0BB-1765-49FE-BDE3-1651EDB24A0D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F47E88E5-DFEC-4353-AC56-A081F3DE3857}"/>
              </a:ext>
            </a:extLst>
          </p:cNvPr>
          <p:cNvSpPr txBox="1"/>
          <p:nvPr/>
        </p:nvSpPr>
        <p:spPr>
          <a:xfrm>
            <a:off x="1169892" y="4544549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A7035C7F-962E-4B49-BCFE-D714AC5662E1}"/>
              </a:ext>
            </a:extLst>
          </p:cNvPr>
          <p:cNvSpPr txBox="1"/>
          <p:nvPr/>
        </p:nvSpPr>
        <p:spPr>
          <a:xfrm>
            <a:off x="1169892" y="4956057"/>
            <a:ext cx="3527169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Oswald</a:t>
            </a:r>
          </a:p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CC404F07-6457-4315-A580-AA2C8E8BFBE2}"/>
              </a:ext>
            </a:extLst>
          </p:cNvPr>
          <p:cNvSpPr/>
          <p:nvPr/>
        </p:nvSpPr>
        <p:spPr>
          <a:xfrm flipV="1">
            <a:off x="0" y="6739429"/>
            <a:ext cx="12191996" cy="133090"/>
          </a:xfrm>
          <a:prstGeom prst="rect">
            <a:avLst/>
          </a:prstGeom>
          <a:solidFill>
            <a:srgbClr val="FF511A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ángulo 26">
            <a:extLst>
              <a:ext uri="{FF2B5EF4-FFF2-40B4-BE49-F238E27FC236}">
                <a16:creationId xmlns:a16="http://schemas.microsoft.com/office/drawing/2014/main" id="{20D586D7-FEB2-4556-A09B-F51793DF839F}"/>
              </a:ext>
            </a:extLst>
          </p:cNvPr>
          <p:cNvSpPr/>
          <p:nvPr/>
        </p:nvSpPr>
        <p:spPr>
          <a:xfrm>
            <a:off x="7123" y="5868856"/>
            <a:ext cx="264718" cy="542440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ángulo 37">
            <a:extLst>
              <a:ext uri="{FF2B5EF4-FFF2-40B4-BE49-F238E27FC236}">
                <a16:creationId xmlns:a16="http://schemas.microsoft.com/office/drawing/2014/main" id="{9648FCBB-570F-4320-A2D4-9CEBFDEEB72C}"/>
              </a:ext>
            </a:extLst>
          </p:cNvPr>
          <p:cNvSpPr/>
          <p:nvPr/>
        </p:nvSpPr>
        <p:spPr>
          <a:xfrm flipH="1">
            <a:off x="11260881" y="-43022"/>
            <a:ext cx="967188" cy="85891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ángulo 38">
            <a:extLst>
              <a:ext uri="{FF2B5EF4-FFF2-40B4-BE49-F238E27FC236}">
                <a16:creationId xmlns:a16="http://schemas.microsoft.com/office/drawing/2014/main" id="{50347E48-F3B0-4541-A489-26639FA1DB2B}"/>
              </a:ext>
            </a:extLst>
          </p:cNvPr>
          <p:cNvSpPr/>
          <p:nvPr/>
        </p:nvSpPr>
        <p:spPr>
          <a:xfrm flipH="1">
            <a:off x="0" y="0"/>
            <a:ext cx="271841" cy="2177140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Rectángulo 39">
            <a:extLst>
              <a:ext uri="{FF2B5EF4-FFF2-40B4-BE49-F238E27FC236}">
                <a16:creationId xmlns:a16="http://schemas.microsoft.com/office/drawing/2014/main" id="{BA13D9B9-F231-45AA-A909-C4916C555378}"/>
              </a:ext>
            </a:extLst>
          </p:cNvPr>
          <p:cNvSpPr/>
          <p:nvPr/>
        </p:nvSpPr>
        <p:spPr>
          <a:xfrm flipH="1">
            <a:off x="11683983" y="1232016"/>
            <a:ext cx="508013" cy="451137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A51653F-332E-47F5-9885-C03032B203BA}"/>
              </a:ext>
            </a:extLst>
          </p:cNvPr>
          <p:cNvSpPr>
            <a:spLocks/>
          </p:cNvSpPr>
          <p:nvPr/>
        </p:nvSpPr>
        <p:spPr bwMode="auto">
          <a:xfrm>
            <a:off x="5962651" y="2058987"/>
            <a:ext cx="3065462" cy="2917825"/>
          </a:xfrm>
          <a:custGeom>
            <a:avLst/>
            <a:gdLst>
              <a:gd name="T0" fmla="*/ 464 w 509"/>
              <a:gd name="T1" fmla="*/ 321 h 485"/>
              <a:gd name="T2" fmla="*/ 472 w 509"/>
              <a:gd name="T3" fmla="*/ 332 h 485"/>
              <a:gd name="T4" fmla="*/ 477 w 509"/>
              <a:gd name="T5" fmla="*/ 365 h 485"/>
              <a:gd name="T6" fmla="*/ 450 w 509"/>
              <a:gd name="T7" fmla="*/ 365 h 485"/>
              <a:gd name="T8" fmla="*/ 373 w 509"/>
              <a:gd name="T9" fmla="*/ 333 h 485"/>
              <a:gd name="T10" fmla="*/ 364 w 509"/>
              <a:gd name="T11" fmla="*/ 328 h 485"/>
              <a:gd name="T12" fmla="*/ 338 w 509"/>
              <a:gd name="T13" fmla="*/ 290 h 485"/>
              <a:gd name="T14" fmla="*/ 331 w 509"/>
              <a:gd name="T15" fmla="*/ 235 h 485"/>
              <a:gd name="T16" fmla="*/ 243 w 509"/>
              <a:gd name="T17" fmla="*/ 177 h 485"/>
              <a:gd name="T18" fmla="*/ 177 w 509"/>
              <a:gd name="T19" fmla="*/ 255 h 485"/>
              <a:gd name="T20" fmla="*/ 247 w 509"/>
              <a:gd name="T21" fmla="*/ 331 h 485"/>
              <a:gd name="T22" fmla="*/ 265 w 509"/>
              <a:gd name="T23" fmla="*/ 351 h 485"/>
              <a:gd name="T24" fmla="*/ 266 w 509"/>
              <a:gd name="T25" fmla="*/ 379 h 485"/>
              <a:gd name="T26" fmla="*/ 251 w 509"/>
              <a:gd name="T27" fmla="*/ 396 h 485"/>
              <a:gd name="T28" fmla="*/ 235 w 509"/>
              <a:gd name="T29" fmla="*/ 412 h 485"/>
              <a:gd name="T30" fmla="*/ 224 w 509"/>
              <a:gd name="T31" fmla="*/ 464 h 485"/>
              <a:gd name="T32" fmla="*/ 219 w 509"/>
              <a:gd name="T33" fmla="*/ 472 h 485"/>
              <a:gd name="T34" fmla="*/ 212 w 509"/>
              <a:gd name="T35" fmla="*/ 466 h 485"/>
              <a:gd name="T36" fmla="*/ 184 w 509"/>
              <a:gd name="T37" fmla="*/ 462 h 485"/>
              <a:gd name="T38" fmla="*/ 116 w 509"/>
              <a:gd name="T39" fmla="*/ 460 h 485"/>
              <a:gd name="T40" fmla="*/ 110 w 509"/>
              <a:gd name="T41" fmla="*/ 430 h 485"/>
              <a:gd name="T42" fmla="*/ 81 w 509"/>
              <a:gd name="T43" fmla="*/ 401 h 485"/>
              <a:gd name="T44" fmla="*/ 39 w 509"/>
              <a:gd name="T45" fmla="*/ 376 h 485"/>
              <a:gd name="T46" fmla="*/ 42 w 509"/>
              <a:gd name="T47" fmla="*/ 333 h 485"/>
              <a:gd name="T48" fmla="*/ 32 w 509"/>
              <a:gd name="T49" fmla="*/ 293 h 485"/>
              <a:gd name="T50" fmla="*/ 8 w 509"/>
              <a:gd name="T51" fmla="*/ 234 h 485"/>
              <a:gd name="T52" fmla="*/ 20 w 509"/>
              <a:gd name="T53" fmla="*/ 222 h 485"/>
              <a:gd name="T54" fmla="*/ 40 w 509"/>
              <a:gd name="T55" fmla="*/ 213 h 485"/>
              <a:gd name="T56" fmla="*/ 48 w 509"/>
              <a:gd name="T57" fmla="*/ 184 h 485"/>
              <a:gd name="T58" fmla="*/ 40 w 509"/>
              <a:gd name="T59" fmla="*/ 131 h 485"/>
              <a:gd name="T60" fmla="*/ 83 w 509"/>
              <a:gd name="T61" fmla="*/ 109 h 485"/>
              <a:gd name="T62" fmla="*/ 110 w 509"/>
              <a:gd name="T63" fmla="*/ 84 h 485"/>
              <a:gd name="T64" fmla="*/ 147 w 509"/>
              <a:gd name="T65" fmla="*/ 31 h 485"/>
              <a:gd name="T66" fmla="*/ 180 w 509"/>
              <a:gd name="T67" fmla="*/ 44 h 485"/>
              <a:gd name="T68" fmla="*/ 215 w 509"/>
              <a:gd name="T69" fmla="*/ 36 h 485"/>
              <a:gd name="T70" fmla="*/ 275 w 509"/>
              <a:gd name="T71" fmla="*/ 7 h 485"/>
              <a:gd name="T72" fmla="*/ 288 w 509"/>
              <a:gd name="T73" fmla="*/ 19 h 485"/>
              <a:gd name="T74" fmla="*/ 302 w 509"/>
              <a:gd name="T75" fmla="*/ 48 h 485"/>
              <a:gd name="T76" fmla="*/ 319 w 509"/>
              <a:gd name="T77" fmla="*/ 52 h 485"/>
              <a:gd name="T78" fmla="*/ 324 w 509"/>
              <a:gd name="T79" fmla="*/ 48 h 485"/>
              <a:gd name="T80" fmla="*/ 398 w 509"/>
              <a:gd name="T81" fmla="*/ 49 h 485"/>
              <a:gd name="T82" fmla="*/ 403 w 509"/>
              <a:gd name="T83" fmla="*/ 57 h 485"/>
              <a:gd name="T84" fmla="*/ 402 w 509"/>
              <a:gd name="T85" fmla="*/ 67 h 485"/>
              <a:gd name="T86" fmla="*/ 440 w 509"/>
              <a:gd name="T87" fmla="*/ 108 h 485"/>
              <a:gd name="T88" fmla="*/ 471 w 509"/>
              <a:gd name="T89" fmla="*/ 131 h 485"/>
              <a:gd name="T90" fmla="*/ 475 w 509"/>
              <a:gd name="T91" fmla="*/ 167 h 485"/>
              <a:gd name="T92" fmla="*/ 488 w 509"/>
              <a:gd name="T93" fmla="*/ 220 h 485"/>
              <a:gd name="T94" fmla="*/ 504 w 509"/>
              <a:gd name="T95" fmla="*/ 249 h 485"/>
              <a:gd name="T96" fmla="*/ 489 w 509"/>
              <a:gd name="T97" fmla="*/ 288 h 485"/>
              <a:gd name="T98" fmla="*/ 467 w 509"/>
              <a:gd name="T99" fmla="*/ 304 h 485"/>
              <a:gd name="T100" fmla="*/ 467 w 509"/>
              <a:gd name="T101" fmla="*/ 308 h 485"/>
              <a:gd name="T102" fmla="*/ 467 w 509"/>
              <a:gd name="T103" fmla="*/ 308 h 485"/>
              <a:gd name="T104" fmla="*/ 467 w 509"/>
              <a:gd name="T105" fmla="*/ 312 h 485"/>
              <a:gd name="T106" fmla="*/ 466 w 509"/>
              <a:gd name="T107" fmla="*/ 312 h 485"/>
              <a:gd name="T108" fmla="*/ 464 w 509"/>
              <a:gd name="T109" fmla="*/ 312 h 485"/>
              <a:gd name="T110" fmla="*/ 463 w 509"/>
              <a:gd name="T111" fmla="*/ 316 h 485"/>
              <a:gd name="T112" fmla="*/ 463 w 509"/>
              <a:gd name="T113" fmla="*/ 316 h 485"/>
              <a:gd name="T114" fmla="*/ 464 w 509"/>
              <a:gd name="T115" fmla="*/ 32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09" h="485">
                <a:moveTo>
                  <a:pt x="464" y="321"/>
                </a:moveTo>
                <a:cubicBezTo>
                  <a:pt x="466" y="325"/>
                  <a:pt x="471" y="328"/>
                  <a:pt x="472" y="332"/>
                </a:cubicBezTo>
                <a:cubicBezTo>
                  <a:pt x="475" y="343"/>
                  <a:pt x="486" y="352"/>
                  <a:pt x="477" y="365"/>
                </a:cubicBezTo>
                <a:cubicBezTo>
                  <a:pt x="468" y="378"/>
                  <a:pt x="459" y="367"/>
                  <a:pt x="450" y="365"/>
                </a:cubicBezTo>
                <a:cubicBezTo>
                  <a:pt x="423" y="359"/>
                  <a:pt x="395" y="351"/>
                  <a:pt x="373" y="333"/>
                </a:cubicBezTo>
                <a:cubicBezTo>
                  <a:pt x="370" y="331"/>
                  <a:pt x="367" y="329"/>
                  <a:pt x="364" y="328"/>
                </a:cubicBezTo>
                <a:cubicBezTo>
                  <a:pt x="337" y="328"/>
                  <a:pt x="336" y="310"/>
                  <a:pt x="338" y="290"/>
                </a:cubicBezTo>
                <a:cubicBezTo>
                  <a:pt x="340" y="271"/>
                  <a:pt x="336" y="253"/>
                  <a:pt x="331" y="235"/>
                </a:cubicBezTo>
                <a:cubicBezTo>
                  <a:pt x="320" y="195"/>
                  <a:pt x="285" y="172"/>
                  <a:pt x="243" y="177"/>
                </a:cubicBezTo>
                <a:cubicBezTo>
                  <a:pt x="206" y="182"/>
                  <a:pt x="178" y="216"/>
                  <a:pt x="177" y="255"/>
                </a:cubicBezTo>
                <a:cubicBezTo>
                  <a:pt x="176" y="294"/>
                  <a:pt x="206" y="327"/>
                  <a:pt x="247" y="331"/>
                </a:cubicBezTo>
                <a:cubicBezTo>
                  <a:pt x="261" y="332"/>
                  <a:pt x="266" y="337"/>
                  <a:pt x="265" y="351"/>
                </a:cubicBezTo>
                <a:cubicBezTo>
                  <a:pt x="264" y="360"/>
                  <a:pt x="266" y="369"/>
                  <a:pt x="266" y="379"/>
                </a:cubicBezTo>
                <a:cubicBezTo>
                  <a:pt x="266" y="388"/>
                  <a:pt x="262" y="396"/>
                  <a:pt x="251" y="396"/>
                </a:cubicBezTo>
                <a:cubicBezTo>
                  <a:pt x="240" y="396"/>
                  <a:pt x="237" y="401"/>
                  <a:pt x="235" y="412"/>
                </a:cubicBezTo>
                <a:cubicBezTo>
                  <a:pt x="232" y="429"/>
                  <a:pt x="228" y="447"/>
                  <a:pt x="224" y="464"/>
                </a:cubicBezTo>
                <a:cubicBezTo>
                  <a:pt x="223" y="467"/>
                  <a:pt x="223" y="471"/>
                  <a:pt x="219" y="472"/>
                </a:cubicBezTo>
                <a:cubicBezTo>
                  <a:pt x="215" y="472"/>
                  <a:pt x="213" y="469"/>
                  <a:pt x="212" y="466"/>
                </a:cubicBezTo>
                <a:cubicBezTo>
                  <a:pt x="205" y="446"/>
                  <a:pt x="195" y="454"/>
                  <a:pt x="184" y="462"/>
                </a:cubicBezTo>
                <a:cubicBezTo>
                  <a:pt x="154" y="485"/>
                  <a:pt x="144" y="484"/>
                  <a:pt x="116" y="460"/>
                </a:cubicBezTo>
                <a:cubicBezTo>
                  <a:pt x="105" y="451"/>
                  <a:pt x="110" y="440"/>
                  <a:pt x="110" y="430"/>
                </a:cubicBezTo>
                <a:cubicBezTo>
                  <a:pt x="111" y="399"/>
                  <a:pt x="111" y="397"/>
                  <a:pt x="81" y="401"/>
                </a:cubicBezTo>
                <a:cubicBezTo>
                  <a:pt x="59" y="404"/>
                  <a:pt x="49" y="393"/>
                  <a:pt x="39" y="376"/>
                </a:cubicBezTo>
                <a:cubicBezTo>
                  <a:pt x="28" y="359"/>
                  <a:pt x="32" y="347"/>
                  <a:pt x="42" y="333"/>
                </a:cubicBezTo>
                <a:cubicBezTo>
                  <a:pt x="57" y="312"/>
                  <a:pt x="54" y="304"/>
                  <a:pt x="32" y="293"/>
                </a:cubicBezTo>
                <a:cubicBezTo>
                  <a:pt x="8" y="281"/>
                  <a:pt x="0" y="260"/>
                  <a:pt x="8" y="234"/>
                </a:cubicBezTo>
                <a:cubicBezTo>
                  <a:pt x="10" y="228"/>
                  <a:pt x="14" y="224"/>
                  <a:pt x="20" y="222"/>
                </a:cubicBezTo>
                <a:cubicBezTo>
                  <a:pt x="27" y="219"/>
                  <a:pt x="33" y="215"/>
                  <a:pt x="40" y="213"/>
                </a:cubicBezTo>
                <a:cubicBezTo>
                  <a:pt x="57" y="207"/>
                  <a:pt x="61" y="199"/>
                  <a:pt x="48" y="184"/>
                </a:cubicBezTo>
                <a:cubicBezTo>
                  <a:pt x="35" y="168"/>
                  <a:pt x="24" y="154"/>
                  <a:pt x="40" y="131"/>
                </a:cubicBezTo>
                <a:cubicBezTo>
                  <a:pt x="51" y="113"/>
                  <a:pt x="61" y="105"/>
                  <a:pt x="83" y="109"/>
                </a:cubicBezTo>
                <a:cubicBezTo>
                  <a:pt x="111" y="115"/>
                  <a:pt x="112" y="113"/>
                  <a:pt x="110" y="84"/>
                </a:cubicBezTo>
                <a:cubicBezTo>
                  <a:pt x="109" y="53"/>
                  <a:pt x="121" y="37"/>
                  <a:pt x="147" y="31"/>
                </a:cubicBezTo>
                <a:cubicBezTo>
                  <a:pt x="163" y="26"/>
                  <a:pt x="170" y="38"/>
                  <a:pt x="180" y="44"/>
                </a:cubicBezTo>
                <a:cubicBezTo>
                  <a:pt x="205" y="59"/>
                  <a:pt x="201" y="64"/>
                  <a:pt x="215" y="36"/>
                </a:cubicBezTo>
                <a:cubicBezTo>
                  <a:pt x="228" y="7"/>
                  <a:pt x="245" y="0"/>
                  <a:pt x="275" y="7"/>
                </a:cubicBezTo>
                <a:cubicBezTo>
                  <a:pt x="282" y="9"/>
                  <a:pt x="285" y="13"/>
                  <a:pt x="288" y="19"/>
                </a:cubicBezTo>
                <a:cubicBezTo>
                  <a:pt x="292" y="28"/>
                  <a:pt x="297" y="38"/>
                  <a:pt x="302" y="48"/>
                </a:cubicBezTo>
                <a:cubicBezTo>
                  <a:pt x="306" y="56"/>
                  <a:pt x="311" y="58"/>
                  <a:pt x="319" y="52"/>
                </a:cubicBezTo>
                <a:cubicBezTo>
                  <a:pt x="320" y="51"/>
                  <a:pt x="322" y="50"/>
                  <a:pt x="324" y="48"/>
                </a:cubicBezTo>
                <a:cubicBezTo>
                  <a:pt x="362" y="23"/>
                  <a:pt x="362" y="24"/>
                  <a:pt x="398" y="49"/>
                </a:cubicBezTo>
                <a:cubicBezTo>
                  <a:pt x="402" y="51"/>
                  <a:pt x="403" y="53"/>
                  <a:pt x="403" y="57"/>
                </a:cubicBezTo>
                <a:cubicBezTo>
                  <a:pt x="403" y="60"/>
                  <a:pt x="402" y="63"/>
                  <a:pt x="402" y="67"/>
                </a:cubicBezTo>
                <a:cubicBezTo>
                  <a:pt x="397" y="119"/>
                  <a:pt x="400" y="114"/>
                  <a:pt x="440" y="108"/>
                </a:cubicBezTo>
                <a:cubicBezTo>
                  <a:pt x="460" y="105"/>
                  <a:pt x="464" y="120"/>
                  <a:pt x="471" y="131"/>
                </a:cubicBezTo>
                <a:cubicBezTo>
                  <a:pt x="477" y="142"/>
                  <a:pt x="486" y="152"/>
                  <a:pt x="475" y="167"/>
                </a:cubicBezTo>
                <a:cubicBezTo>
                  <a:pt x="451" y="201"/>
                  <a:pt x="451" y="202"/>
                  <a:pt x="488" y="220"/>
                </a:cubicBezTo>
                <a:cubicBezTo>
                  <a:pt x="502" y="226"/>
                  <a:pt x="505" y="236"/>
                  <a:pt x="504" y="249"/>
                </a:cubicBezTo>
                <a:cubicBezTo>
                  <a:pt x="503" y="264"/>
                  <a:pt x="509" y="280"/>
                  <a:pt x="489" y="288"/>
                </a:cubicBezTo>
                <a:cubicBezTo>
                  <a:pt x="480" y="292"/>
                  <a:pt x="471" y="295"/>
                  <a:pt x="467" y="304"/>
                </a:cubicBezTo>
                <a:cubicBezTo>
                  <a:pt x="463" y="306"/>
                  <a:pt x="464" y="307"/>
                  <a:pt x="467" y="308"/>
                </a:cubicBezTo>
                <a:cubicBezTo>
                  <a:pt x="467" y="308"/>
                  <a:pt x="467" y="308"/>
                  <a:pt x="467" y="308"/>
                </a:cubicBezTo>
                <a:cubicBezTo>
                  <a:pt x="467" y="309"/>
                  <a:pt x="467" y="311"/>
                  <a:pt x="467" y="312"/>
                </a:cubicBezTo>
                <a:cubicBezTo>
                  <a:pt x="466" y="312"/>
                  <a:pt x="466" y="312"/>
                  <a:pt x="466" y="312"/>
                </a:cubicBezTo>
                <a:cubicBezTo>
                  <a:pt x="466" y="312"/>
                  <a:pt x="464" y="312"/>
                  <a:pt x="464" y="312"/>
                </a:cubicBezTo>
                <a:cubicBezTo>
                  <a:pt x="464" y="313"/>
                  <a:pt x="464" y="315"/>
                  <a:pt x="463" y="316"/>
                </a:cubicBezTo>
                <a:cubicBezTo>
                  <a:pt x="463" y="316"/>
                  <a:pt x="463" y="316"/>
                  <a:pt x="463" y="316"/>
                </a:cubicBezTo>
                <a:cubicBezTo>
                  <a:pt x="463" y="318"/>
                  <a:pt x="463" y="319"/>
                  <a:pt x="464" y="321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4E2D6731-AA59-4C60-A1AB-2BE2846F75C0}"/>
              </a:ext>
            </a:extLst>
          </p:cNvPr>
          <p:cNvSpPr>
            <a:spLocks/>
          </p:cNvSpPr>
          <p:nvPr/>
        </p:nvSpPr>
        <p:spPr bwMode="auto">
          <a:xfrm>
            <a:off x="7342188" y="3538538"/>
            <a:ext cx="1470025" cy="2070100"/>
          </a:xfrm>
          <a:custGeom>
            <a:avLst/>
            <a:gdLst>
              <a:gd name="T0" fmla="*/ 46 w 244"/>
              <a:gd name="T1" fmla="*/ 240 h 344"/>
              <a:gd name="T2" fmla="*/ 46 w 244"/>
              <a:gd name="T3" fmla="*/ 45 h 344"/>
              <a:gd name="T4" fmla="*/ 48 w 244"/>
              <a:gd name="T5" fmla="*/ 19 h 344"/>
              <a:gd name="T6" fmla="*/ 79 w 244"/>
              <a:gd name="T7" fmla="*/ 1 h 344"/>
              <a:gd name="T8" fmla="*/ 99 w 244"/>
              <a:gd name="T9" fmla="*/ 23 h 344"/>
              <a:gd name="T10" fmla="*/ 99 w 244"/>
              <a:gd name="T11" fmla="*/ 81 h 344"/>
              <a:gd name="T12" fmla="*/ 110 w 244"/>
              <a:gd name="T13" fmla="*/ 91 h 344"/>
              <a:gd name="T14" fmla="*/ 144 w 244"/>
              <a:gd name="T15" fmla="*/ 105 h 344"/>
              <a:gd name="T16" fmla="*/ 159 w 244"/>
              <a:gd name="T17" fmla="*/ 112 h 344"/>
              <a:gd name="T18" fmla="*/ 191 w 244"/>
              <a:gd name="T19" fmla="*/ 142 h 344"/>
              <a:gd name="T20" fmla="*/ 195 w 244"/>
              <a:gd name="T21" fmla="*/ 154 h 344"/>
              <a:gd name="T22" fmla="*/ 201 w 244"/>
              <a:gd name="T23" fmla="*/ 144 h 344"/>
              <a:gd name="T24" fmla="*/ 216 w 244"/>
              <a:gd name="T25" fmla="*/ 130 h 344"/>
              <a:gd name="T26" fmla="*/ 238 w 244"/>
              <a:gd name="T27" fmla="*/ 146 h 344"/>
              <a:gd name="T28" fmla="*/ 234 w 244"/>
              <a:gd name="T29" fmla="*/ 265 h 344"/>
              <a:gd name="T30" fmla="*/ 213 w 244"/>
              <a:gd name="T31" fmla="*/ 327 h 344"/>
              <a:gd name="T32" fmla="*/ 190 w 244"/>
              <a:gd name="T33" fmla="*/ 344 h 344"/>
              <a:gd name="T34" fmla="*/ 76 w 244"/>
              <a:gd name="T35" fmla="*/ 343 h 344"/>
              <a:gd name="T36" fmla="*/ 50 w 244"/>
              <a:gd name="T37" fmla="*/ 329 h 344"/>
              <a:gd name="T38" fmla="*/ 10 w 244"/>
              <a:gd name="T39" fmla="*/ 266 h 344"/>
              <a:gd name="T40" fmla="*/ 4 w 244"/>
              <a:gd name="T41" fmla="*/ 224 h 344"/>
              <a:gd name="T42" fmla="*/ 14 w 244"/>
              <a:gd name="T43" fmla="*/ 173 h 344"/>
              <a:gd name="T44" fmla="*/ 29 w 244"/>
              <a:gd name="T45" fmla="*/ 159 h 344"/>
              <a:gd name="T46" fmla="*/ 41 w 244"/>
              <a:gd name="T47" fmla="*/ 176 h 344"/>
              <a:gd name="T48" fmla="*/ 41 w 244"/>
              <a:gd name="T49" fmla="*/ 241 h 344"/>
              <a:gd name="T50" fmla="*/ 46 w 244"/>
              <a:gd name="T51" fmla="*/ 24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4" h="344">
                <a:moveTo>
                  <a:pt x="46" y="240"/>
                </a:moveTo>
                <a:cubicBezTo>
                  <a:pt x="46" y="175"/>
                  <a:pt x="46" y="110"/>
                  <a:pt x="46" y="45"/>
                </a:cubicBezTo>
                <a:cubicBezTo>
                  <a:pt x="46" y="36"/>
                  <a:pt x="46" y="27"/>
                  <a:pt x="48" y="19"/>
                </a:cubicBezTo>
                <a:cubicBezTo>
                  <a:pt x="52" y="2"/>
                  <a:pt x="65" y="0"/>
                  <a:pt x="79" y="1"/>
                </a:cubicBezTo>
                <a:cubicBezTo>
                  <a:pt x="93" y="2"/>
                  <a:pt x="99" y="10"/>
                  <a:pt x="99" y="23"/>
                </a:cubicBezTo>
                <a:cubicBezTo>
                  <a:pt x="99" y="43"/>
                  <a:pt x="99" y="62"/>
                  <a:pt x="99" y="81"/>
                </a:cubicBezTo>
                <a:cubicBezTo>
                  <a:pt x="99" y="89"/>
                  <a:pt x="100" y="94"/>
                  <a:pt x="110" y="91"/>
                </a:cubicBezTo>
                <a:cubicBezTo>
                  <a:pt x="124" y="87"/>
                  <a:pt x="137" y="90"/>
                  <a:pt x="144" y="105"/>
                </a:cubicBezTo>
                <a:cubicBezTo>
                  <a:pt x="147" y="112"/>
                  <a:pt x="152" y="112"/>
                  <a:pt x="159" y="112"/>
                </a:cubicBezTo>
                <a:cubicBezTo>
                  <a:pt x="185" y="111"/>
                  <a:pt x="189" y="116"/>
                  <a:pt x="191" y="142"/>
                </a:cubicBezTo>
                <a:cubicBezTo>
                  <a:pt x="192" y="146"/>
                  <a:pt x="189" y="153"/>
                  <a:pt x="195" y="154"/>
                </a:cubicBezTo>
                <a:cubicBezTo>
                  <a:pt x="203" y="155"/>
                  <a:pt x="201" y="148"/>
                  <a:pt x="201" y="144"/>
                </a:cubicBezTo>
                <a:cubicBezTo>
                  <a:pt x="201" y="134"/>
                  <a:pt x="206" y="129"/>
                  <a:pt x="216" y="130"/>
                </a:cubicBezTo>
                <a:cubicBezTo>
                  <a:pt x="226" y="130"/>
                  <a:pt x="237" y="133"/>
                  <a:pt x="238" y="146"/>
                </a:cubicBezTo>
                <a:cubicBezTo>
                  <a:pt x="238" y="185"/>
                  <a:pt x="244" y="225"/>
                  <a:pt x="234" y="265"/>
                </a:cubicBezTo>
                <a:cubicBezTo>
                  <a:pt x="229" y="286"/>
                  <a:pt x="220" y="306"/>
                  <a:pt x="213" y="327"/>
                </a:cubicBezTo>
                <a:cubicBezTo>
                  <a:pt x="210" y="340"/>
                  <a:pt x="203" y="344"/>
                  <a:pt x="190" y="344"/>
                </a:cubicBezTo>
                <a:cubicBezTo>
                  <a:pt x="152" y="343"/>
                  <a:pt x="114" y="343"/>
                  <a:pt x="76" y="343"/>
                </a:cubicBezTo>
                <a:cubicBezTo>
                  <a:pt x="64" y="343"/>
                  <a:pt x="56" y="339"/>
                  <a:pt x="50" y="329"/>
                </a:cubicBezTo>
                <a:cubicBezTo>
                  <a:pt x="37" y="308"/>
                  <a:pt x="24" y="286"/>
                  <a:pt x="10" y="266"/>
                </a:cubicBezTo>
                <a:cubicBezTo>
                  <a:pt x="0" y="252"/>
                  <a:pt x="0" y="239"/>
                  <a:pt x="4" y="224"/>
                </a:cubicBezTo>
                <a:cubicBezTo>
                  <a:pt x="8" y="208"/>
                  <a:pt x="11" y="190"/>
                  <a:pt x="14" y="173"/>
                </a:cubicBezTo>
                <a:cubicBezTo>
                  <a:pt x="15" y="165"/>
                  <a:pt x="19" y="158"/>
                  <a:pt x="29" y="159"/>
                </a:cubicBezTo>
                <a:cubicBezTo>
                  <a:pt x="41" y="159"/>
                  <a:pt x="41" y="168"/>
                  <a:pt x="41" y="176"/>
                </a:cubicBezTo>
                <a:cubicBezTo>
                  <a:pt x="41" y="197"/>
                  <a:pt x="41" y="219"/>
                  <a:pt x="41" y="241"/>
                </a:cubicBezTo>
                <a:cubicBezTo>
                  <a:pt x="43" y="241"/>
                  <a:pt x="44" y="240"/>
                  <a:pt x="46" y="24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53C4CC0-13C4-45BE-9631-B1A4CE030890}"/>
              </a:ext>
            </a:extLst>
          </p:cNvPr>
          <p:cNvSpPr>
            <a:spLocks/>
          </p:cNvSpPr>
          <p:nvPr/>
        </p:nvSpPr>
        <p:spPr bwMode="auto">
          <a:xfrm>
            <a:off x="8751888" y="3887788"/>
            <a:ext cx="23812" cy="23813"/>
          </a:xfrm>
          <a:custGeom>
            <a:avLst/>
            <a:gdLst>
              <a:gd name="T0" fmla="*/ 4 w 4"/>
              <a:gd name="T1" fmla="*/ 4 h 4"/>
              <a:gd name="T2" fmla="*/ 4 w 4"/>
              <a:gd name="T3" fmla="*/ 0 h 4"/>
              <a:gd name="T4" fmla="*/ 4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4" y="4"/>
                </a:moveTo>
                <a:cubicBezTo>
                  <a:pt x="1" y="3"/>
                  <a:pt x="0" y="2"/>
                  <a:pt x="4" y="0"/>
                </a:cubicBezTo>
                <a:cubicBezTo>
                  <a:pt x="4" y="1"/>
                  <a:pt x="4" y="3"/>
                  <a:pt x="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431BFBB-5C48-4161-895C-4CD642BADCD1}"/>
              </a:ext>
            </a:extLst>
          </p:cNvPr>
          <p:cNvSpPr>
            <a:spLocks/>
          </p:cNvSpPr>
          <p:nvPr/>
        </p:nvSpPr>
        <p:spPr bwMode="auto">
          <a:xfrm>
            <a:off x="8751888" y="3937000"/>
            <a:ext cx="6350" cy="23813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1" y="3"/>
                  <a:pt x="1" y="1"/>
                  <a:pt x="1" y="0"/>
                </a:cubicBezTo>
                <a:cubicBezTo>
                  <a:pt x="1" y="1"/>
                  <a:pt x="1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62639ED7-4ED2-4FF3-863E-0A7713BED8D3}"/>
              </a:ext>
            </a:extLst>
          </p:cNvPr>
          <p:cNvSpPr>
            <a:spLocks/>
          </p:cNvSpPr>
          <p:nvPr/>
        </p:nvSpPr>
        <p:spPr bwMode="auto">
          <a:xfrm>
            <a:off x="8775700" y="3911600"/>
            <a:ext cx="0" cy="25400"/>
          </a:xfrm>
          <a:custGeom>
            <a:avLst/>
            <a:gdLst>
              <a:gd name="T0" fmla="*/ 4 h 4"/>
              <a:gd name="T1" fmla="*/ 0 h 4"/>
              <a:gd name="T2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4"/>
                </a:moveTo>
                <a:cubicBezTo>
                  <a:pt x="0" y="3"/>
                  <a:pt x="0" y="1"/>
                  <a:pt x="0" y="0"/>
                </a:cubicBezTo>
                <a:cubicBezTo>
                  <a:pt x="0" y="1"/>
                  <a:pt x="0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0DF56B8-FE1E-471D-911A-44347FBDADD8}"/>
              </a:ext>
            </a:extLst>
          </p:cNvPr>
          <p:cNvSpPr>
            <a:spLocks/>
          </p:cNvSpPr>
          <p:nvPr/>
        </p:nvSpPr>
        <p:spPr bwMode="auto">
          <a:xfrm>
            <a:off x="8751888" y="3960813"/>
            <a:ext cx="6350" cy="30163"/>
          </a:xfrm>
          <a:custGeom>
            <a:avLst/>
            <a:gdLst>
              <a:gd name="T0" fmla="*/ 1 w 1"/>
              <a:gd name="T1" fmla="*/ 5 h 5"/>
              <a:gd name="T2" fmla="*/ 0 w 1"/>
              <a:gd name="T3" fmla="*/ 0 h 5"/>
              <a:gd name="T4" fmla="*/ 1 w 1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0" y="3"/>
                  <a:pt x="0" y="2"/>
                  <a:pt x="0" y="0"/>
                </a:cubicBezTo>
                <a:cubicBezTo>
                  <a:pt x="0" y="2"/>
                  <a:pt x="0" y="3"/>
                  <a:pt x="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63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16FAFCC7-6200-479D-A78D-6911D4E405AB}"/>
              </a:ext>
            </a:extLst>
          </p:cNvPr>
          <p:cNvSpPr/>
          <p:nvPr/>
        </p:nvSpPr>
        <p:spPr>
          <a:xfrm>
            <a:off x="6112069" y="1492154"/>
            <a:ext cx="523146" cy="5246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8873C5D-D1D9-4015-B589-D199789360E0}"/>
              </a:ext>
            </a:extLst>
          </p:cNvPr>
          <p:cNvSpPr/>
          <p:nvPr/>
        </p:nvSpPr>
        <p:spPr>
          <a:xfrm>
            <a:off x="5273317" y="1562682"/>
            <a:ext cx="523146" cy="3836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445BA64-862B-4AF3-8C67-84AAF02E4459}"/>
              </a:ext>
            </a:extLst>
          </p:cNvPr>
          <p:cNvSpPr/>
          <p:nvPr/>
        </p:nvSpPr>
        <p:spPr>
          <a:xfrm>
            <a:off x="6114153" y="4520208"/>
            <a:ext cx="313136" cy="707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AE6440-DCD5-4C49-85DC-054133322D78}"/>
              </a:ext>
            </a:extLst>
          </p:cNvPr>
          <p:cNvSpPr/>
          <p:nvPr/>
        </p:nvSpPr>
        <p:spPr>
          <a:xfrm rot="18900010">
            <a:off x="9585737" y="3654560"/>
            <a:ext cx="225664" cy="50273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29812E8-67BA-41DC-BD74-0482CF9B60C6}"/>
              </a:ext>
            </a:extLst>
          </p:cNvPr>
          <p:cNvSpPr/>
          <p:nvPr/>
        </p:nvSpPr>
        <p:spPr>
          <a:xfrm flipH="1">
            <a:off x="5267026" y="4641905"/>
            <a:ext cx="464487" cy="464487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F4483A0-564F-478A-99DA-3C3978BE1BA0}"/>
              </a:ext>
            </a:extLst>
          </p:cNvPr>
          <p:cNvSpPr/>
          <p:nvPr/>
        </p:nvSpPr>
        <p:spPr>
          <a:xfrm>
            <a:off x="7745406" y="3642503"/>
            <a:ext cx="460784" cy="453386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2941C51-FC38-4299-869A-D084E5C64CB5}"/>
              </a:ext>
            </a:extLst>
          </p:cNvPr>
          <p:cNvSpPr/>
          <p:nvPr/>
        </p:nvSpPr>
        <p:spPr>
          <a:xfrm>
            <a:off x="11063700" y="3600568"/>
            <a:ext cx="464487" cy="46313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38A6EE7-87D6-47A3-9823-0EC536E624BC}"/>
              </a:ext>
            </a:extLst>
          </p:cNvPr>
          <p:cNvSpPr/>
          <p:nvPr/>
        </p:nvSpPr>
        <p:spPr>
          <a:xfrm>
            <a:off x="6950829" y="1518717"/>
            <a:ext cx="471565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590D31C-E168-41A7-BE71-30AAD7369E67}"/>
              </a:ext>
            </a:extLst>
          </p:cNvPr>
          <p:cNvSpPr/>
          <p:nvPr/>
        </p:nvSpPr>
        <p:spPr>
          <a:xfrm rot="5400013">
            <a:off x="7737685" y="1518723"/>
            <a:ext cx="472196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D07D523-EBAE-4702-B5B8-99B920378EA8}"/>
              </a:ext>
            </a:extLst>
          </p:cNvPr>
          <p:cNvSpPr/>
          <p:nvPr/>
        </p:nvSpPr>
        <p:spPr>
          <a:xfrm>
            <a:off x="6809929" y="4618991"/>
            <a:ext cx="513188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9CDD95A3-F6F3-47E6-B27B-6AFDA332EE3E}"/>
              </a:ext>
            </a:extLst>
          </p:cNvPr>
          <p:cNvSpPr/>
          <p:nvPr/>
        </p:nvSpPr>
        <p:spPr>
          <a:xfrm rot="16200004">
            <a:off x="8525354" y="1470610"/>
            <a:ext cx="567403" cy="56776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45858DC-777D-47E6-9BDF-D4972E50CF60}"/>
              </a:ext>
            </a:extLst>
          </p:cNvPr>
          <p:cNvSpPr/>
          <p:nvPr/>
        </p:nvSpPr>
        <p:spPr>
          <a:xfrm>
            <a:off x="9408554" y="1424306"/>
            <a:ext cx="473302" cy="66038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55CF9A14-FEF6-4689-A87A-6FBF63E17774}"/>
              </a:ext>
            </a:extLst>
          </p:cNvPr>
          <p:cNvSpPr/>
          <p:nvPr/>
        </p:nvSpPr>
        <p:spPr>
          <a:xfrm>
            <a:off x="7705749" y="4600959"/>
            <a:ext cx="385794" cy="5463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431F6831-E20F-4B35-A1D3-1FBACED67BBA}"/>
              </a:ext>
            </a:extLst>
          </p:cNvPr>
          <p:cNvSpPr/>
          <p:nvPr/>
        </p:nvSpPr>
        <p:spPr>
          <a:xfrm rot="20700014">
            <a:off x="6137527" y="3634219"/>
            <a:ext cx="548676" cy="4699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731B7D3-4901-47CE-A46F-896AE4A567D5}"/>
              </a:ext>
            </a:extLst>
          </p:cNvPr>
          <p:cNvSpPr/>
          <p:nvPr/>
        </p:nvSpPr>
        <p:spPr>
          <a:xfrm>
            <a:off x="4401180" y="3545247"/>
            <a:ext cx="527343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63D330A-DE12-4894-9234-E1E34B977043}"/>
              </a:ext>
            </a:extLst>
          </p:cNvPr>
          <p:cNvSpPr/>
          <p:nvPr/>
        </p:nvSpPr>
        <p:spPr>
          <a:xfrm>
            <a:off x="4376236" y="4613413"/>
            <a:ext cx="508150" cy="50815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33FB10D-2772-4249-A8D4-E8A178961DFF}"/>
              </a:ext>
            </a:extLst>
          </p:cNvPr>
          <p:cNvSpPr/>
          <p:nvPr/>
        </p:nvSpPr>
        <p:spPr>
          <a:xfrm rot="18805987">
            <a:off x="10126701" y="1539336"/>
            <a:ext cx="551849" cy="54608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CFA8840-ADC6-4EB8-AC16-EE5BC47C6006}"/>
              </a:ext>
            </a:extLst>
          </p:cNvPr>
          <p:cNvSpPr/>
          <p:nvPr/>
        </p:nvSpPr>
        <p:spPr>
          <a:xfrm>
            <a:off x="10932822" y="1539419"/>
            <a:ext cx="544580" cy="5470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82D816-9C98-46DD-8DE6-4DB8AFFCDDE4}"/>
              </a:ext>
            </a:extLst>
          </p:cNvPr>
          <p:cNvSpPr/>
          <p:nvPr/>
        </p:nvSpPr>
        <p:spPr>
          <a:xfrm>
            <a:off x="936348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D952637-6D12-4014-A980-6CFDDCFE39A6}"/>
              </a:ext>
            </a:extLst>
          </p:cNvPr>
          <p:cNvSpPr/>
          <p:nvPr/>
        </p:nvSpPr>
        <p:spPr>
          <a:xfrm>
            <a:off x="848843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6AA5E1D-9411-4C82-80E4-0815E24A029C}"/>
              </a:ext>
            </a:extLst>
          </p:cNvPr>
          <p:cNvSpPr/>
          <p:nvPr/>
        </p:nvSpPr>
        <p:spPr>
          <a:xfrm>
            <a:off x="1023850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9F340FB5-32CC-4EDD-B0EA-7627EA011AD0}"/>
              </a:ext>
            </a:extLst>
          </p:cNvPr>
          <p:cNvSpPr/>
          <p:nvPr/>
        </p:nvSpPr>
        <p:spPr>
          <a:xfrm>
            <a:off x="1111355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584FE005-A84D-430F-9DE3-B7E8CE78AFA1}"/>
              </a:ext>
            </a:extLst>
          </p:cNvPr>
          <p:cNvSpPr/>
          <p:nvPr/>
        </p:nvSpPr>
        <p:spPr>
          <a:xfrm>
            <a:off x="4351190" y="1478767"/>
            <a:ext cx="604244" cy="61647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2A4D729-1975-4981-B5F6-951584F10C76}"/>
              </a:ext>
            </a:extLst>
          </p:cNvPr>
          <p:cNvGrpSpPr/>
          <p:nvPr/>
        </p:nvGrpSpPr>
        <p:grpSpPr>
          <a:xfrm>
            <a:off x="9367808" y="5419904"/>
            <a:ext cx="404156" cy="560235"/>
            <a:chOff x="9367808" y="5419904"/>
            <a:chExt cx="404156" cy="56023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2457DCCE-12E8-420F-B571-F48D61D75184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6894344-9ED5-4AB9-965E-57F425DF2FAD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3AD76F91-19A0-4553-93FB-BCADEA2C6A98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AB8EBE5-9B05-4429-8C09-5B10DE452293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D85C0C4-1520-4829-BDA1-92E506EE9DB0}"/>
              </a:ext>
            </a:extLst>
          </p:cNvPr>
          <p:cNvGrpSpPr/>
          <p:nvPr/>
        </p:nvGrpSpPr>
        <p:grpSpPr>
          <a:xfrm>
            <a:off x="4313800" y="2400894"/>
            <a:ext cx="644195" cy="641021"/>
            <a:chOff x="4313800" y="2400894"/>
            <a:chExt cx="644195" cy="641021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300620F-B8E5-443B-B44F-3223DE6CF51E}"/>
                </a:ext>
              </a:extLst>
            </p:cNvPr>
            <p:cNvSpPr/>
            <p:nvPr/>
          </p:nvSpPr>
          <p:spPr>
            <a:xfrm>
              <a:off x="4313800" y="2400894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FF22804-A855-475D-98D6-099EB287DC9D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76CD1AD-7292-4656-B23E-DFE86CA6E0C2}"/>
              </a:ext>
            </a:extLst>
          </p:cNvPr>
          <p:cNvGrpSpPr/>
          <p:nvPr/>
        </p:nvGrpSpPr>
        <p:grpSpPr>
          <a:xfrm>
            <a:off x="4399882" y="5618923"/>
            <a:ext cx="495403" cy="442076"/>
            <a:chOff x="4399882" y="5618923"/>
            <a:chExt cx="495403" cy="442076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D27E0EA-C1B2-43F9-A413-5EB38EFBB436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5EE3F154-223B-4C16-BA3E-F1C5642099EB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CB4B533-CA3A-488D-96F9-5D78AC0199AF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8568E5EB-69FA-4B5B-8658-96C11CA198B1}"/>
              </a:ext>
            </a:extLst>
          </p:cNvPr>
          <p:cNvGrpSpPr/>
          <p:nvPr/>
        </p:nvGrpSpPr>
        <p:grpSpPr>
          <a:xfrm>
            <a:off x="8432706" y="5501953"/>
            <a:ext cx="496546" cy="485829"/>
            <a:chOff x="8432706" y="5501953"/>
            <a:chExt cx="496546" cy="485829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BD125B1F-AD85-4656-9D3E-6169DC3F433F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978350D-A5A8-4FC6-8B8F-403A8DCEC74D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D9EBF3D2-3412-422B-913E-22C99BD9731B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AD3F323-3F34-44B2-BC31-573BE6E4D0E4}"/>
              </a:ext>
            </a:extLst>
          </p:cNvPr>
          <p:cNvGrpSpPr/>
          <p:nvPr/>
        </p:nvGrpSpPr>
        <p:grpSpPr>
          <a:xfrm>
            <a:off x="5285552" y="5542727"/>
            <a:ext cx="469681" cy="475698"/>
            <a:chOff x="5285552" y="5542727"/>
            <a:chExt cx="469681" cy="475698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82233139-936C-406D-82B0-8DF12AAC78C0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5439BE-299A-4AF4-8B9A-E0B758E0E9E9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6BB1CF0D-6BFB-426F-8723-982641921E93}"/>
              </a:ext>
            </a:extLst>
          </p:cNvPr>
          <p:cNvGrpSpPr/>
          <p:nvPr/>
        </p:nvGrpSpPr>
        <p:grpSpPr>
          <a:xfrm>
            <a:off x="10221236" y="5564681"/>
            <a:ext cx="486936" cy="443557"/>
            <a:chOff x="10221236" y="5564681"/>
            <a:chExt cx="486936" cy="443557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6998931-2D08-44D9-BFA1-7F31A24B0A11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9734D3B-84DA-4663-97BB-F5A5FE3F9929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FD74E27-CB1D-4A15-BCF2-232BF5D1FB7B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06A8A52B-1E0A-41F5-BE15-08276C055CE8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562FC638-ED6F-44F9-A256-CB4AD40847BB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B8FEEB8-AE02-4640-9CB6-61B9FEEA8D1F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20F6B4DF-3551-433F-B889-5A34BECD23FE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71766B3-D3ED-47C7-9CCF-BD9D6E9F29F2}"/>
              </a:ext>
            </a:extLst>
          </p:cNvPr>
          <p:cNvSpPr/>
          <p:nvPr/>
        </p:nvSpPr>
        <p:spPr>
          <a:xfrm>
            <a:off x="6077468" y="5543604"/>
            <a:ext cx="412220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EA9696A0-0B6C-4B3D-922D-660D401E7005}"/>
              </a:ext>
            </a:extLst>
          </p:cNvPr>
          <p:cNvGrpSpPr/>
          <p:nvPr/>
        </p:nvGrpSpPr>
        <p:grpSpPr>
          <a:xfrm>
            <a:off x="11105269" y="5521083"/>
            <a:ext cx="476109" cy="484540"/>
            <a:chOff x="11105269" y="5521083"/>
            <a:chExt cx="476109" cy="484540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BF3BD5D-688A-43F7-A7C8-0C505E2C8E15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74BE362-26E4-4C12-98B1-4B2290E8CA3A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B586B24-4273-4EAF-9203-EA6C379C3878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E9C2EB1-4205-4A6A-8947-75013B078351}"/>
              </a:ext>
            </a:extLst>
          </p:cNvPr>
          <p:cNvGrpSpPr/>
          <p:nvPr/>
        </p:nvGrpSpPr>
        <p:grpSpPr>
          <a:xfrm>
            <a:off x="6835002" y="5544802"/>
            <a:ext cx="486945" cy="484531"/>
            <a:chOff x="6835002" y="5544802"/>
            <a:chExt cx="486945" cy="484531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A610957A-11BB-4A40-854B-FF9D433A596D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0F008DF-05D3-4184-B5CD-C6D5D99E875A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52A4CB84-DC34-4DE0-B3A2-CA8DBAA57C97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795D3C1-9C08-4F58-A5C7-D2DF103B7EBE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2D5419E-CF85-4344-9840-AF38DE0F27D0}"/>
              </a:ext>
            </a:extLst>
          </p:cNvPr>
          <p:cNvGrpSpPr/>
          <p:nvPr/>
        </p:nvGrpSpPr>
        <p:grpSpPr>
          <a:xfrm>
            <a:off x="7644054" y="5591327"/>
            <a:ext cx="483342" cy="378488"/>
            <a:chOff x="7644054" y="5591327"/>
            <a:chExt cx="483342" cy="37848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DCC06709-53E2-4C18-BF20-AD946B18E706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8B1C8AB-6BF1-4819-A5C7-7C38F487E5DE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D024013-650C-41EB-9139-B179AFA7151E}"/>
              </a:ext>
            </a:extLst>
          </p:cNvPr>
          <p:cNvGrpSpPr/>
          <p:nvPr/>
        </p:nvGrpSpPr>
        <p:grpSpPr>
          <a:xfrm>
            <a:off x="5231492" y="2522326"/>
            <a:ext cx="480672" cy="552946"/>
            <a:chOff x="5231492" y="2522326"/>
            <a:chExt cx="480672" cy="552946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B66B3459-6D85-4FA3-9A78-84A97D04CCC6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618DA68-5ADE-4F29-9E0C-5301EFF0844D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A92EBD3-11B7-45C7-9EF0-5364821C4408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6697BF5-3475-4863-BF44-DFFCB8ADF0CC}"/>
              </a:ext>
            </a:extLst>
          </p:cNvPr>
          <p:cNvGrpSpPr/>
          <p:nvPr/>
        </p:nvGrpSpPr>
        <p:grpSpPr>
          <a:xfrm>
            <a:off x="9324639" y="2518248"/>
            <a:ext cx="554830" cy="553468"/>
            <a:chOff x="9324639" y="2518248"/>
            <a:chExt cx="554830" cy="553468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22FC93D-27FA-4604-BBFF-AF07D679282D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3226FB4-55AA-4D2F-BA72-6317890FDBBD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100FD10D-E34E-4274-92A4-7A1A35BF6F45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F7AF618E-149A-4B76-8418-85C976B31C37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6BF75C3-6160-4266-9D20-9052857B9DC9}"/>
              </a:ext>
            </a:extLst>
          </p:cNvPr>
          <p:cNvGrpSpPr/>
          <p:nvPr/>
        </p:nvGrpSpPr>
        <p:grpSpPr>
          <a:xfrm>
            <a:off x="6093086" y="2522326"/>
            <a:ext cx="640957" cy="553468"/>
            <a:chOff x="6093086" y="2522326"/>
            <a:chExt cx="640957" cy="553468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2CDEB94-05A2-446B-B4BC-F9888D92FC7C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0404072-F228-4E7E-80CE-7D156B501F8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89A61AA-BFEF-4FC9-84E7-8D3FB531FCA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D8B49E7-254C-4336-86E2-96F5C5B29B2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8671FFF-8E73-4D76-9002-7EC946BA817F}"/>
              </a:ext>
            </a:extLst>
          </p:cNvPr>
          <p:cNvGrpSpPr/>
          <p:nvPr/>
        </p:nvGrpSpPr>
        <p:grpSpPr>
          <a:xfrm>
            <a:off x="10113529" y="2490020"/>
            <a:ext cx="562492" cy="552635"/>
            <a:chOff x="10113529" y="2490020"/>
            <a:chExt cx="562492" cy="552635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F636EEF-C8C2-4581-81BF-D6B7A80F91C6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ABD0A4A-A57E-493A-A4CF-9B30FD78E786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0146D1E-31D0-49C1-AE71-168FB425DDEA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31D30FF5-2817-4FF1-AEA3-CD50C48E2592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6408327-BCCD-4368-B362-E85CF4C7F835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AD5ED06-A432-4E79-8B11-FBAB98EA8610}"/>
                </a:ext>
              </a:extLst>
            </p:cNvPr>
            <p:cNvSpPr/>
            <p:nvPr/>
          </p:nvSpPr>
          <p:spPr>
            <a:xfrm>
              <a:off x="10113529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2B1ADD64-E5BE-446B-8F00-2EA195A5E394}"/>
              </a:ext>
            </a:extLst>
          </p:cNvPr>
          <p:cNvSpPr/>
          <p:nvPr/>
        </p:nvSpPr>
        <p:spPr>
          <a:xfrm>
            <a:off x="6935788" y="2523414"/>
            <a:ext cx="543875" cy="55128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385CEBAD-21EC-4554-A90A-BAAB86559D15}"/>
              </a:ext>
            </a:extLst>
          </p:cNvPr>
          <p:cNvGrpSpPr/>
          <p:nvPr/>
        </p:nvGrpSpPr>
        <p:grpSpPr>
          <a:xfrm>
            <a:off x="10973888" y="2490313"/>
            <a:ext cx="553458" cy="504036"/>
            <a:chOff x="10973888" y="2490313"/>
            <a:chExt cx="553458" cy="504036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214DB20-0B9D-45E1-A972-9FD53685B4D9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0D536FD6-7A00-4D73-8C56-FE003C083A81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D2A5C0E-E470-48FB-9C4D-30087818D4A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22803CD-2F14-4BEF-AD93-592297794DA4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AB71F34-FF0D-4D64-82CF-D19775546894}"/>
              </a:ext>
            </a:extLst>
          </p:cNvPr>
          <p:cNvGrpSpPr/>
          <p:nvPr/>
        </p:nvGrpSpPr>
        <p:grpSpPr>
          <a:xfrm>
            <a:off x="7701991" y="2496467"/>
            <a:ext cx="553503" cy="553166"/>
            <a:chOff x="7701991" y="2496467"/>
            <a:chExt cx="553503" cy="553166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3732658-4646-44ED-8F4F-742BEFBC81FA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426767E-931F-4F74-BC79-F273BB05DA58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9A91212-40CD-4C6B-A3D4-5EB666138B5A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C1518E7-D827-4EDF-9E07-F6585A1610B0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D904ECAC-8350-4548-BF90-CFF2BDFA991F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7368869-DFCF-4E8E-872B-017C9C8ABD5F}"/>
              </a:ext>
            </a:extLst>
          </p:cNvPr>
          <p:cNvGrpSpPr/>
          <p:nvPr/>
        </p:nvGrpSpPr>
        <p:grpSpPr>
          <a:xfrm>
            <a:off x="8529349" y="2475143"/>
            <a:ext cx="557601" cy="550761"/>
            <a:chOff x="8529349" y="2475143"/>
            <a:chExt cx="557601" cy="550761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646B6F2-C933-4FF1-98E3-445002D8D9CD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6C46C29-6AA1-487D-9917-2DC64AD3CB3F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6F84CF8A-E0C3-4A04-8324-095135354FEC}"/>
              </a:ext>
            </a:extLst>
          </p:cNvPr>
          <p:cNvGrpSpPr/>
          <p:nvPr/>
        </p:nvGrpSpPr>
        <p:grpSpPr>
          <a:xfrm>
            <a:off x="5180725" y="3466334"/>
            <a:ext cx="669093" cy="669094"/>
            <a:chOff x="5180725" y="3466334"/>
            <a:chExt cx="669093" cy="669094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71954BD-B798-4CC6-A38D-F0B78D98E048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46C43CBA-9313-4762-971C-F58CA7D75147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06AAE7AB-A0E7-4A25-9691-7CC6F6599321}"/>
              </a:ext>
            </a:extLst>
          </p:cNvPr>
          <p:cNvGrpSpPr/>
          <p:nvPr/>
        </p:nvGrpSpPr>
        <p:grpSpPr>
          <a:xfrm>
            <a:off x="6907679" y="3560865"/>
            <a:ext cx="526694" cy="526694"/>
            <a:chOff x="6907679" y="3560865"/>
            <a:chExt cx="526694" cy="526694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65C802F-DB84-4A48-BA1C-BA53E703309F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0AFDDD2-B590-424E-8C80-350919423C39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1A82497-5266-47A8-9AF1-B21362DDE610}"/>
              </a:ext>
            </a:extLst>
          </p:cNvPr>
          <p:cNvGrpSpPr/>
          <p:nvPr/>
        </p:nvGrpSpPr>
        <p:grpSpPr>
          <a:xfrm>
            <a:off x="10124373" y="3635901"/>
            <a:ext cx="588398" cy="379265"/>
            <a:chOff x="10124373" y="3635901"/>
            <a:chExt cx="588398" cy="379265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AF6CABB-8AB2-41C8-8864-0722A3E52D89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E69BA15-0A0E-477A-8970-9924FE44303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5C368182-8A5F-47D4-8995-E3E224F1CD9F}"/>
              </a:ext>
            </a:extLst>
          </p:cNvPr>
          <p:cNvGrpSpPr/>
          <p:nvPr/>
        </p:nvGrpSpPr>
        <p:grpSpPr>
          <a:xfrm>
            <a:off x="8576550" y="3664412"/>
            <a:ext cx="451905" cy="423659"/>
            <a:chOff x="8576550" y="3664412"/>
            <a:chExt cx="451905" cy="423659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A80DA90-5FD9-4202-B61F-935B75A38ACA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1AF4037A-31E7-4C44-9C9A-DE51E8B56ED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A7CAF8EF-4BA9-446A-ABD3-DD2F9115A659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664826A-127E-4EDD-9144-D6038E303CF4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AC9F817-964D-4F37-9760-86D14A99052F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ACBF266-E333-41BE-89E4-F3309060D39F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6EC05D4-288C-46FA-87B0-6F489EE13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72062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A4A10AD2-61D7-4F89-BA0E-77D024120854}"/>
              </a:ext>
            </a:extLst>
          </p:cNvPr>
          <p:cNvSpPr/>
          <p:nvPr/>
        </p:nvSpPr>
        <p:spPr>
          <a:xfrm>
            <a:off x="6041075" y="1656600"/>
            <a:ext cx="553870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C8081FE-CD6F-4BD2-AD82-7E1F6CB42F63}"/>
              </a:ext>
            </a:extLst>
          </p:cNvPr>
          <p:cNvSpPr/>
          <p:nvPr/>
        </p:nvSpPr>
        <p:spPr>
          <a:xfrm>
            <a:off x="6965204" y="1671111"/>
            <a:ext cx="581787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5BAC77AF-9CEB-48CD-B3C8-5755904A17B4}"/>
              </a:ext>
            </a:extLst>
          </p:cNvPr>
          <p:cNvGrpSpPr/>
          <p:nvPr/>
        </p:nvGrpSpPr>
        <p:grpSpPr>
          <a:xfrm>
            <a:off x="5116241" y="1656600"/>
            <a:ext cx="553870" cy="652296"/>
            <a:chOff x="5116241" y="1656600"/>
            <a:chExt cx="553870" cy="65229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963FA35-40FC-4590-9F88-D1C482DD30D4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7999532A-F0C0-434C-A4C3-9B0AAEC8285A}"/>
                </a:ext>
              </a:extLst>
            </p:cNvPr>
            <p:cNvSpPr/>
            <p:nvPr/>
          </p:nvSpPr>
          <p:spPr>
            <a:xfrm rot="18100527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EB3F87B-EC3E-4937-96F1-8C42DF5A7F8E}"/>
              </a:ext>
            </a:extLst>
          </p:cNvPr>
          <p:cNvSpPr/>
          <p:nvPr/>
        </p:nvSpPr>
        <p:spPr>
          <a:xfrm>
            <a:off x="4210226" y="1691996"/>
            <a:ext cx="496363" cy="581494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05CFB8A-FCA6-47E3-82D3-735C30F653E2}"/>
              </a:ext>
            </a:extLst>
          </p:cNvPr>
          <p:cNvSpPr/>
          <p:nvPr/>
        </p:nvSpPr>
        <p:spPr>
          <a:xfrm>
            <a:off x="11312005" y="1671148"/>
            <a:ext cx="584731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F7BFA33-43BE-4A94-BF87-F64CDE4E2EA1}"/>
              </a:ext>
            </a:extLst>
          </p:cNvPr>
          <p:cNvSpPr/>
          <p:nvPr/>
        </p:nvSpPr>
        <p:spPr>
          <a:xfrm>
            <a:off x="5106631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882877B-73E7-4F8C-9302-848288455064}"/>
              </a:ext>
            </a:extLst>
          </p:cNvPr>
          <p:cNvSpPr/>
          <p:nvPr/>
        </p:nvSpPr>
        <p:spPr>
          <a:xfrm>
            <a:off x="4171821" y="5441804"/>
            <a:ext cx="573145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59D2B77-FE50-46CA-AF1E-54BF97F72CA2}"/>
              </a:ext>
            </a:extLst>
          </p:cNvPr>
          <p:cNvSpPr/>
          <p:nvPr/>
        </p:nvSpPr>
        <p:spPr>
          <a:xfrm>
            <a:off x="6969556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EEE0896D-6311-479A-B02B-EEA48D04133D}"/>
              </a:ext>
            </a:extLst>
          </p:cNvPr>
          <p:cNvSpPr/>
          <p:nvPr/>
        </p:nvSpPr>
        <p:spPr>
          <a:xfrm>
            <a:off x="6031464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90724C8-272A-462E-8AFD-BA6B9DF424BE}"/>
              </a:ext>
            </a:extLst>
          </p:cNvPr>
          <p:cNvSpPr/>
          <p:nvPr/>
        </p:nvSpPr>
        <p:spPr>
          <a:xfrm>
            <a:off x="7924638" y="5429387"/>
            <a:ext cx="575130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D1DDB464-AE8A-465E-B0E3-B590BFEADDC5}"/>
              </a:ext>
            </a:extLst>
          </p:cNvPr>
          <p:cNvSpPr/>
          <p:nvPr/>
        </p:nvSpPr>
        <p:spPr>
          <a:xfrm>
            <a:off x="8814587" y="5472318"/>
            <a:ext cx="539148" cy="580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289F387-DAB1-4F36-B40C-9F59E1705156}"/>
              </a:ext>
            </a:extLst>
          </p:cNvPr>
          <p:cNvGrpSpPr/>
          <p:nvPr/>
        </p:nvGrpSpPr>
        <p:grpSpPr>
          <a:xfrm>
            <a:off x="10468700" y="5417609"/>
            <a:ext cx="547789" cy="583844"/>
            <a:chOff x="10468700" y="5417609"/>
            <a:chExt cx="547789" cy="583844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945BAFF-42AA-4639-B6CF-89088E7742F1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FEC386A-4B54-4CBD-89AB-8F73F05F5D4B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61C4F576-4814-4073-837D-235A6DF4EB53}"/>
              </a:ext>
            </a:extLst>
          </p:cNvPr>
          <p:cNvGrpSpPr/>
          <p:nvPr/>
        </p:nvGrpSpPr>
        <p:grpSpPr>
          <a:xfrm>
            <a:off x="5311456" y="3702817"/>
            <a:ext cx="523667" cy="508113"/>
            <a:chOff x="5311456" y="3702817"/>
            <a:chExt cx="523667" cy="508113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D4CABD4-6559-41B1-B7B1-C520BE5D42C6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B5DF42E4-8E54-4C04-AD1C-133C90B3E547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A5FD68D-D5F8-4776-82B7-664F40A18907}"/>
                </a:ext>
              </a:extLst>
            </p:cNvPr>
            <p:cNvSpPr/>
            <p:nvPr/>
          </p:nvSpPr>
          <p:spPr>
            <a:xfrm>
              <a:off x="5311456" y="3702817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FC3F373-A0D1-4C80-8E5B-07158DEA892F}"/>
              </a:ext>
            </a:extLst>
          </p:cNvPr>
          <p:cNvGrpSpPr/>
          <p:nvPr/>
        </p:nvGrpSpPr>
        <p:grpSpPr>
          <a:xfrm>
            <a:off x="6104278" y="3669075"/>
            <a:ext cx="523676" cy="547021"/>
            <a:chOff x="6104278" y="3669075"/>
            <a:chExt cx="523676" cy="547021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663F9E14-AC83-41A1-9F59-94E731508570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BC42BC1E-7056-4559-9DFB-6F11B6DE4D24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5BDA367A-EEFF-4E69-9CF4-24A148ED57B7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BCB98A0-1494-4BE0-92DB-2154539AED73}"/>
              </a:ext>
            </a:extLst>
          </p:cNvPr>
          <p:cNvGrpSpPr/>
          <p:nvPr/>
        </p:nvGrpSpPr>
        <p:grpSpPr>
          <a:xfrm>
            <a:off x="9506833" y="3681090"/>
            <a:ext cx="479547" cy="494717"/>
            <a:chOff x="9506833" y="3681090"/>
            <a:chExt cx="479547" cy="494717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F9A5E2CD-9106-4090-96BF-D69EE7A404D5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4457CFC-F9DA-45BA-B0EF-30EBA78CEBB3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F94EB2D-1CE8-4EA0-8FEB-BDA300283514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83A5928D-A107-43C9-8BC4-8F6782FCEBE2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95C8F4FF-932B-47DA-A82C-6FF845DB63C1}"/>
              </a:ext>
            </a:extLst>
          </p:cNvPr>
          <p:cNvGrpSpPr/>
          <p:nvPr/>
        </p:nvGrpSpPr>
        <p:grpSpPr>
          <a:xfrm>
            <a:off x="8538017" y="1572832"/>
            <a:ext cx="687345" cy="724661"/>
            <a:chOff x="8538017" y="1572832"/>
            <a:chExt cx="687345" cy="724661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BAE0C38-C3D0-4170-ABB7-CE31A77420A3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9A5C5BC9-BE65-4D24-8B47-D604CDD72387}"/>
                </a:ext>
              </a:extLst>
            </p:cNvPr>
            <p:cNvSpPr/>
            <p:nvPr/>
          </p:nvSpPr>
          <p:spPr>
            <a:xfrm>
              <a:off x="8538017" y="2025917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75E8757-2DA6-482E-BC52-F532937259AE}"/>
              </a:ext>
            </a:extLst>
          </p:cNvPr>
          <p:cNvSpPr/>
          <p:nvPr/>
        </p:nvSpPr>
        <p:spPr>
          <a:xfrm>
            <a:off x="6972638" y="3640884"/>
            <a:ext cx="527563" cy="55605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95FB0BD-C4DE-46B0-84C9-2BD3D61E1138}"/>
              </a:ext>
            </a:extLst>
          </p:cNvPr>
          <p:cNvGrpSpPr/>
          <p:nvPr/>
        </p:nvGrpSpPr>
        <p:grpSpPr>
          <a:xfrm>
            <a:off x="11299094" y="2764185"/>
            <a:ext cx="467524" cy="505891"/>
            <a:chOff x="11299094" y="2764185"/>
            <a:chExt cx="467524" cy="505891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131F227-C90F-4A74-A5B4-A61EF8F0C86C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F274F495-B393-46FC-817C-E9802C0D3673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95CC98A-000D-4C4F-A4F8-FFA85E1A6B8C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B5DCAF4-EF04-4DE9-A12C-FC22E46C23C3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6E1317A-69F4-4044-8C26-687091B5DE29}"/>
                </a:ext>
              </a:extLst>
            </p:cNvPr>
            <p:cNvSpPr/>
            <p:nvPr/>
          </p:nvSpPr>
          <p:spPr>
            <a:xfrm>
              <a:off x="11629311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A27AC01-D7D5-4611-8298-9D8D44DB9F86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559A118-BEE3-4037-8C34-3716519714A2}"/>
              </a:ext>
            </a:extLst>
          </p:cNvPr>
          <p:cNvGrpSpPr/>
          <p:nvPr/>
        </p:nvGrpSpPr>
        <p:grpSpPr>
          <a:xfrm>
            <a:off x="7821713" y="1613797"/>
            <a:ext cx="570256" cy="714054"/>
            <a:chOff x="7821713" y="1613797"/>
            <a:chExt cx="570256" cy="714054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353FBF85-1B70-4DD2-9D91-32B421AC9060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2B7325E-DAFD-4F4E-B59C-9F79BB03286F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C0F68F7-85D7-4BE6-B7B2-8EAF3C0BF007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77982217-6A35-44C1-96DB-DD40E2981AEE}"/>
              </a:ext>
            </a:extLst>
          </p:cNvPr>
          <p:cNvGrpSpPr/>
          <p:nvPr/>
        </p:nvGrpSpPr>
        <p:grpSpPr>
          <a:xfrm>
            <a:off x="7924638" y="3640454"/>
            <a:ext cx="523676" cy="557939"/>
            <a:chOff x="7924638" y="3640454"/>
            <a:chExt cx="523676" cy="557939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4FA7D8D-00D2-4FDF-9FD0-12187B98C964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A2E86C0-5047-473D-B45E-32E664D3FA88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82CB51D3-FEEE-4601-A2FF-07B8D9A5DA4F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18CDA34-5C7A-4238-858B-A8B5163849D3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C727DD4-2D46-42B7-BDAE-3E17ED683469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0A19769-9D1A-4306-9C9F-54E7BB20E511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373108E-D2F8-47B2-9298-3835ED7C69D5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0E6E2E4-1708-47B4-81DF-82035FFB453B}"/>
              </a:ext>
            </a:extLst>
          </p:cNvPr>
          <p:cNvGrpSpPr/>
          <p:nvPr/>
        </p:nvGrpSpPr>
        <p:grpSpPr>
          <a:xfrm>
            <a:off x="9424967" y="1631801"/>
            <a:ext cx="683990" cy="722275"/>
            <a:chOff x="9424967" y="1631801"/>
            <a:chExt cx="683990" cy="722275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E53B5FE7-972C-4EF4-8A36-8E5285643C00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1A4C5715-783A-4517-A66C-03C6BD1775AE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76AE2C50-F348-471C-977A-4626360CAAF8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24342A8-5784-40E0-A843-05EE418860C8}"/>
              </a:ext>
            </a:extLst>
          </p:cNvPr>
          <p:cNvGrpSpPr/>
          <p:nvPr/>
        </p:nvGrpSpPr>
        <p:grpSpPr>
          <a:xfrm>
            <a:off x="4275844" y="3638754"/>
            <a:ext cx="523667" cy="559530"/>
            <a:chOff x="4275844" y="3638754"/>
            <a:chExt cx="523667" cy="559530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AEE0091-5D66-40B0-BD9E-85302583E2F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E99CD9A9-E639-4938-B461-A6A1D3AD85DA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896984D-795D-448C-8AB5-B653DC227F5F}"/>
              </a:ext>
            </a:extLst>
          </p:cNvPr>
          <p:cNvSpPr/>
          <p:nvPr/>
        </p:nvSpPr>
        <p:spPr>
          <a:xfrm>
            <a:off x="8747955" y="3717612"/>
            <a:ext cx="526282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3C96426-2C7D-4640-BE66-878DBBF058F0}"/>
              </a:ext>
            </a:extLst>
          </p:cNvPr>
          <p:cNvGrpSpPr/>
          <p:nvPr/>
        </p:nvGrpSpPr>
        <p:grpSpPr>
          <a:xfrm>
            <a:off x="10482873" y="3656978"/>
            <a:ext cx="479593" cy="504986"/>
            <a:chOff x="10482873" y="3656978"/>
            <a:chExt cx="479593" cy="504986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0ACAE413-6860-46F1-8F81-A83501F8D0CC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1B5EB5B7-3878-4621-B1B6-CEDCC48CA89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7319725D-278A-4778-A82F-3FF20CA78831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9EEC39E-6146-4DC5-9A34-69D0F40D3A89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0D80EDA-1ABF-4D3A-B804-9A14F493B610}"/>
              </a:ext>
            </a:extLst>
          </p:cNvPr>
          <p:cNvGrpSpPr/>
          <p:nvPr/>
        </p:nvGrpSpPr>
        <p:grpSpPr>
          <a:xfrm>
            <a:off x="5113955" y="4622593"/>
            <a:ext cx="422626" cy="511204"/>
            <a:chOff x="5113955" y="4622593"/>
            <a:chExt cx="422626" cy="511204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840D047-9518-41D8-AC01-106481E45765}"/>
                </a:ext>
              </a:extLst>
            </p:cNvPr>
            <p:cNvSpPr/>
            <p:nvPr/>
          </p:nvSpPr>
          <p:spPr>
            <a:xfrm>
              <a:off x="5253548" y="486351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CE8781C-24CB-48D2-B86F-3F2349D374B7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8381977-6674-426A-A178-503FF70A0A8B}"/>
                </a:ext>
              </a:extLst>
            </p:cNvPr>
            <p:cNvSpPr/>
            <p:nvPr/>
          </p:nvSpPr>
          <p:spPr>
            <a:xfrm>
              <a:off x="5113955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7B7E7C1-1E6D-4DD0-A33E-FF13DCA5BB2F}"/>
              </a:ext>
            </a:extLst>
          </p:cNvPr>
          <p:cNvGrpSpPr/>
          <p:nvPr/>
        </p:nvGrpSpPr>
        <p:grpSpPr>
          <a:xfrm>
            <a:off x="6965533" y="4627485"/>
            <a:ext cx="486689" cy="480489"/>
            <a:chOff x="6965533" y="4627485"/>
            <a:chExt cx="486689" cy="480489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6B82F8C3-ABCB-4960-9A7F-B579472A11AD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FD51831-6E92-4BE7-AF4C-E4C86A6484E3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5E9CB162-531B-4F94-901D-CEF4E1A320AE}"/>
              </a:ext>
            </a:extLst>
          </p:cNvPr>
          <p:cNvGrpSpPr/>
          <p:nvPr/>
        </p:nvGrpSpPr>
        <p:grpSpPr>
          <a:xfrm>
            <a:off x="7899455" y="4585633"/>
            <a:ext cx="480316" cy="511854"/>
            <a:chOff x="7899455" y="4585633"/>
            <a:chExt cx="480316" cy="511854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1766031-3AFA-4F60-B78C-A02DBE038E4D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451DC311-9337-4BBD-A173-68E30698B844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DAE4EE9-4931-4B5C-AA72-118D14399C09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462CBA11-C4E8-4926-9F9F-8896BF2610D6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2D05F92-F1B6-4280-A22E-5263D035A769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7D95632D-5C02-402A-BA71-1A0F9275753F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E8F0D5F-22E8-4600-8F7B-679F13D2DD3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70C21D44-61FA-405A-91E5-B13EE342AF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3863DB81-05D2-4495-A9A8-250384A38F5E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FF52511-5C91-4B35-AB6D-C5ED8868575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6858F07-F36A-4B5D-B322-77AFC97EAE74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DC721EC-6CED-4E4B-A5F9-6B7064125C14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F58945B2-274C-4F35-88CE-A8FF62CEE1F3}"/>
              </a:ext>
            </a:extLst>
          </p:cNvPr>
          <p:cNvGrpSpPr/>
          <p:nvPr/>
        </p:nvGrpSpPr>
        <p:grpSpPr>
          <a:xfrm>
            <a:off x="11370271" y="3665354"/>
            <a:ext cx="346008" cy="483470"/>
            <a:chOff x="11370271" y="3665354"/>
            <a:chExt cx="346008" cy="483470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480C8821-8C51-4A0D-AE6D-A601A53F549F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1AB4604-9E80-4CBC-856C-05883A0D3E50}"/>
                </a:ext>
              </a:extLst>
            </p:cNvPr>
            <p:cNvSpPr/>
            <p:nvPr/>
          </p:nvSpPr>
          <p:spPr>
            <a:xfrm>
              <a:off x="11516657" y="374915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32A5CAA9-BBBD-4294-A3E5-F40ADB11F141}"/>
                </a:ext>
              </a:extLst>
            </p:cNvPr>
            <p:cNvSpPr/>
            <p:nvPr/>
          </p:nvSpPr>
          <p:spPr>
            <a:xfrm>
              <a:off x="11451314" y="4034049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31B6D46-CBB3-4F2A-A03B-E13E621CF349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1CB496DE-376A-46A3-882D-5C682BAF6C62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1B180A1-0D58-4191-A9A6-F6F49CE3D14A}"/>
              </a:ext>
            </a:extLst>
          </p:cNvPr>
          <p:cNvGrpSpPr/>
          <p:nvPr/>
        </p:nvGrpSpPr>
        <p:grpSpPr>
          <a:xfrm>
            <a:off x="8779666" y="4641759"/>
            <a:ext cx="481577" cy="451813"/>
            <a:chOff x="8779666" y="4641759"/>
            <a:chExt cx="481577" cy="451813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BD9B002-2D75-4082-A7AA-7F81813631EB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CF517B17-03A9-4DC7-AD19-E4005A8414EA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4B3B421B-B9DC-4D22-8DD4-3BA9E000549F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742A2D6-A619-4673-AC86-8A7FE620CB46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FC82A634-3DB8-4655-916D-6D565BBB2ABC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0EAF57D-4AAC-4DD7-9C26-753A1B7C6561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99400629-CAAF-4A90-8A10-135599415292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79E0BEF5-B68A-4B31-BC5E-C0782E583E6F}"/>
              </a:ext>
            </a:extLst>
          </p:cNvPr>
          <p:cNvGrpSpPr/>
          <p:nvPr/>
        </p:nvGrpSpPr>
        <p:grpSpPr>
          <a:xfrm>
            <a:off x="4176393" y="4547347"/>
            <a:ext cx="480261" cy="509129"/>
            <a:chOff x="4176393" y="4547347"/>
            <a:chExt cx="480261" cy="509129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738EA1BC-5F4B-43FD-AA44-8AA8ED94B66B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4797ECD-7410-4DFE-A523-4FD883392C54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A190A5-6B81-4B45-BD30-0A215DD7E11E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F2A313F-8CA4-437E-A404-63963F5E3163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C5032C1-94CD-4D9F-AE33-44E487FE2A50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FBF29216-AD0B-45DD-88D3-7B5FB6860947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B47E660A-3826-44F1-9787-E3274800A237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5A093F6-0AEB-4CAA-BEF0-2CD83FD74C5D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9A93777-1AEB-43AF-845D-D670713F37EE}"/>
              </a:ext>
            </a:extLst>
          </p:cNvPr>
          <p:cNvGrpSpPr/>
          <p:nvPr/>
        </p:nvGrpSpPr>
        <p:grpSpPr>
          <a:xfrm>
            <a:off x="9515356" y="4559052"/>
            <a:ext cx="482857" cy="515977"/>
            <a:chOff x="9515356" y="4559052"/>
            <a:chExt cx="482857" cy="515977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7D617F9-1B28-4747-B4EB-27AA57CE1CE5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F04DB1B7-DCE5-4417-9ED5-8FB9B2CA76BE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9190410-E9ED-43D5-B253-2228568A031E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51FDDE75-6FA3-476A-94C3-799CE679692F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85F283E-DB43-45A3-9075-BA536829D87F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320D34B3-E3D3-449A-B5C5-81FC86EF3C8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FCC2072-66DD-4687-8B94-F2051DB035B6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875C9C4-8026-409A-9217-AC74B7BAE5F3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FC623D1-552B-4277-9350-BE102EBFBAD2}"/>
              </a:ext>
            </a:extLst>
          </p:cNvPr>
          <p:cNvGrpSpPr/>
          <p:nvPr/>
        </p:nvGrpSpPr>
        <p:grpSpPr>
          <a:xfrm>
            <a:off x="9486973" y="5286301"/>
            <a:ext cx="709647" cy="701254"/>
            <a:chOff x="9486973" y="5286301"/>
            <a:chExt cx="709647" cy="701254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01BE3D8A-01C8-481E-93CB-A7B682747C85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9B63267-FA27-433A-92D3-0A0490649A67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AA4E3C6-61D6-46EA-BFC8-DE0DA2157A5F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0C1AA92-0926-47F6-A982-FF69D2A6EAC4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7420058-102B-42E4-8377-F366867B0C9D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C68AE17-81E7-4439-89A8-9B37968BD356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37C8CE55-3667-4F2A-8A97-5FFCBE277910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DDC6AACE-0BEA-442B-A4DB-5620C598EA0B}"/>
              </a:ext>
            </a:extLst>
          </p:cNvPr>
          <p:cNvGrpSpPr/>
          <p:nvPr/>
        </p:nvGrpSpPr>
        <p:grpSpPr>
          <a:xfrm>
            <a:off x="11314392" y="4449570"/>
            <a:ext cx="551127" cy="587401"/>
            <a:chOff x="11314392" y="4449570"/>
            <a:chExt cx="551127" cy="587401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C470C8AD-A1AD-4680-AEFE-5D6828E3EEBB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4FF48486-2429-4C41-9D26-8EAC3D5BBCC3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14328113-FFCB-4983-89F0-FD8F09DF5047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39AA415-4A6B-45C7-A753-30B354517258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479AAA5-C311-40CA-9FB9-DB7E1B00D88F}"/>
                </a:ext>
              </a:extLst>
            </p:cNvPr>
            <p:cNvSpPr/>
            <p:nvPr/>
          </p:nvSpPr>
          <p:spPr>
            <a:xfrm>
              <a:off x="11314392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8B53CDE-6CFB-4D87-9755-0A13A983BD73}"/>
                </a:ext>
              </a:extLst>
            </p:cNvPr>
            <p:cNvSpPr/>
            <p:nvPr/>
          </p:nvSpPr>
          <p:spPr>
            <a:xfrm>
              <a:off x="11604586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0A17EADA-CB0F-439C-BAFE-12DFBB9802E7}"/>
              </a:ext>
            </a:extLst>
          </p:cNvPr>
          <p:cNvGrpSpPr/>
          <p:nvPr/>
        </p:nvGrpSpPr>
        <p:grpSpPr>
          <a:xfrm>
            <a:off x="6024688" y="4673827"/>
            <a:ext cx="482868" cy="513243"/>
            <a:chOff x="6024688" y="4673827"/>
            <a:chExt cx="482868" cy="513243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BDCFD7D-8E81-498B-84A0-5309193660B0}"/>
                </a:ext>
              </a:extLst>
            </p:cNvPr>
            <p:cNvSpPr/>
            <p:nvPr/>
          </p:nvSpPr>
          <p:spPr>
            <a:xfrm>
              <a:off x="6308985" y="4975442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B8073B4-80D3-4AE6-864F-18196E5B27E8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DA0766D-CAD1-4F7B-A51B-18664E3C4DB9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6950E164-6301-4F0A-AE26-CF9EFC642C7E}"/>
              </a:ext>
            </a:extLst>
          </p:cNvPr>
          <p:cNvGrpSpPr/>
          <p:nvPr/>
        </p:nvGrpSpPr>
        <p:grpSpPr>
          <a:xfrm>
            <a:off x="10482014" y="4540370"/>
            <a:ext cx="453395" cy="480498"/>
            <a:chOff x="10482014" y="4540370"/>
            <a:chExt cx="453395" cy="480498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61706E41-43AD-41EA-9EEF-B3EFCA00C3D5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7277588-23C5-4324-B84B-3AFB04E9CBC7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A19C3E82-FD94-4017-A91C-26E593F66F80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FF0F2F07-60A7-46F9-8E1E-3173F8BE4A27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78736312-4EEC-48F2-AF1E-04E113644B1D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F74BA4B-D773-443B-860B-562FCF526901}"/>
              </a:ext>
            </a:extLst>
          </p:cNvPr>
          <p:cNvGrpSpPr/>
          <p:nvPr/>
        </p:nvGrpSpPr>
        <p:grpSpPr>
          <a:xfrm>
            <a:off x="10374114" y="2606104"/>
            <a:ext cx="630396" cy="670062"/>
            <a:chOff x="10374114" y="2606104"/>
            <a:chExt cx="630396" cy="670062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52C67380-AFB9-43F1-A79A-92688C416D6E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2819B36-9735-40C5-8FFC-2AF6E59457BF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3445831-4E02-4033-8353-BA552F719446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BBB010AE-0A72-4A74-9CFA-8C2FDEA8F586}"/>
                </a:ext>
              </a:extLst>
            </p:cNvPr>
            <p:cNvSpPr/>
            <p:nvPr/>
          </p:nvSpPr>
          <p:spPr>
            <a:xfrm>
              <a:off x="10410892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5E89A177-DCB5-484D-BE22-7B743524498F}"/>
                </a:ext>
              </a:extLst>
            </p:cNvPr>
            <p:cNvSpPr/>
            <p:nvPr/>
          </p:nvSpPr>
          <p:spPr>
            <a:xfrm>
              <a:off x="10701817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901EDB-FEB1-4912-8F92-4B4BA89E486C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582ABD0-CEC1-4585-98F6-BC1F20E55BAF}"/>
              </a:ext>
            </a:extLst>
          </p:cNvPr>
          <p:cNvGrpSpPr/>
          <p:nvPr/>
        </p:nvGrpSpPr>
        <p:grpSpPr>
          <a:xfrm>
            <a:off x="5049252" y="2654320"/>
            <a:ext cx="627058" cy="670071"/>
            <a:chOff x="5049252" y="2654320"/>
            <a:chExt cx="627058" cy="670071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5A1A68B-D03C-4F59-BDD6-083AC8C61F8E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2408A3B3-6CD7-474F-B6EB-F29AA5DB1E40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D45A2DA9-B441-49AE-A72C-6B2E5905EEAB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A510CAB-E401-484B-9F22-EDB58AA365CA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B05E722-4A6A-4382-9F60-6C24F9662809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D2AE106-D406-421E-9219-1BD20025191A}"/>
              </a:ext>
            </a:extLst>
          </p:cNvPr>
          <p:cNvGrpSpPr/>
          <p:nvPr/>
        </p:nvGrpSpPr>
        <p:grpSpPr>
          <a:xfrm>
            <a:off x="9500515" y="2659879"/>
            <a:ext cx="406350" cy="670054"/>
            <a:chOff x="9500515" y="2659879"/>
            <a:chExt cx="406350" cy="670054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318F1582-EE04-491A-91FA-E37B42EA1BB3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438123B-E875-4DBB-AC18-3FB73E4E0561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4D88D65-DE94-4F66-8AC6-15899A718F07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F39C047-A3EA-42A2-8227-0930689F4D27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74FB19EA-BDE2-4C61-8AB4-F4CE0D912C38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B7C0A28-7278-4990-8C64-F5CFEA66463E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7643A7F-4AB1-4067-91DD-1CB07D711C39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D136295-1684-4C2F-92C1-1C366166F093}"/>
              </a:ext>
            </a:extLst>
          </p:cNvPr>
          <p:cNvGrpSpPr/>
          <p:nvPr/>
        </p:nvGrpSpPr>
        <p:grpSpPr>
          <a:xfrm>
            <a:off x="6018205" y="2642094"/>
            <a:ext cx="627013" cy="666496"/>
            <a:chOff x="6018205" y="2642094"/>
            <a:chExt cx="627013" cy="666496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888267B-CC08-4CE0-9067-AED73C5BABDC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D9B60A2A-86F8-4522-8CEB-97FF0B24BF2A}"/>
                </a:ext>
              </a:extLst>
            </p:cNvPr>
            <p:cNvSpPr/>
            <p:nvPr/>
          </p:nvSpPr>
          <p:spPr>
            <a:xfrm>
              <a:off x="6126836" y="3114309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6A8CBBA3-852F-400D-B971-6BCEE518003B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362DFAD-CA05-4C7E-B504-7E289A3B5BB6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B17CFFDE-3816-4B76-A6DB-8E2ACE20183E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654C5A9-8FE9-46A4-8568-F5CEBE58B03D}"/>
              </a:ext>
            </a:extLst>
          </p:cNvPr>
          <p:cNvGrpSpPr/>
          <p:nvPr/>
        </p:nvGrpSpPr>
        <p:grpSpPr>
          <a:xfrm>
            <a:off x="6911062" y="2653396"/>
            <a:ext cx="628695" cy="672432"/>
            <a:chOff x="6911062" y="2653396"/>
            <a:chExt cx="628695" cy="67243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EEB70768-72FD-4A8C-93F6-41776C191D27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AEC9A61B-C1D0-4C8E-BC03-33DF389B5FA8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3674E922-9B0B-468F-92BF-2367EAE132F0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ED10ED6-3E95-4C37-9814-D81CC596D292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664743D4-DFB6-4C5E-ACE4-714C6BE1FB39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CF3F059-6ED0-4B95-8C17-E6F2F2943C01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8289742-6304-4274-A567-3560B56FF2BF}"/>
              </a:ext>
            </a:extLst>
          </p:cNvPr>
          <p:cNvGrpSpPr/>
          <p:nvPr/>
        </p:nvGrpSpPr>
        <p:grpSpPr>
          <a:xfrm>
            <a:off x="4171831" y="2668923"/>
            <a:ext cx="628704" cy="670072"/>
            <a:chOff x="4171831" y="2668923"/>
            <a:chExt cx="628704" cy="670072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857328E2-27BB-4E24-AC6A-4132E721AC2A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E8763C1-D2E5-4C23-9261-6EBE34075B8A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D5890422-29DF-4307-99CE-669FFB4F107B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038CF57-DC53-4B4F-97A3-8BB2A75B2BD8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D7994DA-149E-4156-87AD-1556EC8C67BD}"/>
                </a:ext>
              </a:extLst>
            </p:cNvPr>
            <p:cNvSpPr/>
            <p:nvPr/>
          </p:nvSpPr>
          <p:spPr>
            <a:xfrm>
              <a:off x="4318939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95B0BE81-B922-4740-9436-0434091D856B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1736679-833B-4DD5-87A8-41340CA536E1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3D21AFA-5376-47CB-ABBA-65C4C818A2F6}"/>
                </a:ext>
              </a:extLst>
            </p:cNvPr>
            <p:cNvSpPr/>
            <p:nvPr/>
          </p:nvSpPr>
          <p:spPr>
            <a:xfrm>
              <a:off x="4171831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EEA429DF-DD1D-49B5-BA31-50119FA6CD9D}"/>
              </a:ext>
            </a:extLst>
          </p:cNvPr>
          <p:cNvGrpSpPr/>
          <p:nvPr/>
        </p:nvGrpSpPr>
        <p:grpSpPr>
          <a:xfrm>
            <a:off x="7859734" y="2653881"/>
            <a:ext cx="588589" cy="667283"/>
            <a:chOff x="7859734" y="2653881"/>
            <a:chExt cx="588589" cy="66728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12474336-2382-492E-8717-4920AB2BD14A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3AEAA066-AC8E-48E6-957B-5F449C1519C6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1F263EAA-66ED-45A4-9DB0-6238685D4C99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22E6F3EA-C75D-44AD-8A21-E0F381446D81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E2FE1E8-7201-4F89-921B-D69C3855D4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904806E5-FDF6-402F-963B-9F902EC92CE6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944EE18-19B0-430D-846E-619246F227B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1512A31-C6DE-4776-9E9C-F08666BAFB28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3ACBAEA8-833B-4352-A93F-84E3D2987CF9}"/>
              </a:ext>
            </a:extLst>
          </p:cNvPr>
          <p:cNvGrpSpPr/>
          <p:nvPr/>
        </p:nvGrpSpPr>
        <p:grpSpPr>
          <a:xfrm>
            <a:off x="8602464" y="2653661"/>
            <a:ext cx="638727" cy="668244"/>
            <a:chOff x="8602464" y="2653661"/>
            <a:chExt cx="638727" cy="668244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4041E68-2443-4BED-9687-B067C3D70524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AD6C878-B95A-4A3B-AE8C-FB585D8EA8DC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F595926-C068-4130-A70B-4783A866AF31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9AB26E55-9981-4BEE-BC21-05B3EE37834F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BF442BB-C0E7-4348-88C4-D22195375DAF}"/>
              </a:ext>
            </a:extLst>
          </p:cNvPr>
          <p:cNvGrpSpPr/>
          <p:nvPr/>
        </p:nvGrpSpPr>
        <p:grpSpPr>
          <a:xfrm>
            <a:off x="11384600" y="5555345"/>
            <a:ext cx="437228" cy="432200"/>
            <a:chOff x="11384600" y="5555345"/>
            <a:chExt cx="437228" cy="432200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171CE2C-57FC-446C-A2E5-F258E4DF4E75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37F2E671-4942-4962-9B33-53FE583444AB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2D66A5A-6CA7-41E5-A1A3-4766A4D43B3E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579017A9-F044-4748-9548-7091FE8A1099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55EE5652-564A-400E-973A-BEA40CF06024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350915C4-D013-4AF3-A460-FEC71D671300}"/>
              </a:ext>
            </a:extLst>
          </p:cNvPr>
          <p:cNvGrpSpPr/>
          <p:nvPr/>
        </p:nvGrpSpPr>
        <p:grpSpPr>
          <a:xfrm>
            <a:off x="10413379" y="1752182"/>
            <a:ext cx="594003" cy="634694"/>
            <a:chOff x="10413379" y="1752182"/>
            <a:chExt cx="594003" cy="634694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682DADAD-33B6-48D2-B3F2-39D56D10F82A}"/>
                </a:ext>
              </a:extLst>
            </p:cNvPr>
            <p:cNvSpPr/>
            <p:nvPr/>
          </p:nvSpPr>
          <p:spPr>
            <a:xfrm>
              <a:off x="10534829" y="2097935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F862675-DD18-465E-A43B-99036BFCB085}"/>
                </a:ext>
              </a:extLst>
            </p:cNvPr>
            <p:cNvSpPr/>
            <p:nvPr/>
          </p:nvSpPr>
          <p:spPr>
            <a:xfrm>
              <a:off x="10413379" y="1752182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DEB2DA4-2A5B-4967-9539-D3899A6A02A9}"/>
                </a:ext>
              </a:extLst>
            </p:cNvPr>
            <p:cNvSpPr/>
            <p:nvPr/>
          </p:nvSpPr>
          <p:spPr>
            <a:xfrm>
              <a:off x="10599989" y="1848487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45621868-27FF-4696-B128-3A8A93F4DD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61290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A6CBEED0-EEC7-4A11-A3A0-190B8528231F}"/>
              </a:ext>
            </a:extLst>
          </p:cNvPr>
          <p:cNvSpPr/>
          <p:nvPr/>
        </p:nvSpPr>
        <p:spPr>
          <a:xfrm rot="10799991">
            <a:off x="8394018" y="4492694"/>
            <a:ext cx="249704" cy="77764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E207097-E4C4-401D-B341-A8847796F872}"/>
              </a:ext>
            </a:extLst>
          </p:cNvPr>
          <p:cNvSpPr/>
          <p:nvPr/>
        </p:nvSpPr>
        <p:spPr>
          <a:xfrm>
            <a:off x="9031684" y="4582469"/>
            <a:ext cx="599050" cy="59807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0F812BF-060C-40F1-B626-F70EEC09AC45}"/>
              </a:ext>
            </a:extLst>
          </p:cNvPr>
          <p:cNvSpPr/>
          <p:nvPr/>
        </p:nvSpPr>
        <p:spPr>
          <a:xfrm>
            <a:off x="10920496" y="4648068"/>
            <a:ext cx="578522" cy="46692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BE78196-4170-4A01-8C40-3764F26DCF77}"/>
              </a:ext>
            </a:extLst>
          </p:cNvPr>
          <p:cNvSpPr/>
          <p:nvPr/>
        </p:nvSpPr>
        <p:spPr>
          <a:xfrm>
            <a:off x="10979054" y="5849480"/>
            <a:ext cx="664119" cy="486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E5467F73-17E6-456B-90CD-D29684FB5405}"/>
              </a:ext>
            </a:extLst>
          </p:cNvPr>
          <p:cNvSpPr/>
          <p:nvPr/>
        </p:nvSpPr>
        <p:spPr>
          <a:xfrm>
            <a:off x="4185309" y="4555933"/>
            <a:ext cx="651171" cy="6511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650E269-A1E9-4C90-8B8A-6899D8B4997A}"/>
              </a:ext>
            </a:extLst>
          </p:cNvPr>
          <p:cNvSpPr/>
          <p:nvPr/>
        </p:nvSpPr>
        <p:spPr>
          <a:xfrm>
            <a:off x="6671206" y="5636471"/>
            <a:ext cx="548667" cy="70554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B7953A1-323A-4AA9-B827-7FFC7DC8CB4A}"/>
              </a:ext>
            </a:extLst>
          </p:cNvPr>
          <p:cNvSpPr/>
          <p:nvPr/>
        </p:nvSpPr>
        <p:spPr>
          <a:xfrm>
            <a:off x="7508650" y="5806842"/>
            <a:ext cx="574718" cy="5686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AE538E9B-02EE-4BE5-8A67-17D72E9E65A9}"/>
              </a:ext>
            </a:extLst>
          </p:cNvPr>
          <p:cNvSpPr/>
          <p:nvPr/>
        </p:nvSpPr>
        <p:spPr>
          <a:xfrm>
            <a:off x="5130213" y="5700918"/>
            <a:ext cx="395395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E193AE0-D859-4464-AF47-553D4302239A}"/>
              </a:ext>
            </a:extLst>
          </p:cNvPr>
          <p:cNvSpPr/>
          <p:nvPr/>
        </p:nvSpPr>
        <p:spPr>
          <a:xfrm>
            <a:off x="8354662" y="5743190"/>
            <a:ext cx="515877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FBA4329-8625-4158-9D54-BB18014F31E1}"/>
              </a:ext>
            </a:extLst>
          </p:cNvPr>
          <p:cNvSpPr/>
          <p:nvPr/>
        </p:nvSpPr>
        <p:spPr>
          <a:xfrm>
            <a:off x="10081525" y="5778285"/>
            <a:ext cx="565327" cy="579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B9D11515-5680-4745-B17C-6BD79E36377B}"/>
              </a:ext>
            </a:extLst>
          </p:cNvPr>
          <p:cNvSpPr/>
          <p:nvPr/>
        </p:nvSpPr>
        <p:spPr>
          <a:xfrm>
            <a:off x="4995577" y="4686446"/>
            <a:ext cx="695282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01851CD-518B-4B72-A95E-B1B2D96D6767}"/>
              </a:ext>
            </a:extLst>
          </p:cNvPr>
          <p:cNvSpPr/>
          <p:nvPr/>
        </p:nvSpPr>
        <p:spPr>
          <a:xfrm>
            <a:off x="4385169" y="5548277"/>
            <a:ext cx="357713" cy="87651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D6A641-C3AE-475A-9F83-147098638196}"/>
              </a:ext>
            </a:extLst>
          </p:cNvPr>
          <p:cNvSpPr/>
          <p:nvPr/>
        </p:nvSpPr>
        <p:spPr>
          <a:xfrm>
            <a:off x="9093900" y="5778276"/>
            <a:ext cx="655441" cy="51819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105D13C-E820-4437-9694-3F55A3E3074E}"/>
              </a:ext>
            </a:extLst>
          </p:cNvPr>
          <p:cNvSpPr/>
          <p:nvPr/>
        </p:nvSpPr>
        <p:spPr>
          <a:xfrm>
            <a:off x="5899114" y="5752371"/>
            <a:ext cx="539605" cy="544113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71AD953-DD81-407C-B75C-6ACCB5F916CD}"/>
              </a:ext>
            </a:extLst>
          </p:cNvPr>
          <p:cNvSpPr/>
          <p:nvPr/>
        </p:nvSpPr>
        <p:spPr>
          <a:xfrm>
            <a:off x="10018715" y="4572448"/>
            <a:ext cx="513810" cy="61812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D6891A7-8D1A-4C19-8832-E106100F065D}"/>
              </a:ext>
            </a:extLst>
          </p:cNvPr>
          <p:cNvGrpSpPr/>
          <p:nvPr/>
        </p:nvGrpSpPr>
        <p:grpSpPr>
          <a:xfrm>
            <a:off x="10948074" y="1235317"/>
            <a:ext cx="566845" cy="566462"/>
            <a:chOff x="10948074" y="1235317"/>
            <a:chExt cx="566845" cy="566462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579973A-EB1F-47A3-9177-976DB3E1ACDE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C48C24C-9C37-43E9-B7C6-D3CCA7F3E72C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23B80DB-DB03-44C1-9ECF-734CEDC2B466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95C5CDD-FF68-4904-9801-CFE42A531A51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36AB802-D24E-40F2-BF9C-DBB43B4B4297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CD6CC229-30DE-40C7-BCF3-3A5AA5546CA4}"/>
              </a:ext>
            </a:extLst>
          </p:cNvPr>
          <p:cNvGrpSpPr/>
          <p:nvPr/>
        </p:nvGrpSpPr>
        <p:grpSpPr>
          <a:xfrm>
            <a:off x="9993550" y="2304726"/>
            <a:ext cx="552087" cy="550615"/>
            <a:chOff x="9993550" y="2304726"/>
            <a:chExt cx="552087" cy="550615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5E5CF3D-7765-42E9-B25A-60DDB91204EF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656CE89-B98E-4D3E-9233-E2F9FDDEC053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6D8F72B8-0A2B-45CC-8EBB-420A2BF01FD7}"/>
                </a:ext>
              </a:extLst>
            </p:cNvPr>
            <p:cNvSpPr/>
            <p:nvPr/>
          </p:nvSpPr>
          <p:spPr>
            <a:xfrm>
              <a:off x="9993550" y="2727298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6ECB5C25-6E2A-414B-B530-5B75E24F0E15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709E0FB6-34F2-494F-B720-C9FE900553B9}"/>
                </a:ext>
              </a:extLst>
            </p:cNvPr>
            <p:cNvSpPr/>
            <p:nvPr/>
          </p:nvSpPr>
          <p:spPr>
            <a:xfrm>
              <a:off x="10285207" y="2727298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7AD9C4D7-8E91-4585-B832-3D9C2FFF5ABE}"/>
              </a:ext>
            </a:extLst>
          </p:cNvPr>
          <p:cNvGrpSpPr/>
          <p:nvPr/>
        </p:nvGrpSpPr>
        <p:grpSpPr>
          <a:xfrm>
            <a:off x="5913580" y="4644027"/>
            <a:ext cx="508854" cy="563078"/>
            <a:chOff x="5913580" y="4644027"/>
            <a:chExt cx="508854" cy="563078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5451AA83-3918-4B84-BECC-F0B0065F8D04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0C54E30F-17AA-4ABF-88BF-DCA16DAFDA1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D1D585E7-5E96-451F-9AA5-220BA530E4B3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D18D547-32F0-4333-A7F1-47AEF0124FF2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995758F-DB01-461E-AFF0-FF733636CA11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BC8C79E-82FA-4868-A602-A39F5E31446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0D31CA92-1B7C-4D43-BEDF-99455F51CB62}"/>
              </a:ext>
            </a:extLst>
          </p:cNvPr>
          <p:cNvGrpSpPr/>
          <p:nvPr/>
        </p:nvGrpSpPr>
        <p:grpSpPr>
          <a:xfrm>
            <a:off x="4974592" y="1314733"/>
            <a:ext cx="498081" cy="497122"/>
            <a:chOff x="4974592" y="1314733"/>
            <a:chExt cx="498081" cy="497122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1CD649E-29C0-4E23-8882-904B73AFA8C7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73C11FF-B9B1-463C-9123-1B1527AEFF2F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01F3E9D-73B8-4123-B3E6-CD38BE5FD209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C7991C1-9F9B-4742-8472-5365DAA06DCE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A5A40467-DF6A-474A-9004-DAE993C9FBE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58DF1F1-5342-479E-AAD3-02EE418A392D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533B0C0-32F1-4021-A0ED-567A11FC8841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D878EDED-F972-48F7-8156-192753FC1DFE}"/>
                </a:ext>
              </a:extLst>
            </p:cNvPr>
            <p:cNvSpPr/>
            <p:nvPr/>
          </p:nvSpPr>
          <p:spPr>
            <a:xfrm>
              <a:off x="5388056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A984A88-B922-4F46-908C-1DCCB99E577F}"/>
              </a:ext>
            </a:extLst>
          </p:cNvPr>
          <p:cNvGrpSpPr/>
          <p:nvPr/>
        </p:nvGrpSpPr>
        <p:grpSpPr>
          <a:xfrm>
            <a:off x="10919517" y="3411178"/>
            <a:ext cx="604884" cy="605817"/>
            <a:chOff x="10919517" y="3411178"/>
            <a:chExt cx="604884" cy="605817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327B22F-CF64-4566-ABEA-C34B9B8E3825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7F4BF21-4A99-48AD-8DF8-E75180A36156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0C74E7B-F206-47A1-97FB-9F86696A0AC0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7BD7BF7-42A9-47B8-A4FE-4354EACE6A35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ADAAE62-25EC-4E08-AC80-C1CCFD2CE4EB}"/>
              </a:ext>
            </a:extLst>
          </p:cNvPr>
          <p:cNvGrpSpPr/>
          <p:nvPr/>
        </p:nvGrpSpPr>
        <p:grpSpPr>
          <a:xfrm>
            <a:off x="4202884" y="1247013"/>
            <a:ext cx="499957" cy="600568"/>
            <a:chOff x="4202884" y="1247013"/>
            <a:chExt cx="499957" cy="600568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35F8E40A-95A0-47F2-8F34-3D8192EB29C3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1226CA6-F6D8-4DD9-849E-DF9209D50E26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DD0ED10-64B0-45FA-8F06-AB0B2E091602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3D7DE3D-F06E-47B3-A15C-2E3392BAB6F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2D0DED5-0249-421F-A207-89EC2624A221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D055B68-9966-4991-B68A-DF34081B6B9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740A30CD-B05E-4F25-B949-4A273272ED07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D0766189-7DD1-499A-AC61-BA2006FE6850}"/>
              </a:ext>
            </a:extLst>
          </p:cNvPr>
          <p:cNvGrpSpPr/>
          <p:nvPr/>
        </p:nvGrpSpPr>
        <p:grpSpPr>
          <a:xfrm>
            <a:off x="8170301" y="1211287"/>
            <a:ext cx="600559" cy="600568"/>
            <a:chOff x="8170301" y="1211287"/>
            <a:chExt cx="600559" cy="60056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9AE361EB-5A12-4587-8181-7FA888FF3F64}"/>
                </a:ext>
              </a:extLst>
            </p:cNvPr>
            <p:cNvSpPr/>
            <p:nvPr/>
          </p:nvSpPr>
          <p:spPr>
            <a:xfrm>
              <a:off x="8481910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7D8CFCB2-2F74-4B5A-845E-B6D625B79CB0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C6D5F1F0-7EAE-4208-A1B5-435958189062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AC567302-17C6-4302-B091-73FBB6640465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095F061-15F5-47D4-AE56-3D78D613C94B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69F2C02-BF92-4E70-B0BE-62FA990685EA}"/>
              </a:ext>
            </a:extLst>
          </p:cNvPr>
          <p:cNvGrpSpPr/>
          <p:nvPr/>
        </p:nvGrpSpPr>
        <p:grpSpPr>
          <a:xfrm>
            <a:off x="8926592" y="1221812"/>
            <a:ext cx="607042" cy="598913"/>
            <a:chOff x="8926592" y="1221812"/>
            <a:chExt cx="607042" cy="59891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D8B3332-C8C3-4B3B-BA23-093715F6655D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C20BBA19-FDB9-4EB7-850C-FCE69ECDCA2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204FD01-B8C3-4BCF-AF12-5BD353807359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274C5958-E0F6-4C6D-AEE4-BCDBF814FB63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B963368-65F6-4DBA-93EB-8CF8CBD23F17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5B455E3-09A2-4466-9FC5-D4C53A07287A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B326FCF-F614-4CEE-B9D5-34650E0FA440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DD90B272-195C-4517-8218-2B9DBCB0EC2B}"/>
              </a:ext>
            </a:extLst>
          </p:cNvPr>
          <p:cNvGrpSpPr/>
          <p:nvPr/>
        </p:nvGrpSpPr>
        <p:grpSpPr>
          <a:xfrm>
            <a:off x="5860161" y="1222516"/>
            <a:ext cx="581027" cy="600568"/>
            <a:chOff x="5860161" y="1222516"/>
            <a:chExt cx="581027" cy="600568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C3D6E423-088C-478D-8302-95D013C24501}"/>
                </a:ext>
              </a:extLst>
            </p:cNvPr>
            <p:cNvSpPr/>
            <p:nvPr/>
          </p:nvSpPr>
          <p:spPr>
            <a:xfrm>
              <a:off x="6087389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C23227AF-DB23-4FC7-8265-E467598D359B}"/>
                </a:ext>
              </a:extLst>
            </p:cNvPr>
            <p:cNvSpPr/>
            <p:nvPr/>
          </p:nvSpPr>
          <p:spPr>
            <a:xfrm>
              <a:off x="6231791" y="132961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9EF10DC-ECF7-454D-9E51-1849FDE19A8A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21FC390-A5EB-45B4-A233-A50360CB51D0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A2EE69F-9933-4FD6-BF7B-2A8F2565943C}"/>
              </a:ext>
            </a:extLst>
          </p:cNvPr>
          <p:cNvGrpSpPr/>
          <p:nvPr/>
        </p:nvGrpSpPr>
        <p:grpSpPr>
          <a:xfrm>
            <a:off x="9993550" y="1221812"/>
            <a:ext cx="571354" cy="601382"/>
            <a:chOff x="9993550" y="1221812"/>
            <a:chExt cx="571354" cy="601382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9D5AF00-B5E0-42E1-842F-7739FB473CFE}"/>
                </a:ext>
              </a:extLst>
            </p:cNvPr>
            <p:cNvSpPr/>
            <p:nvPr/>
          </p:nvSpPr>
          <p:spPr>
            <a:xfrm>
              <a:off x="1041875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309D7FD-5220-4187-8F3C-C4C47ECE5A5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B05BE5B-F261-4509-B91F-4A85DC0EE3A1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AAFC1E14-2038-4817-A00F-8B16266D73C4}"/>
                </a:ext>
              </a:extLst>
            </p:cNvPr>
            <p:cNvSpPr/>
            <p:nvPr/>
          </p:nvSpPr>
          <p:spPr>
            <a:xfrm>
              <a:off x="10102300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833C3E5-E3A5-4489-A9DE-7A39FEC1C378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7B79C2E-E5BA-432C-93D0-BBB4C7BF4B59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84B3767-E3A9-45B0-82CC-8EE0979A43DA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DA3841F-D5A4-49FA-BA72-491BB998F01C}"/>
              </a:ext>
            </a:extLst>
          </p:cNvPr>
          <p:cNvGrpSpPr/>
          <p:nvPr/>
        </p:nvGrpSpPr>
        <p:grpSpPr>
          <a:xfrm>
            <a:off x="6627580" y="1222516"/>
            <a:ext cx="564797" cy="600568"/>
            <a:chOff x="6627580" y="1222516"/>
            <a:chExt cx="564797" cy="600568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1B0B759-2780-48D1-9F1F-7C58F39CA0F7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2F8BEE58-B6EE-4E80-9913-6D5CDA3249DA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D43E530E-B238-4E4E-8A91-CFD733FB2E54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2B473D0-D3DD-4D52-90B3-3D5A6746E56B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0DB6AEC2-9E9F-4804-A942-84E16164918C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89970B1-C702-4B00-A65A-FD76B688B6D9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738ADE1-A57A-435E-B893-14FBD2571D13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211CA374-40F0-4EC9-9A1A-9B9401D1A867}"/>
              </a:ext>
            </a:extLst>
          </p:cNvPr>
          <p:cNvGrpSpPr/>
          <p:nvPr/>
        </p:nvGrpSpPr>
        <p:grpSpPr>
          <a:xfrm>
            <a:off x="7353714" y="1222086"/>
            <a:ext cx="608642" cy="601446"/>
            <a:chOff x="7353714" y="1222086"/>
            <a:chExt cx="608642" cy="60144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D9D44CCC-4A3D-4534-B908-CD903477C018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F37E75B-EA8E-44D5-BF77-6EB6F102BEF2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306A526-880F-4621-A080-86322F80961D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88F468CC-D1D8-457C-AC3C-0C7A69143E6E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7FA5B26-D150-41A7-AADB-DCF2B683E67D}"/>
              </a:ext>
            </a:extLst>
          </p:cNvPr>
          <p:cNvGrpSpPr/>
          <p:nvPr/>
        </p:nvGrpSpPr>
        <p:grpSpPr>
          <a:xfrm>
            <a:off x="10894408" y="2239466"/>
            <a:ext cx="664796" cy="661851"/>
            <a:chOff x="10894408" y="2239466"/>
            <a:chExt cx="664796" cy="66185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08B5CF7-D2AD-4554-A7CC-7003B8239D4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5D43C61-E45E-41C3-AD07-3CE32D0E62FF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F32A23E-705F-47DC-B185-FEB44486BCC0}"/>
              </a:ext>
            </a:extLst>
          </p:cNvPr>
          <p:cNvSpPr/>
          <p:nvPr/>
        </p:nvSpPr>
        <p:spPr>
          <a:xfrm>
            <a:off x="5795467" y="2277212"/>
            <a:ext cx="593619" cy="5952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489B244-97D3-4D9F-B2D0-2AA626BA051C}"/>
              </a:ext>
            </a:extLst>
          </p:cNvPr>
          <p:cNvGrpSpPr/>
          <p:nvPr/>
        </p:nvGrpSpPr>
        <p:grpSpPr>
          <a:xfrm>
            <a:off x="6543583" y="2275182"/>
            <a:ext cx="614440" cy="598968"/>
            <a:chOff x="6543583" y="2275182"/>
            <a:chExt cx="614440" cy="598968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CFC769AD-FA48-493B-9A34-CD0414F1FD30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853C8B30-990B-4224-9634-5DFA4C7CD74C}"/>
                </a:ext>
              </a:extLst>
            </p:cNvPr>
            <p:cNvSpPr/>
            <p:nvPr/>
          </p:nvSpPr>
          <p:spPr>
            <a:xfrm>
              <a:off x="6545202" y="258666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CE18FFE-360C-42B8-8137-9952E2725CB3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3904AA7A-AEA1-403C-AB47-5BCDEE9DF7A7}"/>
              </a:ext>
            </a:extLst>
          </p:cNvPr>
          <p:cNvGrpSpPr/>
          <p:nvPr/>
        </p:nvGrpSpPr>
        <p:grpSpPr>
          <a:xfrm>
            <a:off x="7300496" y="2275466"/>
            <a:ext cx="600029" cy="598410"/>
            <a:chOff x="7300496" y="2275466"/>
            <a:chExt cx="600029" cy="598410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2304CE5-2A82-487D-ACF1-F417383FB1B9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EABE4801-C82C-48AA-A568-654B6ED53CC4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2F6E6C27-4C74-4B92-B01B-26ED99710DE9}"/>
              </a:ext>
            </a:extLst>
          </p:cNvPr>
          <p:cNvGrpSpPr/>
          <p:nvPr/>
        </p:nvGrpSpPr>
        <p:grpSpPr>
          <a:xfrm>
            <a:off x="4197132" y="2301041"/>
            <a:ext cx="595182" cy="596819"/>
            <a:chOff x="4197132" y="2301041"/>
            <a:chExt cx="595182" cy="596819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0828BEE1-3294-4C89-A72D-E995A10889A8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62724EA-42DD-4931-8952-0659571C8CC7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DD272119-84E8-4D72-8512-DE79CB0085C4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E2C950E-7EBB-4B50-A101-A796369CE1D1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C2669E2-2D81-492B-A2DF-135B8F673455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D257FCE-402F-42FC-BEF8-D736418EE540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FA921FC-38ED-4278-8FB9-EFCCF5407D0A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92FBFF3-6CBD-4F48-96A6-4A6D2BD21B86}"/>
                </a:ext>
              </a:extLst>
            </p:cNvPr>
            <p:cNvSpPr/>
            <p:nvPr/>
          </p:nvSpPr>
          <p:spPr>
            <a:xfrm>
              <a:off x="4548481" y="252722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306DBB6-66CE-4143-B520-131EEE23C841}"/>
                </a:ext>
              </a:extLst>
            </p:cNvPr>
            <p:cNvSpPr/>
            <p:nvPr/>
          </p:nvSpPr>
          <p:spPr>
            <a:xfrm>
              <a:off x="4688055" y="278549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3FB99F88-3CCA-47B8-9246-6754EBF99FE7}"/>
              </a:ext>
            </a:extLst>
          </p:cNvPr>
          <p:cNvGrpSpPr/>
          <p:nvPr/>
        </p:nvGrpSpPr>
        <p:grpSpPr>
          <a:xfrm>
            <a:off x="8143673" y="2266953"/>
            <a:ext cx="593619" cy="593564"/>
            <a:chOff x="8143673" y="2266953"/>
            <a:chExt cx="593619" cy="593564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0C13661-0C8E-4A70-94E9-423D0A2309A2}"/>
                </a:ext>
              </a:extLst>
            </p:cNvPr>
            <p:cNvSpPr/>
            <p:nvPr/>
          </p:nvSpPr>
          <p:spPr>
            <a:xfrm>
              <a:off x="8143673" y="2266953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9106E2E-3BF8-430C-BD55-998B972766B2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2D770FD6-35CE-4447-8AE2-E3E4AF801FEF}"/>
              </a:ext>
            </a:extLst>
          </p:cNvPr>
          <p:cNvGrpSpPr/>
          <p:nvPr/>
        </p:nvGrpSpPr>
        <p:grpSpPr>
          <a:xfrm>
            <a:off x="5042038" y="2277267"/>
            <a:ext cx="625705" cy="594798"/>
            <a:chOff x="5042038" y="2277267"/>
            <a:chExt cx="625705" cy="594798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4C2D38B-3AF2-45FD-BE59-4E56E9C85762}"/>
                </a:ext>
              </a:extLst>
            </p:cNvPr>
            <p:cNvSpPr/>
            <p:nvPr/>
          </p:nvSpPr>
          <p:spPr>
            <a:xfrm>
              <a:off x="5232937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3DEF74E7-2101-4B6D-8350-DAD36E12C88A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C146D1F-878C-4E10-89EA-E83DD7754C69}"/>
              </a:ext>
            </a:extLst>
          </p:cNvPr>
          <p:cNvGrpSpPr/>
          <p:nvPr/>
        </p:nvGrpSpPr>
        <p:grpSpPr>
          <a:xfrm>
            <a:off x="8973802" y="2276316"/>
            <a:ext cx="595201" cy="593619"/>
            <a:chOff x="8973802" y="2276316"/>
            <a:chExt cx="595201" cy="593619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EFCAB1A4-87A1-44DC-AC11-97FD56DA49F5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766B771-B8FF-42CC-AD6C-16DB92D06EDF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BA9F723-B4EB-4A59-B218-8E885CB13D23}"/>
              </a:ext>
            </a:extLst>
          </p:cNvPr>
          <p:cNvSpPr/>
          <p:nvPr/>
        </p:nvSpPr>
        <p:spPr>
          <a:xfrm>
            <a:off x="5786368" y="3436132"/>
            <a:ext cx="601382" cy="61755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139481C-32A4-4DF5-A1F6-E5FDCFF9BEFB}"/>
              </a:ext>
            </a:extLst>
          </p:cNvPr>
          <p:cNvSpPr/>
          <p:nvPr/>
        </p:nvSpPr>
        <p:spPr>
          <a:xfrm>
            <a:off x="6505837" y="3532656"/>
            <a:ext cx="611998" cy="52102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F8571B02-2935-4A02-962B-92FF98D9E059}"/>
              </a:ext>
            </a:extLst>
          </p:cNvPr>
          <p:cNvGrpSpPr/>
          <p:nvPr/>
        </p:nvGrpSpPr>
        <p:grpSpPr>
          <a:xfrm>
            <a:off x="7369113" y="3452308"/>
            <a:ext cx="615043" cy="616021"/>
            <a:chOff x="7369113" y="3452308"/>
            <a:chExt cx="615043" cy="616021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FE41BD1D-00CF-417A-BAA3-DA655B85A40C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193B6845-B861-49D2-98BF-6732A468C540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6ED1B39-8F43-4898-9469-898A7544D437}"/>
              </a:ext>
            </a:extLst>
          </p:cNvPr>
          <p:cNvGrpSpPr/>
          <p:nvPr/>
        </p:nvGrpSpPr>
        <p:grpSpPr>
          <a:xfrm>
            <a:off x="9805138" y="3428807"/>
            <a:ext cx="621097" cy="619077"/>
            <a:chOff x="9805138" y="3428807"/>
            <a:chExt cx="621097" cy="619077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2F00041-D522-4736-820D-FB9A7409D4D7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3DB8FA73-0667-418C-9981-BDBEBB1D73AD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F636AF9-A2DA-42BA-99A6-ECE83C26979F}"/>
              </a:ext>
            </a:extLst>
          </p:cNvPr>
          <p:cNvGrpSpPr/>
          <p:nvPr/>
        </p:nvGrpSpPr>
        <p:grpSpPr>
          <a:xfrm>
            <a:off x="6535134" y="4660395"/>
            <a:ext cx="541717" cy="545200"/>
            <a:chOff x="6535134" y="4660395"/>
            <a:chExt cx="541717" cy="5452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980BB471-900E-44BC-9980-A0FDFD34BBB3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0F9D421-3EFD-43C4-87E4-C94881D75FC9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354C547-D812-45DB-B445-01F164CDD8A5}"/>
              </a:ext>
            </a:extLst>
          </p:cNvPr>
          <p:cNvGrpSpPr/>
          <p:nvPr/>
        </p:nvGrpSpPr>
        <p:grpSpPr>
          <a:xfrm>
            <a:off x="8197751" y="3444023"/>
            <a:ext cx="363894" cy="615994"/>
            <a:chOff x="8197751" y="3444023"/>
            <a:chExt cx="363894" cy="615994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A919E0C-D1A3-41DE-B14A-1053B896728B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C212F5AD-3A20-43AC-A086-FD05DC20B61F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F492AAD-CCCF-4B9B-987D-45A998BA9451}"/>
              </a:ext>
            </a:extLst>
          </p:cNvPr>
          <p:cNvGrpSpPr/>
          <p:nvPr/>
        </p:nvGrpSpPr>
        <p:grpSpPr>
          <a:xfrm>
            <a:off x="5061414" y="3472662"/>
            <a:ext cx="605918" cy="616790"/>
            <a:chOff x="5061414" y="3472662"/>
            <a:chExt cx="605918" cy="616790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86C2380B-6680-4CF5-BF57-1F62E9D7B1CF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0A6DB69-2C44-4EF8-9842-3D265613BFD6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973A331-C6D2-41CF-8863-450140552538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A6DF40DD-0A34-4128-BF4B-EF4DCCEFC4EF}"/>
              </a:ext>
            </a:extLst>
          </p:cNvPr>
          <p:cNvGrpSpPr/>
          <p:nvPr/>
        </p:nvGrpSpPr>
        <p:grpSpPr>
          <a:xfrm>
            <a:off x="8940381" y="3435035"/>
            <a:ext cx="608962" cy="619066"/>
            <a:chOff x="8940381" y="3435035"/>
            <a:chExt cx="608962" cy="619066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AFF36332-04A6-47D0-B905-BBE37ECEB8E8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743619B-FAB2-4045-A851-C55169B00CD7}"/>
                </a:ext>
              </a:extLst>
            </p:cNvPr>
            <p:cNvSpPr/>
            <p:nvPr/>
          </p:nvSpPr>
          <p:spPr>
            <a:xfrm>
              <a:off x="9024113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8F08D69-7164-462A-81BF-4F1768A06D05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CB97BB5B-3B4F-4792-94E1-F0ED4B6BBCE7}"/>
              </a:ext>
            </a:extLst>
          </p:cNvPr>
          <p:cNvGrpSpPr/>
          <p:nvPr/>
        </p:nvGrpSpPr>
        <p:grpSpPr>
          <a:xfrm>
            <a:off x="7423784" y="4698068"/>
            <a:ext cx="656503" cy="517239"/>
            <a:chOff x="7423784" y="4698068"/>
            <a:chExt cx="656503" cy="517239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309CFEA-B653-474E-BF48-2EC0B3D555D6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34BE8BF0-F8AB-494A-8074-414D29C025E4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DE57007-17EE-43C7-9F8D-37565EF0B62D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1A271C5-6A73-4359-9AFB-9E7DA3C04BE4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A70D88BF-272A-4006-B0A6-A03A49930D72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3036BAC-45F5-4942-9FD8-13C6A89A0577}"/>
              </a:ext>
            </a:extLst>
          </p:cNvPr>
          <p:cNvGrpSpPr/>
          <p:nvPr/>
        </p:nvGrpSpPr>
        <p:grpSpPr>
          <a:xfrm>
            <a:off x="4103927" y="3461122"/>
            <a:ext cx="741953" cy="609841"/>
            <a:chOff x="4103927" y="3461122"/>
            <a:chExt cx="741953" cy="609841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E78989E-1332-49F6-9E5A-8599C40774B7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1C66F35-A3C1-4594-AFAE-58F29AB81CD4}"/>
                </a:ext>
              </a:extLst>
            </p:cNvPr>
            <p:cNvSpPr/>
            <p:nvPr/>
          </p:nvSpPr>
          <p:spPr>
            <a:xfrm>
              <a:off x="4426034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00CF5973-3DEF-4F5A-8DA3-252D65422E6C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BC874177-08A8-4176-A722-672831D7CDE8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C512D4BD-BFB3-42F6-878F-E031A668D4DC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972C755-DDCE-41F3-ABB7-E1672A641767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AAF2AE97-28B3-4669-A07D-53E1A8F9C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3126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86F5C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rgbClr val="37456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7456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7D6A4-5513-4B78-82BC-5AE8CFA67E7E}"/>
              </a:ext>
            </a:extLst>
          </p:cNvPr>
          <p:cNvSpPr txBox="1"/>
          <p:nvPr/>
        </p:nvSpPr>
        <p:spPr>
          <a:xfrm>
            <a:off x="5940987" y="2231140"/>
            <a:ext cx="5527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EEEB66-0819-4EF7-B983-0AFE673F7D27}"/>
              </a:ext>
            </a:extLst>
          </p:cNvPr>
          <p:cNvSpPr txBox="1"/>
          <p:nvPr/>
        </p:nvSpPr>
        <p:spPr>
          <a:xfrm>
            <a:off x="5730920" y="1736115"/>
            <a:ext cx="5737181" cy="432792"/>
          </a:xfrm>
          <a:prstGeom prst="roundRect">
            <a:avLst>
              <a:gd name="adj" fmla="val 50000"/>
            </a:avLst>
          </a:prstGeom>
          <a:solidFill>
            <a:srgbClr val="F86F5C"/>
          </a:solidFill>
        </p:spPr>
        <p:txBody>
          <a:bodyPr wrap="square" lIns="27432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86F5C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F86F5C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47AA3C-D7A9-417B-9843-A86F77CCD3B5}"/>
              </a:ext>
            </a:extLst>
          </p:cNvPr>
          <p:cNvSpPr txBox="1"/>
          <p:nvPr/>
        </p:nvSpPr>
        <p:spPr>
          <a:xfrm>
            <a:off x="5940987" y="3435190"/>
            <a:ext cx="5527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3675F2-9A72-4B96-9291-9F0BED2AF5D7}"/>
              </a:ext>
            </a:extLst>
          </p:cNvPr>
          <p:cNvSpPr txBox="1"/>
          <p:nvPr/>
        </p:nvSpPr>
        <p:spPr>
          <a:xfrm>
            <a:off x="5730920" y="2940165"/>
            <a:ext cx="5737181" cy="432792"/>
          </a:xfrm>
          <a:prstGeom prst="roundRect">
            <a:avLst>
              <a:gd name="adj" fmla="val 50000"/>
            </a:avLst>
          </a:prstGeom>
          <a:solidFill>
            <a:srgbClr val="374562"/>
          </a:solidFill>
        </p:spPr>
        <p:txBody>
          <a:bodyPr wrap="square" lIns="27432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7456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9549C-B0C1-4F98-A44B-8A7A73279643}"/>
              </a:ext>
            </a:extLst>
          </p:cNvPr>
          <p:cNvSpPr txBox="1"/>
          <p:nvPr/>
        </p:nvSpPr>
        <p:spPr>
          <a:xfrm>
            <a:off x="5940987" y="4639240"/>
            <a:ext cx="5527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A0BE8-4E1C-478F-AE7B-D913C667D3CA}"/>
              </a:ext>
            </a:extLst>
          </p:cNvPr>
          <p:cNvSpPr txBox="1"/>
          <p:nvPr/>
        </p:nvSpPr>
        <p:spPr>
          <a:xfrm>
            <a:off x="5730920" y="4144215"/>
            <a:ext cx="5737181" cy="432792"/>
          </a:xfrm>
          <a:prstGeom prst="roundRect">
            <a:avLst>
              <a:gd name="adj" fmla="val 50000"/>
            </a:avLst>
          </a:prstGeom>
          <a:solidFill>
            <a:srgbClr val="F86F5C"/>
          </a:solidFill>
        </p:spPr>
        <p:txBody>
          <a:bodyPr wrap="square" lIns="27432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86F5C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F86F5C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086495-D0E6-4EDF-B0A3-3E7C7F8378EA}"/>
              </a:ext>
            </a:extLst>
          </p:cNvPr>
          <p:cNvSpPr txBox="1"/>
          <p:nvPr/>
        </p:nvSpPr>
        <p:spPr>
          <a:xfrm>
            <a:off x="5940987" y="5843290"/>
            <a:ext cx="5527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AE23BF-9144-41BB-82CF-6D901195B783}"/>
              </a:ext>
            </a:extLst>
          </p:cNvPr>
          <p:cNvSpPr txBox="1"/>
          <p:nvPr/>
        </p:nvSpPr>
        <p:spPr>
          <a:xfrm>
            <a:off x="5730920" y="5348265"/>
            <a:ext cx="5737181" cy="432792"/>
          </a:xfrm>
          <a:prstGeom prst="roundRect">
            <a:avLst>
              <a:gd name="adj" fmla="val 50000"/>
            </a:avLst>
          </a:prstGeom>
          <a:solidFill>
            <a:srgbClr val="374562"/>
          </a:solidFill>
        </p:spPr>
        <p:txBody>
          <a:bodyPr wrap="square" lIns="27432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E091781-7BE4-A830-34F5-2ACBFFF2D111}"/>
              </a:ext>
            </a:extLst>
          </p:cNvPr>
          <p:cNvGrpSpPr/>
          <p:nvPr/>
        </p:nvGrpSpPr>
        <p:grpSpPr>
          <a:xfrm>
            <a:off x="285750" y="1370013"/>
            <a:ext cx="3273425" cy="4154488"/>
            <a:chOff x="285750" y="1370013"/>
            <a:chExt cx="3273425" cy="415448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1053557-A2C3-47C5-94F2-E6FFFAB7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" y="2259013"/>
              <a:ext cx="1974850" cy="3265488"/>
            </a:xfrm>
            <a:custGeom>
              <a:avLst/>
              <a:gdLst>
                <a:gd name="T0" fmla="*/ 414 w 613"/>
                <a:gd name="T1" fmla="*/ 32 h 1014"/>
                <a:gd name="T2" fmla="*/ 401 w 613"/>
                <a:gd name="T3" fmla="*/ 74 h 1014"/>
                <a:gd name="T4" fmla="*/ 384 w 613"/>
                <a:gd name="T5" fmla="*/ 364 h 1014"/>
                <a:gd name="T6" fmla="*/ 395 w 613"/>
                <a:gd name="T7" fmla="*/ 388 h 1014"/>
                <a:gd name="T8" fmla="*/ 406 w 613"/>
                <a:gd name="T9" fmla="*/ 362 h 1014"/>
                <a:gd name="T10" fmla="*/ 437 w 613"/>
                <a:gd name="T11" fmla="*/ 57 h 1014"/>
                <a:gd name="T12" fmla="*/ 521 w 613"/>
                <a:gd name="T13" fmla="*/ 92 h 1014"/>
                <a:gd name="T14" fmla="*/ 576 w 613"/>
                <a:gd name="T15" fmla="*/ 349 h 1014"/>
                <a:gd name="T16" fmla="*/ 454 w 613"/>
                <a:gd name="T17" fmla="*/ 459 h 1014"/>
                <a:gd name="T18" fmla="*/ 450 w 613"/>
                <a:gd name="T19" fmla="*/ 427 h 1014"/>
                <a:gd name="T20" fmla="*/ 504 w 613"/>
                <a:gd name="T21" fmla="*/ 322 h 1014"/>
                <a:gd name="T22" fmla="*/ 481 w 613"/>
                <a:gd name="T23" fmla="*/ 201 h 1014"/>
                <a:gd name="T24" fmla="*/ 450 w 613"/>
                <a:gd name="T25" fmla="*/ 201 h 1014"/>
                <a:gd name="T26" fmla="*/ 444 w 613"/>
                <a:gd name="T27" fmla="*/ 798 h 1014"/>
                <a:gd name="T28" fmla="*/ 420 w 613"/>
                <a:gd name="T29" fmla="*/ 1011 h 1014"/>
                <a:gd name="T30" fmla="*/ 347 w 613"/>
                <a:gd name="T31" fmla="*/ 991 h 1014"/>
                <a:gd name="T32" fmla="*/ 347 w 613"/>
                <a:gd name="T33" fmla="*/ 543 h 1014"/>
                <a:gd name="T34" fmla="*/ 283 w 613"/>
                <a:gd name="T35" fmla="*/ 506 h 1014"/>
                <a:gd name="T36" fmla="*/ 261 w 613"/>
                <a:gd name="T37" fmla="*/ 986 h 1014"/>
                <a:gd name="T38" fmla="*/ 187 w 613"/>
                <a:gd name="T39" fmla="*/ 1011 h 1014"/>
                <a:gd name="T40" fmla="*/ 166 w 613"/>
                <a:gd name="T41" fmla="*/ 925 h 1014"/>
                <a:gd name="T42" fmla="*/ 158 w 613"/>
                <a:gd name="T43" fmla="*/ 200 h 1014"/>
                <a:gd name="T44" fmla="*/ 87 w 613"/>
                <a:gd name="T45" fmla="*/ 279 h 1014"/>
                <a:gd name="T46" fmla="*/ 148 w 613"/>
                <a:gd name="T47" fmla="*/ 362 h 1014"/>
                <a:gd name="T48" fmla="*/ 159 w 613"/>
                <a:gd name="T49" fmla="*/ 448 h 1014"/>
                <a:gd name="T50" fmla="*/ 24 w 613"/>
                <a:gd name="T51" fmla="*/ 338 h 1014"/>
                <a:gd name="T52" fmla="*/ 83 w 613"/>
                <a:gd name="T53" fmla="*/ 100 h 1014"/>
                <a:gd name="T54" fmla="*/ 172 w 613"/>
                <a:gd name="T55" fmla="*/ 56 h 1014"/>
                <a:gd name="T56" fmla="*/ 204 w 613"/>
                <a:gd name="T57" fmla="*/ 363 h 1014"/>
                <a:gd name="T58" fmla="*/ 216 w 613"/>
                <a:gd name="T59" fmla="*/ 388 h 1014"/>
                <a:gd name="T60" fmla="*/ 226 w 613"/>
                <a:gd name="T61" fmla="*/ 362 h 1014"/>
                <a:gd name="T62" fmla="*/ 197 w 613"/>
                <a:gd name="T63" fmla="*/ 53 h 1014"/>
                <a:gd name="T64" fmla="*/ 227 w 613"/>
                <a:gd name="T65" fmla="*/ 10 h 1014"/>
                <a:gd name="T66" fmla="*/ 240 w 613"/>
                <a:gd name="T67" fmla="*/ 1 h 1014"/>
                <a:gd name="T68" fmla="*/ 320 w 613"/>
                <a:gd name="T69" fmla="*/ 113 h 1014"/>
                <a:gd name="T70" fmla="*/ 373 w 613"/>
                <a:gd name="T7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1014">
                  <a:moveTo>
                    <a:pt x="373" y="0"/>
                  </a:moveTo>
                  <a:cubicBezTo>
                    <a:pt x="384" y="13"/>
                    <a:pt x="394" y="29"/>
                    <a:pt x="414" y="32"/>
                  </a:cubicBezTo>
                  <a:cubicBezTo>
                    <a:pt x="422" y="33"/>
                    <a:pt x="420" y="39"/>
                    <a:pt x="417" y="44"/>
                  </a:cubicBezTo>
                  <a:cubicBezTo>
                    <a:pt x="412" y="54"/>
                    <a:pt x="406" y="64"/>
                    <a:pt x="401" y="74"/>
                  </a:cubicBezTo>
                  <a:cubicBezTo>
                    <a:pt x="391" y="94"/>
                    <a:pt x="383" y="115"/>
                    <a:pt x="383" y="139"/>
                  </a:cubicBezTo>
                  <a:cubicBezTo>
                    <a:pt x="384" y="214"/>
                    <a:pt x="384" y="289"/>
                    <a:pt x="384" y="364"/>
                  </a:cubicBezTo>
                  <a:cubicBezTo>
                    <a:pt x="384" y="370"/>
                    <a:pt x="384" y="375"/>
                    <a:pt x="385" y="380"/>
                  </a:cubicBezTo>
                  <a:cubicBezTo>
                    <a:pt x="386" y="386"/>
                    <a:pt x="390" y="388"/>
                    <a:pt x="395" y="388"/>
                  </a:cubicBezTo>
                  <a:cubicBezTo>
                    <a:pt x="400" y="388"/>
                    <a:pt x="405" y="386"/>
                    <a:pt x="405" y="380"/>
                  </a:cubicBezTo>
                  <a:cubicBezTo>
                    <a:pt x="406" y="374"/>
                    <a:pt x="406" y="368"/>
                    <a:pt x="406" y="362"/>
                  </a:cubicBezTo>
                  <a:cubicBezTo>
                    <a:pt x="406" y="290"/>
                    <a:pt x="407" y="218"/>
                    <a:pt x="406" y="146"/>
                  </a:cubicBezTo>
                  <a:cubicBezTo>
                    <a:pt x="405" y="112"/>
                    <a:pt x="419" y="84"/>
                    <a:pt x="437" y="57"/>
                  </a:cubicBezTo>
                  <a:cubicBezTo>
                    <a:pt x="448" y="41"/>
                    <a:pt x="476" y="42"/>
                    <a:pt x="496" y="59"/>
                  </a:cubicBezTo>
                  <a:cubicBezTo>
                    <a:pt x="507" y="68"/>
                    <a:pt x="515" y="80"/>
                    <a:pt x="521" y="92"/>
                  </a:cubicBezTo>
                  <a:cubicBezTo>
                    <a:pt x="547" y="144"/>
                    <a:pt x="572" y="196"/>
                    <a:pt x="596" y="249"/>
                  </a:cubicBezTo>
                  <a:cubicBezTo>
                    <a:pt x="613" y="285"/>
                    <a:pt x="603" y="320"/>
                    <a:pt x="576" y="349"/>
                  </a:cubicBezTo>
                  <a:cubicBezTo>
                    <a:pt x="541" y="385"/>
                    <a:pt x="505" y="419"/>
                    <a:pt x="467" y="452"/>
                  </a:cubicBezTo>
                  <a:cubicBezTo>
                    <a:pt x="463" y="456"/>
                    <a:pt x="460" y="462"/>
                    <a:pt x="454" y="459"/>
                  </a:cubicBezTo>
                  <a:cubicBezTo>
                    <a:pt x="448" y="457"/>
                    <a:pt x="450" y="450"/>
                    <a:pt x="450" y="445"/>
                  </a:cubicBezTo>
                  <a:cubicBezTo>
                    <a:pt x="450" y="439"/>
                    <a:pt x="451" y="433"/>
                    <a:pt x="450" y="427"/>
                  </a:cubicBezTo>
                  <a:cubicBezTo>
                    <a:pt x="441" y="383"/>
                    <a:pt x="462" y="352"/>
                    <a:pt x="496" y="328"/>
                  </a:cubicBezTo>
                  <a:cubicBezTo>
                    <a:pt x="499" y="327"/>
                    <a:pt x="502" y="325"/>
                    <a:pt x="504" y="322"/>
                  </a:cubicBezTo>
                  <a:cubicBezTo>
                    <a:pt x="529" y="300"/>
                    <a:pt x="530" y="295"/>
                    <a:pt x="514" y="265"/>
                  </a:cubicBezTo>
                  <a:cubicBezTo>
                    <a:pt x="503" y="243"/>
                    <a:pt x="492" y="222"/>
                    <a:pt x="481" y="201"/>
                  </a:cubicBezTo>
                  <a:cubicBezTo>
                    <a:pt x="478" y="195"/>
                    <a:pt x="476" y="188"/>
                    <a:pt x="468" y="188"/>
                  </a:cubicBezTo>
                  <a:cubicBezTo>
                    <a:pt x="459" y="188"/>
                    <a:pt x="454" y="194"/>
                    <a:pt x="450" y="201"/>
                  </a:cubicBezTo>
                  <a:cubicBezTo>
                    <a:pt x="442" y="215"/>
                    <a:pt x="444" y="230"/>
                    <a:pt x="444" y="245"/>
                  </a:cubicBezTo>
                  <a:cubicBezTo>
                    <a:pt x="444" y="429"/>
                    <a:pt x="444" y="614"/>
                    <a:pt x="444" y="798"/>
                  </a:cubicBezTo>
                  <a:cubicBezTo>
                    <a:pt x="444" y="862"/>
                    <a:pt x="443" y="925"/>
                    <a:pt x="444" y="988"/>
                  </a:cubicBezTo>
                  <a:cubicBezTo>
                    <a:pt x="444" y="1007"/>
                    <a:pt x="440" y="1014"/>
                    <a:pt x="420" y="1011"/>
                  </a:cubicBezTo>
                  <a:cubicBezTo>
                    <a:pt x="402" y="1009"/>
                    <a:pt x="384" y="1009"/>
                    <a:pt x="366" y="1011"/>
                  </a:cubicBezTo>
                  <a:cubicBezTo>
                    <a:pt x="351" y="1011"/>
                    <a:pt x="346" y="1005"/>
                    <a:pt x="347" y="991"/>
                  </a:cubicBezTo>
                  <a:cubicBezTo>
                    <a:pt x="347" y="954"/>
                    <a:pt x="347" y="916"/>
                    <a:pt x="347" y="879"/>
                  </a:cubicBezTo>
                  <a:cubicBezTo>
                    <a:pt x="347" y="767"/>
                    <a:pt x="347" y="655"/>
                    <a:pt x="347" y="543"/>
                  </a:cubicBezTo>
                  <a:cubicBezTo>
                    <a:pt x="347" y="513"/>
                    <a:pt x="337" y="503"/>
                    <a:pt x="307" y="502"/>
                  </a:cubicBezTo>
                  <a:cubicBezTo>
                    <a:pt x="299" y="502"/>
                    <a:pt x="291" y="504"/>
                    <a:pt x="283" y="506"/>
                  </a:cubicBezTo>
                  <a:cubicBezTo>
                    <a:pt x="267" y="509"/>
                    <a:pt x="260" y="518"/>
                    <a:pt x="260" y="536"/>
                  </a:cubicBezTo>
                  <a:cubicBezTo>
                    <a:pt x="261" y="686"/>
                    <a:pt x="260" y="836"/>
                    <a:pt x="261" y="986"/>
                  </a:cubicBezTo>
                  <a:cubicBezTo>
                    <a:pt x="261" y="1005"/>
                    <a:pt x="256" y="1013"/>
                    <a:pt x="237" y="1011"/>
                  </a:cubicBezTo>
                  <a:cubicBezTo>
                    <a:pt x="220" y="1009"/>
                    <a:pt x="203" y="1009"/>
                    <a:pt x="187" y="1011"/>
                  </a:cubicBezTo>
                  <a:cubicBezTo>
                    <a:pt x="169" y="1012"/>
                    <a:pt x="165" y="1005"/>
                    <a:pt x="166" y="989"/>
                  </a:cubicBezTo>
                  <a:cubicBezTo>
                    <a:pt x="167" y="968"/>
                    <a:pt x="166" y="946"/>
                    <a:pt x="166" y="925"/>
                  </a:cubicBezTo>
                  <a:cubicBezTo>
                    <a:pt x="166" y="698"/>
                    <a:pt x="166" y="472"/>
                    <a:pt x="166" y="245"/>
                  </a:cubicBezTo>
                  <a:cubicBezTo>
                    <a:pt x="166" y="230"/>
                    <a:pt x="165" y="214"/>
                    <a:pt x="158" y="200"/>
                  </a:cubicBezTo>
                  <a:cubicBezTo>
                    <a:pt x="150" y="186"/>
                    <a:pt x="136" y="185"/>
                    <a:pt x="128" y="199"/>
                  </a:cubicBezTo>
                  <a:cubicBezTo>
                    <a:pt x="114" y="225"/>
                    <a:pt x="100" y="252"/>
                    <a:pt x="87" y="279"/>
                  </a:cubicBezTo>
                  <a:cubicBezTo>
                    <a:pt x="81" y="291"/>
                    <a:pt x="84" y="302"/>
                    <a:pt x="94" y="311"/>
                  </a:cubicBezTo>
                  <a:cubicBezTo>
                    <a:pt x="112" y="328"/>
                    <a:pt x="130" y="345"/>
                    <a:pt x="148" y="362"/>
                  </a:cubicBezTo>
                  <a:cubicBezTo>
                    <a:pt x="156" y="369"/>
                    <a:pt x="160" y="377"/>
                    <a:pt x="160" y="388"/>
                  </a:cubicBezTo>
                  <a:cubicBezTo>
                    <a:pt x="159" y="408"/>
                    <a:pt x="160" y="428"/>
                    <a:pt x="159" y="448"/>
                  </a:cubicBezTo>
                  <a:cubicBezTo>
                    <a:pt x="159" y="459"/>
                    <a:pt x="154" y="462"/>
                    <a:pt x="144" y="454"/>
                  </a:cubicBezTo>
                  <a:cubicBezTo>
                    <a:pt x="102" y="418"/>
                    <a:pt x="60" y="381"/>
                    <a:pt x="24" y="338"/>
                  </a:cubicBezTo>
                  <a:cubicBezTo>
                    <a:pt x="0" y="308"/>
                    <a:pt x="0" y="274"/>
                    <a:pt x="15" y="240"/>
                  </a:cubicBezTo>
                  <a:cubicBezTo>
                    <a:pt x="37" y="193"/>
                    <a:pt x="60" y="146"/>
                    <a:pt x="83" y="100"/>
                  </a:cubicBezTo>
                  <a:cubicBezTo>
                    <a:pt x="95" y="75"/>
                    <a:pt x="111" y="53"/>
                    <a:pt x="141" y="46"/>
                  </a:cubicBezTo>
                  <a:cubicBezTo>
                    <a:pt x="155" y="43"/>
                    <a:pt x="165" y="44"/>
                    <a:pt x="172" y="56"/>
                  </a:cubicBezTo>
                  <a:cubicBezTo>
                    <a:pt x="191" y="85"/>
                    <a:pt x="205" y="115"/>
                    <a:pt x="204" y="151"/>
                  </a:cubicBezTo>
                  <a:cubicBezTo>
                    <a:pt x="203" y="221"/>
                    <a:pt x="204" y="292"/>
                    <a:pt x="204" y="363"/>
                  </a:cubicBezTo>
                  <a:cubicBezTo>
                    <a:pt x="204" y="369"/>
                    <a:pt x="204" y="375"/>
                    <a:pt x="205" y="381"/>
                  </a:cubicBezTo>
                  <a:cubicBezTo>
                    <a:pt x="206" y="386"/>
                    <a:pt x="210" y="388"/>
                    <a:pt x="216" y="388"/>
                  </a:cubicBezTo>
                  <a:cubicBezTo>
                    <a:pt x="221" y="388"/>
                    <a:pt x="225" y="385"/>
                    <a:pt x="226" y="380"/>
                  </a:cubicBezTo>
                  <a:cubicBezTo>
                    <a:pt x="226" y="374"/>
                    <a:pt x="226" y="368"/>
                    <a:pt x="226" y="362"/>
                  </a:cubicBezTo>
                  <a:cubicBezTo>
                    <a:pt x="227" y="295"/>
                    <a:pt x="225" y="227"/>
                    <a:pt x="227" y="160"/>
                  </a:cubicBezTo>
                  <a:cubicBezTo>
                    <a:pt x="228" y="121"/>
                    <a:pt x="220" y="85"/>
                    <a:pt x="197" y="53"/>
                  </a:cubicBezTo>
                  <a:cubicBezTo>
                    <a:pt x="186" y="38"/>
                    <a:pt x="190" y="30"/>
                    <a:pt x="207" y="27"/>
                  </a:cubicBezTo>
                  <a:cubicBezTo>
                    <a:pt x="217" y="25"/>
                    <a:pt x="223" y="19"/>
                    <a:pt x="227" y="10"/>
                  </a:cubicBezTo>
                  <a:cubicBezTo>
                    <a:pt x="229" y="4"/>
                    <a:pt x="232" y="0"/>
                    <a:pt x="238" y="0"/>
                  </a:cubicBezTo>
                  <a:cubicBezTo>
                    <a:pt x="239" y="0"/>
                    <a:pt x="239" y="1"/>
                    <a:pt x="240" y="1"/>
                  </a:cubicBezTo>
                  <a:cubicBezTo>
                    <a:pt x="257" y="51"/>
                    <a:pt x="281" y="97"/>
                    <a:pt x="304" y="147"/>
                  </a:cubicBezTo>
                  <a:cubicBezTo>
                    <a:pt x="311" y="133"/>
                    <a:pt x="316" y="123"/>
                    <a:pt x="320" y="113"/>
                  </a:cubicBezTo>
                  <a:cubicBezTo>
                    <a:pt x="335" y="76"/>
                    <a:pt x="357" y="42"/>
                    <a:pt x="367" y="4"/>
                  </a:cubicBezTo>
                  <a:cubicBezTo>
                    <a:pt x="369" y="2"/>
                    <a:pt x="371" y="1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5D17B9-A671-49A3-A917-84304A2BA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550" y="4397375"/>
              <a:ext cx="1698625" cy="522288"/>
            </a:xfrm>
            <a:custGeom>
              <a:avLst/>
              <a:gdLst>
                <a:gd name="T0" fmla="*/ 264 w 527"/>
                <a:gd name="T1" fmla="*/ 161 h 162"/>
                <a:gd name="T2" fmla="*/ 26 w 527"/>
                <a:gd name="T3" fmla="*/ 162 h 162"/>
                <a:gd name="T4" fmla="*/ 1 w 527"/>
                <a:gd name="T5" fmla="*/ 137 h 162"/>
                <a:gd name="T6" fmla="*/ 1 w 527"/>
                <a:gd name="T7" fmla="*/ 75 h 162"/>
                <a:gd name="T8" fmla="*/ 73 w 527"/>
                <a:gd name="T9" fmla="*/ 1 h 162"/>
                <a:gd name="T10" fmla="*/ 450 w 527"/>
                <a:gd name="T11" fmla="*/ 1 h 162"/>
                <a:gd name="T12" fmla="*/ 524 w 527"/>
                <a:gd name="T13" fmla="*/ 69 h 162"/>
                <a:gd name="T14" fmla="*/ 525 w 527"/>
                <a:gd name="T15" fmla="*/ 141 h 162"/>
                <a:gd name="T16" fmla="*/ 502 w 527"/>
                <a:gd name="T17" fmla="*/ 162 h 162"/>
                <a:gd name="T18" fmla="*/ 264 w 527"/>
                <a:gd name="T19" fmla="*/ 161 h 162"/>
                <a:gd name="T20" fmla="*/ 264 w 527"/>
                <a:gd name="T21" fmla="*/ 161 h 162"/>
                <a:gd name="T22" fmla="*/ 26 w 527"/>
                <a:gd name="T23" fmla="*/ 63 h 162"/>
                <a:gd name="T24" fmla="*/ 109 w 527"/>
                <a:gd name="T25" fmla="*/ 20 h 162"/>
                <a:gd name="T26" fmla="*/ 26 w 527"/>
                <a:gd name="T27" fmla="*/ 63 h 162"/>
                <a:gd name="T28" fmla="*/ 501 w 527"/>
                <a:gd name="T29" fmla="*/ 63 h 162"/>
                <a:gd name="T30" fmla="*/ 420 w 527"/>
                <a:gd name="T31" fmla="*/ 21 h 162"/>
                <a:gd name="T32" fmla="*/ 501 w 527"/>
                <a:gd name="T33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7" h="162">
                  <a:moveTo>
                    <a:pt x="264" y="161"/>
                  </a:moveTo>
                  <a:cubicBezTo>
                    <a:pt x="185" y="161"/>
                    <a:pt x="106" y="161"/>
                    <a:pt x="26" y="162"/>
                  </a:cubicBezTo>
                  <a:cubicBezTo>
                    <a:pt x="8" y="162"/>
                    <a:pt x="0" y="156"/>
                    <a:pt x="1" y="137"/>
                  </a:cubicBezTo>
                  <a:cubicBezTo>
                    <a:pt x="2" y="116"/>
                    <a:pt x="1" y="95"/>
                    <a:pt x="1" y="75"/>
                  </a:cubicBezTo>
                  <a:cubicBezTo>
                    <a:pt x="3" y="32"/>
                    <a:pt x="30" y="2"/>
                    <a:pt x="73" y="1"/>
                  </a:cubicBezTo>
                  <a:cubicBezTo>
                    <a:pt x="198" y="0"/>
                    <a:pt x="324" y="0"/>
                    <a:pt x="450" y="1"/>
                  </a:cubicBezTo>
                  <a:cubicBezTo>
                    <a:pt x="493" y="2"/>
                    <a:pt x="517" y="26"/>
                    <a:pt x="524" y="69"/>
                  </a:cubicBezTo>
                  <a:cubicBezTo>
                    <a:pt x="527" y="93"/>
                    <a:pt x="525" y="117"/>
                    <a:pt x="525" y="141"/>
                  </a:cubicBezTo>
                  <a:cubicBezTo>
                    <a:pt x="525" y="157"/>
                    <a:pt x="518" y="162"/>
                    <a:pt x="502" y="162"/>
                  </a:cubicBezTo>
                  <a:cubicBezTo>
                    <a:pt x="423" y="161"/>
                    <a:pt x="343" y="161"/>
                    <a:pt x="264" y="161"/>
                  </a:cubicBezTo>
                  <a:cubicBezTo>
                    <a:pt x="264" y="161"/>
                    <a:pt x="264" y="161"/>
                    <a:pt x="264" y="161"/>
                  </a:cubicBezTo>
                  <a:close/>
                  <a:moveTo>
                    <a:pt x="26" y="63"/>
                  </a:moveTo>
                  <a:cubicBezTo>
                    <a:pt x="52" y="44"/>
                    <a:pt x="80" y="33"/>
                    <a:pt x="109" y="20"/>
                  </a:cubicBezTo>
                  <a:cubicBezTo>
                    <a:pt x="57" y="12"/>
                    <a:pt x="28" y="26"/>
                    <a:pt x="26" y="63"/>
                  </a:cubicBezTo>
                  <a:close/>
                  <a:moveTo>
                    <a:pt x="501" y="63"/>
                  </a:moveTo>
                  <a:cubicBezTo>
                    <a:pt x="503" y="29"/>
                    <a:pt x="462" y="8"/>
                    <a:pt x="420" y="21"/>
                  </a:cubicBezTo>
                  <a:cubicBezTo>
                    <a:pt x="449" y="32"/>
                    <a:pt x="476" y="45"/>
                    <a:pt x="501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C72F0E2-BC77-439A-B15F-2D3169F91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897438"/>
              <a:ext cx="1533525" cy="617538"/>
            </a:xfrm>
            <a:custGeom>
              <a:avLst/>
              <a:gdLst>
                <a:gd name="T0" fmla="*/ 239 w 476"/>
                <a:gd name="T1" fmla="*/ 192 h 192"/>
                <a:gd name="T2" fmla="*/ 77 w 476"/>
                <a:gd name="T3" fmla="*/ 192 h 192"/>
                <a:gd name="T4" fmla="*/ 2 w 476"/>
                <a:gd name="T5" fmla="*/ 123 h 192"/>
                <a:gd name="T6" fmla="*/ 1 w 476"/>
                <a:gd name="T7" fmla="*/ 31 h 192"/>
                <a:gd name="T8" fmla="*/ 18 w 476"/>
                <a:gd name="T9" fmla="*/ 14 h 192"/>
                <a:gd name="T10" fmla="*/ 64 w 476"/>
                <a:gd name="T11" fmla="*/ 15 h 192"/>
                <a:gd name="T12" fmla="*/ 75 w 476"/>
                <a:gd name="T13" fmla="*/ 29 h 192"/>
                <a:gd name="T14" fmla="*/ 75 w 476"/>
                <a:gd name="T15" fmla="*/ 83 h 192"/>
                <a:gd name="T16" fmla="*/ 93 w 476"/>
                <a:gd name="T17" fmla="*/ 101 h 192"/>
                <a:gd name="T18" fmla="*/ 141 w 476"/>
                <a:gd name="T19" fmla="*/ 101 h 192"/>
                <a:gd name="T20" fmla="*/ 158 w 476"/>
                <a:gd name="T21" fmla="*/ 84 h 192"/>
                <a:gd name="T22" fmla="*/ 158 w 476"/>
                <a:gd name="T23" fmla="*/ 32 h 192"/>
                <a:gd name="T24" fmla="*/ 175 w 476"/>
                <a:gd name="T25" fmla="*/ 14 h 192"/>
                <a:gd name="T26" fmla="*/ 301 w 476"/>
                <a:gd name="T27" fmla="*/ 14 h 192"/>
                <a:gd name="T28" fmla="*/ 319 w 476"/>
                <a:gd name="T29" fmla="*/ 32 h 192"/>
                <a:gd name="T30" fmla="*/ 319 w 476"/>
                <a:gd name="T31" fmla="*/ 82 h 192"/>
                <a:gd name="T32" fmla="*/ 336 w 476"/>
                <a:gd name="T33" fmla="*/ 101 h 192"/>
                <a:gd name="T34" fmla="*/ 386 w 476"/>
                <a:gd name="T35" fmla="*/ 101 h 192"/>
                <a:gd name="T36" fmla="*/ 402 w 476"/>
                <a:gd name="T37" fmla="*/ 84 h 192"/>
                <a:gd name="T38" fmla="*/ 402 w 476"/>
                <a:gd name="T39" fmla="*/ 44 h 192"/>
                <a:gd name="T40" fmla="*/ 403 w 476"/>
                <a:gd name="T41" fmla="*/ 30 h 192"/>
                <a:gd name="T42" fmla="*/ 453 w 476"/>
                <a:gd name="T43" fmla="*/ 14 h 192"/>
                <a:gd name="T44" fmla="*/ 475 w 476"/>
                <a:gd name="T45" fmla="*/ 32 h 192"/>
                <a:gd name="T46" fmla="*/ 475 w 476"/>
                <a:gd name="T47" fmla="*/ 128 h 192"/>
                <a:gd name="T48" fmla="*/ 407 w 476"/>
                <a:gd name="T49" fmla="*/ 191 h 192"/>
                <a:gd name="T50" fmla="*/ 239 w 476"/>
                <a:gd name="T51" fmla="*/ 191 h 192"/>
                <a:gd name="T52" fmla="*/ 239 w 476"/>
                <a:gd name="T5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6" h="192">
                  <a:moveTo>
                    <a:pt x="239" y="192"/>
                  </a:moveTo>
                  <a:cubicBezTo>
                    <a:pt x="185" y="192"/>
                    <a:pt x="131" y="192"/>
                    <a:pt x="77" y="192"/>
                  </a:cubicBezTo>
                  <a:cubicBezTo>
                    <a:pt x="31" y="192"/>
                    <a:pt x="5" y="169"/>
                    <a:pt x="2" y="123"/>
                  </a:cubicBezTo>
                  <a:cubicBezTo>
                    <a:pt x="0" y="92"/>
                    <a:pt x="2" y="61"/>
                    <a:pt x="1" y="31"/>
                  </a:cubicBezTo>
                  <a:cubicBezTo>
                    <a:pt x="1" y="19"/>
                    <a:pt x="6" y="14"/>
                    <a:pt x="18" y="14"/>
                  </a:cubicBezTo>
                  <a:cubicBezTo>
                    <a:pt x="33" y="14"/>
                    <a:pt x="48" y="15"/>
                    <a:pt x="64" y="15"/>
                  </a:cubicBezTo>
                  <a:cubicBezTo>
                    <a:pt x="74" y="15"/>
                    <a:pt x="75" y="21"/>
                    <a:pt x="75" y="29"/>
                  </a:cubicBezTo>
                  <a:cubicBezTo>
                    <a:pt x="75" y="47"/>
                    <a:pt x="76" y="65"/>
                    <a:pt x="75" y="83"/>
                  </a:cubicBezTo>
                  <a:cubicBezTo>
                    <a:pt x="75" y="96"/>
                    <a:pt x="80" y="101"/>
                    <a:pt x="93" y="101"/>
                  </a:cubicBezTo>
                  <a:cubicBezTo>
                    <a:pt x="109" y="100"/>
                    <a:pt x="125" y="100"/>
                    <a:pt x="141" y="101"/>
                  </a:cubicBezTo>
                  <a:cubicBezTo>
                    <a:pt x="153" y="101"/>
                    <a:pt x="158" y="96"/>
                    <a:pt x="158" y="84"/>
                  </a:cubicBezTo>
                  <a:cubicBezTo>
                    <a:pt x="157" y="67"/>
                    <a:pt x="158" y="49"/>
                    <a:pt x="158" y="32"/>
                  </a:cubicBezTo>
                  <a:cubicBezTo>
                    <a:pt x="157" y="19"/>
                    <a:pt x="163" y="14"/>
                    <a:pt x="175" y="14"/>
                  </a:cubicBezTo>
                  <a:cubicBezTo>
                    <a:pt x="217" y="14"/>
                    <a:pt x="259" y="14"/>
                    <a:pt x="301" y="14"/>
                  </a:cubicBezTo>
                  <a:cubicBezTo>
                    <a:pt x="314" y="14"/>
                    <a:pt x="319" y="20"/>
                    <a:pt x="319" y="32"/>
                  </a:cubicBezTo>
                  <a:cubicBezTo>
                    <a:pt x="318" y="49"/>
                    <a:pt x="319" y="66"/>
                    <a:pt x="319" y="82"/>
                  </a:cubicBezTo>
                  <a:cubicBezTo>
                    <a:pt x="318" y="94"/>
                    <a:pt x="322" y="101"/>
                    <a:pt x="336" y="101"/>
                  </a:cubicBezTo>
                  <a:cubicBezTo>
                    <a:pt x="352" y="100"/>
                    <a:pt x="369" y="100"/>
                    <a:pt x="386" y="101"/>
                  </a:cubicBezTo>
                  <a:cubicBezTo>
                    <a:pt x="398" y="101"/>
                    <a:pt x="402" y="95"/>
                    <a:pt x="402" y="84"/>
                  </a:cubicBezTo>
                  <a:cubicBezTo>
                    <a:pt x="402" y="70"/>
                    <a:pt x="402" y="57"/>
                    <a:pt x="402" y="44"/>
                  </a:cubicBezTo>
                  <a:cubicBezTo>
                    <a:pt x="402" y="39"/>
                    <a:pt x="401" y="34"/>
                    <a:pt x="403" y="30"/>
                  </a:cubicBezTo>
                  <a:cubicBezTo>
                    <a:pt x="411" y="0"/>
                    <a:pt x="436" y="18"/>
                    <a:pt x="453" y="14"/>
                  </a:cubicBezTo>
                  <a:cubicBezTo>
                    <a:pt x="465" y="11"/>
                    <a:pt x="475" y="15"/>
                    <a:pt x="475" y="32"/>
                  </a:cubicBezTo>
                  <a:cubicBezTo>
                    <a:pt x="474" y="64"/>
                    <a:pt x="476" y="96"/>
                    <a:pt x="475" y="128"/>
                  </a:cubicBezTo>
                  <a:cubicBezTo>
                    <a:pt x="473" y="166"/>
                    <a:pt x="445" y="191"/>
                    <a:pt x="407" y="191"/>
                  </a:cubicBezTo>
                  <a:cubicBezTo>
                    <a:pt x="351" y="192"/>
                    <a:pt x="295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DDBC3F-D97C-4393-A9F8-17B77F10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370013"/>
              <a:ext cx="876300" cy="544513"/>
            </a:xfrm>
            <a:custGeom>
              <a:avLst/>
              <a:gdLst>
                <a:gd name="T0" fmla="*/ 249 w 272"/>
                <a:gd name="T1" fmla="*/ 169 h 169"/>
                <a:gd name="T2" fmla="*/ 226 w 272"/>
                <a:gd name="T3" fmla="*/ 162 h 169"/>
                <a:gd name="T4" fmla="*/ 24 w 272"/>
                <a:gd name="T5" fmla="*/ 162 h 169"/>
                <a:gd name="T6" fmla="*/ 3 w 272"/>
                <a:gd name="T7" fmla="*/ 155 h 169"/>
                <a:gd name="T8" fmla="*/ 15 w 272"/>
                <a:gd name="T9" fmla="*/ 132 h 169"/>
                <a:gd name="T10" fmla="*/ 69 w 272"/>
                <a:gd name="T11" fmla="*/ 116 h 169"/>
                <a:gd name="T12" fmla="*/ 123 w 272"/>
                <a:gd name="T13" fmla="*/ 113 h 169"/>
                <a:gd name="T14" fmla="*/ 51 w 272"/>
                <a:gd name="T15" fmla="*/ 113 h 169"/>
                <a:gd name="T16" fmla="*/ 34 w 272"/>
                <a:gd name="T17" fmla="*/ 107 h 169"/>
                <a:gd name="T18" fmla="*/ 42 w 272"/>
                <a:gd name="T19" fmla="*/ 88 h 169"/>
                <a:gd name="T20" fmla="*/ 48 w 272"/>
                <a:gd name="T21" fmla="*/ 71 h 169"/>
                <a:gd name="T22" fmla="*/ 53 w 272"/>
                <a:gd name="T23" fmla="*/ 63 h 169"/>
                <a:gd name="T24" fmla="*/ 245 w 272"/>
                <a:gd name="T25" fmla="*/ 70 h 169"/>
                <a:gd name="T26" fmla="*/ 258 w 272"/>
                <a:gd name="T27" fmla="*/ 124 h 169"/>
                <a:gd name="T28" fmla="*/ 259 w 272"/>
                <a:gd name="T29" fmla="*/ 138 h 169"/>
                <a:gd name="T30" fmla="*/ 249 w 272"/>
                <a:gd name="T3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169">
                  <a:moveTo>
                    <a:pt x="249" y="169"/>
                  </a:moveTo>
                  <a:cubicBezTo>
                    <a:pt x="244" y="159"/>
                    <a:pt x="234" y="162"/>
                    <a:pt x="226" y="162"/>
                  </a:cubicBezTo>
                  <a:cubicBezTo>
                    <a:pt x="159" y="162"/>
                    <a:pt x="91" y="162"/>
                    <a:pt x="24" y="162"/>
                  </a:cubicBezTo>
                  <a:cubicBezTo>
                    <a:pt x="17" y="162"/>
                    <a:pt x="7" y="165"/>
                    <a:pt x="3" y="155"/>
                  </a:cubicBezTo>
                  <a:cubicBezTo>
                    <a:pt x="0" y="144"/>
                    <a:pt x="9" y="139"/>
                    <a:pt x="15" y="132"/>
                  </a:cubicBezTo>
                  <a:cubicBezTo>
                    <a:pt x="31" y="115"/>
                    <a:pt x="49" y="115"/>
                    <a:pt x="69" y="116"/>
                  </a:cubicBezTo>
                  <a:cubicBezTo>
                    <a:pt x="87" y="117"/>
                    <a:pt x="105" y="116"/>
                    <a:pt x="123" y="113"/>
                  </a:cubicBezTo>
                  <a:cubicBezTo>
                    <a:pt x="99" y="113"/>
                    <a:pt x="75" y="113"/>
                    <a:pt x="51" y="113"/>
                  </a:cubicBezTo>
                  <a:cubicBezTo>
                    <a:pt x="45" y="113"/>
                    <a:pt x="37" y="114"/>
                    <a:pt x="34" y="107"/>
                  </a:cubicBezTo>
                  <a:cubicBezTo>
                    <a:pt x="31" y="99"/>
                    <a:pt x="36" y="93"/>
                    <a:pt x="42" y="88"/>
                  </a:cubicBezTo>
                  <a:cubicBezTo>
                    <a:pt x="48" y="84"/>
                    <a:pt x="59" y="81"/>
                    <a:pt x="48" y="71"/>
                  </a:cubicBezTo>
                  <a:cubicBezTo>
                    <a:pt x="48" y="70"/>
                    <a:pt x="51" y="65"/>
                    <a:pt x="53" y="63"/>
                  </a:cubicBezTo>
                  <a:cubicBezTo>
                    <a:pt x="92" y="4"/>
                    <a:pt x="212" y="0"/>
                    <a:pt x="245" y="70"/>
                  </a:cubicBezTo>
                  <a:cubicBezTo>
                    <a:pt x="253" y="87"/>
                    <a:pt x="255" y="106"/>
                    <a:pt x="258" y="124"/>
                  </a:cubicBezTo>
                  <a:cubicBezTo>
                    <a:pt x="259" y="129"/>
                    <a:pt x="257" y="135"/>
                    <a:pt x="259" y="138"/>
                  </a:cubicBezTo>
                  <a:cubicBezTo>
                    <a:pt x="272" y="154"/>
                    <a:pt x="264" y="162"/>
                    <a:pt x="249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5E16A4-0ACA-4AD6-86C4-E823DCD64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" y="1898650"/>
              <a:ext cx="685800" cy="469900"/>
            </a:xfrm>
            <a:custGeom>
              <a:avLst/>
              <a:gdLst>
                <a:gd name="T0" fmla="*/ 175 w 213"/>
                <a:gd name="T1" fmla="*/ 112 h 146"/>
                <a:gd name="T2" fmla="*/ 169 w 213"/>
                <a:gd name="T3" fmla="*/ 116 h 146"/>
                <a:gd name="T4" fmla="*/ 140 w 213"/>
                <a:gd name="T5" fmla="*/ 132 h 146"/>
                <a:gd name="T6" fmla="*/ 42 w 213"/>
                <a:gd name="T7" fmla="*/ 113 h 146"/>
                <a:gd name="T8" fmla="*/ 40 w 213"/>
                <a:gd name="T9" fmla="*/ 112 h 146"/>
                <a:gd name="T10" fmla="*/ 2 w 213"/>
                <a:gd name="T11" fmla="*/ 23 h 146"/>
                <a:gd name="T12" fmla="*/ 21 w 213"/>
                <a:gd name="T13" fmla="*/ 0 h 146"/>
                <a:gd name="T14" fmla="*/ 194 w 213"/>
                <a:gd name="T15" fmla="*/ 0 h 146"/>
                <a:gd name="T16" fmla="*/ 213 w 213"/>
                <a:gd name="T17" fmla="*/ 5 h 146"/>
                <a:gd name="T18" fmla="*/ 213 w 213"/>
                <a:gd name="T19" fmla="*/ 5 h 146"/>
                <a:gd name="T20" fmla="*/ 175 w 213"/>
                <a:gd name="T21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46">
                  <a:moveTo>
                    <a:pt x="175" y="112"/>
                  </a:moveTo>
                  <a:cubicBezTo>
                    <a:pt x="173" y="113"/>
                    <a:pt x="171" y="114"/>
                    <a:pt x="169" y="116"/>
                  </a:cubicBezTo>
                  <a:cubicBezTo>
                    <a:pt x="159" y="121"/>
                    <a:pt x="151" y="128"/>
                    <a:pt x="140" y="132"/>
                  </a:cubicBezTo>
                  <a:cubicBezTo>
                    <a:pt x="103" y="146"/>
                    <a:pt x="72" y="136"/>
                    <a:pt x="42" y="113"/>
                  </a:cubicBezTo>
                  <a:cubicBezTo>
                    <a:pt x="41" y="113"/>
                    <a:pt x="41" y="112"/>
                    <a:pt x="40" y="112"/>
                  </a:cubicBezTo>
                  <a:cubicBezTo>
                    <a:pt x="17" y="87"/>
                    <a:pt x="5" y="56"/>
                    <a:pt x="2" y="23"/>
                  </a:cubicBezTo>
                  <a:cubicBezTo>
                    <a:pt x="0" y="8"/>
                    <a:pt x="5" y="0"/>
                    <a:pt x="21" y="0"/>
                  </a:cubicBezTo>
                  <a:cubicBezTo>
                    <a:pt x="79" y="0"/>
                    <a:pt x="137" y="0"/>
                    <a:pt x="194" y="0"/>
                  </a:cubicBezTo>
                  <a:cubicBezTo>
                    <a:pt x="201" y="0"/>
                    <a:pt x="207" y="1"/>
                    <a:pt x="213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1" y="44"/>
                    <a:pt x="200" y="80"/>
                    <a:pt x="175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E2D025-20E9-4A51-B62A-4EF57572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4162425"/>
              <a:ext cx="676275" cy="228600"/>
            </a:xfrm>
            <a:custGeom>
              <a:avLst/>
              <a:gdLst>
                <a:gd name="T0" fmla="*/ 106 w 210"/>
                <a:gd name="T1" fmla="*/ 1 h 71"/>
                <a:gd name="T2" fmla="*/ 162 w 210"/>
                <a:gd name="T3" fmla="*/ 1 h 71"/>
                <a:gd name="T4" fmla="*/ 209 w 210"/>
                <a:gd name="T5" fmla="*/ 55 h 71"/>
                <a:gd name="T6" fmla="*/ 193 w 210"/>
                <a:gd name="T7" fmla="*/ 71 h 71"/>
                <a:gd name="T8" fmla="*/ 175 w 210"/>
                <a:gd name="T9" fmla="*/ 57 h 71"/>
                <a:gd name="T10" fmla="*/ 149 w 210"/>
                <a:gd name="T11" fmla="*/ 34 h 71"/>
                <a:gd name="T12" fmla="*/ 57 w 210"/>
                <a:gd name="T13" fmla="*/ 34 h 71"/>
                <a:gd name="T14" fmla="*/ 34 w 210"/>
                <a:gd name="T15" fmla="*/ 54 h 71"/>
                <a:gd name="T16" fmla="*/ 14 w 210"/>
                <a:gd name="T17" fmla="*/ 71 h 71"/>
                <a:gd name="T18" fmla="*/ 1 w 210"/>
                <a:gd name="T19" fmla="*/ 50 h 71"/>
                <a:gd name="T20" fmla="*/ 50 w 210"/>
                <a:gd name="T21" fmla="*/ 1 h 71"/>
                <a:gd name="T22" fmla="*/ 106 w 210"/>
                <a:gd name="T23" fmla="*/ 1 h 71"/>
                <a:gd name="T24" fmla="*/ 106 w 210"/>
                <a:gd name="T25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71">
                  <a:moveTo>
                    <a:pt x="106" y="1"/>
                  </a:moveTo>
                  <a:cubicBezTo>
                    <a:pt x="125" y="1"/>
                    <a:pt x="143" y="0"/>
                    <a:pt x="162" y="1"/>
                  </a:cubicBezTo>
                  <a:cubicBezTo>
                    <a:pt x="191" y="3"/>
                    <a:pt x="210" y="26"/>
                    <a:pt x="209" y="55"/>
                  </a:cubicBezTo>
                  <a:cubicBezTo>
                    <a:pt x="208" y="65"/>
                    <a:pt x="204" y="71"/>
                    <a:pt x="193" y="71"/>
                  </a:cubicBezTo>
                  <a:cubicBezTo>
                    <a:pt x="183" y="71"/>
                    <a:pt x="175" y="69"/>
                    <a:pt x="175" y="57"/>
                  </a:cubicBezTo>
                  <a:cubicBezTo>
                    <a:pt x="176" y="38"/>
                    <a:pt x="165" y="33"/>
                    <a:pt x="149" y="34"/>
                  </a:cubicBezTo>
                  <a:cubicBezTo>
                    <a:pt x="118" y="34"/>
                    <a:pt x="88" y="34"/>
                    <a:pt x="57" y="34"/>
                  </a:cubicBezTo>
                  <a:cubicBezTo>
                    <a:pt x="43" y="34"/>
                    <a:pt x="33" y="39"/>
                    <a:pt x="34" y="54"/>
                  </a:cubicBezTo>
                  <a:cubicBezTo>
                    <a:pt x="35" y="71"/>
                    <a:pt x="25" y="71"/>
                    <a:pt x="14" y="71"/>
                  </a:cubicBezTo>
                  <a:cubicBezTo>
                    <a:pt x="0" y="70"/>
                    <a:pt x="0" y="60"/>
                    <a:pt x="1" y="50"/>
                  </a:cubicBezTo>
                  <a:cubicBezTo>
                    <a:pt x="2" y="22"/>
                    <a:pt x="21" y="2"/>
                    <a:pt x="50" y="1"/>
                  </a:cubicBezTo>
                  <a:cubicBezTo>
                    <a:pt x="69" y="0"/>
                    <a:pt x="87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AC2C13-3A70-4309-879C-40A4EEFC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4916488"/>
              <a:ext cx="188913" cy="244475"/>
            </a:xfrm>
            <a:custGeom>
              <a:avLst/>
              <a:gdLst>
                <a:gd name="T0" fmla="*/ 52 w 59"/>
                <a:gd name="T1" fmla="*/ 42 h 76"/>
                <a:gd name="T2" fmla="*/ 26 w 59"/>
                <a:gd name="T3" fmla="*/ 76 h 76"/>
                <a:gd name="T4" fmla="*/ 2 w 59"/>
                <a:gd name="T5" fmla="*/ 51 h 76"/>
                <a:gd name="T6" fmla="*/ 2 w 59"/>
                <a:gd name="T7" fmla="*/ 35 h 76"/>
                <a:gd name="T8" fmla="*/ 43 w 59"/>
                <a:gd name="T9" fmla="*/ 10 h 76"/>
                <a:gd name="T10" fmla="*/ 52 w 59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76">
                  <a:moveTo>
                    <a:pt x="52" y="42"/>
                  </a:moveTo>
                  <a:cubicBezTo>
                    <a:pt x="52" y="73"/>
                    <a:pt x="49" y="76"/>
                    <a:pt x="26" y="76"/>
                  </a:cubicBezTo>
                  <a:cubicBezTo>
                    <a:pt x="9" y="76"/>
                    <a:pt x="0" y="68"/>
                    <a:pt x="2" y="51"/>
                  </a:cubicBezTo>
                  <a:cubicBezTo>
                    <a:pt x="2" y="46"/>
                    <a:pt x="2" y="40"/>
                    <a:pt x="2" y="35"/>
                  </a:cubicBezTo>
                  <a:cubicBezTo>
                    <a:pt x="3" y="12"/>
                    <a:pt x="22" y="0"/>
                    <a:pt x="43" y="10"/>
                  </a:cubicBezTo>
                  <a:cubicBezTo>
                    <a:pt x="59" y="17"/>
                    <a:pt x="50" y="32"/>
                    <a:pt x="5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A16713C-A108-4F03-AC63-EEB32796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4913313"/>
              <a:ext cx="180975" cy="250825"/>
            </a:xfrm>
            <a:custGeom>
              <a:avLst/>
              <a:gdLst>
                <a:gd name="T0" fmla="*/ 50 w 56"/>
                <a:gd name="T1" fmla="*/ 42 h 78"/>
                <a:gd name="T2" fmla="*/ 27 w 56"/>
                <a:gd name="T3" fmla="*/ 77 h 78"/>
                <a:gd name="T4" fmla="*/ 0 w 56"/>
                <a:gd name="T5" fmla="*/ 51 h 78"/>
                <a:gd name="T6" fmla="*/ 0 w 56"/>
                <a:gd name="T7" fmla="*/ 37 h 78"/>
                <a:gd name="T8" fmla="*/ 43 w 56"/>
                <a:gd name="T9" fmla="*/ 12 h 78"/>
                <a:gd name="T10" fmla="*/ 50 w 56"/>
                <a:gd name="T1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8">
                  <a:moveTo>
                    <a:pt x="50" y="42"/>
                  </a:moveTo>
                  <a:cubicBezTo>
                    <a:pt x="50" y="72"/>
                    <a:pt x="47" y="77"/>
                    <a:pt x="27" y="77"/>
                  </a:cubicBezTo>
                  <a:cubicBezTo>
                    <a:pt x="6" y="78"/>
                    <a:pt x="1" y="72"/>
                    <a:pt x="0" y="51"/>
                  </a:cubicBezTo>
                  <a:cubicBezTo>
                    <a:pt x="0" y="46"/>
                    <a:pt x="0" y="41"/>
                    <a:pt x="0" y="37"/>
                  </a:cubicBezTo>
                  <a:cubicBezTo>
                    <a:pt x="1" y="12"/>
                    <a:pt x="21" y="0"/>
                    <a:pt x="43" y="12"/>
                  </a:cubicBezTo>
                  <a:cubicBezTo>
                    <a:pt x="56" y="20"/>
                    <a:pt x="48" y="33"/>
                    <a:pt x="5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86F5C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rgbClr val="F86F5C"/>
                </a:solidFill>
              </a:rPr>
              <a:t>Work Experience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53362" y="2609309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3" y="42533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53363" y="49407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53363" y="56281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487053" y="1763603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DE057335-5D4A-4DB7-8610-0F38F7D5B7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08BB6CA2-5464-42A1-8F1E-677A1645B59B}"/>
              </a:ext>
            </a:extLst>
          </p:cNvPr>
          <p:cNvSpPr txBox="1">
            <a:spLocks/>
          </p:cNvSpPr>
          <p:nvPr/>
        </p:nvSpPr>
        <p:spPr>
          <a:xfrm>
            <a:off x="8713520" y="3965355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rgbClr val="F86F5C"/>
                </a:solidFill>
              </a:rPr>
              <a:t>Work Experience</a:t>
            </a:r>
          </a:p>
        </p:txBody>
      </p:sp>
      <p:sp>
        <p:nvSpPr>
          <p:cNvPr id="24" name="직사각형 22">
            <a:extLst>
              <a:ext uri="{FF2B5EF4-FFF2-40B4-BE49-F238E27FC236}">
                <a16:creationId xmlns:a16="http://schemas.microsoft.com/office/drawing/2014/main" id="{AA8766FD-AE16-41AA-BCD3-C7E7D0406BFC}"/>
              </a:ext>
            </a:extLst>
          </p:cNvPr>
          <p:cNvSpPr/>
          <p:nvPr/>
        </p:nvSpPr>
        <p:spPr>
          <a:xfrm>
            <a:off x="8713521" y="429445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5" name="직사각형 5">
            <a:extLst>
              <a:ext uri="{FF2B5EF4-FFF2-40B4-BE49-F238E27FC236}">
                <a16:creationId xmlns:a16="http://schemas.microsoft.com/office/drawing/2014/main" id="{D56C2774-5A59-4490-A443-0D9A0561F621}"/>
              </a:ext>
            </a:extLst>
          </p:cNvPr>
          <p:cNvSpPr/>
          <p:nvPr/>
        </p:nvSpPr>
        <p:spPr>
          <a:xfrm>
            <a:off x="8713521" y="4981847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6" name="직사각형 24">
            <a:extLst>
              <a:ext uri="{FF2B5EF4-FFF2-40B4-BE49-F238E27FC236}">
                <a16:creationId xmlns:a16="http://schemas.microsoft.com/office/drawing/2014/main" id="{955F5BFD-7CB4-491F-A325-989DF1B6C57A}"/>
              </a:ext>
            </a:extLst>
          </p:cNvPr>
          <p:cNvSpPr/>
          <p:nvPr/>
        </p:nvSpPr>
        <p:spPr>
          <a:xfrm>
            <a:off x="8713521" y="566924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761BA5B-F237-441C-AE34-A44475ADE2C4}"/>
              </a:ext>
            </a:extLst>
          </p:cNvPr>
          <p:cNvSpPr txBox="1"/>
          <p:nvPr/>
        </p:nvSpPr>
        <p:spPr>
          <a:xfrm>
            <a:off x="496958" y="559091"/>
            <a:ext cx="5083999" cy="18722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374562"/>
                </a:solidFill>
                <a:uFillTx/>
                <a:latin typeface="Arial"/>
                <a:ea typeface="맑은 고딕" pitchFamily="34"/>
                <a:cs typeface="Arial" pitchFamily="34"/>
              </a:rPr>
              <a:t>Portfolio</a:t>
            </a: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 </a:t>
            </a:r>
            <a:r>
              <a:rPr lang="en-US" sz="3600" b="1" i="0" u="none" strike="noStrike" kern="0" cap="none" spc="0" baseline="0" dirty="0">
                <a:solidFill>
                  <a:srgbClr val="F86F5C"/>
                </a:solidFill>
                <a:uFillTx/>
                <a:latin typeface="Arial"/>
                <a:ea typeface="맑은 고딕" pitchFamily="34"/>
                <a:cs typeface="Arial" pitchFamily="34"/>
              </a:rPr>
              <a:t>Presentation</a:t>
            </a: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 Designed</a:t>
            </a: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10453420-9B91-4588-82DF-6CE62138174F}"/>
              </a:ext>
            </a:extLst>
          </p:cNvPr>
          <p:cNvSpPr txBox="1"/>
          <p:nvPr/>
        </p:nvSpPr>
        <p:spPr>
          <a:xfrm>
            <a:off x="3096012" y="6052943"/>
            <a:ext cx="2195337" cy="338556"/>
          </a:xfrm>
          <a:prstGeom prst="rect">
            <a:avLst/>
          </a:prstGeom>
          <a:solidFill>
            <a:srgbClr val="D55426"/>
          </a:solidFill>
          <a:ln cap="flat">
            <a:noFill/>
          </a:ln>
        </p:spPr>
        <p:txBody>
          <a:bodyPr vert="horz" wrap="square" lIns="121916" tIns="60963" rIns="121916" bIns="60963" anchor="ctr" anchorCtr="1" compatLnSpc="1">
            <a:sp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Modern PowerPoint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66625E59-AA44-4B04-B807-B942694B8AB2}"/>
              </a:ext>
            </a:extLst>
          </p:cNvPr>
          <p:cNvSpPr txBox="1"/>
          <p:nvPr/>
        </p:nvSpPr>
        <p:spPr>
          <a:xfrm>
            <a:off x="665180" y="1831479"/>
            <a:ext cx="4747555" cy="3816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t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A76C38-6A10-4024-B3CE-1145E9E0F7C4}"/>
              </a:ext>
            </a:extLst>
          </p:cNvPr>
          <p:cNvSpPr txBox="1"/>
          <p:nvPr/>
        </p:nvSpPr>
        <p:spPr>
          <a:xfrm>
            <a:off x="9123983" y="5748494"/>
            <a:ext cx="2934711" cy="9474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noAutofit/>
          </a:bodyPr>
          <a:lstStyle/>
          <a:p>
            <a:pPr marL="0" marR="0" lvl="0" indent="0" algn="r" defTabSz="1219169" rtl="0" fontAlgn="auto" hangingPunct="1">
              <a:lnSpc>
                <a:spcPct val="110000"/>
              </a:lnSpc>
              <a:spcBef>
                <a:spcPts val="6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 dirty="0">
                <a:solidFill>
                  <a:srgbClr val="374562"/>
                </a:solidFill>
                <a:uFillTx/>
                <a:latin typeface="Arial"/>
                <a:ea typeface="맑은 고딕" pitchFamily="34"/>
                <a:cs typeface="Arial" pitchFamily="34"/>
              </a:rPr>
              <a:t>Portfolio Presentation</a:t>
            </a:r>
          </a:p>
        </p:txBody>
      </p:sp>
      <p:pic>
        <p:nvPicPr>
          <p:cNvPr id="6" name="Picture 2" descr="las manos de un preso en barras de celda de prisión - pena de muerte fotografías e imágenes de stock">
            <a:extLst>
              <a:ext uri="{FF2B5EF4-FFF2-40B4-BE49-F238E27FC236}">
                <a16:creationId xmlns:a16="http://schemas.microsoft.com/office/drawing/2014/main" id="{17E058FA-F5E4-4664-981C-E3FF58145E0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3263" y="1495190"/>
            <a:ext cx="4231257" cy="4083408"/>
          </a:xfrm>
          <a:solidFill>
            <a:srgbClr val="374562"/>
          </a:solidFill>
          <a:ln w="9528">
            <a:solidFill>
              <a:srgbClr val="FFFFFF"/>
            </a:solidFill>
            <a:prstDash val="solid"/>
          </a:ln>
        </p:spPr>
      </p:pic>
      <p:sp>
        <p:nvSpPr>
          <p:cNvPr id="7" name="원형: 비어 있음 1">
            <a:extLst>
              <a:ext uri="{FF2B5EF4-FFF2-40B4-BE49-F238E27FC236}">
                <a16:creationId xmlns:a16="http://schemas.microsoft.com/office/drawing/2014/main" id="{C317F3D2-648E-4885-87A1-44860A2E2528}"/>
              </a:ext>
            </a:extLst>
          </p:cNvPr>
          <p:cNvSpPr/>
          <p:nvPr/>
        </p:nvSpPr>
        <p:spPr>
          <a:xfrm>
            <a:off x="6598648" y="1495190"/>
            <a:ext cx="4083408" cy="40834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1850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A5B648CC-7CB6-4A4F-B3A7-ACC35A9E8E4C}"/>
              </a:ext>
            </a:extLst>
          </p:cNvPr>
          <p:cNvSpPr/>
          <p:nvPr/>
        </p:nvSpPr>
        <p:spPr>
          <a:xfrm flipH="1">
            <a:off x="11223939" y="0"/>
            <a:ext cx="967188" cy="858914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89518CE4-D99B-4284-A3B4-F9AA52B90641}"/>
              </a:ext>
            </a:extLst>
          </p:cNvPr>
          <p:cNvSpPr/>
          <p:nvPr/>
        </p:nvSpPr>
        <p:spPr>
          <a:xfrm flipH="1">
            <a:off x="11926272" y="748536"/>
            <a:ext cx="264846" cy="2830909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9829E1D6-38E3-4AAA-A17B-BF5E49ED11AE}"/>
              </a:ext>
            </a:extLst>
          </p:cNvPr>
          <p:cNvSpPr/>
          <p:nvPr/>
        </p:nvSpPr>
        <p:spPr>
          <a:xfrm>
            <a:off x="0" y="5225796"/>
            <a:ext cx="271841" cy="1632204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E5AA9AE-4C8C-4143-AD16-6C4C116E2437}"/>
              </a:ext>
            </a:extLst>
          </p:cNvPr>
          <p:cNvSpPr>
            <a:spLocks/>
          </p:cNvSpPr>
          <p:nvPr/>
        </p:nvSpPr>
        <p:spPr bwMode="auto">
          <a:xfrm>
            <a:off x="8594726" y="2382838"/>
            <a:ext cx="2359025" cy="3859213"/>
          </a:xfrm>
          <a:custGeom>
            <a:avLst/>
            <a:gdLst>
              <a:gd name="T0" fmla="*/ 625 w 625"/>
              <a:gd name="T1" fmla="*/ 338 h 1023"/>
              <a:gd name="T2" fmla="*/ 625 w 625"/>
              <a:gd name="T3" fmla="*/ 510 h 1023"/>
              <a:gd name="T4" fmla="*/ 482 w 625"/>
              <a:gd name="T5" fmla="*/ 659 h 1023"/>
              <a:gd name="T6" fmla="*/ 164 w 625"/>
              <a:gd name="T7" fmla="*/ 663 h 1023"/>
              <a:gd name="T8" fmla="*/ 137 w 625"/>
              <a:gd name="T9" fmla="*/ 691 h 1023"/>
              <a:gd name="T10" fmla="*/ 136 w 625"/>
              <a:gd name="T11" fmla="*/ 947 h 1023"/>
              <a:gd name="T12" fmla="*/ 73 w 625"/>
              <a:gd name="T13" fmla="*/ 1019 h 1023"/>
              <a:gd name="T14" fmla="*/ 2 w 625"/>
              <a:gd name="T15" fmla="*/ 951 h 1023"/>
              <a:gd name="T16" fmla="*/ 3 w 625"/>
              <a:gd name="T17" fmla="*/ 805 h 1023"/>
              <a:gd name="T18" fmla="*/ 1 w 625"/>
              <a:gd name="T19" fmla="*/ 611 h 1023"/>
              <a:gd name="T20" fmla="*/ 81 w 625"/>
              <a:gd name="T21" fmla="*/ 530 h 1023"/>
              <a:gd name="T22" fmla="*/ 249 w 625"/>
              <a:gd name="T23" fmla="*/ 531 h 1023"/>
              <a:gd name="T24" fmla="*/ 267 w 625"/>
              <a:gd name="T25" fmla="*/ 514 h 1023"/>
              <a:gd name="T26" fmla="*/ 267 w 625"/>
              <a:gd name="T27" fmla="*/ 478 h 1023"/>
              <a:gd name="T28" fmla="*/ 292 w 625"/>
              <a:gd name="T29" fmla="*/ 453 h 1023"/>
              <a:gd name="T30" fmla="*/ 436 w 625"/>
              <a:gd name="T31" fmla="*/ 453 h 1023"/>
              <a:gd name="T32" fmla="*/ 510 w 625"/>
              <a:gd name="T33" fmla="*/ 384 h 1023"/>
              <a:gd name="T34" fmla="*/ 510 w 625"/>
              <a:gd name="T35" fmla="*/ 152 h 1023"/>
              <a:gd name="T36" fmla="*/ 450 w 625"/>
              <a:gd name="T37" fmla="*/ 99 h 1023"/>
              <a:gd name="T38" fmla="*/ 392 w 625"/>
              <a:gd name="T39" fmla="*/ 155 h 1023"/>
              <a:gd name="T40" fmla="*/ 392 w 625"/>
              <a:gd name="T41" fmla="*/ 301 h 1023"/>
              <a:gd name="T42" fmla="*/ 357 w 625"/>
              <a:gd name="T43" fmla="*/ 335 h 1023"/>
              <a:gd name="T44" fmla="*/ 285 w 625"/>
              <a:gd name="T45" fmla="*/ 335 h 1023"/>
              <a:gd name="T46" fmla="*/ 267 w 625"/>
              <a:gd name="T47" fmla="*/ 321 h 1023"/>
              <a:gd name="T48" fmla="*/ 271 w 625"/>
              <a:gd name="T49" fmla="*/ 127 h 1023"/>
              <a:gd name="T50" fmla="*/ 278 w 625"/>
              <a:gd name="T51" fmla="*/ 105 h 1023"/>
              <a:gd name="T52" fmla="*/ 309 w 625"/>
              <a:gd name="T53" fmla="*/ 92 h 1023"/>
              <a:gd name="T54" fmla="*/ 434 w 625"/>
              <a:gd name="T55" fmla="*/ 24 h 1023"/>
              <a:gd name="T56" fmla="*/ 464 w 625"/>
              <a:gd name="T57" fmla="*/ 3 h 1023"/>
              <a:gd name="T58" fmla="*/ 610 w 625"/>
              <a:gd name="T59" fmla="*/ 100 h 1023"/>
              <a:gd name="T60" fmla="*/ 625 w 625"/>
              <a:gd name="T61" fmla="*/ 168 h 1023"/>
              <a:gd name="T62" fmla="*/ 625 w 625"/>
              <a:gd name="T63" fmla="*/ 338 h 1023"/>
              <a:gd name="T64" fmla="*/ 625 w 625"/>
              <a:gd name="T65" fmla="*/ 338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5" h="1023">
                <a:moveTo>
                  <a:pt x="625" y="338"/>
                </a:moveTo>
                <a:cubicBezTo>
                  <a:pt x="625" y="395"/>
                  <a:pt x="624" y="453"/>
                  <a:pt x="625" y="510"/>
                </a:cubicBezTo>
                <a:cubicBezTo>
                  <a:pt x="625" y="587"/>
                  <a:pt x="552" y="656"/>
                  <a:pt x="482" y="659"/>
                </a:cubicBezTo>
                <a:cubicBezTo>
                  <a:pt x="376" y="665"/>
                  <a:pt x="270" y="661"/>
                  <a:pt x="164" y="663"/>
                </a:cubicBezTo>
                <a:cubicBezTo>
                  <a:pt x="137" y="664"/>
                  <a:pt x="137" y="663"/>
                  <a:pt x="137" y="691"/>
                </a:cubicBezTo>
                <a:cubicBezTo>
                  <a:pt x="136" y="776"/>
                  <a:pt x="137" y="861"/>
                  <a:pt x="136" y="947"/>
                </a:cubicBezTo>
                <a:cubicBezTo>
                  <a:pt x="136" y="986"/>
                  <a:pt x="110" y="1014"/>
                  <a:pt x="73" y="1019"/>
                </a:cubicBezTo>
                <a:cubicBezTo>
                  <a:pt x="41" y="1023"/>
                  <a:pt x="2" y="989"/>
                  <a:pt x="2" y="951"/>
                </a:cubicBezTo>
                <a:cubicBezTo>
                  <a:pt x="3" y="902"/>
                  <a:pt x="3" y="854"/>
                  <a:pt x="3" y="805"/>
                </a:cubicBezTo>
                <a:cubicBezTo>
                  <a:pt x="2" y="740"/>
                  <a:pt x="1" y="676"/>
                  <a:pt x="1" y="611"/>
                </a:cubicBezTo>
                <a:cubicBezTo>
                  <a:pt x="0" y="556"/>
                  <a:pt x="26" y="530"/>
                  <a:pt x="81" y="530"/>
                </a:cubicBezTo>
                <a:cubicBezTo>
                  <a:pt x="137" y="530"/>
                  <a:pt x="193" y="530"/>
                  <a:pt x="249" y="531"/>
                </a:cubicBezTo>
                <a:cubicBezTo>
                  <a:pt x="262" y="531"/>
                  <a:pt x="268" y="527"/>
                  <a:pt x="267" y="514"/>
                </a:cubicBezTo>
                <a:cubicBezTo>
                  <a:pt x="267" y="502"/>
                  <a:pt x="268" y="490"/>
                  <a:pt x="267" y="478"/>
                </a:cubicBezTo>
                <a:cubicBezTo>
                  <a:pt x="265" y="459"/>
                  <a:pt x="272" y="452"/>
                  <a:pt x="292" y="453"/>
                </a:cubicBezTo>
                <a:cubicBezTo>
                  <a:pt x="340" y="454"/>
                  <a:pt x="388" y="452"/>
                  <a:pt x="436" y="453"/>
                </a:cubicBezTo>
                <a:cubicBezTo>
                  <a:pt x="490" y="455"/>
                  <a:pt x="507" y="435"/>
                  <a:pt x="510" y="384"/>
                </a:cubicBezTo>
                <a:cubicBezTo>
                  <a:pt x="513" y="307"/>
                  <a:pt x="512" y="230"/>
                  <a:pt x="510" y="152"/>
                </a:cubicBezTo>
                <a:cubicBezTo>
                  <a:pt x="510" y="120"/>
                  <a:pt x="483" y="98"/>
                  <a:pt x="450" y="99"/>
                </a:cubicBezTo>
                <a:cubicBezTo>
                  <a:pt x="416" y="99"/>
                  <a:pt x="393" y="121"/>
                  <a:pt x="392" y="155"/>
                </a:cubicBezTo>
                <a:cubicBezTo>
                  <a:pt x="391" y="203"/>
                  <a:pt x="392" y="252"/>
                  <a:pt x="392" y="301"/>
                </a:cubicBezTo>
                <a:cubicBezTo>
                  <a:pt x="392" y="335"/>
                  <a:pt x="392" y="335"/>
                  <a:pt x="357" y="335"/>
                </a:cubicBezTo>
                <a:cubicBezTo>
                  <a:pt x="333" y="335"/>
                  <a:pt x="309" y="335"/>
                  <a:pt x="285" y="335"/>
                </a:cubicBezTo>
                <a:cubicBezTo>
                  <a:pt x="275" y="335"/>
                  <a:pt x="267" y="333"/>
                  <a:pt x="267" y="321"/>
                </a:cubicBezTo>
                <a:cubicBezTo>
                  <a:pt x="269" y="257"/>
                  <a:pt x="263" y="192"/>
                  <a:pt x="271" y="127"/>
                </a:cubicBezTo>
                <a:cubicBezTo>
                  <a:pt x="272" y="119"/>
                  <a:pt x="275" y="112"/>
                  <a:pt x="278" y="105"/>
                </a:cubicBezTo>
                <a:cubicBezTo>
                  <a:pt x="284" y="88"/>
                  <a:pt x="291" y="85"/>
                  <a:pt x="309" y="92"/>
                </a:cubicBezTo>
                <a:cubicBezTo>
                  <a:pt x="361" y="114"/>
                  <a:pt x="420" y="82"/>
                  <a:pt x="434" y="24"/>
                </a:cubicBezTo>
                <a:cubicBezTo>
                  <a:pt x="438" y="4"/>
                  <a:pt x="446" y="0"/>
                  <a:pt x="464" y="3"/>
                </a:cubicBezTo>
                <a:cubicBezTo>
                  <a:pt x="528" y="12"/>
                  <a:pt x="580" y="40"/>
                  <a:pt x="610" y="100"/>
                </a:cubicBezTo>
                <a:cubicBezTo>
                  <a:pt x="620" y="122"/>
                  <a:pt x="625" y="144"/>
                  <a:pt x="625" y="168"/>
                </a:cubicBezTo>
                <a:cubicBezTo>
                  <a:pt x="625" y="225"/>
                  <a:pt x="625" y="281"/>
                  <a:pt x="625" y="338"/>
                </a:cubicBezTo>
                <a:cubicBezTo>
                  <a:pt x="625" y="338"/>
                  <a:pt x="625" y="338"/>
                  <a:pt x="625" y="338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39DE91A-4314-45B8-A536-955425267E85}"/>
              </a:ext>
            </a:extLst>
          </p:cNvPr>
          <p:cNvSpPr>
            <a:spLocks/>
          </p:cNvSpPr>
          <p:nvPr/>
        </p:nvSpPr>
        <p:spPr bwMode="auto">
          <a:xfrm>
            <a:off x="6996113" y="2960688"/>
            <a:ext cx="1889125" cy="1579563"/>
          </a:xfrm>
          <a:custGeom>
            <a:avLst/>
            <a:gdLst>
              <a:gd name="T0" fmla="*/ 469 w 501"/>
              <a:gd name="T1" fmla="*/ 177 h 419"/>
              <a:gd name="T2" fmla="*/ 490 w 501"/>
              <a:gd name="T3" fmla="*/ 214 h 419"/>
              <a:gd name="T4" fmla="*/ 497 w 501"/>
              <a:gd name="T5" fmla="*/ 231 h 419"/>
              <a:gd name="T6" fmla="*/ 489 w 501"/>
              <a:gd name="T7" fmla="*/ 253 h 419"/>
              <a:gd name="T8" fmla="*/ 449 w 501"/>
              <a:gd name="T9" fmla="*/ 278 h 419"/>
              <a:gd name="T10" fmla="*/ 433 w 501"/>
              <a:gd name="T11" fmla="*/ 287 h 419"/>
              <a:gd name="T12" fmla="*/ 390 w 501"/>
              <a:gd name="T13" fmla="*/ 336 h 419"/>
              <a:gd name="T14" fmla="*/ 385 w 501"/>
              <a:gd name="T15" fmla="*/ 361 h 419"/>
              <a:gd name="T16" fmla="*/ 374 w 501"/>
              <a:gd name="T17" fmla="*/ 391 h 419"/>
              <a:gd name="T18" fmla="*/ 341 w 501"/>
              <a:gd name="T19" fmla="*/ 406 h 419"/>
              <a:gd name="T20" fmla="*/ 320 w 501"/>
              <a:gd name="T21" fmla="*/ 398 h 419"/>
              <a:gd name="T22" fmla="*/ 290 w 501"/>
              <a:gd name="T23" fmla="*/ 383 h 419"/>
              <a:gd name="T24" fmla="*/ 232 w 501"/>
              <a:gd name="T25" fmla="*/ 385 h 419"/>
              <a:gd name="T26" fmla="*/ 208 w 501"/>
              <a:gd name="T27" fmla="*/ 403 h 419"/>
              <a:gd name="T28" fmla="*/ 185 w 501"/>
              <a:gd name="T29" fmla="*/ 414 h 419"/>
              <a:gd name="T30" fmla="*/ 147 w 501"/>
              <a:gd name="T31" fmla="*/ 401 h 419"/>
              <a:gd name="T32" fmla="*/ 137 w 501"/>
              <a:gd name="T33" fmla="*/ 381 h 419"/>
              <a:gd name="T34" fmla="*/ 126 w 501"/>
              <a:gd name="T35" fmla="*/ 348 h 419"/>
              <a:gd name="T36" fmla="*/ 86 w 501"/>
              <a:gd name="T37" fmla="*/ 313 h 419"/>
              <a:gd name="T38" fmla="*/ 55 w 501"/>
              <a:gd name="T39" fmla="*/ 305 h 419"/>
              <a:gd name="T40" fmla="*/ 31 w 501"/>
              <a:gd name="T41" fmla="*/ 296 h 419"/>
              <a:gd name="T42" fmla="*/ 20 w 501"/>
              <a:gd name="T43" fmla="*/ 273 h 419"/>
              <a:gd name="T44" fmla="*/ 30 w 501"/>
              <a:gd name="T45" fmla="*/ 234 h 419"/>
              <a:gd name="T46" fmla="*/ 37 w 501"/>
              <a:gd name="T47" fmla="*/ 212 h 419"/>
              <a:gd name="T48" fmla="*/ 33 w 501"/>
              <a:gd name="T49" fmla="*/ 151 h 419"/>
              <a:gd name="T50" fmla="*/ 17 w 501"/>
              <a:gd name="T51" fmla="*/ 126 h 419"/>
              <a:gd name="T52" fmla="*/ 6 w 501"/>
              <a:gd name="T53" fmla="*/ 104 h 419"/>
              <a:gd name="T54" fmla="*/ 13 w 501"/>
              <a:gd name="T55" fmla="*/ 81 h 419"/>
              <a:gd name="T56" fmla="*/ 49 w 501"/>
              <a:gd name="T57" fmla="*/ 61 h 419"/>
              <a:gd name="T58" fmla="*/ 68 w 501"/>
              <a:gd name="T59" fmla="*/ 50 h 419"/>
              <a:gd name="T60" fmla="*/ 102 w 501"/>
              <a:gd name="T61" fmla="*/ 9 h 419"/>
              <a:gd name="T62" fmla="*/ 125 w 501"/>
              <a:gd name="T63" fmla="*/ 14 h 419"/>
              <a:gd name="T64" fmla="*/ 160 w 501"/>
              <a:gd name="T65" fmla="*/ 88 h 419"/>
              <a:gd name="T66" fmla="*/ 159 w 501"/>
              <a:gd name="T67" fmla="*/ 117 h 419"/>
              <a:gd name="T68" fmla="*/ 166 w 501"/>
              <a:gd name="T69" fmla="*/ 232 h 419"/>
              <a:gd name="T70" fmla="*/ 265 w 501"/>
              <a:gd name="T71" fmla="*/ 274 h 419"/>
              <a:gd name="T72" fmla="*/ 351 w 501"/>
              <a:gd name="T73" fmla="*/ 195 h 419"/>
              <a:gd name="T74" fmla="*/ 380 w 501"/>
              <a:gd name="T75" fmla="*/ 161 h 419"/>
              <a:gd name="T76" fmla="*/ 447 w 501"/>
              <a:gd name="T77" fmla="*/ 129 h 419"/>
              <a:gd name="T78" fmla="*/ 466 w 501"/>
              <a:gd name="T79" fmla="*/ 139 h 419"/>
              <a:gd name="T80" fmla="*/ 469 w 501"/>
              <a:gd name="T81" fmla="*/ 177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1" h="419">
                <a:moveTo>
                  <a:pt x="469" y="177"/>
                </a:moveTo>
                <a:cubicBezTo>
                  <a:pt x="462" y="197"/>
                  <a:pt x="468" y="209"/>
                  <a:pt x="490" y="214"/>
                </a:cubicBezTo>
                <a:cubicBezTo>
                  <a:pt x="500" y="216"/>
                  <a:pt x="501" y="223"/>
                  <a:pt x="497" y="231"/>
                </a:cubicBezTo>
                <a:cubicBezTo>
                  <a:pt x="494" y="238"/>
                  <a:pt x="491" y="246"/>
                  <a:pt x="489" y="253"/>
                </a:cubicBezTo>
                <a:cubicBezTo>
                  <a:pt x="479" y="282"/>
                  <a:pt x="479" y="283"/>
                  <a:pt x="449" y="278"/>
                </a:cubicBezTo>
                <a:cubicBezTo>
                  <a:pt x="439" y="276"/>
                  <a:pt x="437" y="281"/>
                  <a:pt x="433" y="287"/>
                </a:cubicBezTo>
                <a:cubicBezTo>
                  <a:pt x="423" y="307"/>
                  <a:pt x="408" y="323"/>
                  <a:pt x="390" y="336"/>
                </a:cubicBezTo>
                <a:cubicBezTo>
                  <a:pt x="380" y="344"/>
                  <a:pt x="378" y="351"/>
                  <a:pt x="385" y="361"/>
                </a:cubicBezTo>
                <a:cubicBezTo>
                  <a:pt x="396" y="376"/>
                  <a:pt x="392" y="385"/>
                  <a:pt x="374" y="391"/>
                </a:cubicBezTo>
                <a:cubicBezTo>
                  <a:pt x="362" y="394"/>
                  <a:pt x="352" y="400"/>
                  <a:pt x="341" y="406"/>
                </a:cubicBezTo>
                <a:cubicBezTo>
                  <a:pt x="330" y="412"/>
                  <a:pt x="324" y="409"/>
                  <a:pt x="320" y="398"/>
                </a:cubicBezTo>
                <a:cubicBezTo>
                  <a:pt x="315" y="383"/>
                  <a:pt x="304" y="380"/>
                  <a:pt x="290" y="383"/>
                </a:cubicBezTo>
                <a:cubicBezTo>
                  <a:pt x="271" y="388"/>
                  <a:pt x="251" y="386"/>
                  <a:pt x="232" y="385"/>
                </a:cubicBezTo>
                <a:cubicBezTo>
                  <a:pt x="219" y="385"/>
                  <a:pt x="211" y="389"/>
                  <a:pt x="208" y="403"/>
                </a:cubicBezTo>
                <a:cubicBezTo>
                  <a:pt x="206" y="417"/>
                  <a:pt x="198" y="419"/>
                  <a:pt x="185" y="414"/>
                </a:cubicBezTo>
                <a:cubicBezTo>
                  <a:pt x="173" y="409"/>
                  <a:pt x="160" y="405"/>
                  <a:pt x="147" y="401"/>
                </a:cubicBezTo>
                <a:cubicBezTo>
                  <a:pt x="135" y="398"/>
                  <a:pt x="131" y="392"/>
                  <a:pt x="137" y="381"/>
                </a:cubicBezTo>
                <a:cubicBezTo>
                  <a:pt x="146" y="366"/>
                  <a:pt x="140" y="356"/>
                  <a:pt x="126" y="348"/>
                </a:cubicBezTo>
                <a:cubicBezTo>
                  <a:pt x="111" y="339"/>
                  <a:pt x="97" y="327"/>
                  <a:pt x="86" y="313"/>
                </a:cubicBezTo>
                <a:cubicBezTo>
                  <a:pt x="77" y="300"/>
                  <a:pt x="68" y="297"/>
                  <a:pt x="55" y="305"/>
                </a:cubicBezTo>
                <a:cubicBezTo>
                  <a:pt x="43" y="313"/>
                  <a:pt x="35" y="310"/>
                  <a:pt x="31" y="296"/>
                </a:cubicBezTo>
                <a:cubicBezTo>
                  <a:pt x="28" y="288"/>
                  <a:pt x="24" y="280"/>
                  <a:pt x="20" y="273"/>
                </a:cubicBezTo>
                <a:cubicBezTo>
                  <a:pt x="11" y="257"/>
                  <a:pt x="2" y="242"/>
                  <a:pt x="30" y="234"/>
                </a:cubicBezTo>
                <a:cubicBezTo>
                  <a:pt x="40" y="232"/>
                  <a:pt x="40" y="222"/>
                  <a:pt x="37" y="212"/>
                </a:cubicBezTo>
                <a:cubicBezTo>
                  <a:pt x="31" y="192"/>
                  <a:pt x="29" y="171"/>
                  <a:pt x="33" y="151"/>
                </a:cubicBezTo>
                <a:cubicBezTo>
                  <a:pt x="35" y="137"/>
                  <a:pt x="31" y="129"/>
                  <a:pt x="17" y="126"/>
                </a:cubicBezTo>
                <a:cubicBezTo>
                  <a:pt x="4" y="123"/>
                  <a:pt x="0" y="117"/>
                  <a:pt x="6" y="104"/>
                </a:cubicBezTo>
                <a:cubicBezTo>
                  <a:pt x="10" y="96"/>
                  <a:pt x="11" y="88"/>
                  <a:pt x="13" y="81"/>
                </a:cubicBezTo>
                <a:cubicBezTo>
                  <a:pt x="22" y="55"/>
                  <a:pt x="22" y="54"/>
                  <a:pt x="49" y="61"/>
                </a:cubicBezTo>
                <a:cubicBezTo>
                  <a:pt x="59" y="63"/>
                  <a:pt x="64" y="57"/>
                  <a:pt x="68" y="50"/>
                </a:cubicBezTo>
                <a:cubicBezTo>
                  <a:pt x="77" y="35"/>
                  <a:pt x="89" y="22"/>
                  <a:pt x="102" y="9"/>
                </a:cubicBezTo>
                <a:cubicBezTo>
                  <a:pt x="112" y="0"/>
                  <a:pt x="120" y="1"/>
                  <a:pt x="125" y="14"/>
                </a:cubicBezTo>
                <a:cubicBezTo>
                  <a:pt x="137" y="38"/>
                  <a:pt x="148" y="63"/>
                  <a:pt x="160" y="88"/>
                </a:cubicBezTo>
                <a:cubicBezTo>
                  <a:pt x="165" y="98"/>
                  <a:pt x="165" y="107"/>
                  <a:pt x="159" y="117"/>
                </a:cubicBezTo>
                <a:cubicBezTo>
                  <a:pt x="136" y="157"/>
                  <a:pt x="139" y="196"/>
                  <a:pt x="166" y="232"/>
                </a:cubicBezTo>
                <a:cubicBezTo>
                  <a:pt x="190" y="264"/>
                  <a:pt x="225" y="281"/>
                  <a:pt x="265" y="274"/>
                </a:cubicBezTo>
                <a:cubicBezTo>
                  <a:pt x="309" y="266"/>
                  <a:pt x="341" y="240"/>
                  <a:pt x="351" y="195"/>
                </a:cubicBezTo>
                <a:cubicBezTo>
                  <a:pt x="356" y="177"/>
                  <a:pt x="365" y="168"/>
                  <a:pt x="380" y="161"/>
                </a:cubicBezTo>
                <a:cubicBezTo>
                  <a:pt x="403" y="151"/>
                  <a:pt x="425" y="140"/>
                  <a:pt x="447" y="129"/>
                </a:cubicBezTo>
                <a:cubicBezTo>
                  <a:pt x="458" y="123"/>
                  <a:pt x="464" y="126"/>
                  <a:pt x="466" y="139"/>
                </a:cubicBezTo>
                <a:cubicBezTo>
                  <a:pt x="467" y="151"/>
                  <a:pt x="468" y="164"/>
                  <a:pt x="469" y="177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65A717E-210B-4E8C-AEEE-8460FB3AEC29}"/>
              </a:ext>
            </a:extLst>
          </p:cNvPr>
          <p:cNvSpPr>
            <a:spLocks/>
          </p:cNvSpPr>
          <p:nvPr/>
        </p:nvSpPr>
        <p:spPr bwMode="auto">
          <a:xfrm>
            <a:off x="6708776" y="1093788"/>
            <a:ext cx="1293813" cy="4752975"/>
          </a:xfrm>
          <a:custGeom>
            <a:avLst/>
            <a:gdLst>
              <a:gd name="T0" fmla="*/ 29 w 343"/>
              <a:gd name="T1" fmla="*/ 48 h 1260"/>
              <a:gd name="T2" fmla="*/ 29 w 343"/>
              <a:gd name="T3" fmla="*/ 164 h 1260"/>
              <a:gd name="T4" fmla="*/ 29 w 343"/>
              <a:gd name="T5" fmla="*/ 1200 h 1260"/>
              <a:gd name="T6" fmla="*/ 60 w 343"/>
              <a:gd name="T7" fmla="*/ 1230 h 1260"/>
              <a:gd name="T8" fmla="*/ 288 w 343"/>
              <a:gd name="T9" fmla="*/ 1231 h 1260"/>
              <a:gd name="T10" fmla="*/ 312 w 343"/>
              <a:gd name="T11" fmla="*/ 1207 h 1260"/>
              <a:gd name="T12" fmla="*/ 312 w 343"/>
              <a:gd name="T13" fmla="*/ 949 h 1260"/>
              <a:gd name="T14" fmla="*/ 315 w 343"/>
              <a:gd name="T15" fmla="*/ 928 h 1260"/>
              <a:gd name="T16" fmla="*/ 332 w 343"/>
              <a:gd name="T17" fmla="*/ 925 h 1260"/>
              <a:gd name="T18" fmla="*/ 341 w 343"/>
              <a:gd name="T19" fmla="*/ 940 h 1260"/>
              <a:gd name="T20" fmla="*/ 341 w 343"/>
              <a:gd name="T21" fmla="*/ 1034 h 1260"/>
              <a:gd name="T22" fmla="*/ 342 w 343"/>
              <a:gd name="T23" fmla="*/ 1236 h 1260"/>
              <a:gd name="T24" fmla="*/ 317 w 343"/>
              <a:gd name="T25" fmla="*/ 1260 h 1260"/>
              <a:gd name="T26" fmla="*/ 27 w 343"/>
              <a:gd name="T27" fmla="*/ 1260 h 1260"/>
              <a:gd name="T28" fmla="*/ 0 w 343"/>
              <a:gd name="T29" fmla="*/ 1231 h 1260"/>
              <a:gd name="T30" fmla="*/ 0 w 343"/>
              <a:gd name="T31" fmla="*/ 549 h 1260"/>
              <a:gd name="T32" fmla="*/ 0 w 343"/>
              <a:gd name="T33" fmla="*/ 31 h 1260"/>
              <a:gd name="T34" fmla="*/ 1 w 343"/>
              <a:gd name="T35" fmla="*/ 15 h 1260"/>
              <a:gd name="T36" fmla="*/ 17 w 343"/>
              <a:gd name="T37" fmla="*/ 6 h 1260"/>
              <a:gd name="T38" fmla="*/ 148 w 343"/>
              <a:gd name="T39" fmla="*/ 77 h 1260"/>
              <a:gd name="T40" fmla="*/ 316 w 343"/>
              <a:gd name="T41" fmla="*/ 166 h 1260"/>
              <a:gd name="T42" fmla="*/ 342 w 343"/>
              <a:gd name="T43" fmla="*/ 210 h 1260"/>
              <a:gd name="T44" fmla="*/ 341 w 343"/>
              <a:gd name="T45" fmla="*/ 412 h 1260"/>
              <a:gd name="T46" fmla="*/ 329 w 343"/>
              <a:gd name="T47" fmla="*/ 432 h 1260"/>
              <a:gd name="T48" fmla="*/ 312 w 343"/>
              <a:gd name="T49" fmla="*/ 412 h 1260"/>
              <a:gd name="T50" fmla="*/ 313 w 343"/>
              <a:gd name="T51" fmla="*/ 244 h 1260"/>
              <a:gd name="T52" fmla="*/ 273 w 343"/>
              <a:gd name="T53" fmla="*/ 176 h 1260"/>
              <a:gd name="T54" fmla="*/ 55 w 343"/>
              <a:gd name="T55" fmla="*/ 59 h 1260"/>
              <a:gd name="T56" fmla="*/ 29 w 343"/>
              <a:gd name="T57" fmla="*/ 4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43" h="1260">
                <a:moveTo>
                  <a:pt x="29" y="48"/>
                </a:moveTo>
                <a:cubicBezTo>
                  <a:pt x="29" y="88"/>
                  <a:pt x="29" y="126"/>
                  <a:pt x="29" y="164"/>
                </a:cubicBezTo>
                <a:cubicBezTo>
                  <a:pt x="29" y="509"/>
                  <a:pt x="29" y="854"/>
                  <a:pt x="29" y="1200"/>
                </a:cubicBezTo>
                <a:cubicBezTo>
                  <a:pt x="29" y="1230"/>
                  <a:pt x="29" y="1230"/>
                  <a:pt x="60" y="1230"/>
                </a:cubicBezTo>
                <a:cubicBezTo>
                  <a:pt x="136" y="1230"/>
                  <a:pt x="212" y="1230"/>
                  <a:pt x="288" y="1231"/>
                </a:cubicBezTo>
                <a:cubicBezTo>
                  <a:pt x="306" y="1231"/>
                  <a:pt x="312" y="1225"/>
                  <a:pt x="312" y="1207"/>
                </a:cubicBezTo>
                <a:cubicBezTo>
                  <a:pt x="311" y="1121"/>
                  <a:pt x="312" y="1035"/>
                  <a:pt x="312" y="949"/>
                </a:cubicBezTo>
                <a:cubicBezTo>
                  <a:pt x="312" y="942"/>
                  <a:pt x="310" y="934"/>
                  <a:pt x="315" y="928"/>
                </a:cubicBezTo>
                <a:cubicBezTo>
                  <a:pt x="320" y="923"/>
                  <a:pt x="326" y="923"/>
                  <a:pt x="332" y="925"/>
                </a:cubicBezTo>
                <a:cubicBezTo>
                  <a:pt x="340" y="926"/>
                  <a:pt x="341" y="933"/>
                  <a:pt x="341" y="940"/>
                </a:cubicBezTo>
                <a:cubicBezTo>
                  <a:pt x="341" y="971"/>
                  <a:pt x="341" y="1003"/>
                  <a:pt x="341" y="1034"/>
                </a:cubicBezTo>
                <a:cubicBezTo>
                  <a:pt x="341" y="1101"/>
                  <a:pt x="341" y="1169"/>
                  <a:pt x="342" y="1236"/>
                </a:cubicBezTo>
                <a:cubicBezTo>
                  <a:pt x="342" y="1255"/>
                  <a:pt x="335" y="1260"/>
                  <a:pt x="317" y="1260"/>
                </a:cubicBezTo>
                <a:cubicBezTo>
                  <a:pt x="221" y="1260"/>
                  <a:pt x="124" y="1260"/>
                  <a:pt x="27" y="1260"/>
                </a:cubicBezTo>
                <a:cubicBezTo>
                  <a:pt x="1" y="1260"/>
                  <a:pt x="0" y="1259"/>
                  <a:pt x="0" y="1231"/>
                </a:cubicBezTo>
                <a:cubicBezTo>
                  <a:pt x="0" y="1003"/>
                  <a:pt x="0" y="776"/>
                  <a:pt x="0" y="549"/>
                </a:cubicBezTo>
                <a:cubicBezTo>
                  <a:pt x="0" y="376"/>
                  <a:pt x="0" y="203"/>
                  <a:pt x="0" y="31"/>
                </a:cubicBezTo>
                <a:cubicBezTo>
                  <a:pt x="0" y="25"/>
                  <a:pt x="0" y="20"/>
                  <a:pt x="1" y="15"/>
                </a:cubicBezTo>
                <a:cubicBezTo>
                  <a:pt x="1" y="3"/>
                  <a:pt x="5" y="0"/>
                  <a:pt x="17" y="6"/>
                </a:cubicBezTo>
                <a:cubicBezTo>
                  <a:pt x="60" y="30"/>
                  <a:pt x="105" y="53"/>
                  <a:pt x="148" y="77"/>
                </a:cubicBezTo>
                <a:cubicBezTo>
                  <a:pt x="204" y="107"/>
                  <a:pt x="259" y="138"/>
                  <a:pt x="316" y="166"/>
                </a:cubicBezTo>
                <a:cubicBezTo>
                  <a:pt x="335" y="176"/>
                  <a:pt x="342" y="188"/>
                  <a:pt x="342" y="210"/>
                </a:cubicBezTo>
                <a:cubicBezTo>
                  <a:pt x="340" y="277"/>
                  <a:pt x="341" y="344"/>
                  <a:pt x="341" y="412"/>
                </a:cubicBezTo>
                <a:cubicBezTo>
                  <a:pt x="341" y="421"/>
                  <a:pt x="343" y="431"/>
                  <a:pt x="329" y="432"/>
                </a:cubicBezTo>
                <a:cubicBezTo>
                  <a:pt x="313" y="434"/>
                  <a:pt x="312" y="423"/>
                  <a:pt x="312" y="412"/>
                </a:cubicBezTo>
                <a:cubicBezTo>
                  <a:pt x="312" y="356"/>
                  <a:pt x="309" y="300"/>
                  <a:pt x="313" y="244"/>
                </a:cubicBezTo>
                <a:cubicBezTo>
                  <a:pt x="315" y="210"/>
                  <a:pt x="303" y="191"/>
                  <a:pt x="273" y="176"/>
                </a:cubicBezTo>
                <a:cubicBezTo>
                  <a:pt x="199" y="139"/>
                  <a:pt x="127" y="98"/>
                  <a:pt x="55" y="59"/>
                </a:cubicBezTo>
                <a:cubicBezTo>
                  <a:pt x="47" y="55"/>
                  <a:pt x="39" y="53"/>
                  <a:pt x="29" y="48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CD592EF2-EB63-476B-B3DE-525D38E4E005}"/>
              </a:ext>
            </a:extLst>
          </p:cNvPr>
          <p:cNvSpPr>
            <a:spLocks/>
          </p:cNvSpPr>
          <p:nvPr/>
        </p:nvSpPr>
        <p:spPr bwMode="auto">
          <a:xfrm>
            <a:off x="8923338" y="2809875"/>
            <a:ext cx="1546225" cy="1228725"/>
          </a:xfrm>
          <a:custGeom>
            <a:avLst/>
            <a:gdLst>
              <a:gd name="T0" fmla="*/ 201 w 410"/>
              <a:gd name="T1" fmla="*/ 326 h 326"/>
              <a:gd name="T2" fmla="*/ 47 w 410"/>
              <a:gd name="T3" fmla="*/ 326 h 326"/>
              <a:gd name="T4" fmla="*/ 0 w 410"/>
              <a:gd name="T5" fmla="*/ 281 h 326"/>
              <a:gd name="T6" fmla="*/ 47 w 410"/>
              <a:gd name="T7" fmla="*/ 236 h 326"/>
              <a:gd name="T8" fmla="*/ 289 w 410"/>
              <a:gd name="T9" fmla="*/ 236 h 326"/>
              <a:gd name="T10" fmla="*/ 316 w 410"/>
              <a:gd name="T11" fmla="*/ 208 h 326"/>
              <a:gd name="T12" fmla="*/ 316 w 410"/>
              <a:gd name="T13" fmla="*/ 54 h 326"/>
              <a:gd name="T14" fmla="*/ 363 w 410"/>
              <a:gd name="T15" fmla="*/ 1 h 326"/>
              <a:gd name="T16" fmla="*/ 410 w 410"/>
              <a:gd name="T17" fmla="*/ 54 h 326"/>
              <a:gd name="T18" fmla="*/ 410 w 410"/>
              <a:gd name="T19" fmla="*/ 268 h 326"/>
              <a:gd name="T20" fmla="*/ 351 w 410"/>
              <a:gd name="T21" fmla="*/ 326 h 326"/>
              <a:gd name="T22" fmla="*/ 201 w 410"/>
              <a:gd name="T2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0" h="326">
                <a:moveTo>
                  <a:pt x="201" y="326"/>
                </a:moveTo>
                <a:cubicBezTo>
                  <a:pt x="150" y="326"/>
                  <a:pt x="99" y="326"/>
                  <a:pt x="47" y="326"/>
                </a:cubicBezTo>
                <a:cubicBezTo>
                  <a:pt x="17" y="326"/>
                  <a:pt x="0" y="310"/>
                  <a:pt x="0" y="281"/>
                </a:cubicBezTo>
                <a:cubicBezTo>
                  <a:pt x="0" y="254"/>
                  <a:pt x="18" y="236"/>
                  <a:pt x="47" y="236"/>
                </a:cubicBezTo>
                <a:cubicBezTo>
                  <a:pt x="128" y="235"/>
                  <a:pt x="208" y="236"/>
                  <a:pt x="289" y="236"/>
                </a:cubicBezTo>
                <a:cubicBezTo>
                  <a:pt x="316" y="236"/>
                  <a:pt x="316" y="236"/>
                  <a:pt x="316" y="208"/>
                </a:cubicBezTo>
                <a:cubicBezTo>
                  <a:pt x="316" y="156"/>
                  <a:pt x="316" y="105"/>
                  <a:pt x="316" y="54"/>
                </a:cubicBezTo>
                <a:cubicBezTo>
                  <a:pt x="316" y="21"/>
                  <a:pt x="333" y="2"/>
                  <a:pt x="363" y="1"/>
                </a:cubicBezTo>
                <a:cubicBezTo>
                  <a:pt x="390" y="0"/>
                  <a:pt x="410" y="22"/>
                  <a:pt x="410" y="54"/>
                </a:cubicBezTo>
                <a:cubicBezTo>
                  <a:pt x="410" y="126"/>
                  <a:pt x="410" y="197"/>
                  <a:pt x="410" y="268"/>
                </a:cubicBezTo>
                <a:cubicBezTo>
                  <a:pt x="409" y="306"/>
                  <a:pt x="389" y="326"/>
                  <a:pt x="351" y="326"/>
                </a:cubicBezTo>
                <a:cubicBezTo>
                  <a:pt x="301" y="326"/>
                  <a:pt x="251" y="326"/>
                  <a:pt x="201" y="326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A329508C-F1B1-4D44-8B90-2EA54E320336}"/>
              </a:ext>
            </a:extLst>
          </p:cNvPr>
          <p:cNvSpPr>
            <a:spLocks/>
          </p:cNvSpPr>
          <p:nvPr/>
        </p:nvSpPr>
        <p:spPr bwMode="auto">
          <a:xfrm>
            <a:off x="8866188" y="1327150"/>
            <a:ext cx="1336675" cy="822325"/>
          </a:xfrm>
          <a:custGeom>
            <a:avLst/>
            <a:gdLst>
              <a:gd name="T0" fmla="*/ 237 w 354"/>
              <a:gd name="T1" fmla="*/ 0 h 218"/>
              <a:gd name="T2" fmla="*/ 333 w 354"/>
              <a:gd name="T3" fmla="*/ 67 h 218"/>
              <a:gd name="T4" fmla="*/ 349 w 354"/>
              <a:gd name="T5" fmla="*/ 124 h 218"/>
              <a:gd name="T6" fmla="*/ 298 w 354"/>
              <a:gd name="T7" fmla="*/ 144 h 218"/>
              <a:gd name="T8" fmla="*/ 36 w 354"/>
              <a:gd name="T9" fmla="*/ 215 h 218"/>
              <a:gd name="T10" fmla="*/ 27 w 354"/>
              <a:gd name="T11" fmla="*/ 217 h 218"/>
              <a:gd name="T12" fmla="*/ 3 w 354"/>
              <a:gd name="T13" fmla="*/ 203 h 218"/>
              <a:gd name="T14" fmla="*/ 15 w 354"/>
              <a:gd name="T15" fmla="*/ 183 h 218"/>
              <a:gd name="T16" fmla="*/ 59 w 354"/>
              <a:gd name="T17" fmla="*/ 170 h 218"/>
              <a:gd name="T18" fmla="*/ 77 w 354"/>
              <a:gd name="T19" fmla="*/ 144 h 218"/>
              <a:gd name="T20" fmla="*/ 120 w 354"/>
              <a:gd name="T21" fmla="*/ 35 h 218"/>
              <a:gd name="T22" fmla="*/ 189 w 354"/>
              <a:gd name="T23" fmla="*/ 10 h 218"/>
              <a:gd name="T24" fmla="*/ 237 w 354"/>
              <a:gd name="T25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4" h="218">
                <a:moveTo>
                  <a:pt x="237" y="0"/>
                </a:moveTo>
                <a:cubicBezTo>
                  <a:pt x="277" y="1"/>
                  <a:pt x="319" y="29"/>
                  <a:pt x="333" y="67"/>
                </a:cubicBezTo>
                <a:cubicBezTo>
                  <a:pt x="341" y="86"/>
                  <a:pt x="354" y="107"/>
                  <a:pt x="349" y="124"/>
                </a:cubicBezTo>
                <a:cubicBezTo>
                  <a:pt x="342" y="141"/>
                  <a:pt x="316" y="139"/>
                  <a:pt x="298" y="144"/>
                </a:cubicBezTo>
                <a:cubicBezTo>
                  <a:pt x="211" y="168"/>
                  <a:pt x="124" y="191"/>
                  <a:pt x="36" y="215"/>
                </a:cubicBezTo>
                <a:cubicBezTo>
                  <a:pt x="33" y="216"/>
                  <a:pt x="30" y="217"/>
                  <a:pt x="27" y="217"/>
                </a:cubicBezTo>
                <a:cubicBezTo>
                  <a:pt x="15" y="218"/>
                  <a:pt x="7" y="214"/>
                  <a:pt x="3" y="203"/>
                </a:cubicBezTo>
                <a:cubicBezTo>
                  <a:pt x="0" y="193"/>
                  <a:pt x="7" y="186"/>
                  <a:pt x="15" y="183"/>
                </a:cubicBezTo>
                <a:cubicBezTo>
                  <a:pt x="30" y="177"/>
                  <a:pt x="44" y="172"/>
                  <a:pt x="59" y="170"/>
                </a:cubicBezTo>
                <a:cubicBezTo>
                  <a:pt x="75" y="167"/>
                  <a:pt x="80" y="161"/>
                  <a:pt x="77" y="144"/>
                </a:cubicBezTo>
                <a:cubicBezTo>
                  <a:pt x="71" y="100"/>
                  <a:pt x="83" y="63"/>
                  <a:pt x="120" y="35"/>
                </a:cubicBezTo>
                <a:cubicBezTo>
                  <a:pt x="140" y="19"/>
                  <a:pt x="165" y="17"/>
                  <a:pt x="189" y="10"/>
                </a:cubicBezTo>
                <a:cubicBezTo>
                  <a:pt x="204" y="5"/>
                  <a:pt x="220" y="0"/>
                  <a:pt x="237" y="0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82353411-6B18-4100-A067-78C48A59CF37}"/>
              </a:ext>
            </a:extLst>
          </p:cNvPr>
          <p:cNvSpPr>
            <a:spLocks/>
          </p:cNvSpPr>
          <p:nvPr/>
        </p:nvSpPr>
        <p:spPr bwMode="auto">
          <a:xfrm>
            <a:off x="9217026" y="1866900"/>
            <a:ext cx="1060450" cy="833438"/>
          </a:xfrm>
          <a:custGeom>
            <a:avLst/>
            <a:gdLst>
              <a:gd name="T0" fmla="*/ 280 w 281"/>
              <a:gd name="T1" fmla="*/ 59 h 221"/>
              <a:gd name="T2" fmla="*/ 180 w 281"/>
              <a:gd name="T3" fmla="*/ 206 h 221"/>
              <a:gd name="T4" fmla="*/ 31 w 281"/>
              <a:gd name="T5" fmla="*/ 150 h 221"/>
              <a:gd name="T6" fmla="*/ 2 w 281"/>
              <a:gd name="T7" fmla="*/ 87 h 221"/>
              <a:gd name="T8" fmla="*/ 13 w 281"/>
              <a:gd name="T9" fmla="*/ 68 h 221"/>
              <a:gd name="T10" fmla="*/ 173 w 281"/>
              <a:gd name="T11" fmla="*/ 25 h 221"/>
              <a:gd name="T12" fmla="*/ 252 w 281"/>
              <a:gd name="T13" fmla="*/ 4 h 221"/>
              <a:gd name="T14" fmla="*/ 273 w 281"/>
              <a:gd name="T15" fmla="*/ 17 h 221"/>
              <a:gd name="T16" fmla="*/ 280 w 281"/>
              <a:gd name="T17" fmla="*/ 59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21">
                <a:moveTo>
                  <a:pt x="280" y="59"/>
                </a:moveTo>
                <a:cubicBezTo>
                  <a:pt x="280" y="131"/>
                  <a:pt x="239" y="189"/>
                  <a:pt x="180" y="206"/>
                </a:cubicBezTo>
                <a:cubicBezTo>
                  <a:pt x="128" y="221"/>
                  <a:pt x="61" y="196"/>
                  <a:pt x="31" y="150"/>
                </a:cubicBezTo>
                <a:cubicBezTo>
                  <a:pt x="18" y="130"/>
                  <a:pt x="6" y="110"/>
                  <a:pt x="2" y="87"/>
                </a:cubicBezTo>
                <a:cubicBezTo>
                  <a:pt x="0" y="76"/>
                  <a:pt x="2" y="70"/>
                  <a:pt x="13" y="68"/>
                </a:cubicBezTo>
                <a:cubicBezTo>
                  <a:pt x="67" y="54"/>
                  <a:pt x="120" y="39"/>
                  <a:pt x="173" y="25"/>
                </a:cubicBezTo>
                <a:cubicBezTo>
                  <a:pt x="200" y="18"/>
                  <a:pt x="226" y="11"/>
                  <a:pt x="252" y="4"/>
                </a:cubicBezTo>
                <a:cubicBezTo>
                  <a:pt x="265" y="0"/>
                  <a:pt x="271" y="4"/>
                  <a:pt x="273" y="17"/>
                </a:cubicBezTo>
                <a:cubicBezTo>
                  <a:pt x="275" y="32"/>
                  <a:pt x="281" y="47"/>
                  <a:pt x="280" y="59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C998332B-2395-480C-937F-E47760E39712}"/>
              </a:ext>
            </a:extLst>
          </p:cNvPr>
          <p:cNvSpPr>
            <a:spLocks/>
          </p:cNvSpPr>
          <p:nvPr/>
        </p:nvSpPr>
        <p:spPr bwMode="auto">
          <a:xfrm>
            <a:off x="7215188" y="2428875"/>
            <a:ext cx="1719263" cy="1343025"/>
          </a:xfrm>
          <a:custGeom>
            <a:avLst/>
            <a:gdLst>
              <a:gd name="T0" fmla="*/ 127 w 456"/>
              <a:gd name="T1" fmla="*/ 64 h 356"/>
              <a:gd name="T2" fmla="*/ 123 w 456"/>
              <a:gd name="T3" fmla="*/ 86 h 356"/>
              <a:gd name="T4" fmla="*/ 125 w 456"/>
              <a:gd name="T5" fmla="*/ 132 h 356"/>
              <a:gd name="T6" fmla="*/ 191 w 456"/>
              <a:gd name="T7" fmla="*/ 271 h 356"/>
              <a:gd name="T8" fmla="*/ 217 w 456"/>
              <a:gd name="T9" fmla="*/ 276 h 356"/>
              <a:gd name="T10" fmla="*/ 416 w 456"/>
              <a:gd name="T11" fmla="*/ 180 h 356"/>
              <a:gd name="T12" fmla="*/ 440 w 456"/>
              <a:gd name="T13" fmla="*/ 183 h 356"/>
              <a:gd name="T14" fmla="*/ 434 w 456"/>
              <a:gd name="T15" fmla="*/ 216 h 356"/>
              <a:gd name="T16" fmla="*/ 248 w 456"/>
              <a:gd name="T17" fmla="*/ 304 h 356"/>
              <a:gd name="T18" fmla="*/ 161 w 456"/>
              <a:gd name="T19" fmla="*/ 348 h 356"/>
              <a:gd name="T20" fmla="*/ 139 w 456"/>
              <a:gd name="T21" fmla="*/ 338 h 356"/>
              <a:gd name="T22" fmla="*/ 141 w 456"/>
              <a:gd name="T23" fmla="*/ 313 h 356"/>
              <a:gd name="T24" fmla="*/ 151 w 456"/>
              <a:gd name="T25" fmla="*/ 277 h 356"/>
              <a:gd name="T26" fmla="*/ 81 w 456"/>
              <a:gd name="T27" fmla="*/ 136 h 356"/>
              <a:gd name="T28" fmla="*/ 59 w 456"/>
              <a:gd name="T29" fmla="*/ 120 h 356"/>
              <a:gd name="T30" fmla="*/ 17 w 456"/>
              <a:gd name="T31" fmla="*/ 37 h 356"/>
              <a:gd name="T32" fmla="*/ 84 w 456"/>
              <a:gd name="T33" fmla="*/ 7 h 356"/>
              <a:gd name="T34" fmla="*/ 127 w 456"/>
              <a:gd name="T35" fmla="*/ 6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6" h="356">
                <a:moveTo>
                  <a:pt x="127" y="64"/>
                </a:moveTo>
                <a:cubicBezTo>
                  <a:pt x="127" y="72"/>
                  <a:pt x="128" y="80"/>
                  <a:pt x="123" y="86"/>
                </a:cubicBezTo>
                <a:cubicBezTo>
                  <a:pt x="108" y="102"/>
                  <a:pt x="117" y="116"/>
                  <a:pt x="125" y="132"/>
                </a:cubicBezTo>
                <a:cubicBezTo>
                  <a:pt x="148" y="178"/>
                  <a:pt x="170" y="224"/>
                  <a:pt x="191" y="271"/>
                </a:cubicBezTo>
                <a:cubicBezTo>
                  <a:pt x="198" y="286"/>
                  <a:pt x="206" y="281"/>
                  <a:pt x="217" y="276"/>
                </a:cubicBezTo>
                <a:cubicBezTo>
                  <a:pt x="283" y="244"/>
                  <a:pt x="349" y="212"/>
                  <a:pt x="416" y="180"/>
                </a:cubicBezTo>
                <a:cubicBezTo>
                  <a:pt x="424" y="177"/>
                  <a:pt x="433" y="166"/>
                  <a:pt x="440" y="183"/>
                </a:cubicBezTo>
                <a:cubicBezTo>
                  <a:pt x="446" y="196"/>
                  <a:pt x="456" y="207"/>
                  <a:pt x="434" y="216"/>
                </a:cubicBezTo>
                <a:cubicBezTo>
                  <a:pt x="372" y="245"/>
                  <a:pt x="310" y="275"/>
                  <a:pt x="248" y="304"/>
                </a:cubicBezTo>
                <a:cubicBezTo>
                  <a:pt x="219" y="318"/>
                  <a:pt x="189" y="332"/>
                  <a:pt x="161" y="348"/>
                </a:cubicBezTo>
                <a:cubicBezTo>
                  <a:pt x="146" y="356"/>
                  <a:pt x="144" y="346"/>
                  <a:pt x="139" y="338"/>
                </a:cubicBezTo>
                <a:cubicBezTo>
                  <a:pt x="134" y="329"/>
                  <a:pt x="127" y="319"/>
                  <a:pt x="141" y="313"/>
                </a:cubicBezTo>
                <a:cubicBezTo>
                  <a:pt x="163" y="305"/>
                  <a:pt x="159" y="293"/>
                  <a:pt x="151" y="277"/>
                </a:cubicBezTo>
                <a:cubicBezTo>
                  <a:pt x="126" y="231"/>
                  <a:pt x="106" y="182"/>
                  <a:pt x="81" y="136"/>
                </a:cubicBezTo>
                <a:cubicBezTo>
                  <a:pt x="75" y="125"/>
                  <a:pt x="68" y="122"/>
                  <a:pt x="59" y="120"/>
                </a:cubicBezTo>
                <a:cubicBezTo>
                  <a:pt x="19" y="110"/>
                  <a:pt x="0" y="72"/>
                  <a:pt x="17" y="37"/>
                </a:cubicBezTo>
                <a:cubicBezTo>
                  <a:pt x="29" y="11"/>
                  <a:pt x="55" y="0"/>
                  <a:pt x="84" y="7"/>
                </a:cubicBezTo>
                <a:cubicBezTo>
                  <a:pt x="109" y="13"/>
                  <a:pt x="127" y="37"/>
                  <a:pt x="127" y="64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0A13372-E726-4243-96E7-66974F4F4565}"/>
              </a:ext>
            </a:extLst>
          </p:cNvPr>
          <p:cNvSpPr>
            <a:spLocks/>
          </p:cNvSpPr>
          <p:nvPr/>
        </p:nvSpPr>
        <p:spPr bwMode="auto">
          <a:xfrm>
            <a:off x="6554788" y="5872163"/>
            <a:ext cx="1543050" cy="361950"/>
          </a:xfrm>
          <a:custGeom>
            <a:avLst/>
            <a:gdLst>
              <a:gd name="T0" fmla="*/ 207 w 409"/>
              <a:gd name="T1" fmla="*/ 0 h 96"/>
              <a:gd name="T2" fmla="*/ 382 w 409"/>
              <a:gd name="T3" fmla="*/ 0 h 96"/>
              <a:gd name="T4" fmla="*/ 409 w 409"/>
              <a:gd name="T5" fmla="*/ 27 h 96"/>
              <a:gd name="T6" fmla="*/ 409 w 409"/>
              <a:gd name="T7" fmla="*/ 79 h 96"/>
              <a:gd name="T8" fmla="*/ 393 w 409"/>
              <a:gd name="T9" fmla="*/ 94 h 96"/>
              <a:gd name="T10" fmla="*/ 373 w 409"/>
              <a:gd name="T11" fmla="*/ 94 h 96"/>
              <a:gd name="T12" fmla="*/ 349 w 409"/>
              <a:gd name="T13" fmla="*/ 70 h 96"/>
              <a:gd name="T14" fmla="*/ 334 w 409"/>
              <a:gd name="T15" fmla="*/ 49 h 96"/>
              <a:gd name="T16" fmla="*/ 322 w 409"/>
              <a:gd name="T17" fmla="*/ 70 h 96"/>
              <a:gd name="T18" fmla="*/ 299 w 409"/>
              <a:gd name="T19" fmla="*/ 94 h 96"/>
              <a:gd name="T20" fmla="*/ 277 w 409"/>
              <a:gd name="T21" fmla="*/ 70 h 96"/>
              <a:gd name="T22" fmla="*/ 260 w 409"/>
              <a:gd name="T23" fmla="*/ 49 h 96"/>
              <a:gd name="T24" fmla="*/ 246 w 409"/>
              <a:gd name="T25" fmla="*/ 70 h 96"/>
              <a:gd name="T26" fmla="*/ 229 w 409"/>
              <a:gd name="T27" fmla="*/ 93 h 96"/>
              <a:gd name="T28" fmla="*/ 213 w 409"/>
              <a:gd name="T29" fmla="*/ 70 h 96"/>
              <a:gd name="T30" fmla="*/ 196 w 409"/>
              <a:gd name="T31" fmla="*/ 49 h 96"/>
              <a:gd name="T32" fmla="*/ 182 w 409"/>
              <a:gd name="T33" fmla="*/ 70 h 96"/>
              <a:gd name="T34" fmla="*/ 166 w 409"/>
              <a:gd name="T35" fmla="*/ 94 h 96"/>
              <a:gd name="T36" fmla="*/ 148 w 409"/>
              <a:gd name="T37" fmla="*/ 69 h 96"/>
              <a:gd name="T38" fmla="*/ 133 w 409"/>
              <a:gd name="T39" fmla="*/ 49 h 96"/>
              <a:gd name="T40" fmla="*/ 119 w 409"/>
              <a:gd name="T41" fmla="*/ 70 h 96"/>
              <a:gd name="T42" fmla="*/ 101 w 409"/>
              <a:gd name="T43" fmla="*/ 94 h 96"/>
              <a:gd name="T44" fmla="*/ 85 w 409"/>
              <a:gd name="T45" fmla="*/ 72 h 96"/>
              <a:gd name="T46" fmla="*/ 76 w 409"/>
              <a:gd name="T47" fmla="*/ 50 h 96"/>
              <a:gd name="T48" fmla="*/ 54 w 409"/>
              <a:gd name="T49" fmla="*/ 69 h 96"/>
              <a:gd name="T50" fmla="*/ 23 w 409"/>
              <a:gd name="T51" fmla="*/ 94 h 96"/>
              <a:gd name="T52" fmla="*/ 1 w 409"/>
              <a:gd name="T53" fmla="*/ 68 h 96"/>
              <a:gd name="T54" fmla="*/ 1 w 409"/>
              <a:gd name="T55" fmla="*/ 26 h 96"/>
              <a:gd name="T56" fmla="*/ 27 w 409"/>
              <a:gd name="T57" fmla="*/ 0 h 96"/>
              <a:gd name="T58" fmla="*/ 207 w 409"/>
              <a:gd name="T59" fmla="*/ 0 h 96"/>
              <a:gd name="T60" fmla="*/ 207 w 409"/>
              <a:gd name="T6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96">
                <a:moveTo>
                  <a:pt x="207" y="0"/>
                </a:moveTo>
                <a:cubicBezTo>
                  <a:pt x="265" y="0"/>
                  <a:pt x="324" y="0"/>
                  <a:pt x="382" y="0"/>
                </a:cubicBezTo>
                <a:cubicBezTo>
                  <a:pt x="408" y="0"/>
                  <a:pt x="409" y="0"/>
                  <a:pt x="409" y="27"/>
                </a:cubicBezTo>
                <a:cubicBezTo>
                  <a:pt x="409" y="44"/>
                  <a:pt x="409" y="61"/>
                  <a:pt x="409" y="79"/>
                </a:cubicBezTo>
                <a:cubicBezTo>
                  <a:pt x="409" y="89"/>
                  <a:pt x="405" y="95"/>
                  <a:pt x="393" y="94"/>
                </a:cubicBezTo>
                <a:cubicBezTo>
                  <a:pt x="387" y="93"/>
                  <a:pt x="380" y="93"/>
                  <a:pt x="373" y="94"/>
                </a:cubicBezTo>
                <a:cubicBezTo>
                  <a:pt x="355" y="96"/>
                  <a:pt x="348" y="88"/>
                  <a:pt x="349" y="70"/>
                </a:cubicBezTo>
                <a:cubicBezTo>
                  <a:pt x="350" y="59"/>
                  <a:pt x="349" y="49"/>
                  <a:pt x="334" y="49"/>
                </a:cubicBezTo>
                <a:cubicBezTo>
                  <a:pt x="320" y="50"/>
                  <a:pt x="321" y="61"/>
                  <a:pt x="322" y="70"/>
                </a:cubicBezTo>
                <a:cubicBezTo>
                  <a:pt x="323" y="86"/>
                  <a:pt x="318" y="94"/>
                  <a:pt x="299" y="94"/>
                </a:cubicBezTo>
                <a:cubicBezTo>
                  <a:pt x="282" y="94"/>
                  <a:pt x="275" y="87"/>
                  <a:pt x="277" y="70"/>
                </a:cubicBezTo>
                <a:cubicBezTo>
                  <a:pt x="278" y="58"/>
                  <a:pt x="276" y="49"/>
                  <a:pt x="260" y="49"/>
                </a:cubicBezTo>
                <a:cubicBezTo>
                  <a:pt x="245" y="50"/>
                  <a:pt x="246" y="60"/>
                  <a:pt x="246" y="70"/>
                </a:cubicBezTo>
                <a:cubicBezTo>
                  <a:pt x="246" y="82"/>
                  <a:pt x="247" y="94"/>
                  <a:pt x="229" y="93"/>
                </a:cubicBezTo>
                <a:cubicBezTo>
                  <a:pt x="212" y="93"/>
                  <a:pt x="213" y="81"/>
                  <a:pt x="213" y="70"/>
                </a:cubicBezTo>
                <a:cubicBezTo>
                  <a:pt x="213" y="58"/>
                  <a:pt x="212" y="49"/>
                  <a:pt x="196" y="49"/>
                </a:cubicBezTo>
                <a:cubicBezTo>
                  <a:pt x="180" y="50"/>
                  <a:pt x="183" y="61"/>
                  <a:pt x="182" y="70"/>
                </a:cubicBezTo>
                <a:cubicBezTo>
                  <a:pt x="182" y="82"/>
                  <a:pt x="184" y="93"/>
                  <a:pt x="166" y="94"/>
                </a:cubicBezTo>
                <a:cubicBezTo>
                  <a:pt x="148" y="94"/>
                  <a:pt x="148" y="82"/>
                  <a:pt x="148" y="69"/>
                </a:cubicBezTo>
                <a:cubicBezTo>
                  <a:pt x="149" y="58"/>
                  <a:pt x="147" y="50"/>
                  <a:pt x="133" y="49"/>
                </a:cubicBezTo>
                <a:cubicBezTo>
                  <a:pt x="117" y="49"/>
                  <a:pt x="119" y="60"/>
                  <a:pt x="119" y="70"/>
                </a:cubicBezTo>
                <a:cubicBezTo>
                  <a:pt x="119" y="82"/>
                  <a:pt x="120" y="94"/>
                  <a:pt x="101" y="94"/>
                </a:cubicBezTo>
                <a:cubicBezTo>
                  <a:pt x="85" y="93"/>
                  <a:pt x="85" y="83"/>
                  <a:pt x="85" y="72"/>
                </a:cubicBezTo>
                <a:cubicBezTo>
                  <a:pt x="84" y="64"/>
                  <a:pt x="88" y="54"/>
                  <a:pt x="76" y="50"/>
                </a:cubicBezTo>
                <a:cubicBezTo>
                  <a:pt x="62" y="46"/>
                  <a:pt x="55" y="52"/>
                  <a:pt x="54" y="69"/>
                </a:cubicBezTo>
                <a:cubicBezTo>
                  <a:pt x="53" y="94"/>
                  <a:pt x="53" y="93"/>
                  <a:pt x="23" y="94"/>
                </a:cubicBezTo>
                <a:cubicBezTo>
                  <a:pt x="3" y="95"/>
                  <a:pt x="0" y="84"/>
                  <a:pt x="1" y="68"/>
                </a:cubicBezTo>
                <a:cubicBezTo>
                  <a:pt x="2" y="54"/>
                  <a:pt x="1" y="40"/>
                  <a:pt x="1" y="26"/>
                </a:cubicBezTo>
                <a:cubicBezTo>
                  <a:pt x="1" y="1"/>
                  <a:pt x="2" y="0"/>
                  <a:pt x="27" y="0"/>
                </a:cubicBezTo>
                <a:cubicBezTo>
                  <a:pt x="87" y="0"/>
                  <a:pt x="147" y="0"/>
                  <a:pt x="207" y="0"/>
                </a:cubicBezTo>
                <a:cubicBezTo>
                  <a:pt x="207" y="0"/>
                  <a:pt x="207" y="0"/>
                  <a:pt x="207" y="0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7892F740-38E9-458F-BEE1-52715EC1512B}"/>
              </a:ext>
            </a:extLst>
          </p:cNvPr>
          <p:cNvSpPr>
            <a:spLocks/>
          </p:cNvSpPr>
          <p:nvPr/>
        </p:nvSpPr>
        <p:spPr bwMode="auto">
          <a:xfrm>
            <a:off x="7747001" y="2662238"/>
            <a:ext cx="814388" cy="611188"/>
          </a:xfrm>
          <a:custGeom>
            <a:avLst/>
            <a:gdLst>
              <a:gd name="T0" fmla="*/ 58 w 216"/>
              <a:gd name="T1" fmla="*/ 30 h 162"/>
              <a:gd name="T2" fmla="*/ 97 w 216"/>
              <a:gd name="T3" fmla="*/ 7 h 162"/>
              <a:gd name="T4" fmla="*/ 108 w 216"/>
              <a:gd name="T5" fmla="*/ 2 h 162"/>
              <a:gd name="T6" fmla="*/ 159 w 216"/>
              <a:gd name="T7" fmla="*/ 18 h 162"/>
              <a:gd name="T8" fmla="*/ 163 w 216"/>
              <a:gd name="T9" fmla="*/ 40 h 162"/>
              <a:gd name="T10" fmla="*/ 173 w 216"/>
              <a:gd name="T11" fmla="*/ 67 h 162"/>
              <a:gd name="T12" fmla="*/ 210 w 216"/>
              <a:gd name="T13" fmla="*/ 100 h 162"/>
              <a:gd name="T14" fmla="*/ 207 w 216"/>
              <a:gd name="T15" fmla="*/ 117 h 162"/>
              <a:gd name="T16" fmla="*/ 121 w 216"/>
              <a:gd name="T17" fmla="*/ 159 h 162"/>
              <a:gd name="T18" fmla="*/ 104 w 216"/>
              <a:gd name="T19" fmla="*/ 157 h 162"/>
              <a:gd name="T20" fmla="*/ 86 w 216"/>
              <a:gd name="T21" fmla="*/ 150 h 162"/>
              <a:gd name="T22" fmla="*/ 29 w 216"/>
              <a:gd name="T23" fmla="*/ 103 h 162"/>
              <a:gd name="T24" fmla="*/ 5 w 216"/>
              <a:gd name="T25" fmla="*/ 53 h 162"/>
              <a:gd name="T26" fmla="*/ 15 w 216"/>
              <a:gd name="T27" fmla="*/ 34 h 162"/>
              <a:gd name="T28" fmla="*/ 58 w 216"/>
              <a:gd name="T29" fmla="*/ 3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" h="162">
                <a:moveTo>
                  <a:pt x="58" y="30"/>
                </a:moveTo>
                <a:cubicBezTo>
                  <a:pt x="75" y="34"/>
                  <a:pt x="92" y="32"/>
                  <a:pt x="97" y="7"/>
                </a:cubicBezTo>
                <a:cubicBezTo>
                  <a:pt x="98" y="2"/>
                  <a:pt x="102" y="0"/>
                  <a:pt x="108" y="2"/>
                </a:cubicBezTo>
                <a:cubicBezTo>
                  <a:pt x="126" y="5"/>
                  <a:pt x="142" y="11"/>
                  <a:pt x="159" y="18"/>
                </a:cubicBezTo>
                <a:cubicBezTo>
                  <a:pt x="171" y="23"/>
                  <a:pt x="167" y="33"/>
                  <a:pt x="163" y="40"/>
                </a:cubicBezTo>
                <a:cubicBezTo>
                  <a:pt x="156" y="53"/>
                  <a:pt x="160" y="60"/>
                  <a:pt x="173" y="67"/>
                </a:cubicBezTo>
                <a:cubicBezTo>
                  <a:pt x="187" y="76"/>
                  <a:pt x="199" y="87"/>
                  <a:pt x="210" y="100"/>
                </a:cubicBezTo>
                <a:cubicBezTo>
                  <a:pt x="216" y="108"/>
                  <a:pt x="215" y="113"/>
                  <a:pt x="207" y="117"/>
                </a:cubicBezTo>
                <a:cubicBezTo>
                  <a:pt x="178" y="131"/>
                  <a:pt x="150" y="145"/>
                  <a:pt x="121" y="159"/>
                </a:cubicBezTo>
                <a:cubicBezTo>
                  <a:pt x="115" y="162"/>
                  <a:pt x="109" y="160"/>
                  <a:pt x="104" y="157"/>
                </a:cubicBezTo>
                <a:cubicBezTo>
                  <a:pt x="98" y="154"/>
                  <a:pt x="92" y="149"/>
                  <a:pt x="86" y="150"/>
                </a:cubicBezTo>
                <a:cubicBezTo>
                  <a:pt x="53" y="150"/>
                  <a:pt x="40" y="129"/>
                  <a:pt x="29" y="103"/>
                </a:cubicBezTo>
                <a:cubicBezTo>
                  <a:pt x="22" y="86"/>
                  <a:pt x="13" y="70"/>
                  <a:pt x="5" y="53"/>
                </a:cubicBezTo>
                <a:cubicBezTo>
                  <a:pt x="0" y="42"/>
                  <a:pt x="2" y="36"/>
                  <a:pt x="15" y="34"/>
                </a:cubicBezTo>
                <a:cubicBezTo>
                  <a:pt x="28" y="31"/>
                  <a:pt x="41" y="30"/>
                  <a:pt x="58" y="30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16C62CB2-D732-4824-B79E-8D5F68754FA0}"/>
              </a:ext>
            </a:extLst>
          </p:cNvPr>
          <p:cNvSpPr>
            <a:spLocks/>
          </p:cNvSpPr>
          <p:nvPr/>
        </p:nvSpPr>
        <p:spPr bwMode="auto">
          <a:xfrm>
            <a:off x="8893176" y="2809875"/>
            <a:ext cx="441325" cy="441325"/>
          </a:xfrm>
          <a:custGeom>
            <a:avLst/>
            <a:gdLst>
              <a:gd name="T0" fmla="*/ 116 w 117"/>
              <a:gd name="T1" fmla="*/ 59 h 117"/>
              <a:gd name="T2" fmla="*/ 59 w 117"/>
              <a:gd name="T3" fmla="*/ 117 h 117"/>
              <a:gd name="T4" fmla="*/ 0 w 117"/>
              <a:gd name="T5" fmla="*/ 59 h 117"/>
              <a:gd name="T6" fmla="*/ 58 w 117"/>
              <a:gd name="T7" fmla="*/ 1 h 117"/>
              <a:gd name="T8" fmla="*/ 116 w 117"/>
              <a:gd name="T9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7">
                <a:moveTo>
                  <a:pt x="116" y="59"/>
                </a:moveTo>
                <a:cubicBezTo>
                  <a:pt x="117" y="90"/>
                  <a:pt x="90" y="116"/>
                  <a:pt x="59" y="117"/>
                </a:cubicBezTo>
                <a:cubicBezTo>
                  <a:pt x="27" y="117"/>
                  <a:pt x="0" y="91"/>
                  <a:pt x="0" y="59"/>
                </a:cubicBezTo>
                <a:cubicBezTo>
                  <a:pt x="0" y="26"/>
                  <a:pt x="26" y="0"/>
                  <a:pt x="58" y="1"/>
                </a:cubicBezTo>
                <a:cubicBezTo>
                  <a:pt x="91" y="1"/>
                  <a:pt x="116" y="27"/>
                  <a:pt x="116" y="59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68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17295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12">
            <a:extLst>
              <a:ext uri="{FF2B5EF4-FFF2-40B4-BE49-F238E27FC236}">
                <a16:creationId xmlns:a16="http://schemas.microsoft.com/office/drawing/2014/main" id="{1E4C4C9E-60D3-4F47-95AE-BF5DC619E4AE}"/>
              </a:ext>
            </a:extLst>
          </p:cNvPr>
          <p:cNvSpPr/>
          <p:nvPr/>
        </p:nvSpPr>
        <p:spPr>
          <a:xfrm>
            <a:off x="0" y="0"/>
            <a:ext cx="331467" cy="6858000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Rectángulo 10">
            <a:extLst>
              <a:ext uri="{FF2B5EF4-FFF2-40B4-BE49-F238E27FC236}">
                <a16:creationId xmlns:a16="http://schemas.microsoft.com/office/drawing/2014/main" id="{ADCDCB46-B103-43E0-AB89-380E1FAF704C}"/>
              </a:ext>
            </a:extLst>
          </p:cNvPr>
          <p:cNvSpPr/>
          <p:nvPr/>
        </p:nvSpPr>
        <p:spPr>
          <a:xfrm flipH="1">
            <a:off x="440052" y="9253"/>
            <a:ext cx="640080" cy="384810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Rectángulo 10">
            <a:extLst>
              <a:ext uri="{FF2B5EF4-FFF2-40B4-BE49-F238E27FC236}">
                <a16:creationId xmlns:a16="http://schemas.microsoft.com/office/drawing/2014/main" id="{09224EDF-AE9C-441B-A6E0-88030D4C5763}"/>
              </a:ext>
            </a:extLst>
          </p:cNvPr>
          <p:cNvSpPr/>
          <p:nvPr/>
        </p:nvSpPr>
        <p:spPr>
          <a:xfrm flipH="1">
            <a:off x="1179191" y="9253"/>
            <a:ext cx="144779" cy="384810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95D6218-519E-495B-A8D2-1DE627626D85}"/>
              </a:ext>
            </a:extLst>
          </p:cNvPr>
          <p:cNvGrpSpPr/>
          <p:nvPr/>
        </p:nvGrpSpPr>
        <p:grpSpPr>
          <a:xfrm rot="10800000">
            <a:off x="10872671" y="9253"/>
            <a:ext cx="1323970" cy="6858000"/>
            <a:chOff x="10757527" y="-339509"/>
            <a:chExt cx="1323970" cy="6858000"/>
          </a:xfrm>
        </p:grpSpPr>
        <p:sp>
          <p:nvSpPr>
            <p:cNvPr id="39" name="Rectángulo 12">
              <a:extLst>
                <a:ext uri="{FF2B5EF4-FFF2-40B4-BE49-F238E27FC236}">
                  <a16:creationId xmlns:a16="http://schemas.microsoft.com/office/drawing/2014/main" id="{10DCB182-6D3B-4BF5-AE5E-8789A8B89040}"/>
                </a:ext>
              </a:extLst>
            </p:cNvPr>
            <p:cNvSpPr/>
            <p:nvPr/>
          </p:nvSpPr>
          <p:spPr>
            <a:xfrm>
              <a:off x="10757527" y="-339509"/>
              <a:ext cx="331467" cy="6858000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Rectángulo 10">
              <a:extLst>
                <a:ext uri="{FF2B5EF4-FFF2-40B4-BE49-F238E27FC236}">
                  <a16:creationId xmlns:a16="http://schemas.microsoft.com/office/drawing/2014/main" id="{9AFDE705-F18D-4CC1-94BE-06BC0C78B4DE}"/>
                </a:ext>
              </a:extLst>
            </p:cNvPr>
            <p:cNvSpPr/>
            <p:nvPr/>
          </p:nvSpPr>
          <p:spPr>
            <a:xfrm flipH="1">
              <a:off x="11197579" y="-330256"/>
              <a:ext cx="640080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" name="Rectángulo 10">
              <a:extLst>
                <a:ext uri="{FF2B5EF4-FFF2-40B4-BE49-F238E27FC236}">
                  <a16:creationId xmlns:a16="http://schemas.microsoft.com/office/drawing/2014/main" id="{7F281CAF-81A0-49B8-B5AA-F95158B04252}"/>
                </a:ext>
              </a:extLst>
            </p:cNvPr>
            <p:cNvSpPr/>
            <p:nvPr/>
          </p:nvSpPr>
          <p:spPr>
            <a:xfrm flipH="1">
              <a:off x="11936718" y="-330256"/>
              <a:ext cx="144779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013CC824-FFC1-49A9-B6E2-DE46F5F5A963}"/>
              </a:ext>
            </a:extLst>
          </p:cNvPr>
          <p:cNvGrpSpPr/>
          <p:nvPr/>
        </p:nvGrpSpPr>
        <p:grpSpPr>
          <a:xfrm rot="5400000">
            <a:off x="3739505" y="3013754"/>
            <a:ext cx="4686665" cy="1735542"/>
            <a:chOff x="2089150" y="-4008438"/>
            <a:chExt cx="7412038" cy="2744788"/>
          </a:xfrm>
        </p:grpSpPr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6D21B855-8653-4269-A654-80C5ED27E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2075" y="-3748088"/>
              <a:ext cx="2192338" cy="2197100"/>
            </a:xfrm>
            <a:custGeom>
              <a:avLst/>
              <a:gdLst>
                <a:gd name="T0" fmla="*/ 119 w 582"/>
                <a:gd name="T1" fmla="*/ 58 h 581"/>
                <a:gd name="T2" fmla="*/ 125 w 582"/>
                <a:gd name="T3" fmla="*/ 66 h 581"/>
                <a:gd name="T4" fmla="*/ 170 w 582"/>
                <a:gd name="T5" fmla="*/ 73 h 581"/>
                <a:gd name="T6" fmla="*/ 227 w 582"/>
                <a:gd name="T7" fmla="*/ 50 h 581"/>
                <a:gd name="T8" fmla="*/ 247 w 582"/>
                <a:gd name="T9" fmla="*/ 26 h 581"/>
                <a:gd name="T10" fmla="*/ 271 w 582"/>
                <a:gd name="T11" fmla="*/ 2 h 581"/>
                <a:gd name="T12" fmla="*/ 313 w 582"/>
                <a:gd name="T13" fmla="*/ 2 h 581"/>
                <a:gd name="T14" fmla="*/ 332 w 582"/>
                <a:gd name="T15" fmla="*/ 21 h 581"/>
                <a:gd name="T16" fmla="*/ 355 w 582"/>
                <a:gd name="T17" fmla="*/ 51 h 581"/>
                <a:gd name="T18" fmla="*/ 424 w 582"/>
                <a:gd name="T19" fmla="*/ 82 h 581"/>
                <a:gd name="T20" fmla="*/ 446 w 582"/>
                <a:gd name="T21" fmla="*/ 75 h 581"/>
                <a:gd name="T22" fmla="*/ 483 w 582"/>
                <a:gd name="T23" fmla="*/ 75 h 581"/>
                <a:gd name="T24" fmla="*/ 509 w 582"/>
                <a:gd name="T25" fmla="*/ 101 h 581"/>
                <a:gd name="T26" fmla="*/ 509 w 582"/>
                <a:gd name="T27" fmla="*/ 131 h 581"/>
                <a:gd name="T28" fmla="*/ 506 w 582"/>
                <a:gd name="T29" fmla="*/ 168 h 581"/>
                <a:gd name="T30" fmla="*/ 531 w 582"/>
                <a:gd name="T31" fmla="*/ 231 h 581"/>
                <a:gd name="T32" fmla="*/ 554 w 582"/>
                <a:gd name="T33" fmla="*/ 249 h 581"/>
                <a:gd name="T34" fmla="*/ 580 w 582"/>
                <a:gd name="T35" fmla="*/ 275 h 581"/>
                <a:gd name="T36" fmla="*/ 580 w 582"/>
                <a:gd name="T37" fmla="*/ 295 h 581"/>
                <a:gd name="T38" fmla="*/ 546 w 582"/>
                <a:gd name="T39" fmla="*/ 335 h 581"/>
                <a:gd name="T40" fmla="*/ 532 w 582"/>
                <a:gd name="T41" fmla="*/ 346 h 581"/>
                <a:gd name="T42" fmla="*/ 504 w 582"/>
                <a:gd name="T43" fmla="*/ 416 h 581"/>
                <a:gd name="T44" fmla="*/ 510 w 582"/>
                <a:gd name="T45" fmla="*/ 451 h 581"/>
                <a:gd name="T46" fmla="*/ 508 w 582"/>
                <a:gd name="T47" fmla="*/ 481 h 581"/>
                <a:gd name="T48" fmla="*/ 477 w 582"/>
                <a:gd name="T49" fmla="*/ 512 h 581"/>
                <a:gd name="T50" fmla="*/ 451 w 582"/>
                <a:gd name="T51" fmla="*/ 512 h 581"/>
                <a:gd name="T52" fmla="*/ 412 w 582"/>
                <a:gd name="T53" fmla="*/ 507 h 581"/>
                <a:gd name="T54" fmla="*/ 351 w 582"/>
                <a:gd name="T55" fmla="*/ 531 h 581"/>
                <a:gd name="T56" fmla="*/ 332 w 582"/>
                <a:gd name="T57" fmla="*/ 556 h 581"/>
                <a:gd name="T58" fmla="*/ 308 w 582"/>
                <a:gd name="T59" fmla="*/ 579 h 581"/>
                <a:gd name="T60" fmla="*/ 288 w 582"/>
                <a:gd name="T61" fmla="*/ 579 h 581"/>
                <a:gd name="T62" fmla="*/ 247 w 582"/>
                <a:gd name="T63" fmla="*/ 546 h 581"/>
                <a:gd name="T64" fmla="*/ 234 w 582"/>
                <a:gd name="T65" fmla="*/ 533 h 581"/>
                <a:gd name="T66" fmla="*/ 157 w 582"/>
                <a:gd name="T67" fmla="*/ 501 h 581"/>
                <a:gd name="T68" fmla="*/ 132 w 582"/>
                <a:gd name="T69" fmla="*/ 509 h 581"/>
                <a:gd name="T70" fmla="*/ 99 w 582"/>
                <a:gd name="T71" fmla="*/ 509 h 581"/>
                <a:gd name="T72" fmla="*/ 68 w 582"/>
                <a:gd name="T73" fmla="*/ 481 h 581"/>
                <a:gd name="T74" fmla="*/ 68 w 582"/>
                <a:gd name="T75" fmla="*/ 451 h 581"/>
                <a:gd name="T76" fmla="*/ 73 w 582"/>
                <a:gd name="T77" fmla="*/ 412 h 581"/>
                <a:gd name="T78" fmla="*/ 48 w 582"/>
                <a:gd name="T79" fmla="*/ 352 h 581"/>
                <a:gd name="T80" fmla="*/ 25 w 582"/>
                <a:gd name="T81" fmla="*/ 334 h 581"/>
                <a:gd name="T82" fmla="*/ 2 w 582"/>
                <a:gd name="T83" fmla="*/ 311 h 581"/>
                <a:gd name="T84" fmla="*/ 2 w 582"/>
                <a:gd name="T85" fmla="*/ 285 h 581"/>
                <a:gd name="T86" fmla="*/ 34 w 582"/>
                <a:gd name="T87" fmla="*/ 249 h 581"/>
                <a:gd name="T88" fmla="*/ 47 w 582"/>
                <a:gd name="T89" fmla="*/ 237 h 581"/>
                <a:gd name="T90" fmla="*/ 81 w 582"/>
                <a:gd name="T91" fmla="*/ 156 h 581"/>
                <a:gd name="T92" fmla="*/ 76 w 582"/>
                <a:gd name="T93" fmla="*/ 137 h 581"/>
                <a:gd name="T94" fmla="*/ 78 w 582"/>
                <a:gd name="T95" fmla="*/ 95 h 581"/>
                <a:gd name="T96" fmla="*/ 107 w 582"/>
                <a:gd name="T97" fmla="*/ 66 h 581"/>
                <a:gd name="T98" fmla="*/ 119 w 582"/>
                <a:gd name="T99" fmla="*/ 58 h 581"/>
                <a:gd name="T100" fmla="*/ 284 w 582"/>
                <a:gd name="T101" fmla="*/ 458 h 581"/>
                <a:gd name="T102" fmla="*/ 363 w 582"/>
                <a:gd name="T103" fmla="*/ 443 h 581"/>
                <a:gd name="T104" fmla="*/ 423 w 582"/>
                <a:gd name="T105" fmla="*/ 189 h 581"/>
                <a:gd name="T106" fmla="*/ 232 w 582"/>
                <a:gd name="T107" fmla="*/ 132 h 581"/>
                <a:gd name="T108" fmla="*/ 151 w 582"/>
                <a:gd name="T109" fmla="*/ 195 h 581"/>
                <a:gd name="T110" fmla="*/ 121 w 582"/>
                <a:gd name="T111" fmla="*/ 295 h 581"/>
                <a:gd name="T112" fmla="*/ 153 w 582"/>
                <a:gd name="T113" fmla="*/ 377 h 581"/>
                <a:gd name="T114" fmla="*/ 163 w 582"/>
                <a:gd name="T115" fmla="*/ 394 h 581"/>
                <a:gd name="T116" fmla="*/ 187 w 582"/>
                <a:gd name="T117" fmla="*/ 425 h 581"/>
                <a:gd name="T118" fmla="*/ 284 w 582"/>
                <a:gd name="T119" fmla="*/ 45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2" h="581">
                  <a:moveTo>
                    <a:pt x="119" y="58"/>
                  </a:moveTo>
                  <a:cubicBezTo>
                    <a:pt x="121" y="60"/>
                    <a:pt x="123" y="63"/>
                    <a:pt x="125" y="66"/>
                  </a:cubicBezTo>
                  <a:cubicBezTo>
                    <a:pt x="138" y="84"/>
                    <a:pt x="152" y="88"/>
                    <a:pt x="170" y="73"/>
                  </a:cubicBezTo>
                  <a:cubicBezTo>
                    <a:pt x="187" y="61"/>
                    <a:pt x="207" y="55"/>
                    <a:pt x="227" y="50"/>
                  </a:cubicBezTo>
                  <a:cubicBezTo>
                    <a:pt x="241" y="47"/>
                    <a:pt x="249" y="41"/>
                    <a:pt x="247" y="26"/>
                  </a:cubicBezTo>
                  <a:cubicBezTo>
                    <a:pt x="245" y="7"/>
                    <a:pt x="254" y="0"/>
                    <a:pt x="271" y="2"/>
                  </a:cubicBezTo>
                  <a:cubicBezTo>
                    <a:pt x="285" y="2"/>
                    <a:pt x="299" y="2"/>
                    <a:pt x="313" y="2"/>
                  </a:cubicBezTo>
                  <a:cubicBezTo>
                    <a:pt x="327" y="1"/>
                    <a:pt x="334" y="7"/>
                    <a:pt x="332" y="21"/>
                  </a:cubicBezTo>
                  <a:cubicBezTo>
                    <a:pt x="329" y="39"/>
                    <a:pt x="338" y="48"/>
                    <a:pt x="355" y="51"/>
                  </a:cubicBezTo>
                  <a:cubicBezTo>
                    <a:pt x="380" y="57"/>
                    <a:pt x="403" y="66"/>
                    <a:pt x="424" y="82"/>
                  </a:cubicBezTo>
                  <a:cubicBezTo>
                    <a:pt x="435" y="91"/>
                    <a:pt x="442" y="81"/>
                    <a:pt x="446" y="75"/>
                  </a:cubicBezTo>
                  <a:cubicBezTo>
                    <a:pt x="460" y="56"/>
                    <a:pt x="471" y="60"/>
                    <a:pt x="483" y="75"/>
                  </a:cubicBezTo>
                  <a:cubicBezTo>
                    <a:pt x="491" y="85"/>
                    <a:pt x="499" y="93"/>
                    <a:pt x="509" y="101"/>
                  </a:cubicBezTo>
                  <a:cubicBezTo>
                    <a:pt x="522" y="111"/>
                    <a:pt x="522" y="121"/>
                    <a:pt x="509" y="131"/>
                  </a:cubicBezTo>
                  <a:cubicBezTo>
                    <a:pt x="495" y="143"/>
                    <a:pt x="495" y="154"/>
                    <a:pt x="506" y="168"/>
                  </a:cubicBezTo>
                  <a:cubicBezTo>
                    <a:pt x="520" y="186"/>
                    <a:pt x="526" y="208"/>
                    <a:pt x="531" y="231"/>
                  </a:cubicBezTo>
                  <a:cubicBezTo>
                    <a:pt x="534" y="244"/>
                    <a:pt x="541" y="250"/>
                    <a:pt x="554" y="249"/>
                  </a:cubicBezTo>
                  <a:cubicBezTo>
                    <a:pt x="575" y="246"/>
                    <a:pt x="582" y="256"/>
                    <a:pt x="580" y="275"/>
                  </a:cubicBezTo>
                  <a:cubicBezTo>
                    <a:pt x="579" y="282"/>
                    <a:pt x="580" y="288"/>
                    <a:pt x="580" y="295"/>
                  </a:cubicBezTo>
                  <a:cubicBezTo>
                    <a:pt x="580" y="329"/>
                    <a:pt x="580" y="330"/>
                    <a:pt x="546" y="335"/>
                  </a:cubicBezTo>
                  <a:cubicBezTo>
                    <a:pt x="539" y="336"/>
                    <a:pt x="534" y="338"/>
                    <a:pt x="532" y="346"/>
                  </a:cubicBezTo>
                  <a:cubicBezTo>
                    <a:pt x="528" y="371"/>
                    <a:pt x="518" y="395"/>
                    <a:pt x="504" y="416"/>
                  </a:cubicBezTo>
                  <a:cubicBezTo>
                    <a:pt x="496" y="430"/>
                    <a:pt x="497" y="441"/>
                    <a:pt x="510" y="451"/>
                  </a:cubicBezTo>
                  <a:cubicBezTo>
                    <a:pt x="523" y="461"/>
                    <a:pt x="521" y="471"/>
                    <a:pt x="508" y="481"/>
                  </a:cubicBezTo>
                  <a:cubicBezTo>
                    <a:pt x="497" y="491"/>
                    <a:pt x="487" y="501"/>
                    <a:pt x="477" y="512"/>
                  </a:cubicBezTo>
                  <a:cubicBezTo>
                    <a:pt x="468" y="523"/>
                    <a:pt x="459" y="522"/>
                    <a:pt x="451" y="512"/>
                  </a:cubicBezTo>
                  <a:cubicBezTo>
                    <a:pt x="439" y="496"/>
                    <a:pt x="429" y="495"/>
                    <a:pt x="412" y="507"/>
                  </a:cubicBezTo>
                  <a:cubicBezTo>
                    <a:pt x="394" y="520"/>
                    <a:pt x="373" y="528"/>
                    <a:pt x="351" y="531"/>
                  </a:cubicBezTo>
                  <a:cubicBezTo>
                    <a:pt x="336" y="533"/>
                    <a:pt x="330" y="541"/>
                    <a:pt x="332" y="556"/>
                  </a:cubicBezTo>
                  <a:cubicBezTo>
                    <a:pt x="334" y="575"/>
                    <a:pt x="325" y="581"/>
                    <a:pt x="308" y="579"/>
                  </a:cubicBezTo>
                  <a:cubicBezTo>
                    <a:pt x="301" y="578"/>
                    <a:pt x="294" y="579"/>
                    <a:pt x="288" y="579"/>
                  </a:cubicBezTo>
                  <a:cubicBezTo>
                    <a:pt x="253" y="579"/>
                    <a:pt x="253" y="579"/>
                    <a:pt x="247" y="546"/>
                  </a:cubicBezTo>
                  <a:cubicBezTo>
                    <a:pt x="245" y="538"/>
                    <a:pt x="241" y="535"/>
                    <a:pt x="234" y="533"/>
                  </a:cubicBezTo>
                  <a:cubicBezTo>
                    <a:pt x="206" y="527"/>
                    <a:pt x="180" y="517"/>
                    <a:pt x="157" y="501"/>
                  </a:cubicBezTo>
                  <a:cubicBezTo>
                    <a:pt x="144" y="492"/>
                    <a:pt x="138" y="501"/>
                    <a:pt x="132" y="509"/>
                  </a:cubicBezTo>
                  <a:cubicBezTo>
                    <a:pt x="121" y="522"/>
                    <a:pt x="111" y="525"/>
                    <a:pt x="99" y="509"/>
                  </a:cubicBezTo>
                  <a:cubicBezTo>
                    <a:pt x="90" y="498"/>
                    <a:pt x="78" y="490"/>
                    <a:pt x="68" y="481"/>
                  </a:cubicBezTo>
                  <a:cubicBezTo>
                    <a:pt x="58" y="471"/>
                    <a:pt x="55" y="460"/>
                    <a:pt x="68" y="451"/>
                  </a:cubicBezTo>
                  <a:cubicBezTo>
                    <a:pt x="85" y="439"/>
                    <a:pt x="84" y="428"/>
                    <a:pt x="73" y="412"/>
                  </a:cubicBezTo>
                  <a:cubicBezTo>
                    <a:pt x="59" y="394"/>
                    <a:pt x="50" y="374"/>
                    <a:pt x="48" y="352"/>
                  </a:cubicBezTo>
                  <a:cubicBezTo>
                    <a:pt x="46" y="337"/>
                    <a:pt x="39" y="332"/>
                    <a:pt x="25" y="334"/>
                  </a:cubicBezTo>
                  <a:cubicBezTo>
                    <a:pt x="6" y="338"/>
                    <a:pt x="0" y="329"/>
                    <a:pt x="2" y="311"/>
                  </a:cubicBezTo>
                  <a:cubicBezTo>
                    <a:pt x="3" y="302"/>
                    <a:pt x="2" y="294"/>
                    <a:pt x="2" y="285"/>
                  </a:cubicBezTo>
                  <a:cubicBezTo>
                    <a:pt x="2" y="253"/>
                    <a:pt x="2" y="253"/>
                    <a:pt x="34" y="249"/>
                  </a:cubicBezTo>
                  <a:cubicBezTo>
                    <a:pt x="42" y="248"/>
                    <a:pt x="45" y="244"/>
                    <a:pt x="47" y="237"/>
                  </a:cubicBezTo>
                  <a:cubicBezTo>
                    <a:pt x="54" y="208"/>
                    <a:pt x="64" y="181"/>
                    <a:pt x="81" y="156"/>
                  </a:cubicBezTo>
                  <a:cubicBezTo>
                    <a:pt x="88" y="147"/>
                    <a:pt x="82" y="142"/>
                    <a:pt x="76" y="137"/>
                  </a:cubicBezTo>
                  <a:cubicBezTo>
                    <a:pt x="55" y="116"/>
                    <a:pt x="55" y="115"/>
                    <a:pt x="78" y="95"/>
                  </a:cubicBezTo>
                  <a:cubicBezTo>
                    <a:pt x="88" y="86"/>
                    <a:pt x="97" y="75"/>
                    <a:pt x="107" y="66"/>
                  </a:cubicBezTo>
                  <a:cubicBezTo>
                    <a:pt x="110" y="63"/>
                    <a:pt x="112" y="59"/>
                    <a:pt x="119" y="58"/>
                  </a:cubicBezTo>
                  <a:close/>
                  <a:moveTo>
                    <a:pt x="284" y="458"/>
                  </a:moveTo>
                  <a:cubicBezTo>
                    <a:pt x="317" y="458"/>
                    <a:pt x="344" y="452"/>
                    <a:pt x="363" y="443"/>
                  </a:cubicBezTo>
                  <a:cubicBezTo>
                    <a:pt x="460" y="395"/>
                    <a:pt x="489" y="272"/>
                    <a:pt x="423" y="189"/>
                  </a:cubicBezTo>
                  <a:cubicBezTo>
                    <a:pt x="377" y="130"/>
                    <a:pt x="304" y="107"/>
                    <a:pt x="232" y="132"/>
                  </a:cubicBezTo>
                  <a:cubicBezTo>
                    <a:pt x="199" y="144"/>
                    <a:pt x="173" y="166"/>
                    <a:pt x="151" y="195"/>
                  </a:cubicBezTo>
                  <a:cubicBezTo>
                    <a:pt x="129" y="224"/>
                    <a:pt x="122" y="260"/>
                    <a:pt x="121" y="295"/>
                  </a:cubicBezTo>
                  <a:cubicBezTo>
                    <a:pt x="121" y="324"/>
                    <a:pt x="126" y="356"/>
                    <a:pt x="153" y="377"/>
                  </a:cubicBezTo>
                  <a:cubicBezTo>
                    <a:pt x="159" y="382"/>
                    <a:pt x="161" y="388"/>
                    <a:pt x="163" y="394"/>
                  </a:cubicBezTo>
                  <a:cubicBezTo>
                    <a:pt x="167" y="408"/>
                    <a:pt x="176" y="418"/>
                    <a:pt x="187" y="425"/>
                  </a:cubicBezTo>
                  <a:cubicBezTo>
                    <a:pt x="218" y="445"/>
                    <a:pt x="250" y="460"/>
                    <a:pt x="284" y="4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4" name="Freeform 74">
              <a:extLst>
                <a:ext uri="{FF2B5EF4-FFF2-40B4-BE49-F238E27FC236}">
                  <a16:creationId xmlns:a16="http://schemas.microsoft.com/office/drawing/2014/main" id="{309D1F86-B087-436C-9B3E-4E1E30FD0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150" y="-3649663"/>
              <a:ext cx="2035175" cy="2038350"/>
            </a:xfrm>
            <a:custGeom>
              <a:avLst/>
              <a:gdLst>
                <a:gd name="T0" fmla="*/ 513 w 540"/>
                <a:gd name="T1" fmla="*/ 212 h 539"/>
                <a:gd name="T2" fmla="*/ 517 w 540"/>
                <a:gd name="T3" fmla="*/ 230 h 539"/>
                <a:gd name="T4" fmla="*/ 538 w 540"/>
                <a:gd name="T5" fmla="*/ 273 h 539"/>
                <a:gd name="T6" fmla="*/ 497 w 540"/>
                <a:gd name="T7" fmla="*/ 317 h 539"/>
                <a:gd name="T8" fmla="*/ 528 w 540"/>
                <a:gd name="T9" fmla="*/ 340 h 539"/>
                <a:gd name="T10" fmla="*/ 513 w 540"/>
                <a:gd name="T11" fmla="*/ 381 h 539"/>
                <a:gd name="T12" fmla="*/ 462 w 540"/>
                <a:gd name="T13" fmla="*/ 398 h 539"/>
                <a:gd name="T14" fmla="*/ 468 w 540"/>
                <a:gd name="T15" fmla="*/ 448 h 539"/>
                <a:gd name="T16" fmla="*/ 408 w 540"/>
                <a:gd name="T17" fmla="*/ 464 h 539"/>
                <a:gd name="T18" fmla="*/ 398 w 540"/>
                <a:gd name="T19" fmla="*/ 474 h 539"/>
                <a:gd name="T20" fmla="*/ 351 w 540"/>
                <a:gd name="T21" fmla="*/ 524 h 539"/>
                <a:gd name="T22" fmla="*/ 316 w 540"/>
                <a:gd name="T23" fmla="*/ 498 h 539"/>
                <a:gd name="T24" fmla="*/ 303 w 540"/>
                <a:gd name="T25" fmla="*/ 534 h 539"/>
                <a:gd name="T26" fmla="*/ 256 w 540"/>
                <a:gd name="T27" fmla="*/ 536 h 539"/>
                <a:gd name="T28" fmla="*/ 223 w 540"/>
                <a:gd name="T29" fmla="*/ 498 h 539"/>
                <a:gd name="T30" fmla="*/ 179 w 540"/>
                <a:gd name="T31" fmla="*/ 521 h 539"/>
                <a:gd name="T32" fmla="*/ 142 w 540"/>
                <a:gd name="T33" fmla="*/ 472 h 539"/>
                <a:gd name="T34" fmla="*/ 129 w 540"/>
                <a:gd name="T35" fmla="*/ 465 h 539"/>
                <a:gd name="T36" fmla="*/ 74 w 540"/>
                <a:gd name="T37" fmla="*/ 450 h 539"/>
                <a:gd name="T38" fmla="*/ 78 w 540"/>
                <a:gd name="T39" fmla="*/ 397 h 539"/>
                <a:gd name="T40" fmla="*/ 25 w 540"/>
                <a:gd name="T41" fmla="*/ 376 h 539"/>
                <a:gd name="T42" fmla="*/ 33 w 540"/>
                <a:gd name="T43" fmla="*/ 324 h 539"/>
                <a:gd name="T44" fmla="*/ 29 w 540"/>
                <a:gd name="T45" fmla="*/ 309 h 539"/>
                <a:gd name="T46" fmla="*/ 2 w 540"/>
                <a:gd name="T47" fmla="*/ 258 h 539"/>
                <a:gd name="T48" fmla="*/ 43 w 540"/>
                <a:gd name="T49" fmla="*/ 223 h 539"/>
                <a:gd name="T50" fmla="*/ 18 w 540"/>
                <a:gd name="T51" fmla="*/ 179 h 539"/>
                <a:gd name="T52" fmla="*/ 66 w 540"/>
                <a:gd name="T53" fmla="*/ 141 h 539"/>
                <a:gd name="T54" fmla="*/ 75 w 540"/>
                <a:gd name="T55" fmla="*/ 129 h 539"/>
                <a:gd name="T56" fmla="*/ 90 w 540"/>
                <a:gd name="T57" fmla="*/ 71 h 539"/>
                <a:gd name="T58" fmla="*/ 140 w 540"/>
                <a:gd name="T59" fmla="*/ 76 h 539"/>
                <a:gd name="T60" fmla="*/ 159 w 540"/>
                <a:gd name="T61" fmla="*/ 26 h 539"/>
                <a:gd name="T62" fmla="*/ 216 w 540"/>
                <a:gd name="T63" fmla="*/ 34 h 539"/>
                <a:gd name="T64" fmla="*/ 230 w 540"/>
                <a:gd name="T65" fmla="*/ 30 h 539"/>
                <a:gd name="T66" fmla="*/ 246 w 540"/>
                <a:gd name="T67" fmla="*/ 2 h 539"/>
                <a:gd name="T68" fmla="*/ 310 w 540"/>
                <a:gd name="T69" fmla="*/ 22 h 539"/>
                <a:gd name="T70" fmla="*/ 329 w 540"/>
                <a:gd name="T71" fmla="*/ 26 h 539"/>
                <a:gd name="T72" fmla="*/ 378 w 540"/>
                <a:gd name="T73" fmla="*/ 24 h 539"/>
                <a:gd name="T74" fmla="*/ 399 w 540"/>
                <a:gd name="T75" fmla="*/ 76 h 539"/>
                <a:gd name="T76" fmla="*/ 420 w 540"/>
                <a:gd name="T77" fmla="*/ 63 h 539"/>
                <a:gd name="T78" fmla="*/ 471 w 540"/>
                <a:gd name="T79" fmla="*/ 91 h 539"/>
                <a:gd name="T80" fmla="*/ 463 w 540"/>
                <a:gd name="T81" fmla="*/ 141 h 539"/>
                <a:gd name="T82" fmla="*/ 511 w 540"/>
                <a:gd name="T83" fmla="*/ 152 h 539"/>
                <a:gd name="T84" fmla="*/ 289 w 540"/>
                <a:gd name="T85" fmla="*/ 104 h 539"/>
                <a:gd name="T86" fmla="*/ 146 w 540"/>
                <a:gd name="T87" fmla="*/ 378 h 539"/>
                <a:gd name="T88" fmla="*/ 178 w 540"/>
                <a:gd name="T89" fmla="*/ 395 h 539"/>
                <a:gd name="T90" fmla="*/ 390 w 540"/>
                <a:gd name="T91" fmla="*/ 383 h 539"/>
                <a:gd name="T92" fmla="*/ 289 w 540"/>
                <a:gd name="T93" fmla="*/ 10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0" h="539">
                  <a:moveTo>
                    <a:pt x="529" y="196"/>
                  </a:moveTo>
                  <a:cubicBezTo>
                    <a:pt x="529" y="208"/>
                    <a:pt x="519" y="208"/>
                    <a:pt x="513" y="212"/>
                  </a:cubicBezTo>
                  <a:cubicBezTo>
                    <a:pt x="507" y="216"/>
                    <a:pt x="496" y="215"/>
                    <a:pt x="498" y="225"/>
                  </a:cubicBezTo>
                  <a:cubicBezTo>
                    <a:pt x="500" y="234"/>
                    <a:pt x="511" y="231"/>
                    <a:pt x="517" y="230"/>
                  </a:cubicBezTo>
                  <a:cubicBezTo>
                    <a:pt x="533" y="229"/>
                    <a:pt x="540" y="235"/>
                    <a:pt x="538" y="251"/>
                  </a:cubicBezTo>
                  <a:cubicBezTo>
                    <a:pt x="538" y="258"/>
                    <a:pt x="538" y="266"/>
                    <a:pt x="538" y="273"/>
                  </a:cubicBezTo>
                  <a:cubicBezTo>
                    <a:pt x="539" y="304"/>
                    <a:pt x="539" y="304"/>
                    <a:pt x="507" y="309"/>
                  </a:cubicBezTo>
                  <a:cubicBezTo>
                    <a:pt x="502" y="310"/>
                    <a:pt x="498" y="311"/>
                    <a:pt x="497" y="317"/>
                  </a:cubicBezTo>
                  <a:cubicBezTo>
                    <a:pt x="497" y="322"/>
                    <a:pt x="501" y="323"/>
                    <a:pt x="504" y="326"/>
                  </a:cubicBezTo>
                  <a:cubicBezTo>
                    <a:pt x="512" y="331"/>
                    <a:pt x="527" y="328"/>
                    <a:pt x="528" y="340"/>
                  </a:cubicBezTo>
                  <a:cubicBezTo>
                    <a:pt x="528" y="349"/>
                    <a:pt x="522" y="358"/>
                    <a:pt x="519" y="366"/>
                  </a:cubicBezTo>
                  <a:cubicBezTo>
                    <a:pt x="517" y="371"/>
                    <a:pt x="515" y="376"/>
                    <a:pt x="513" y="381"/>
                  </a:cubicBezTo>
                  <a:cubicBezTo>
                    <a:pt x="502" y="406"/>
                    <a:pt x="502" y="406"/>
                    <a:pt x="476" y="398"/>
                  </a:cubicBezTo>
                  <a:cubicBezTo>
                    <a:pt x="471" y="396"/>
                    <a:pt x="465" y="392"/>
                    <a:pt x="462" y="398"/>
                  </a:cubicBezTo>
                  <a:cubicBezTo>
                    <a:pt x="459" y="404"/>
                    <a:pt x="465" y="408"/>
                    <a:pt x="469" y="411"/>
                  </a:cubicBezTo>
                  <a:cubicBezTo>
                    <a:pt x="486" y="430"/>
                    <a:pt x="486" y="430"/>
                    <a:pt x="468" y="448"/>
                  </a:cubicBezTo>
                  <a:cubicBezTo>
                    <a:pt x="464" y="452"/>
                    <a:pt x="460" y="457"/>
                    <a:pt x="456" y="461"/>
                  </a:cubicBezTo>
                  <a:cubicBezTo>
                    <a:pt x="433" y="482"/>
                    <a:pt x="433" y="482"/>
                    <a:pt x="408" y="464"/>
                  </a:cubicBezTo>
                  <a:cubicBezTo>
                    <a:pt x="405" y="462"/>
                    <a:pt x="403" y="457"/>
                    <a:pt x="398" y="461"/>
                  </a:cubicBezTo>
                  <a:cubicBezTo>
                    <a:pt x="393" y="465"/>
                    <a:pt x="396" y="469"/>
                    <a:pt x="398" y="474"/>
                  </a:cubicBezTo>
                  <a:cubicBezTo>
                    <a:pt x="402" y="488"/>
                    <a:pt x="409" y="501"/>
                    <a:pt x="389" y="511"/>
                  </a:cubicBezTo>
                  <a:cubicBezTo>
                    <a:pt x="377" y="517"/>
                    <a:pt x="363" y="517"/>
                    <a:pt x="351" y="524"/>
                  </a:cubicBezTo>
                  <a:cubicBezTo>
                    <a:pt x="333" y="534"/>
                    <a:pt x="328" y="517"/>
                    <a:pt x="323" y="504"/>
                  </a:cubicBezTo>
                  <a:cubicBezTo>
                    <a:pt x="322" y="501"/>
                    <a:pt x="320" y="498"/>
                    <a:pt x="316" y="498"/>
                  </a:cubicBezTo>
                  <a:cubicBezTo>
                    <a:pt x="312" y="499"/>
                    <a:pt x="311" y="503"/>
                    <a:pt x="310" y="506"/>
                  </a:cubicBezTo>
                  <a:cubicBezTo>
                    <a:pt x="308" y="515"/>
                    <a:pt x="313" y="528"/>
                    <a:pt x="303" y="534"/>
                  </a:cubicBezTo>
                  <a:cubicBezTo>
                    <a:pt x="294" y="539"/>
                    <a:pt x="281" y="536"/>
                    <a:pt x="270" y="536"/>
                  </a:cubicBezTo>
                  <a:cubicBezTo>
                    <a:pt x="265" y="536"/>
                    <a:pt x="261" y="536"/>
                    <a:pt x="256" y="536"/>
                  </a:cubicBezTo>
                  <a:cubicBezTo>
                    <a:pt x="239" y="538"/>
                    <a:pt x="230" y="531"/>
                    <a:pt x="230" y="513"/>
                  </a:cubicBezTo>
                  <a:cubicBezTo>
                    <a:pt x="230" y="507"/>
                    <a:pt x="232" y="499"/>
                    <a:pt x="223" y="498"/>
                  </a:cubicBezTo>
                  <a:cubicBezTo>
                    <a:pt x="216" y="497"/>
                    <a:pt x="212" y="504"/>
                    <a:pt x="211" y="510"/>
                  </a:cubicBezTo>
                  <a:cubicBezTo>
                    <a:pt x="207" y="533"/>
                    <a:pt x="193" y="527"/>
                    <a:pt x="179" y="521"/>
                  </a:cubicBezTo>
                  <a:cubicBezTo>
                    <a:pt x="173" y="518"/>
                    <a:pt x="168" y="515"/>
                    <a:pt x="162" y="513"/>
                  </a:cubicBezTo>
                  <a:cubicBezTo>
                    <a:pt x="136" y="501"/>
                    <a:pt x="136" y="501"/>
                    <a:pt x="142" y="472"/>
                  </a:cubicBezTo>
                  <a:cubicBezTo>
                    <a:pt x="143" y="468"/>
                    <a:pt x="145" y="464"/>
                    <a:pt x="141" y="461"/>
                  </a:cubicBezTo>
                  <a:cubicBezTo>
                    <a:pt x="136" y="457"/>
                    <a:pt x="133" y="462"/>
                    <a:pt x="129" y="465"/>
                  </a:cubicBezTo>
                  <a:cubicBezTo>
                    <a:pt x="107" y="483"/>
                    <a:pt x="107" y="483"/>
                    <a:pt x="86" y="463"/>
                  </a:cubicBezTo>
                  <a:cubicBezTo>
                    <a:pt x="82" y="459"/>
                    <a:pt x="78" y="454"/>
                    <a:pt x="74" y="450"/>
                  </a:cubicBezTo>
                  <a:cubicBezTo>
                    <a:pt x="54" y="431"/>
                    <a:pt x="54" y="431"/>
                    <a:pt x="72" y="410"/>
                  </a:cubicBezTo>
                  <a:cubicBezTo>
                    <a:pt x="75" y="407"/>
                    <a:pt x="82" y="403"/>
                    <a:pt x="78" y="397"/>
                  </a:cubicBezTo>
                  <a:cubicBezTo>
                    <a:pt x="74" y="391"/>
                    <a:pt x="68" y="395"/>
                    <a:pt x="63" y="396"/>
                  </a:cubicBezTo>
                  <a:cubicBezTo>
                    <a:pt x="35" y="404"/>
                    <a:pt x="35" y="404"/>
                    <a:pt x="25" y="376"/>
                  </a:cubicBezTo>
                  <a:cubicBezTo>
                    <a:pt x="23" y="371"/>
                    <a:pt x="22" y="365"/>
                    <a:pt x="19" y="361"/>
                  </a:cubicBezTo>
                  <a:cubicBezTo>
                    <a:pt x="8" y="343"/>
                    <a:pt x="9" y="330"/>
                    <a:pt x="33" y="324"/>
                  </a:cubicBezTo>
                  <a:cubicBezTo>
                    <a:pt x="37" y="323"/>
                    <a:pt x="43" y="321"/>
                    <a:pt x="42" y="315"/>
                  </a:cubicBezTo>
                  <a:cubicBezTo>
                    <a:pt x="41" y="307"/>
                    <a:pt x="34" y="309"/>
                    <a:pt x="29" y="309"/>
                  </a:cubicBezTo>
                  <a:cubicBezTo>
                    <a:pt x="0" y="312"/>
                    <a:pt x="2" y="300"/>
                    <a:pt x="2" y="280"/>
                  </a:cubicBezTo>
                  <a:cubicBezTo>
                    <a:pt x="2" y="273"/>
                    <a:pt x="3" y="265"/>
                    <a:pt x="2" y="258"/>
                  </a:cubicBezTo>
                  <a:cubicBezTo>
                    <a:pt x="0" y="238"/>
                    <a:pt x="6" y="227"/>
                    <a:pt x="28" y="230"/>
                  </a:cubicBezTo>
                  <a:cubicBezTo>
                    <a:pt x="34" y="231"/>
                    <a:pt x="42" y="231"/>
                    <a:pt x="43" y="223"/>
                  </a:cubicBezTo>
                  <a:cubicBezTo>
                    <a:pt x="45" y="214"/>
                    <a:pt x="36" y="213"/>
                    <a:pt x="30" y="212"/>
                  </a:cubicBezTo>
                  <a:cubicBezTo>
                    <a:pt x="11" y="206"/>
                    <a:pt x="8" y="196"/>
                    <a:pt x="18" y="179"/>
                  </a:cubicBezTo>
                  <a:cubicBezTo>
                    <a:pt x="21" y="174"/>
                    <a:pt x="23" y="167"/>
                    <a:pt x="25" y="161"/>
                  </a:cubicBezTo>
                  <a:cubicBezTo>
                    <a:pt x="37" y="131"/>
                    <a:pt x="37" y="131"/>
                    <a:pt x="66" y="141"/>
                  </a:cubicBezTo>
                  <a:cubicBezTo>
                    <a:pt x="70" y="142"/>
                    <a:pt x="74" y="145"/>
                    <a:pt x="77" y="141"/>
                  </a:cubicBezTo>
                  <a:cubicBezTo>
                    <a:pt x="82" y="136"/>
                    <a:pt x="77" y="133"/>
                    <a:pt x="75" y="129"/>
                  </a:cubicBezTo>
                  <a:cubicBezTo>
                    <a:pt x="57" y="105"/>
                    <a:pt x="57" y="105"/>
                    <a:pt x="78" y="83"/>
                  </a:cubicBezTo>
                  <a:cubicBezTo>
                    <a:pt x="82" y="79"/>
                    <a:pt x="87" y="75"/>
                    <a:pt x="90" y="71"/>
                  </a:cubicBezTo>
                  <a:cubicBezTo>
                    <a:pt x="103" y="55"/>
                    <a:pt x="114" y="52"/>
                    <a:pt x="127" y="70"/>
                  </a:cubicBezTo>
                  <a:cubicBezTo>
                    <a:pt x="130" y="74"/>
                    <a:pt x="134" y="79"/>
                    <a:pt x="140" y="76"/>
                  </a:cubicBezTo>
                  <a:cubicBezTo>
                    <a:pt x="147" y="72"/>
                    <a:pt x="145" y="65"/>
                    <a:pt x="142" y="60"/>
                  </a:cubicBezTo>
                  <a:cubicBezTo>
                    <a:pt x="130" y="39"/>
                    <a:pt x="139" y="30"/>
                    <a:pt x="159" y="26"/>
                  </a:cubicBezTo>
                  <a:cubicBezTo>
                    <a:pt x="164" y="25"/>
                    <a:pt x="168" y="22"/>
                    <a:pt x="172" y="20"/>
                  </a:cubicBezTo>
                  <a:cubicBezTo>
                    <a:pt x="200" y="8"/>
                    <a:pt x="200" y="8"/>
                    <a:pt x="216" y="34"/>
                  </a:cubicBezTo>
                  <a:cubicBezTo>
                    <a:pt x="218" y="37"/>
                    <a:pt x="220" y="41"/>
                    <a:pt x="225" y="40"/>
                  </a:cubicBezTo>
                  <a:cubicBezTo>
                    <a:pt x="229" y="39"/>
                    <a:pt x="230" y="34"/>
                    <a:pt x="230" y="30"/>
                  </a:cubicBezTo>
                  <a:cubicBezTo>
                    <a:pt x="230" y="26"/>
                    <a:pt x="230" y="21"/>
                    <a:pt x="230" y="16"/>
                  </a:cubicBezTo>
                  <a:cubicBezTo>
                    <a:pt x="230" y="5"/>
                    <a:pt x="235" y="1"/>
                    <a:pt x="246" y="2"/>
                  </a:cubicBezTo>
                  <a:cubicBezTo>
                    <a:pt x="260" y="2"/>
                    <a:pt x="274" y="3"/>
                    <a:pt x="288" y="2"/>
                  </a:cubicBezTo>
                  <a:cubicBezTo>
                    <a:pt x="304" y="0"/>
                    <a:pt x="312" y="5"/>
                    <a:pt x="310" y="22"/>
                  </a:cubicBezTo>
                  <a:cubicBezTo>
                    <a:pt x="310" y="29"/>
                    <a:pt x="307" y="39"/>
                    <a:pt x="317" y="40"/>
                  </a:cubicBezTo>
                  <a:cubicBezTo>
                    <a:pt x="325" y="42"/>
                    <a:pt x="326" y="32"/>
                    <a:pt x="329" y="26"/>
                  </a:cubicBezTo>
                  <a:cubicBezTo>
                    <a:pt x="335" y="11"/>
                    <a:pt x="344" y="8"/>
                    <a:pt x="358" y="16"/>
                  </a:cubicBezTo>
                  <a:cubicBezTo>
                    <a:pt x="364" y="19"/>
                    <a:pt x="371" y="23"/>
                    <a:pt x="378" y="24"/>
                  </a:cubicBezTo>
                  <a:cubicBezTo>
                    <a:pt x="401" y="30"/>
                    <a:pt x="414" y="40"/>
                    <a:pt x="398" y="65"/>
                  </a:cubicBezTo>
                  <a:cubicBezTo>
                    <a:pt x="396" y="68"/>
                    <a:pt x="395" y="73"/>
                    <a:pt x="399" y="76"/>
                  </a:cubicBezTo>
                  <a:cubicBezTo>
                    <a:pt x="404" y="79"/>
                    <a:pt x="407" y="75"/>
                    <a:pt x="410" y="73"/>
                  </a:cubicBezTo>
                  <a:cubicBezTo>
                    <a:pt x="413" y="70"/>
                    <a:pt x="417" y="66"/>
                    <a:pt x="420" y="63"/>
                  </a:cubicBezTo>
                  <a:cubicBezTo>
                    <a:pt x="427" y="54"/>
                    <a:pt x="434" y="53"/>
                    <a:pt x="442" y="63"/>
                  </a:cubicBezTo>
                  <a:cubicBezTo>
                    <a:pt x="450" y="73"/>
                    <a:pt x="461" y="82"/>
                    <a:pt x="471" y="91"/>
                  </a:cubicBezTo>
                  <a:cubicBezTo>
                    <a:pt x="483" y="102"/>
                    <a:pt x="486" y="112"/>
                    <a:pt x="471" y="123"/>
                  </a:cubicBezTo>
                  <a:cubicBezTo>
                    <a:pt x="466" y="127"/>
                    <a:pt x="457" y="132"/>
                    <a:pt x="463" y="141"/>
                  </a:cubicBezTo>
                  <a:cubicBezTo>
                    <a:pt x="469" y="150"/>
                    <a:pt x="476" y="143"/>
                    <a:pt x="482" y="140"/>
                  </a:cubicBezTo>
                  <a:cubicBezTo>
                    <a:pt x="498" y="131"/>
                    <a:pt x="506" y="136"/>
                    <a:pt x="511" y="152"/>
                  </a:cubicBezTo>
                  <a:cubicBezTo>
                    <a:pt x="516" y="167"/>
                    <a:pt x="523" y="182"/>
                    <a:pt x="529" y="196"/>
                  </a:cubicBezTo>
                  <a:close/>
                  <a:moveTo>
                    <a:pt x="289" y="104"/>
                  </a:moveTo>
                  <a:cubicBezTo>
                    <a:pt x="202" y="104"/>
                    <a:pt x="144" y="139"/>
                    <a:pt x="117" y="205"/>
                  </a:cubicBezTo>
                  <a:cubicBezTo>
                    <a:pt x="92" y="267"/>
                    <a:pt x="101" y="327"/>
                    <a:pt x="146" y="378"/>
                  </a:cubicBezTo>
                  <a:cubicBezTo>
                    <a:pt x="152" y="385"/>
                    <a:pt x="157" y="404"/>
                    <a:pt x="175" y="392"/>
                  </a:cubicBezTo>
                  <a:cubicBezTo>
                    <a:pt x="177" y="390"/>
                    <a:pt x="178" y="393"/>
                    <a:pt x="178" y="395"/>
                  </a:cubicBezTo>
                  <a:cubicBezTo>
                    <a:pt x="180" y="419"/>
                    <a:pt x="201" y="419"/>
                    <a:pt x="218" y="425"/>
                  </a:cubicBezTo>
                  <a:cubicBezTo>
                    <a:pt x="283" y="447"/>
                    <a:pt x="342" y="433"/>
                    <a:pt x="390" y="383"/>
                  </a:cubicBezTo>
                  <a:cubicBezTo>
                    <a:pt x="438" y="332"/>
                    <a:pt x="451" y="270"/>
                    <a:pt x="422" y="204"/>
                  </a:cubicBezTo>
                  <a:cubicBezTo>
                    <a:pt x="394" y="139"/>
                    <a:pt x="341" y="106"/>
                    <a:pt x="289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5" name="Freeform 75">
              <a:extLst>
                <a:ext uri="{FF2B5EF4-FFF2-40B4-BE49-F238E27FC236}">
                  <a16:creationId xmlns:a16="http://schemas.microsoft.com/office/drawing/2014/main" id="{93A06DA8-31C4-48D1-A7AB-50C654F5A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0" y="-3986213"/>
              <a:ext cx="338138" cy="212725"/>
            </a:xfrm>
            <a:custGeom>
              <a:avLst/>
              <a:gdLst>
                <a:gd name="T0" fmla="*/ 65 w 90"/>
                <a:gd name="T1" fmla="*/ 4 h 56"/>
                <a:gd name="T2" fmla="*/ 86 w 90"/>
                <a:gd name="T3" fmla="*/ 8 h 56"/>
                <a:gd name="T4" fmla="*/ 74 w 90"/>
                <a:gd name="T5" fmla="*/ 29 h 56"/>
                <a:gd name="T6" fmla="*/ 16 w 90"/>
                <a:gd name="T7" fmla="*/ 54 h 56"/>
                <a:gd name="T8" fmla="*/ 8 w 90"/>
                <a:gd name="T9" fmla="*/ 40 h 56"/>
                <a:gd name="T10" fmla="*/ 65 w 90"/>
                <a:gd name="T1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6">
                  <a:moveTo>
                    <a:pt x="65" y="4"/>
                  </a:moveTo>
                  <a:cubicBezTo>
                    <a:pt x="71" y="6"/>
                    <a:pt x="83" y="0"/>
                    <a:pt x="86" y="8"/>
                  </a:cubicBezTo>
                  <a:cubicBezTo>
                    <a:pt x="90" y="16"/>
                    <a:pt x="78" y="22"/>
                    <a:pt x="74" y="29"/>
                  </a:cubicBezTo>
                  <a:cubicBezTo>
                    <a:pt x="61" y="51"/>
                    <a:pt x="40" y="56"/>
                    <a:pt x="16" y="54"/>
                  </a:cubicBezTo>
                  <a:cubicBezTo>
                    <a:pt x="6" y="53"/>
                    <a:pt x="0" y="51"/>
                    <a:pt x="8" y="40"/>
                  </a:cubicBezTo>
                  <a:cubicBezTo>
                    <a:pt x="30" y="10"/>
                    <a:pt x="38" y="4"/>
                    <a:pt x="6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6" name="Freeform 76">
              <a:extLst>
                <a:ext uri="{FF2B5EF4-FFF2-40B4-BE49-F238E27FC236}">
                  <a16:creationId xmlns:a16="http://schemas.microsoft.com/office/drawing/2014/main" id="{ACA4E429-BDF5-445C-82F3-6F879660E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-2073275"/>
              <a:ext cx="184150" cy="363538"/>
            </a:xfrm>
            <a:custGeom>
              <a:avLst/>
              <a:gdLst>
                <a:gd name="T0" fmla="*/ 0 w 49"/>
                <a:gd name="T1" fmla="*/ 44 h 96"/>
                <a:gd name="T2" fmla="*/ 18 w 49"/>
                <a:gd name="T3" fmla="*/ 4 h 96"/>
                <a:gd name="T4" fmla="*/ 38 w 49"/>
                <a:gd name="T5" fmla="*/ 30 h 96"/>
                <a:gd name="T6" fmla="*/ 27 w 49"/>
                <a:gd name="T7" fmla="*/ 93 h 96"/>
                <a:gd name="T8" fmla="*/ 20 w 49"/>
                <a:gd name="T9" fmla="*/ 92 h 96"/>
                <a:gd name="T10" fmla="*/ 0 w 49"/>
                <a:gd name="T11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6">
                  <a:moveTo>
                    <a:pt x="0" y="44"/>
                  </a:moveTo>
                  <a:cubicBezTo>
                    <a:pt x="5" y="28"/>
                    <a:pt x="6" y="9"/>
                    <a:pt x="18" y="4"/>
                  </a:cubicBezTo>
                  <a:cubicBezTo>
                    <a:pt x="27" y="0"/>
                    <a:pt x="32" y="20"/>
                    <a:pt x="38" y="30"/>
                  </a:cubicBezTo>
                  <a:cubicBezTo>
                    <a:pt x="49" y="48"/>
                    <a:pt x="43" y="80"/>
                    <a:pt x="27" y="93"/>
                  </a:cubicBezTo>
                  <a:cubicBezTo>
                    <a:pt x="24" y="95"/>
                    <a:pt x="21" y="96"/>
                    <a:pt x="20" y="92"/>
                  </a:cubicBezTo>
                  <a:cubicBezTo>
                    <a:pt x="13" y="76"/>
                    <a:pt x="6" y="59"/>
                    <a:pt x="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3CF59703-689C-4D3E-8E58-C1D7004D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-1498600"/>
              <a:ext cx="334963" cy="219075"/>
            </a:xfrm>
            <a:custGeom>
              <a:avLst/>
              <a:gdLst>
                <a:gd name="T0" fmla="*/ 62 w 89"/>
                <a:gd name="T1" fmla="*/ 5 h 58"/>
                <a:gd name="T2" fmla="*/ 85 w 89"/>
                <a:gd name="T3" fmla="*/ 9 h 58"/>
                <a:gd name="T4" fmla="*/ 73 w 89"/>
                <a:gd name="T5" fmla="*/ 30 h 58"/>
                <a:gd name="T6" fmla="*/ 13 w 89"/>
                <a:gd name="T7" fmla="*/ 54 h 58"/>
                <a:gd name="T8" fmla="*/ 6 w 89"/>
                <a:gd name="T9" fmla="*/ 43 h 58"/>
                <a:gd name="T10" fmla="*/ 62 w 89"/>
                <a:gd name="T11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8">
                  <a:moveTo>
                    <a:pt x="62" y="5"/>
                  </a:moveTo>
                  <a:cubicBezTo>
                    <a:pt x="70" y="7"/>
                    <a:pt x="82" y="1"/>
                    <a:pt x="85" y="9"/>
                  </a:cubicBezTo>
                  <a:cubicBezTo>
                    <a:pt x="89" y="17"/>
                    <a:pt x="77" y="22"/>
                    <a:pt x="73" y="30"/>
                  </a:cubicBezTo>
                  <a:cubicBezTo>
                    <a:pt x="59" y="53"/>
                    <a:pt x="38" y="58"/>
                    <a:pt x="13" y="54"/>
                  </a:cubicBezTo>
                  <a:cubicBezTo>
                    <a:pt x="6" y="53"/>
                    <a:pt x="0" y="50"/>
                    <a:pt x="6" y="43"/>
                  </a:cubicBezTo>
                  <a:cubicBezTo>
                    <a:pt x="21" y="26"/>
                    <a:pt x="31" y="0"/>
                    <a:pt x="62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437BFD10-043A-4124-B994-09FC185ED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-3992563"/>
              <a:ext cx="327025" cy="227013"/>
            </a:xfrm>
            <a:custGeom>
              <a:avLst/>
              <a:gdLst>
                <a:gd name="T0" fmla="*/ 28 w 87"/>
                <a:gd name="T1" fmla="*/ 55 h 60"/>
                <a:gd name="T2" fmla="*/ 16 w 87"/>
                <a:gd name="T3" fmla="*/ 55 h 60"/>
                <a:gd name="T4" fmla="*/ 2 w 87"/>
                <a:gd name="T5" fmla="*/ 50 h 60"/>
                <a:gd name="T6" fmla="*/ 7 w 87"/>
                <a:gd name="T7" fmla="*/ 38 h 60"/>
                <a:gd name="T8" fmla="*/ 72 w 87"/>
                <a:gd name="T9" fmla="*/ 6 h 60"/>
                <a:gd name="T10" fmla="*/ 78 w 87"/>
                <a:gd name="T11" fmla="*/ 21 h 60"/>
                <a:gd name="T12" fmla="*/ 28 w 87"/>
                <a:gd name="T1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28" y="55"/>
                  </a:moveTo>
                  <a:cubicBezTo>
                    <a:pt x="22" y="55"/>
                    <a:pt x="19" y="55"/>
                    <a:pt x="16" y="55"/>
                  </a:cubicBezTo>
                  <a:cubicBezTo>
                    <a:pt x="11" y="55"/>
                    <a:pt x="4" y="56"/>
                    <a:pt x="2" y="50"/>
                  </a:cubicBezTo>
                  <a:cubicBezTo>
                    <a:pt x="0" y="45"/>
                    <a:pt x="5" y="42"/>
                    <a:pt x="7" y="38"/>
                  </a:cubicBezTo>
                  <a:cubicBezTo>
                    <a:pt x="23" y="17"/>
                    <a:pt x="41" y="0"/>
                    <a:pt x="72" y="6"/>
                  </a:cubicBezTo>
                  <a:cubicBezTo>
                    <a:pt x="82" y="8"/>
                    <a:pt x="87" y="11"/>
                    <a:pt x="78" y="21"/>
                  </a:cubicBezTo>
                  <a:cubicBezTo>
                    <a:pt x="64" y="37"/>
                    <a:pt x="54" y="60"/>
                    <a:pt x="28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9BDEAC80-8FB0-4D16-B627-13BD87227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-1493838"/>
              <a:ext cx="331788" cy="203200"/>
            </a:xfrm>
            <a:custGeom>
              <a:avLst/>
              <a:gdLst>
                <a:gd name="T0" fmla="*/ 21 w 88"/>
                <a:gd name="T1" fmla="*/ 54 h 54"/>
                <a:gd name="T2" fmla="*/ 9 w 88"/>
                <a:gd name="T3" fmla="*/ 53 h 54"/>
                <a:gd name="T4" fmla="*/ 4 w 88"/>
                <a:gd name="T5" fmla="*/ 42 h 54"/>
                <a:gd name="T6" fmla="*/ 76 w 88"/>
                <a:gd name="T7" fmla="*/ 5 h 54"/>
                <a:gd name="T8" fmla="*/ 84 w 88"/>
                <a:gd name="T9" fmla="*/ 14 h 54"/>
                <a:gd name="T10" fmla="*/ 21 w 8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54">
                  <a:moveTo>
                    <a:pt x="21" y="54"/>
                  </a:moveTo>
                  <a:cubicBezTo>
                    <a:pt x="20" y="54"/>
                    <a:pt x="14" y="54"/>
                    <a:pt x="9" y="53"/>
                  </a:cubicBezTo>
                  <a:cubicBezTo>
                    <a:pt x="2" y="52"/>
                    <a:pt x="0" y="49"/>
                    <a:pt x="4" y="42"/>
                  </a:cubicBezTo>
                  <a:cubicBezTo>
                    <a:pt x="18" y="14"/>
                    <a:pt x="46" y="0"/>
                    <a:pt x="76" y="5"/>
                  </a:cubicBezTo>
                  <a:cubicBezTo>
                    <a:pt x="81" y="5"/>
                    <a:pt x="88" y="5"/>
                    <a:pt x="84" y="14"/>
                  </a:cubicBezTo>
                  <a:cubicBezTo>
                    <a:pt x="76" y="33"/>
                    <a:pt x="45" y="54"/>
                    <a:pt x="21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D2E48770-5973-4DA8-9398-6308D040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238" y="-3992563"/>
              <a:ext cx="320675" cy="233363"/>
            </a:xfrm>
            <a:custGeom>
              <a:avLst/>
              <a:gdLst>
                <a:gd name="T0" fmla="*/ 57 w 85"/>
                <a:gd name="T1" fmla="*/ 7 h 62"/>
                <a:gd name="T2" fmla="*/ 74 w 85"/>
                <a:gd name="T3" fmla="*/ 7 h 62"/>
                <a:gd name="T4" fmla="*/ 80 w 85"/>
                <a:gd name="T5" fmla="*/ 19 h 62"/>
                <a:gd name="T6" fmla="*/ 13 w 85"/>
                <a:gd name="T7" fmla="*/ 55 h 62"/>
                <a:gd name="T8" fmla="*/ 1 w 85"/>
                <a:gd name="T9" fmla="*/ 50 h 62"/>
                <a:gd name="T10" fmla="*/ 6 w 85"/>
                <a:gd name="T11" fmla="*/ 40 h 62"/>
                <a:gd name="T12" fmla="*/ 57 w 85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2">
                  <a:moveTo>
                    <a:pt x="57" y="7"/>
                  </a:moveTo>
                  <a:cubicBezTo>
                    <a:pt x="65" y="7"/>
                    <a:pt x="69" y="6"/>
                    <a:pt x="74" y="7"/>
                  </a:cubicBezTo>
                  <a:cubicBezTo>
                    <a:pt x="84" y="7"/>
                    <a:pt x="85" y="12"/>
                    <a:pt x="80" y="19"/>
                  </a:cubicBezTo>
                  <a:cubicBezTo>
                    <a:pt x="63" y="41"/>
                    <a:pt x="45" y="62"/>
                    <a:pt x="13" y="55"/>
                  </a:cubicBezTo>
                  <a:cubicBezTo>
                    <a:pt x="9" y="54"/>
                    <a:pt x="3" y="55"/>
                    <a:pt x="1" y="50"/>
                  </a:cubicBezTo>
                  <a:cubicBezTo>
                    <a:pt x="0" y="46"/>
                    <a:pt x="3" y="43"/>
                    <a:pt x="6" y="40"/>
                  </a:cubicBezTo>
                  <a:cubicBezTo>
                    <a:pt x="21" y="25"/>
                    <a:pt x="31" y="0"/>
                    <a:pt x="5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1" name="Freeform 81">
              <a:extLst>
                <a:ext uri="{FF2B5EF4-FFF2-40B4-BE49-F238E27FC236}">
                  <a16:creationId xmlns:a16="http://schemas.microsoft.com/office/drawing/2014/main" id="{4830B480-0337-475B-859D-D259B4338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-1501775"/>
              <a:ext cx="327025" cy="211138"/>
            </a:xfrm>
            <a:custGeom>
              <a:avLst/>
              <a:gdLst>
                <a:gd name="T0" fmla="*/ 25 w 87"/>
                <a:gd name="T1" fmla="*/ 55 h 56"/>
                <a:gd name="T2" fmla="*/ 11 w 87"/>
                <a:gd name="T3" fmla="*/ 55 h 56"/>
                <a:gd name="T4" fmla="*/ 5 w 87"/>
                <a:gd name="T5" fmla="*/ 42 h 56"/>
                <a:gd name="T6" fmla="*/ 78 w 87"/>
                <a:gd name="T7" fmla="*/ 7 h 56"/>
                <a:gd name="T8" fmla="*/ 84 w 87"/>
                <a:gd name="T9" fmla="*/ 15 h 56"/>
                <a:gd name="T10" fmla="*/ 25 w 87"/>
                <a:gd name="T1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6">
                  <a:moveTo>
                    <a:pt x="25" y="55"/>
                  </a:moveTo>
                  <a:cubicBezTo>
                    <a:pt x="20" y="55"/>
                    <a:pt x="16" y="56"/>
                    <a:pt x="11" y="55"/>
                  </a:cubicBezTo>
                  <a:cubicBezTo>
                    <a:pt x="2" y="55"/>
                    <a:pt x="0" y="51"/>
                    <a:pt x="5" y="42"/>
                  </a:cubicBezTo>
                  <a:cubicBezTo>
                    <a:pt x="19" y="16"/>
                    <a:pt x="50" y="0"/>
                    <a:pt x="78" y="7"/>
                  </a:cubicBezTo>
                  <a:cubicBezTo>
                    <a:pt x="83" y="8"/>
                    <a:pt x="87" y="8"/>
                    <a:pt x="84" y="15"/>
                  </a:cubicBezTo>
                  <a:cubicBezTo>
                    <a:pt x="75" y="35"/>
                    <a:pt x="46" y="56"/>
                    <a:pt x="25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9536002B-9193-4FDC-9A09-2B3CE9990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213" y="-1501775"/>
              <a:ext cx="323850" cy="211138"/>
            </a:xfrm>
            <a:custGeom>
              <a:avLst/>
              <a:gdLst>
                <a:gd name="T0" fmla="*/ 25 w 86"/>
                <a:gd name="T1" fmla="*/ 55 h 56"/>
                <a:gd name="T2" fmla="*/ 9 w 86"/>
                <a:gd name="T3" fmla="*/ 55 h 56"/>
                <a:gd name="T4" fmla="*/ 4 w 86"/>
                <a:gd name="T5" fmla="*/ 44 h 56"/>
                <a:gd name="T6" fmla="*/ 77 w 86"/>
                <a:gd name="T7" fmla="*/ 7 h 56"/>
                <a:gd name="T8" fmla="*/ 83 w 86"/>
                <a:gd name="T9" fmla="*/ 15 h 56"/>
                <a:gd name="T10" fmla="*/ 25 w 86"/>
                <a:gd name="T1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6">
                  <a:moveTo>
                    <a:pt x="25" y="55"/>
                  </a:moveTo>
                  <a:cubicBezTo>
                    <a:pt x="19" y="55"/>
                    <a:pt x="14" y="56"/>
                    <a:pt x="9" y="55"/>
                  </a:cubicBezTo>
                  <a:cubicBezTo>
                    <a:pt x="2" y="54"/>
                    <a:pt x="0" y="51"/>
                    <a:pt x="4" y="44"/>
                  </a:cubicBezTo>
                  <a:cubicBezTo>
                    <a:pt x="17" y="17"/>
                    <a:pt x="49" y="0"/>
                    <a:pt x="77" y="7"/>
                  </a:cubicBezTo>
                  <a:cubicBezTo>
                    <a:pt x="83" y="8"/>
                    <a:pt x="86" y="8"/>
                    <a:pt x="83" y="15"/>
                  </a:cubicBezTo>
                  <a:cubicBezTo>
                    <a:pt x="75" y="35"/>
                    <a:pt x="45" y="56"/>
                    <a:pt x="25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3" name="Freeform 83">
              <a:extLst>
                <a:ext uri="{FF2B5EF4-FFF2-40B4-BE49-F238E27FC236}">
                  <a16:creationId xmlns:a16="http://schemas.microsoft.com/office/drawing/2014/main" id="{C9656AE3-6D8E-4B9C-95F8-F6C821B8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-3989388"/>
              <a:ext cx="325438" cy="223838"/>
            </a:xfrm>
            <a:custGeom>
              <a:avLst/>
              <a:gdLst>
                <a:gd name="T0" fmla="*/ 30 w 86"/>
                <a:gd name="T1" fmla="*/ 54 h 59"/>
                <a:gd name="T2" fmla="*/ 7 w 86"/>
                <a:gd name="T3" fmla="*/ 53 h 59"/>
                <a:gd name="T4" fmla="*/ 2 w 86"/>
                <a:gd name="T5" fmla="*/ 43 h 59"/>
                <a:gd name="T6" fmla="*/ 74 w 86"/>
                <a:gd name="T7" fmla="*/ 6 h 59"/>
                <a:gd name="T8" fmla="*/ 80 w 86"/>
                <a:gd name="T9" fmla="*/ 16 h 59"/>
                <a:gd name="T10" fmla="*/ 30 w 86"/>
                <a:gd name="T11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9">
                  <a:moveTo>
                    <a:pt x="30" y="54"/>
                  </a:moveTo>
                  <a:cubicBezTo>
                    <a:pt x="19" y="54"/>
                    <a:pt x="13" y="54"/>
                    <a:pt x="7" y="53"/>
                  </a:cubicBezTo>
                  <a:cubicBezTo>
                    <a:pt x="1" y="53"/>
                    <a:pt x="0" y="49"/>
                    <a:pt x="2" y="43"/>
                  </a:cubicBezTo>
                  <a:cubicBezTo>
                    <a:pt x="13" y="18"/>
                    <a:pt x="47" y="0"/>
                    <a:pt x="74" y="6"/>
                  </a:cubicBezTo>
                  <a:cubicBezTo>
                    <a:pt x="80" y="7"/>
                    <a:pt x="86" y="9"/>
                    <a:pt x="80" y="16"/>
                  </a:cubicBezTo>
                  <a:cubicBezTo>
                    <a:pt x="65" y="33"/>
                    <a:pt x="56" y="59"/>
                    <a:pt x="3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id="{6C3D551E-93B9-4D99-94CC-6952DA27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75" y="-3036888"/>
              <a:ext cx="215900" cy="322263"/>
            </a:xfrm>
            <a:custGeom>
              <a:avLst/>
              <a:gdLst>
                <a:gd name="T0" fmla="*/ 53 w 57"/>
                <a:gd name="T1" fmla="*/ 59 h 85"/>
                <a:gd name="T2" fmla="*/ 50 w 57"/>
                <a:gd name="T3" fmla="*/ 81 h 85"/>
                <a:gd name="T4" fmla="*/ 29 w 57"/>
                <a:gd name="T5" fmla="*/ 68 h 85"/>
                <a:gd name="T6" fmla="*/ 3 w 57"/>
                <a:gd name="T7" fmla="*/ 11 h 85"/>
                <a:gd name="T8" fmla="*/ 14 w 57"/>
                <a:gd name="T9" fmla="*/ 3 h 85"/>
                <a:gd name="T10" fmla="*/ 53 w 57"/>
                <a:gd name="T11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85">
                  <a:moveTo>
                    <a:pt x="53" y="59"/>
                  </a:moveTo>
                  <a:cubicBezTo>
                    <a:pt x="52" y="66"/>
                    <a:pt x="57" y="77"/>
                    <a:pt x="50" y="81"/>
                  </a:cubicBezTo>
                  <a:cubicBezTo>
                    <a:pt x="41" y="85"/>
                    <a:pt x="36" y="73"/>
                    <a:pt x="29" y="68"/>
                  </a:cubicBezTo>
                  <a:cubicBezTo>
                    <a:pt x="8" y="55"/>
                    <a:pt x="0" y="36"/>
                    <a:pt x="3" y="11"/>
                  </a:cubicBezTo>
                  <a:cubicBezTo>
                    <a:pt x="4" y="4"/>
                    <a:pt x="6" y="0"/>
                    <a:pt x="14" y="3"/>
                  </a:cubicBezTo>
                  <a:cubicBezTo>
                    <a:pt x="37" y="11"/>
                    <a:pt x="53" y="34"/>
                    <a:pt x="53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9DB3445E-BCB1-4714-A8DD-445AE1E7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-1509713"/>
              <a:ext cx="334963" cy="230188"/>
            </a:xfrm>
            <a:custGeom>
              <a:avLst/>
              <a:gdLst>
                <a:gd name="T0" fmla="*/ 57 w 89"/>
                <a:gd name="T1" fmla="*/ 9 h 61"/>
                <a:gd name="T2" fmla="*/ 66 w 89"/>
                <a:gd name="T3" fmla="*/ 9 h 61"/>
                <a:gd name="T4" fmla="*/ 85 w 89"/>
                <a:gd name="T5" fmla="*/ 12 h 61"/>
                <a:gd name="T6" fmla="*/ 75 w 89"/>
                <a:gd name="T7" fmla="*/ 29 h 61"/>
                <a:gd name="T8" fmla="*/ 15 w 89"/>
                <a:gd name="T9" fmla="*/ 57 h 61"/>
                <a:gd name="T10" fmla="*/ 3 w 89"/>
                <a:gd name="T11" fmla="*/ 52 h 61"/>
                <a:gd name="T12" fmla="*/ 8 w 89"/>
                <a:gd name="T13" fmla="*/ 41 h 61"/>
                <a:gd name="T14" fmla="*/ 57 w 89"/>
                <a:gd name="T1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61">
                  <a:moveTo>
                    <a:pt x="57" y="9"/>
                  </a:moveTo>
                  <a:cubicBezTo>
                    <a:pt x="62" y="9"/>
                    <a:pt x="64" y="9"/>
                    <a:pt x="66" y="9"/>
                  </a:cubicBezTo>
                  <a:cubicBezTo>
                    <a:pt x="73" y="9"/>
                    <a:pt x="82" y="6"/>
                    <a:pt x="85" y="12"/>
                  </a:cubicBezTo>
                  <a:cubicBezTo>
                    <a:pt x="89" y="20"/>
                    <a:pt x="78" y="23"/>
                    <a:pt x="75" y="29"/>
                  </a:cubicBezTo>
                  <a:cubicBezTo>
                    <a:pt x="61" y="51"/>
                    <a:pt x="41" y="61"/>
                    <a:pt x="15" y="57"/>
                  </a:cubicBezTo>
                  <a:cubicBezTo>
                    <a:pt x="10" y="57"/>
                    <a:pt x="5" y="57"/>
                    <a:pt x="3" y="52"/>
                  </a:cubicBezTo>
                  <a:cubicBezTo>
                    <a:pt x="0" y="47"/>
                    <a:pt x="5" y="43"/>
                    <a:pt x="8" y="41"/>
                  </a:cubicBezTo>
                  <a:cubicBezTo>
                    <a:pt x="24" y="28"/>
                    <a:pt x="31" y="0"/>
                    <a:pt x="5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id="{656289BA-31D1-4382-AD7C-8D04D540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-1493838"/>
              <a:ext cx="319088" cy="203200"/>
            </a:xfrm>
            <a:custGeom>
              <a:avLst/>
              <a:gdLst>
                <a:gd name="T0" fmla="*/ 25 w 85"/>
                <a:gd name="T1" fmla="*/ 54 h 54"/>
                <a:gd name="T2" fmla="*/ 9 w 85"/>
                <a:gd name="T3" fmla="*/ 52 h 54"/>
                <a:gd name="T4" fmla="*/ 4 w 85"/>
                <a:gd name="T5" fmla="*/ 40 h 54"/>
                <a:gd name="T6" fmla="*/ 74 w 85"/>
                <a:gd name="T7" fmla="*/ 4 h 54"/>
                <a:gd name="T8" fmla="*/ 84 w 85"/>
                <a:gd name="T9" fmla="*/ 9 h 54"/>
                <a:gd name="T10" fmla="*/ 80 w 85"/>
                <a:gd name="T11" fmla="*/ 17 h 54"/>
                <a:gd name="T12" fmla="*/ 57 w 85"/>
                <a:gd name="T13" fmla="*/ 42 h 54"/>
                <a:gd name="T14" fmla="*/ 25 w 85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4">
                  <a:moveTo>
                    <a:pt x="25" y="54"/>
                  </a:moveTo>
                  <a:cubicBezTo>
                    <a:pt x="20" y="53"/>
                    <a:pt x="15" y="53"/>
                    <a:pt x="9" y="52"/>
                  </a:cubicBezTo>
                  <a:cubicBezTo>
                    <a:pt x="1" y="51"/>
                    <a:pt x="0" y="47"/>
                    <a:pt x="4" y="40"/>
                  </a:cubicBezTo>
                  <a:cubicBezTo>
                    <a:pt x="18" y="14"/>
                    <a:pt x="45" y="0"/>
                    <a:pt x="74" y="4"/>
                  </a:cubicBezTo>
                  <a:cubicBezTo>
                    <a:pt x="78" y="5"/>
                    <a:pt x="83" y="4"/>
                    <a:pt x="84" y="9"/>
                  </a:cubicBezTo>
                  <a:cubicBezTo>
                    <a:pt x="85" y="13"/>
                    <a:pt x="82" y="15"/>
                    <a:pt x="80" y="17"/>
                  </a:cubicBezTo>
                  <a:cubicBezTo>
                    <a:pt x="72" y="25"/>
                    <a:pt x="64" y="33"/>
                    <a:pt x="57" y="42"/>
                  </a:cubicBezTo>
                  <a:cubicBezTo>
                    <a:pt x="49" y="54"/>
                    <a:pt x="37" y="54"/>
                    <a:pt x="25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DDF699F7-E87F-46B5-8A68-98F2199D4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-3981451"/>
              <a:ext cx="330200" cy="219075"/>
            </a:xfrm>
            <a:custGeom>
              <a:avLst/>
              <a:gdLst>
                <a:gd name="T0" fmla="*/ 24 w 88"/>
                <a:gd name="T1" fmla="*/ 52 h 58"/>
                <a:gd name="T2" fmla="*/ 4 w 88"/>
                <a:gd name="T3" fmla="*/ 49 h 58"/>
                <a:gd name="T4" fmla="*/ 13 w 88"/>
                <a:gd name="T5" fmla="*/ 29 h 58"/>
                <a:gd name="T6" fmla="*/ 73 w 88"/>
                <a:gd name="T7" fmla="*/ 3 h 58"/>
                <a:gd name="T8" fmla="*/ 81 w 88"/>
                <a:gd name="T9" fmla="*/ 13 h 58"/>
                <a:gd name="T10" fmla="*/ 24 w 88"/>
                <a:gd name="T11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58">
                  <a:moveTo>
                    <a:pt x="24" y="52"/>
                  </a:moveTo>
                  <a:cubicBezTo>
                    <a:pt x="17" y="51"/>
                    <a:pt x="7" y="55"/>
                    <a:pt x="4" y="49"/>
                  </a:cubicBezTo>
                  <a:cubicBezTo>
                    <a:pt x="0" y="41"/>
                    <a:pt x="9" y="35"/>
                    <a:pt x="13" y="29"/>
                  </a:cubicBezTo>
                  <a:cubicBezTo>
                    <a:pt x="27" y="6"/>
                    <a:pt x="48" y="0"/>
                    <a:pt x="73" y="3"/>
                  </a:cubicBezTo>
                  <a:cubicBezTo>
                    <a:pt x="78" y="4"/>
                    <a:pt x="88" y="5"/>
                    <a:pt x="81" y="13"/>
                  </a:cubicBezTo>
                  <a:cubicBezTo>
                    <a:pt x="65" y="30"/>
                    <a:pt x="56" y="58"/>
                    <a:pt x="2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A0FD1A49-0B35-4840-9B8B-2CDFE785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550" y="-3986213"/>
              <a:ext cx="323850" cy="201613"/>
            </a:xfrm>
            <a:custGeom>
              <a:avLst/>
              <a:gdLst>
                <a:gd name="T0" fmla="*/ 23 w 86"/>
                <a:gd name="T1" fmla="*/ 53 h 53"/>
                <a:gd name="T2" fmla="*/ 7 w 86"/>
                <a:gd name="T3" fmla="*/ 53 h 53"/>
                <a:gd name="T4" fmla="*/ 3 w 86"/>
                <a:gd name="T5" fmla="*/ 43 h 53"/>
                <a:gd name="T6" fmla="*/ 75 w 86"/>
                <a:gd name="T7" fmla="*/ 4 h 53"/>
                <a:gd name="T8" fmla="*/ 83 w 86"/>
                <a:gd name="T9" fmla="*/ 14 h 53"/>
                <a:gd name="T10" fmla="*/ 23 w 8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3">
                  <a:moveTo>
                    <a:pt x="23" y="53"/>
                  </a:moveTo>
                  <a:cubicBezTo>
                    <a:pt x="18" y="53"/>
                    <a:pt x="13" y="53"/>
                    <a:pt x="7" y="53"/>
                  </a:cubicBezTo>
                  <a:cubicBezTo>
                    <a:pt x="1" y="52"/>
                    <a:pt x="0" y="49"/>
                    <a:pt x="3" y="43"/>
                  </a:cubicBezTo>
                  <a:cubicBezTo>
                    <a:pt x="18" y="15"/>
                    <a:pt x="45" y="0"/>
                    <a:pt x="75" y="4"/>
                  </a:cubicBezTo>
                  <a:cubicBezTo>
                    <a:pt x="80" y="5"/>
                    <a:pt x="86" y="5"/>
                    <a:pt x="83" y="14"/>
                  </a:cubicBezTo>
                  <a:cubicBezTo>
                    <a:pt x="75" y="34"/>
                    <a:pt x="46" y="53"/>
                    <a:pt x="2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9" name="Freeform 89">
              <a:extLst>
                <a:ext uri="{FF2B5EF4-FFF2-40B4-BE49-F238E27FC236}">
                  <a16:creationId xmlns:a16="http://schemas.microsoft.com/office/drawing/2014/main" id="{113ED10C-74F0-4A7A-8509-A4395B720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-3997326"/>
              <a:ext cx="320675" cy="231775"/>
            </a:xfrm>
            <a:custGeom>
              <a:avLst/>
              <a:gdLst>
                <a:gd name="T0" fmla="*/ 61 w 85"/>
                <a:gd name="T1" fmla="*/ 8 h 61"/>
                <a:gd name="T2" fmla="*/ 78 w 85"/>
                <a:gd name="T3" fmla="*/ 8 h 61"/>
                <a:gd name="T4" fmla="*/ 83 w 85"/>
                <a:gd name="T5" fmla="*/ 16 h 61"/>
                <a:gd name="T6" fmla="*/ 12 w 85"/>
                <a:gd name="T7" fmla="*/ 56 h 61"/>
                <a:gd name="T8" fmla="*/ 6 w 85"/>
                <a:gd name="T9" fmla="*/ 43 h 61"/>
                <a:gd name="T10" fmla="*/ 61 w 85"/>
                <a:gd name="T1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61">
                  <a:moveTo>
                    <a:pt x="61" y="8"/>
                  </a:moveTo>
                  <a:cubicBezTo>
                    <a:pt x="68" y="8"/>
                    <a:pt x="73" y="7"/>
                    <a:pt x="78" y="8"/>
                  </a:cubicBezTo>
                  <a:cubicBezTo>
                    <a:pt x="83" y="8"/>
                    <a:pt x="85" y="11"/>
                    <a:pt x="83" y="16"/>
                  </a:cubicBezTo>
                  <a:cubicBezTo>
                    <a:pt x="73" y="41"/>
                    <a:pt x="38" y="61"/>
                    <a:pt x="12" y="56"/>
                  </a:cubicBezTo>
                  <a:cubicBezTo>
                    <a:pt x="3" y="54"/>
                    <a:pt x="0" y="49"/>
                    <a:pt x="6" y="43"/>
                  </a:cubicBezTo>
                  <a:cubicBezTo>
                    <a:pt x="22" y="27"/>
                    <a:pt x="32" y="0"/>
                    <a:pt x="6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0" name="Freeform 90">
              <a:extLst>
                <a:ext uri="{FF2B5EF4-FFF2-40B4-BE49-F238E27FC236}">
                  <a16:creationId xmlns:a16="http://schemas.microsoft.com/office/drawing/2014/main" id="{6FF4843B-140D-4CE9-9E4C-566774BE2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-3989388"/>
              <a:ext cx="320675" cy="204788"/>
            </a:xfrm>
            <a:custGeom>
              <a:avLst/>
              <a:gdLst>
                <a:gd name="T0" fmla="*/ 24 w 85"/>
                <a:gd name="T1" fmla="*/ 54 h 54"/>
                <a:gd name="T2" fmla="*/ 8 w 85"/>
                <a:gd name="T3" fmla="*/ 53 h 54"/>
                <a:gd name="T4" fmla="*/ 2 w 85"/>
                <a:gd name="T5" fmla="*/ 44 h 54"/>
                <a:gd name="T6" fmla="*/ 73 w 85"/>
                <a:gd name="T7" fmla="*/ 6 h 54"/>
                <a:gd name="T8" fmla="*/ 84 w 85"/>
                <a:gd name="T9" fmla="*/ 11 h 54"/>
                <a:gd name="T10" fmla="*/ 78 w 85"/>
                <a:gd name="T11" fmla="*/ 20 h 54"/>
                <a:gd name="T12" fmla="*/ 60 w 85"/>
                <a:gd name="T13" fmla="*/ 38 h 54"/>
                <a:gd name="T14" fmla="*/ 24 w 85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4">
                  <a:moveTo>
                    <a:pt x="24" y="54"/>
                  </a:moveTo>
                  <a:cubicBezTo>
                    <a:pt x="19" y="54"/>
                    <a:pt x="13" y="54"/>
                    <a:pt x="8" y="53"/>
                  </a:cubicBezTo>
                  <a:cubicBezTo>
                    <a:pt x="3" y="53"/>
                    <a:pt x="0" y="50"/>
                    <a:pt x="2" y="44"/>
                  </a:cubicBezTo>
                  <a:cubicBezTo>
                    <a:pt x="11" y="20"/>
                    <a:pt x="48" y="0"/>
                    <a:pt x="73" y="6"/>
                  </a:cubicBezTo>
                  <a:cubicBezTo>
                    <a:pt x="77" y="6"/>
                    <a:pt x="82" y="6"/>
                    <a:pt x="84" y="11"/>
                  </a:cubicBezTo>
                  <a:cubicBezTo>
                    <a:pt x="85" y="15"/>
                    <a:pt x="80" y="17"/>
                    <a:pt x="78" y="20"/>
                  </a:cubicBezTo>
                  <a:cubicBezTo>
                    <a:pt x="72" y="26"/>
                    <a:pt x="66" y="32"/>
                    <a:pt x="60" y="38"/>
                  </a:cubicBezTo>
                  <a:cubicBezTo>
                    <a:pt x="45" y="54"/>
                    <a:pt x="45" y="54"/>
                    <a:pt x="2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1" name="Freeform 91">
              <a:extLst>
                <a:ext uri="{FF2B5EF4-FFF2-40B4-BE49-F238E27FC236}">
                  <a16:creationId xmlns:a16="http://schemas.microsoft.com/office/drawing/2014/main" id="{3AEE522C-65A1-4CD7-9898-0047538EC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-1504950"/>
              <a:ext cx="319088" cy="241300"/>
            </a:xfrm>
            <a:custGeom>
              <a:avLst/>
              <a:gdLst>
                <a:gd name="T0" fmla="*/ 58 w 85"/>
                <a:gd name="T1" fmla="*/ 8 h 64"/>
                <a:gd name="T2" fmla="*/ 73 w 85"/>
                <a:gd name="T3" fmla="*/ 8 h 64"/>
                <a:gd name="T4" fmla="*/ 78 w 85"/>
                <a:gd name="T5" fmla="*/ 20 h 64"/>
                <a:gd name="T6" fmla="*/ 13 w 85"/>
                <a:gd name="T7" fmla="*/ 57 h 64"/>
                <a:gd name="T8" fmla="*/ 1 w 85"/>
                <a:gd name="T9" fmla="*/ 51 h 64"/>
                <a:gd name="T10" fmla="*/ 7 w 85"/>
                <a:gd name="T11" fmla="*/ 41 h 64"/>
                <a:gd name="T12" fmla="*/ 58 w 85"/>
                <a:gd name="T1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58" y="8"/>
                  </a:moveTo>
                  <a:cubicBezTo>
                    <a:pt x="65" y="8"/>
                    <a:pt x="69" y="7"/>
                    <a:pt x="73" y="8"/>
                  </a:cubicBezTo>
                  <a:cubicBezTo>
                    <a:pt x="84" y="8"/>
                    <a:pt x="85" y="11"/>
                    <a:pt x="78" y="20"/>
                  </a:cubicBezTo>
                  <a:cubicBezTo>
                    <a:pt x="62" y="43"/>
                    <a:pt x="45" y="64"/>
                    <a:pt x="13" y="57"/>
                  </a:cubicBezTo>
                  <a:cubicBezTo>
                    <a:pt x="8" y="56"/>
                    <a:pt x="3" y="56"/>
                    <a:pt x="1" y="51"/>
                  </a:cubicBezTo>
                  <a:cubicBezTo>
                    <a:pt x="0" y="46"/>
                    <a:pt x="4" y="43"/>
                    <a:pt x="7" y="41"/>
                  </a:cubicBezTo>
                  <a:cubicBezTo>
                    <a:pt x="23" y="27"/>
                    <a:pt x="31" y="0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2" name="Freeform 92">
              <a:extLst>
                <a:ext uri="{FF2B5EF4-FFF2-40B4-BE49-F238E27FC236}">
                  <a16:creationId xmlns:a16="http://schemas.microsoft.com/office/drawing/2014/main" id="{D71BDA8B-C82C-4A9E-A9A2-F84C4D8D2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-1547813"/>
              <a:ext cx="373063" cy="219075"/>
            </a:xfrm>
            <a:custGeom>
              <a:avLst/>
              <a:gdLst>
                <a:gd name="T0" fmla="*/ 0 w 99"/>
                <a:gd name="T1" fmla="*/ 25 h 58"/>
                <a:gd name="T2" fmla="*/ 85 w 99"/>
                <a:gd name="T3" fmla="*/ 15 h 58"/>
                <a:gd name="T4" fmla="*/ 90 w 99"/>
                <a:gd name="T5" fmla="*/ 28 h 58"/>
                <a:gd name="T6" fmla="*/ 0 w 99"/>
                <a:gd name="T7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58">
                  <a:moveTo>
                    <a:pt x="0" y="25"/>
                  </a:moveTo>
                  <a:cubicBezTo>
                    <a:pt x="29" y="14"/>
                    <a:pt x="55" y="0"/>
                    <a:pt x="85" y="15"/>
                  </a:cubicBezTo>
                  <a:cubicBezTo>
                    <a:pt x="91" y="18"/>
                    <a:pt x="99" y="19"/>
                    <a:pt x="90" y="28"/>
                  </a:cubicBezTo>
                  <a:cubicBezTo>
                    <a:pt x="60" y="58"/>
                    <a:pt x="35" y="58"/>
                    <a:pt x="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3" name="Freeform 93">
              <a:extLst>
                <a:ext uri="{FF2B5EF4-FFF2-40B4-BE49-F238E27FC236}">
                  <a16:creationId xmlns:a16="http://schemas.microsoft.com/office/drawing/2014/main" id="{84EDA9C0-C59D-41C4-9129-5F93C193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-1501775"/>
              <a:ext cx="325438" cy="238125"/>
            </a:xfrm>
            <a:custGeom>
              <a:avLst/>
              <a:gdLst>
                <a:gd name="T0" fmla="*/ 58 w 86"/>
                <a:gd name="T1" fmla="*/ 6 h 63"/>
                <a:gd name="T2" fmla="*/ 72 w 86"/>
                <a:gd name="T3" fmla="*/ 7 h 63"/>
                <a:gd name="T4" fmla="*/ 83 w 86"/>
                <a:gd name="T5" fmla="*/ 10 h 63"/>
                <a:gd name="T6" fmla="*/ 78 w 86"/>
                <a:gd name="T7" fmla="*/ 20 h 63"/>
                <a:gd name="T8" fmla="*/ 14 w 86"/>
                <a:gd name="T9" fmla="*/ 56 h 63"/>
                <a:gd name="T10" fmla="*/ 2 w 86"/>
                <a:gd name="T11" fmla="*/ 51 h 63"/>
                <a:gd name="T12" fmla="*/ 7 w 86"/>
                <a:gd name="T13" fmla="*/ 40 h 63"/>
                <a:gd name="T14" fmla="*/ 58 w 86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63">
                  <a:moveTo>
                    <a:pt x="58" y="6"/>
                  </a:moveTo>
                  <a:cubicBezTo>
                    <a:pt x="64" y="6"/>
                    <a:pt x="68" y="6"/>
                    <a:pt x="72" y="7"/>
                  </a:cubicBezTo>
                  <a:cubicBezTo>
                    <a:pt x="76" y="7"/>
                    <a:pt x="81" y="6"/>
                    <a:pt x="83" y="10"/>
                  </a:cubicBezTo>
                  <a:cubicBezTo>
                    <a:pt x="86" y="14"/>
                    <a:pt x="81" y="17"/>
                    <a:pt x="78" y="20"/>
                  </a:cubicBezTo>
                  <a:cubicBezTo>
                    <a:pt x="61" y="39"/>
                    <a:pt x="46" y="63"/>
                    <a:pt x="14" y="56"/>
                  </a:cubicBezTo>
                  <a:cubicBezTo>
                    <a:pt x="9" y="55"/>
                    <a:pt x="4" y="56"/>
                    <a:pt x="2" y="51"/>
                  </a:cubicBezTo>
                  <a:cubicBezTo>
                    <a:pt x="0" y="46"/>
                    <a:pt x="4" y="43"/>
                    <a:pt x="7" y="40"/>
                  </a:cubicBezTo>
                  <a:cubicBezTo>
                    <a:pt x="22" y="25"/>
                    <a:pt x="31" y="0"/>
                    <a:pt x="58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4" name="Freeform 94">
              <a:extLst>
                <a:ext uri="{FF2B5EF4-FFF2-40B4-BE49-F238E27FC236}">
                  <a16:creationId xmlns:a16="http://schemas.microsoft.com/office/drawing/2014/main" id="{FA8CCEC0-2B90-4EA8-B624-A3A9B21B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-1490663"/>
              <a:ext cx="320675" cy="215900"/>
            </a:xfrm>
            <a:custGeom>
              <a:avLst/>
              <a:gdLst>
                <a:gd name="T0" fmla="*/ 23 w 85"/>
                <a:gd name="T1" fmla="*/ 53 h 57"/>
                <a:gd name="T2" fmla="*/ 3 w 85"/>
                <a:gd name="T3" fmla="*/ 47 h 57"/>
                <a:gd name="T4" fmla="*/ 13 w 85"/>
                <a:gd name="T5" fmla="*/ 29 h 57"/>
                <a:gd name="T6" fmla="*/ 75 w 85"/>
                <a:gd name="T7" fmla="*/ 4 h 57"/>
                <a:gd name="T8" fmla="*/ 82 w 85"/>
                <a:gd name="T9" fmla="*/ 11 h 57"/>
                <a:gd name="T10" fmla="*/ 23 w 85"/>
                <a:gd name="T11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7">
                  <a:moveTo>
                    <a:pt x="23" y="53"/>
                  </a:moveTo>
                  <a:cubicBezTo>
                    <a:pt x="17" y="51"/>
                    <a:pt x="6" y="57"/>
                    <a:pt x="3" y="47"/>
                  </a:cubicBezTo>
                  <a:cubicBezTo>
                    <a:pt x="0" y="40"/>
                    <a:pt x="10" y="35"/>
                    <a:pt x="13" y="29"/>
                  </a:cubicBezTo>
                  <a:cubicBezTo>
                    <a:pt x="28" y="6"/>
                    <a:pt x="49" y="0"/>
                    <a:pt x="75" y="4"/>
                  </a:cubicBezTo>
                  <a:cubicBezTo>
                    <a:pt x="80" y="4"/>
                    <a:pt x="85" y="4"/>
                    <a:pt x="82" y="11"/>
                  </a:cubicBezTo>
                  <a:cubicBezTo>
                    <a:pt x="77" y="29"/>
                    <a:pt x="43" y="53"/>
                    <a:pt x="2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5" name="Freeform 95">
              <a:extLst>
                <a:ext uri="{FF2B5EF4-FFF2-40B4-BE49-F238E27FC236}">
                  <a16:creationId xmlns:a16="http://schemas.microsoft.com/office/drawing/2014/main" id="{3BCB9C7C-21A3-4BE6-A865-F8B23B5EC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038" y="-1490663"/>
              <a:ext cx="323850" cy="211138"/>
            </a:xfrm>
            <a:custGeom>
              <a:avLst/>
              <a:gdLst>
                <a:gd name="T0" fmla="*/ 24 w 86"/>
                <a:gd name="T1" fmla="*/ 53 h 56"/>
                <a:gd name="T2" fmla="*/ 3 w 86"/>
                <a:gd name="T3" fmla="*/ 48 h 56"/>
                <a:gd name="T4" fmla="*/ 15 w 86"/>
                <a:gd name="T5" fmla="*/ 27 h 56"/>
                <a:gd name="T6" fmla="*/ 76 w 86"/>
                <a:gd name="T7" fmla="*/ 4 h 56"/>
                <a:gd name="T8" fmla="*/ 83 w 86"/>
                <a:gd name="T9" fmla="*/ 11 h 56"/>
                <a:gd name="T10" fmla="*/ 24 w 86"/>
                <a:gd name="T11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6">
                  <a:moveTo>
                    <a:pt x="24" y="53"/>
                  </a:moveTo>
                  <a:cubicBezTo>
                    <a:pt x="18" y="51"/>
                    <a:pt x="6" y="56"/>
                    <a:pt x="3" y="48"/>
                  </a:cubicBezTo>
                  <a:cubicBezTo>
                    <a:pt x="0" y="40"/>
                    <a:pt x="10" y="34"/>
                    <a:pt x="15" y="27"/>
                  </a:cubicBezTo>
                  <a:cubicBezTo>
                    <a:pt x="30" y="5"/>
                    <a:pt x="51" y="0"/>
                    <a:pt x="76" y="4"/>
                  </a:cubicBezTo>
                  <a:cubicBezTo>
                    <a:pt x="81" y="4"/>
                    <a:pt x="86" y="4"/>
                    <a:pt x="83" y="11"/>
                  </a:cubicBezTo>
                  <a:cubicBezTo>
                    <a:pt x="78" y="27"/>
                    <a:pt x="42" y="53"/>
                    <a:pt x="24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6" name="Freeform 96">
              <a:extLst>
                <a:ext uri="{FF2B5EF4-FFF2-40B4-BE49-F238E27FC236}">
                  <a16:creationId xmlns:a16="http://schemas.microsoft.com/office/drawing/2014/main" id="{25585B7D-F408-4F8E-89CA-8D6A60C9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0" y="-3792538"/>
              <a:ext cx="339725" cy="207963"/>
            </a:xfrm>
            <a:custGeom>
              <a:avLst/>
              <a:gdLst>
                <a:gd name="T0" fmla="*/ 90 w 90"/>
                <a:gd name="T1" fmla="*/ 50 h 55"/>
                <a:gd name="T2" fmla="*/ 7 w 90"/>
                <a:gd name="T3" fmla="*/ 28 h 55"/>
                <a:gd name="T4" fmla="*/ 10 w 90"/>
                <a:gd name="T5" fmla="*/ 14 h 55"/>
                <a:gd name="T6" fmla="*/ 90 w 90"/>
                <a:gd name="T7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5">
                  <a:moveTo>
                    <a:pt x="90" y="50"/>
                  </a:moveTo>
                  <a:cubicBezTo>
                    <a:pt x="59" y="47"/>
                    <a:pt x="29" y="55"/>
                    <a:pt x="7" y="28"/>
                  </a:cubicBezTo>
                  <a:cubicBezTo>
                    <a:pt x="1" y="21"/>
                    <a:pt x="0" y="18"/>
                    <a:pt x="10" y="14"/>
                  </a:cubicBezTo>
                  <a:cubicBezTo>
                    <a:pt x="49" y="0"/>
                    <a:pt x="69" y="8"/>
                    <a:pt x="9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7" name="Freeform 97">
              <a:extLst>
                <a:ext uri="{FF2B5EF4-FFF2-40B4-BE49-F238E27FC236}">
                  <a16:creationId xmlns:a16="http://schemas.microsoft.com/office/drawing/2014/main" id="{C7617ACF-D257-4442-875C-33CCC7EBE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-3532188"/>
              <a:ext cx="184150" cy="382588"/>
            </a:xfrm>
            <a:custGeom>
              <a:avLst/>
              <a:gdLst>
                <a:gd name="T0" fmla="*/ 49 w 49"/>
                <a:gd name="T1" fmla="*/ 57 h 101"/>
                <a:gd name="T2" fmla="*/ 38 w 49"/>
                <a:gd name="T3" fmla="*/ 92 h 101"/>
                <a:gd name="T4" fmla="*/ 26 w 49"/>
                <a:gd name="T5" fmla="*/ 92 h 101"/>
                <a:gd name="T6" fmla="*/ 17 w 49"/>
                <a:gd name="T7" fmla="*/ 12 h 101"/>
                <a:gd name="T8" fmla="*/ 30 w 49"/>
                <a:gd name="T9" fmla="*/ 10 h 101"/>
                <a:gd name="T10" fmla="*/ 49 w 49"/>
                <a:gd name="T1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1">
                  <a:moveTo>
                    <a:pt x="49" y="57"/>
                  </a:moveTo>
                  <a:cubicBezTo>
                    <a:pt x="45" y="69"/>
                    <a:pt x="42" y="81"/>
                    <a:pt x="38" y="92"/>
                  </a:cubicBezTo>
                  <a:cubicBezTo>
                    <a:pt x="34" y="101"/>
                    <a:pt x="30" y="96"/>
                    <a:pt x="26" y="92"/>
                  </a:cubicBezTo>
                  <a:cubicBezTo>
                    <a:pt x="4" y="71"/>
                    <a:pt x="0" y="38"/>
                    <a:pt x="17" y="12"/>
                  </a:cubicBezTo>
                  <a:cubicBezTo>
                    <a:pt x="21" y="7"/>
                    <a:pt x="26" y="0"/>
                    <a:pt x="30" y="10"/>
                  </a:cubicBezTo>
                  <a:cubicBezTo>
                    <a:pt x="37" y="25"/>
                    <a:pt x="43" y="41"/>
                    <a:pt x="4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8" name="Freeform 98">
              <a:extLst>
                <a:ext uri="{FF2B5EF4-FFF2-40B4-BE49-F238E27FC236}">
                  <a16:creationId xmlns:a16="http://schemas.microsoft.com/office/drawing/2014/main" id="{8B11CC2B-61FA-44D0-8022-F62D4CDC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5" y="-1493838"/>
              <a:ext cx="323850" cy="214313"/>
            </a:xfrm>
            <a:custGeom>
              <a:avLst/>
              <a:gdLst>
                <a:gd name="T0" fmla="*/ 24 w 86"/>
                <a:gd name="T1" fmla="*/ 54 h 57"/>
                <a:gd name="T2" fmla="*/ 3 w 86"/>
                <a:gd name="T3" fmla="*/ 49 h 57"/>
                <a:gd name="T4" fmla="*/ 14 w 86"/>
                <a:gd name="T5" fmla="*/ 29 h 57"/>
                <a:gd name="T6" fmla="*/ 72 w 86"/>
                <a:gd name="T7" fmla="*/ 4 h 57"/>
                <a:gd name="T8" fmla="*/ 83 w 86"/>
                <a:gd name="T9" fmla="*/ 7 h 57"/>
                <a:gd name="T10" fmla="*/ 79 w 86"/>
                <a:gd name="T11" fmla="*/ 17 h 57"/>
                <a:gd name="T12" fmla="*/ 24 w 86"/>
                <a:gd name="T13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7">
                  <a:moveTo>
                    <a:pt x="24" y="54"/>
                  </a:moveTo>
                  <a:cubicBezTo>
                    <a:pt x="17" y="52"/>
                    <a:pt x="6" y="57"/>
                    <a:pt x="3" y="49"/>
                  </a:cubicBezTo>
                  <a:cubicBezTo>
                    <a:pt x="0" y="41"/>
                    <a:pt x="10" y="35"/>
                    <a:pt x="14" y="29"/>
                  </a:cubicBezTo>
                  <a:cubicBezTo>
                    <a:pt x="29" y="9"/>
                    <a:pt x="48" y="0"/>
                    <a:pt x="72" y="4"/>
                  </a:cubicBezTo>
                  <a:cubicBezTo>
                    <a:pt x="76" y="5"/>
                    <a:pt x="81" y="3"/>
                    <a:pt x="83" y="7"/>
                  </a:cubicBezTo>
                  <a:cubicBezTo>
                    <a:pt x="86" y="12"/>
                    <a:pt x="81" y="14"/>
                    <a:pt x="79" y="17"/>
                  </a:cubicBezTo>
                  <a:cubicBezTo>
                    <a:pt x="53" y="51"/>
                    <a:pt x="49" y="54"/>
                    <a:pt x="2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56CE106-6114-4E44-9230-3154AA87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7" y="-2273300"/>
              <a:ext cx="263525" cy="276225"/>
            </a:xfrm>
            <a:custGeom>
              <a:avLst/>
              <a:gdLst>
                <a:gd name="T0" fmla="*/ 7 w 70"/>
                <a:gd name="T1" fmla="*/ 0 h 73"/>
                <a:gd name="T2" fmla="*/ 56 w 70"/>
                <a:gd name="T3" fmla="*/ 41 h 73"/>
                <a:gd name="T4" fmla="*/ 64 w 70"/>
                <a:gd name="T5" fmla="*/ 61 h 73"/>
                <a:gd name="T6" fmla="*/ 67 w 70"/>
                <a:gd name="T7" fmla="*/ 69 h 73"/>
                <a:gd name="T8" fmla="*/ 56 w 70"/>
                <a:gd name="T9" fmla="*/ 73 h 73"/>
                <a:gd name="T10" fmla="*/ 3 w 70"/>
                <a:gd name="T11" fmla="*/ 12 h 73"/>
                <a:gd name="T12" fmla="*/ 7 w 70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7" y="0"/>
                  </a:moveTo>
                  <a:cubicBezTo>
                    <a:pt x="16" y="0"/>
                    <a:pt x="54" y="33"/>
                    <a:pt x="56" y="41"/>
                  </a:cubicBezTo>
                  <a:cubicBezTo>
                    <a:pt x="58" y="48"/>
                    <a:pt x="58" y="56"/>
                    <a:pt x="64" y="61"/>
                  </a:cubicBezTo>
                  <a:cubicBezTo>
                    <a:pt x="66" y="64"/>
                    <a:pt x="70" y="65"/>
                    <a:pt x="67" y="69"/>
                  </a:cubicBezTo>
                  <a:cubicBezTo>
                    <a:pt x="64" y="73"/>
                    <a:pt x="61" y="73"/>
                    <a:pt x="56" y="73"/>
                  </a:cubicBezTo>
                  <a:cubicBezTo>
                    <a:pt x="24" y="68"/>
                    <a:pt x="3" y="44"/>
                    <a:pt x="3" y="12"/>
                  </a:cubicBezTo>
                  <a:cubicBezTo>
                    <a:pt x="3" y="8"/>
                    <a:pt x="0" y="1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0" name="Freeform 100">
              <a:extLst>
                <a:ext uri="{FF2B5EF4-FFF2-40B4-BE49-F238E27FC236}">
                  <a16:creationId xmlns:a16="http://schemas.microsoft.com/office/drawing/2014/main" id="{D5781B73-465F-41BA-9CC7-BF5C632D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-1978025"/>
              <a:ext cx="285750" cy="238125"/>
            </a:xfrm>
            <a:custGeom>
              <a:avLst/>
              <a:gdLst>
                <a:gd name="T0" fmla="*/ 70 w 76"/>
                <a:gd name="T1" fmla="*/ 61 h 63"/>
                <a:gd name="T2" fmla="*/ 1 w 76"/>
                <a:gd name="T3" fmla="*/ 12 h 63"/>
                <a:gd name="T4" fmla="*/ 10 w 76"/>
                <a:gd name="T5" fmla="*/ 3 h 63"/>
                <a:gd name="T6" fmla="*/ 72 w 76"/>
                <a:gd name="T7" fmla="*/ 49 h 63"/>
                <a:gd name="T8" fmla="*/ 70 w 76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3">
                  <a:moveTo>
                    <a:pt x="70" y="61"/>
                  </a:moveTo>
                  <a:cubicBezTo>
                    <a:pt x="32" y="63"/>
                    <a:pt x="7" y="45"/>
                    <a:pt x="1" y="12"/>
                  </a:cubicBezTo>
                  <a:cubicBezTo>
                    <a:pt x="0" y="5"/>
                    <a:pt x="0" y="0"/>
                    <a:pt x="10" y="3"/>
                  </a:cubicBezTo>
                  <a:cubicBezTo>
                    <a:pt x="36" y="10"/>
                    <a:pt x="61" y="21"/>
                    <a:pt x="72" y="49"/>
                  </a:cubicBezTo>
                  <a:cubicBezTo>
                    <a:pt x="75" y="56"/>
                    <a:pt x="76" y="61"/>
                    <a:pt x="7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1" name="Freeform 101">
              <a:extLst>
                <a:ext uri="{FF2B5EF4-FFF2-40B4-BE49-F238E27FC236}">
                  <a16:creationId xmlns:a16="http://schemas.microsoft.com/office/drawing/2014/main" id="{EB607DED-CD2F-4946-ADDD-27DB0860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-3981451"/>
              <a:ext cx="320675" cy="219075"/>
            </a:xfrm>
            <a:custGeom>
              <a:avLst/>
              <a:gdLst>
                <a:gd name="T0" fmla="*/ 24 w 85"/>
                <a:gd name="T1" fmla="*/ 52 h 58"/>
                <a:gd name="T2" fmla="*/ 4 w 85"/>
                <a:gd name="T3" fmla="*/ 48 h 58"/>
                <a:gd name="T4" fmla="*/ 15 w 85"/>
                <a:gd name="T5" fmla="*/ 29 h 58"/>
                <a:gd name="T6" fmla="*/ 72 w 85"/>
                <a:gd name="T7" fmla="*/ 3 h 58"/>
                <a:gd name="T8" fmla="*/ 83 w 85"/>
                <a:gd name="T9" fmla="*/ 7 h 58"/>
                <a:gd name="T10" fmla="*/ 79 w 85"/>
                <a:gd name="T11" fmla="*/ 17 h 58"/>
                <a:gd name="T12" fmla="*/ 24 w 85"/>
                <a:gd name="T13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8">
                  <a:moveTo>
                    <a:pt x="24" y="52"/>
                  </a:moveTo>
                  <a:cubicBezTo>
                    <a:pt x="17" y="51"/>
                    <a:pt x="8" y="55"/>
                    <a:pt x="4" y="48"/>
                  </a:cubicBezTo>
                  <a:cubicBezTo>
                    <a:pt x="0" y="39"/>
                    <a:pt x="11" y="36"/>
                    <a:pt x="15" y="29"/>
                  </a:cubicBezTo>
                  <a:cubicBezTo>
                    <a:pt x="28" y="7"/>
                    <a:pt x="47" y="0"/>
                    <a:pt x="72" y="3"/>
                  </a:cubicBezTo>
                  <a:cubicBezTo>
                    <a:pt x="76" y="4"/>
                    <a:pt x="80" y="3"/>
                    <a:pt x="83" y="7"/>
                  </a:cubicBezTo>
                  <a:cubicBezTo>
                    <a:pt x="85" y="11"/>
                    <a:pt x="81" y="14"/>
                    <a:pt x="79" y="17"/>
                  </a:cubicBezTo>
                  <a:cubicBezTo>
                    <a:pt x="63" y="33"/>
                    <a:pt x="54" y="58"/>
                    <a:pt x="2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2" name="Freeform 102">
              <a:extLst>
                <a:ext uri="{FF2B5EF4-FFF2-40B4-BE49-F238E27FC236}">
                  <a16:creationId xmlns:a16="http://schemas.microsoft.com/office/drawing/2014/main" id="{4920E595-3007-4728-92C9-E743FF19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50" y="-1501775"/>
              <a:ext cx="320675" cy="219075"/>
            </a:xfrm>
            <a:custGeom>
              <a:avLst/>
              <a:gdLst>
                <a:gd name="T0" fmla="*/ 85 w 85"/>
                <a:gd name="T1" fmla="*/ 10 h 58"/>
                <a:gd name="T2" fmla="*/ 63 w 85"/>
                <a:gd name="T3" fmla="*/ 37 h 58"/>
                <a:gd name="T4" fmla="*/ 12 w 85"/>
                <a:gd name="T5" fmla="*/ 55 h 58"/>
                <a:gd name="T6" fmla="*/ 4 w 85"/>
                <a:gd name="T7" fmla="*/ 42 h 58"/>
                <a:gd name="T8" fmla="*/ 85 w 85"/>
                <a:gd name="T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8">
                  <a:moveTo>
                    <a:pt x="85" y="10"/>
                  </a:moveTo>
                  <a:cubicBezTo>
                    <a:pt x="77" y="20"/>
                    <a:pt x="70" y="28"/>
                    <a:pt x="63" y="37"/>
                  </a:cubicBezTo>
                  <a:cubicBezTo>
                    <a:pt x="50" y="55"/>
                    <a:pt x="32" y="58"/>
                    <a:pt x="12" y="55"/>
                  </a:cubicBezTo>
                  <a:cubicBezTo>
                    <a:pt x="3" y="54"/>
                    <a:pt x="0" y="51"/>
                    <a:pt x="4" y="42"/>
                  </a:cubicBezTo>
                  <a:cubicBezTo>
                    <a:pt x="21" y="11"/>
                    <a:pt x="47" y="0"/>
                    <a:pt x="8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3" name="Freeform 103">
              <a:extLst>
                <a:ext uri="{FF2B5EF4-FFF2-40B4-BE49-F238E27FC236}">
                  <a16:creationId xmlns:a16="http://schemas.microsoft.com/office/drawing/2014/main" id="{EB83ACF5-A037-42A2-BBC9-9F9049D9D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-1479550"/>
              <a:ext cx="323850" cy="200025"/>
            </a:xfrm>
            <a:custGeom>
              <a:avLst/>
              <a:gdLst>
                <a:gd name="T0" fmla="*/ 63 w 86"/>
                <a:gd name="T1" fmla="*/ 1 h 53"/>
                <a:gd name="T2" fmla="*/ 79 w 86"/>
                <a:gd name="T3" fmla="*/ 1 h 53"/>
                <a:gd name="T4" fmla="*/ 83 w 86"/>
                <a:gd name="T5" fmla="*/ 10 h 53"/>
                <a:gd name="T6" fmla="*/ 13 w 86"/>
                <a:gd name="T7" fmla="*/ 49 h 53"/>
                <a:gd name="T8" fmla="*/ 4 w 86"/>
                <a:gd name="T9" fmla="*/ 40 h 53"/>
                <a:gd name="T10" fmla="*/ 63 w 86"/>
                <a:gd name="T1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3">
                  <a:moveTo>
                    <a:pt x="63" y="1"/>
                  </a:moveTo>
                  <a:cubicBezTo>
                    <a:pt x="68" y="1"/>
                    <a:pt x="73" y="0"/>
                    <a:pt x="79" y="1"/>
                  </a:cubicBezTo>
                  <a:cubicBezTo>
                    <a:pt x="85" y="1"/>
                    <a:pt x="86" y="4"/>
                    <a:pt x="83" y="10"/>
                  </a:cubicBezTo>
                  <a:cubicBezTo>
                    <a:pt x="70" y="35"/>
                    <a:pt x="39" y="53"/>
                    <a:pt x="13" y="49"/>
                  </a:cubicBezTo>
                  <a:cubicBezTo>
                    <a:pt x="7" y="49"/>
                    <a:pt x="0" y="50"/>
                    <a:pt x="4" y="40"/>
                  </a:cubicBezTo>
                  <a:cubicBezTo>
                    <a:pt x="13" y="17"/>
                    <a:pt x="38" y="0"/>
                    <a:pt x="6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4" name="Freeform 104">
              <a:extLst>
                <a:ext uri="{FF2B5EF4-FFF2-40B4-BE49-F238E27FC236}">
                  <a16:creationId xmlns:a16="http://schemas.microsoft.com/office/drawing/2014/main" id="{F446F1B6-C9EF-4218-B0A7-C035AD4D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5" y="-1487488"/>
              <a:ext cx="301625" cy="207963"/>
            </a:xfrm>
            <a:custGeom>
              <a:avLst/>
              <a:gdLst>
                <a:gd name="T0" fmla="*/ 25 w 80"/>
                <a:gd name="T1" fmla="*/ 52 h 55"/>
                <a:gd name="T2" fmla="*/ 4 w 80"/>
                <a:gd name="T3" fmla="*/ 47 h 55"/>
                <a:gd name="T4" fmla="*/ 15 w 80"/>
                <a:gd name="T5" fmla="*/ 27 h 55"/>
                <a:gd name="T6" fmla="*/ 69 w 80"/>
                <a:gd name="T7" fmla="*/ 0 h 55"/>
                <a:gd name="T8" fmla="*/ 78 w 80"/>
                <a:gd name="T9" fmla="*/ 8 h 55"/>
                <a:gd name="T10" fmla="*/ 25 w 80"/>
                <a:gd name="T1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5">
                  <a:moveTo>
                    <a:pt x="25" y="52"/>
                  </a:moveTo>
                  <a:cubicBezTo>
                    <a:pt x="19" y="51"/>
                    <a:pt x="8" y="55"/>
                    <a:pt x="4" y="47"/>
                  </a:cubicBezTo>
                  <a:cubicBezTo>
                    <a:pt x="0" y="38"/>
                    <a:pt x="11" y="34"/>
                    <a:pt x="15" y="27"/>
                  </a:cubicBezTo>
                  <a:cubicBezTo>
                    <a:pt x="28" y="7"/>
                    <a:pt x="46" y="0"/>
                    <a:pt x="69" y="0"/>
                  </a:cubicBezTo>
                  <a:cubicBezTo>
                    <a:pt x="75" y="0"/>
                    <a:pt x="80" y="0"/>
                    <a:pt x="78" y="8"/>
                  </a:cubicBezTo>
                  <a:cubicBezTo>
                    <a:pt x="75" y="30"/>
                    <a:pt x="49" y="52"/>
                    <a:pt x="2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5" name="Freeform 105">
              <a:extLst>
                <a:ext uri="{FF2B5EF4-FFF2-40B4-BE49-F238E27FC236}">
                  <a16:creationId xmlns:a16="http://schemas.microsoft.com/office/drawing/2014/main" id="{E4AD5AD7-802A-4D53-9DA7-4D98F28D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75" y="-2749550"/>
              <a:ext cx="214313" cy="325438"/>
            </a:xfrm>
            <a:custGeom>
              <a:avLst/>
              <a:gdLst>
                <a:gd name="T0" fmla="*/ 50 w 57"/>
                <a:gd name="T1" fmla="*/ 60 h 86"/>
                <a:gd name="T2" fmla="*/ 50 w 57"/>
                <a:gd name="T3" fmla="*/ 78 h 86"/>
                <a:gd name="T4" fmla="*/ 42 w 57"/>
                <a:gd name="T5" fmla="*/ 84 h 86"/>
                <a:gd name="T6" fmla="*/ 1 w 57"/>
                <a:gd name="T7" fmla="*/ 18 h 86"/>
                <a:gd name="T8" fmla="*/ 5 w 57"/>
                <a:gd name="T9" fmla="*/ 4 h 86"/>
                <a:gd name="T10" fmla="*/ 18 w 57"/>
                <a:gd name="T11" fmla="*/ 10 h 86"/>
                <a:gd name="T12" fmla="*/ 50 w 57"/>
                <a:gd name="T13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6">
                  <a:moveTo>
                    <a:pt x="50" y="60"/>
                  </a:moveTo>
                  <a:cubicBezTo>
                    <a:pt x="50" y="67"/>
                    <a:pt x="50" y="73"/>
                    <a:pt x="50" y="78"/>
                  </a:cubicBezTo>
                  <a:cubicBezTo>
                    <a:pt x="50" y="82"/>
                    <a:pt x="48" y="86"/>
                    <a:pt x="42" y="84"/>
                  </a:cubicBezTo>
                  <a:cubicBezTo>
                    <a:pt x="23" y="78"/>
                    <a:pt x="0" y="41"/>
                    <a:pt x="1" y="18"/>
                  </a:cubicBezTo>
                  <a:cubicBezTo>
                    <a:pt x="1" y="13"/>
                    <a:pt x="0" y="7"/>
                    <a:pt x="5" y="4"/>
                  </a:cubicBezTo>
                  <a:cubicBezTo>
                    <a:pt x="11" y="0"/>
                    <a:pt x="15" y="6"/>
                    <a:pt x="18" y="10"/>
                  </a:cubicBezTo>
                  <a:cubicBezTo>
                    <a:pt x="34" y="24"/>
                    <a:pt x="57" y="34"/>
                    <a:pt x="50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6" name="Freeform 106">
              <a:extLst>
                <a:ext uri="{FF2B5EF4-FFF2-40B4-BE49-F238E27FC236}">
                  <a16:creationId xmlns:a16="http://schemas.microsoft.com/office/drawing/2014/main" id="{CA5C41A8-6BEF-4AEC-A4BB-8C5D38051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-3992563"/>
              <a:ext cx="328613" cy="230188"/>
            </a:xfrm>
            <a:custGeom>
              <a:avLst/>
              <a:gdLst>
                <a:gd name="T0" fmla="*/ 28 w 87"/>
                <a:gd name="T1" fmla="*/ 55 h 61"/>
                <a:gd name="T2" fmla="*/ 17 w 87"/>
                <a:gd name="T3" fmla="*/ 56 h 61"/>
                <a:gd name="T4" fmla="*/ 3 w 87"/>
                <a:gd name="T5" fmla="*/ 52 h 61"/>
                <a:gd name="T6" fmla="*/ 9 w 87"/>
                <a:gd name="T7" fmla="*/ 39 h 61"/>
                <a:gd name="T8" fmla="*/ 73 w 87"/>
                <a:gd name="T9" fmla="*/ 7 h 61"/>
                <a:gd name="T10" fmla="*/ 80 w 87"/>
                <a:gd name="T11" fmla="*/ 17 h 61"/>
                <a:gd name="T12" fmla="*/ 28 w 87"/>
                <a:gd name="T1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1">
                  <a:moveTo>
                    <a:pt x="28" y="55"/>
                  </a:moveTo>
                  <a:cubicBezTo>
                    <a:pt x="23" y="55"/>
                    <a:pt x="20" y="56"/>
                    <a:pt x="17" y="56"/>
                  </a:cubicBezTo>
                  <a:cubicBezTo>
                    <a:pt x="12" y="56"/>
                    <a:pt x="6" y="57"/>
                    <a:pt x="3" y="52"/>
                  </a:cubicBezTo>
                  <a:cubicBezTo>
                    <a:pt x="0" y="46"/>
                    <a:pt x="6" y="43"/>
                    <a:pt x="9" y="39"/>
                  </a:cubicBezTo>
                  <a:cubicBezTo>
                    <a:pt x="24" y="16"/>
                    <a:pt x="43" y="0"/>
                    <a:pt x="73" y="7"/>
                  </a:cubicBezTo>
                  <a:cubicBezTo>
                    <a:pt x="79" y="8"/>
                    <a:pt x="87" y="9"/>
                    <a:pt x="80" y="17"/>
                  </a:cubicBezTo>
                  <a:cubicBezTo>
                    <a:pt x="65" y="34"/>
                    <a:pt x="56" y="61"/>
                    <a:pt x="28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7" name="Freeform 107">
              <a:extLst>
                <a:ext uri="{FF2B5EF4-FFF2-40B4-BE49-F238E27FC236}">
                  <a16:creationId xmlns:a16="http://schemas.microsoft.com/office/drawing/2014/main" id="{C53E2B08-CE42-4A91-8C09-128D8D10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-3997326"/>
              <a:ext cx="327025" cy="227013"/>
            </a:xfrm>
            <a:custGeom>
              <a:avLst/>
              <a:gdLst>
                <a:gd name="T0" fmla="*/ 63 w 87"/>
                <a:gd name="T1" fmla="*/ 8 h 60"/>
                <a:gd name="T2" fmla="*/ 83 w 87"/>
                <a:gd name="T3" fmla="*/ 11 h 60"/>
                <a:gd name="T4" fmla="*/ 72 w 87"/>
                <a:gd name="T5" fmla="*/ 31 h 60"/>
                <a:gd name="T6" fmla="*/ 17 w 87"/>
                <a:gd name="T7" fmla="*/ 56 h 60"/>
                <a:gd name="T8" fmla="*/ 10 w 87"/>
                <a:gd name="T9" fmla="*/ 42 h 60"/>
                <a:gd name="T10" fmla="*/ 63 w 87"/>
                <a:gd name="T1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0">
                  <a:moveTo>
                    <a:pt x="63" y="8"/>
                  </a:moveTo>
                  <a:cubicBezTo>
                    <a:pt x="69" y="8"/>
                    <a:pt x="79" y="4"/>
                    <a:pt x="83" y="11"/>
                  </a:cubicBezTo>
                  <a:cubicBezTo>
                    <a:pt x="87" y="20"/>
                    <a:pt x="76" y="24"/>
                    <a:pt x="72" y="31"/>
                  </a:cubicBezTo>
                  <a:cubicBezTo>
                    <a:pt x="59" y="51"/>
                    <a:pt x="41" y="60"/>
                    <a:pt x="17" y="56"/>
                  </a:cubicBezTo>
                  <a:cubicBezTo>
                    <a:pt x="7" y="54"/>
                    <a:pt x="0" y="52"/>
                    <a:pt x="10" y="42"/>
                  </a:cubicBezTo>
                  <a:cubicBezTo>
                    <a:pt x="24" y="26"/>
                    <a:pt x="33" y="0"/>
                    <a:pt x="6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8" name="Freeform 108">
              <a:extLst>
                <a:ext uri="{FF2B5EF4-FFF2-40B4-BE49-F238E27FC236}">
                  <a16:creationId xmlns:a16="http://schemas.microsoft.com/office/drawing/2014/main" id="{8C5CBA14-B374-4861-8D4B-70066D3F9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-3997326"/>
              <a:ext cx="323850" cy="238125"/>
            </a:xfrm>
            <a:custGeom>
              <a:avLst/>
              <a:gdLst>
                <a:gd name="T0" fmla="*/ 26 w 86"/>
                <a:gd name="T1" fmla="*/ 56 h 63"/>
                <a:gd name="T2" fmla="*/ 8 w 86"/>
                <a:gd name="T3" fmla="*/ 56 h 63"/>
                <a:gd name="T4" fmla="*/ 4 w 86"/>
                <a:gd name="T5" fmla="*/ 46 h 63"/>
                <a:gd name="T6" fmla="*/ 72 w 86"/>
                <a:gd name="T7" fmla="*/ 7 h 63"/>
                <a:gd name="T8" fmla="*/ 84 w 86"/>
                <a:gd name="T9" fmla="*/ 11 h 63"/>
                <a:gd name="T10" fmla="*/ 79 w 86"/>
                <a:gd name="T11" fmla="*/ 21 h 63"/>
                <a:gd name="T12" fmla="*/ 26 w 86"/>
                <a:gd name="T13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3">
                  <a:moveTo>
                    <a:pt x="26" y="56"/>
                  </a:moveTo>
                  <a:cubicBezTo>
                    <a:pt x="19" y="56"/>
                    <a:pt x="14" y="56"/>
                    <a:pt x="8" y="56"/>
                  </a:cubicBezTo>
                  <a:cubicBezTo>
                    <a:pt x="2" y="55"/>
                    <a:pt x="0" y="51"/>
                    <a:pt x="4" y="46"/>
                  </a:cubicBezTo>
                  <a:cubicBezTo>
                    <a:pt x="23" y="26"/>
                    <a:pt x="37" y="0"/>
                    <a:pt x="72" y="7"/>
                  </a:cubicBezTo>
                  <a:cubicBezTo>
                    <a:pt x="76" y="8"/>
                    <a:pt x="82" y="6"/>
                    <a:pt x="84" y="11"/>
                  </a:cubicBezTo>
                  <a:cubicBezTo>
                    <a:pt x="86" y="16"/>
                    <a:pt x="82" y="19"/>
                    <a:pt x="79" y="21"/>
                  </a:cubicBezTo>
                  <a:cubicBezTo>
                    <a:pt x="63" y="37"/>
                    <a:pt x="54" y="63"/>
                    <a:pt x="26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9" name="Freeform 109">
              <a:extLst>
                <a:ext uri="{FF2B5EF4-FFF2-40B4-BE49-F238E27FC236}">
                  <a16:creationId xmlns:a16="http://schemas.microsoft.com/office/drawing/2014/main" id="{D09277C0-4806-416E-B481-3AA3B54A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-1479550"/>
              <a:ext cx="317500" cy="212725"/>
            </a:xfrm>
            <a:custGeom>
              <a:avLst/>
              <a:gdLst>
                <a:gd name="T0" fmla="*/ 60 w 84"/>
                <a:gd name="T1" fmla="*/ 1 h 56"/>
                <a:gd name="T2" fmla="*/ 76 w 84"/>
                <a:gd name="T3" fmla="*/ 1 h 56"/>
                <a:gd name="T4" fmla="*/ 82 w 84"/>
                <a:gd name="T5" fmla="*/ 8 h 56"/>
                <a:gd name="T6" fmla="*/ 8 w 84"/>
                <a:gd name="T7" fmla="*/ 48 h 56"/>
                <a:gd name="T8" fmla="*/ 2 w 84"/>
                <a:gd name="T9" fmla="*/ 39 h 56"/>
                <a:gd name="T10" fmla="*/ 60 w 84"/>
                <a:gd name="T11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6">
                  <a:moveTo>
                    <a:pt x="60" y="1"/>
                  </a:moveTo>
                  <a:cubicBezTo>
                    <a:pt x="66" y="1"/>
                    <a:pt x="71" y="0"/>
                    <a:pt x="76" y="1"/>
                  </a:cubicBezTo>
                  <a:cubicBezTo>
                    <a:pt x="81" y="1"/>
                    <a:pt x="84" y="3"/>
                    <a:pt x="82" y="8"/>
                  </a:cubicBezTo>
                  <a:cubicBezTo>
                    <a:pt x="74" y="33"/>
                    <a:pt x="33" y="56"/>
                    <a:pt x="8" y="48"/>
                  </a:cubicBezTo>
                  <a:cubicBezTo>
                    <a:pt x="2" y="47"/>
                    <a:pt x="0" y="45"/>
                    <a:pt x="2" y="39"/>
                  </a:cubicBezTo>
                  <a:cubicBezTo>
                    <a:pt x="8" y="23"/>
                    <a:pt x="43" y="0"/>
                    <a:pt x="6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0" name="Freeform 110">
              <a:extLst>
                <a:ext uri="{FF2B5EF4-FFF2-40B4-BE49-F238E27FC236}">
                  <a16:creationId xmlns:a16="http://schemas.microsoft.com/office/drawing/2014/main" id="{7A405315-28C7-4BF3-95C8-42A074A97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-2336800"/>
              <a:ext cx="211138" cy="328613"/>
            </a:xfrm>
            <a:custGeom>
              <a:avLst/>
              <a:gdLst>
                <a:gd name="T0" fmla="*/ 5 w 56"/>
                <a:gd name="T1" fmla="*/ 28 h 87"/>
                <a:gd name="T2" fmla="*/ 5 w 56"/>
                <a:gd name="T3" fmla="*/ 18 h 87"/>
                <a:gd name="T4" fmla="*/ 11 w 56"/>
                <a:gd name="T5" fmla="*/ 2 h 87"/>
                <a:gd name="T6" fmla="*/ 26 w 56"/>
                <a:gd name="T7" fmla="*/ 10 h 87"/>
                <a:gd name="T8" fmla="*/ 46 w 56"/>
                <a:gd name="T9" fmla="*/ 74 h 87"/>
                <a:gd name="T10" fmla="*/ 39 w 56"/>
                <a:gd name="T11" fmla="*/ 85 h 87"/>
                <a:gd name="T12" fmla="*/ 28 w 56"/>
                <a:gd name="T13" fmla="*/ 76 h 87"/>
                <a:gd name="T14" fmla="*/ 5 w 56"/>
                <a:gd name="T15" fmla="*/ 2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87">
                  <a:moveTo>
                    <a:pt x="5" y="28"/>
                  </a:moveTo>
                  <a:cubicBezTo>
                    <a:pt x="5" y="25"/>
                    <a:pt x="5" y="21"/>
                    <a:pt x="5" y="18"/>
                  </a:cubicBezTo>
                  <a:cubicBezTo>
                    <a:pt x="6" y="12"/>
                    <a:pt x="5" y="5"/>
                    <a:pt x="11" y="2"/>
                  </a:cubicBezTo>
                  <a:cubicBezTo>
                    <a:pt x="17" y="0"/>
                    <a:pt x="21" y="6"/>
                    <a:pt x="26" y="10"/>
                  </a:cubicBezTo>
                  <a:cubicBezTo>
                    <a:pt x="48" y="26"/>
                    <a:pt x="56" y="47"/>
                    <a:pt x="46" y="74"/>
                  </a:cubicBezTo>
                  <a:cubicBezTo>
                    <a:pt x="45" y="78"/>
                    <a:pt x="44" y="84"/>
                    <a:pt x="39" y="85"/>
                  </a:cubicBezTo>
                  <a:cubicBezTo>
                    <a:pt x="33" y="87"/>
                    <a:pt x="30" y="81"/>
                    <a:pt x="28" y="76"/>
                  </a:cubicBezTo>
                  <a:cubicBezTo>
                    <a:pt x="20" y="60"/>
                    <a:pt x="0" y="50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1" name="Freeform 111">
              <a:extLst>
                <a:ext uri="{FF2B5EF4-FFF2-40B4-BE49-F238E27FC236}">
                  <a16:creationId xmlns:a16="http://schemas.microsoft.com/office/drawing/2014/main" id="{EDAF07A1-C801-4938-AE1F-7AF6D9BCC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-1501775"/>
              <a:ext cx="323850" cy="230188"/>
            </a:xfrm>
            <a:custGeom>
              <a:avLst/>
              <a:gdLst>
                <a:gd name="T0" fmla="*/ 59 w 86"/>
                <a:gd name="T1" fmla="*/ 7 h 61"/>
                <a:gd name="T2" fmla="*/ 75 w 86"/>
                <a:gd name="T3" fmla="*/ 7 h 61"/>
                <a:gd name="T4" fmla="*/ 80 w 86"/>
                <a:gd name="T5" fmla="*/ 17 h 61"/>
                <a:gd name="T6" fmla="*/ 49 w 86"/>
                <a:gd name="T7" fmla="*/ 51 h 61"/>
                <a:gd name="T8" fmla="*/ 5 w 86"/>
                <a:gd name="T9" fmla="*/ 54 h 61"/>
                <a:gd name="T10" fmla="*/ 3 w 86"/>
                <a:gd name="T11" fmla="*/ 45 h 61"/>
                <a:gd name="T12" fmla="*/ 59 w 86"/>
                <a:gd name="T1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9" y="7"/>
                  </a:moveTo>
                  <a:cubicBezTo>
                    <a:pt x="65" y="7"/>
                    <a:pt x="70" y="6"/>
                    <a:pt x="75" y="7"/>
                  </a:cubicBezTo>
                  <a:cubicBezTo>
                    <a:pt x="83" y="7"/>
                    <a:pt x="86" y="10"/>
                    <a:pt x="80" y="17"/>
                  </a:cubicBezTo>
                  <a:cubicBezTo>
                    <a:pt x="70" y="29"/>
                    <a:pt x="61" y="42"/>
                    <a:pt x="49" y="51"/>
                  </a:cubicBezTo>
                  <a:cubicBezTo>
                    <a:pt x="36" y="61"/>
                    <a:pt x="20" y="55"/>
                    <a:pt x="5" y="54"/>
                  </a:cubicBezTo>
                  <a:cubicBezTo>
                    <a:pt x="0" y="53"/>
                    <a:pt x="0" y="48"/>
                    <a:pt x="3" y="45"/>
                  </a:cubicBezTo>
                  <a:cubicBezTo>
                    <a:pt x="19" y="27"/>
                    <a:pt x="29" y="0"/>
                    <a:pt x="59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2" name="Freeform 112">
              <a:extLst>
                <a:ext uri="{FF2B5EF4-FFF2-40B4-BE49-F238E27FC236}">
                  <a16:creationId xmlns:a16="http://schemas.microsoft.com/office/drawing/2014/main" id="{483AC96E-3AF8-4BE6-B8AC-A4CE60E71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-1504950"/>
              <a:ext cx="320675" cy="238125"/>
            </a:xfrm>
            <a:custGeom>
              <a:avLst/>
              <a:gdLst>
                <a:gd name="T0" fmla="*/ 56 w 85"/>
                <a:gd name="T1" fmla="*/ 7 h 63"/>
                <a:gd name="T2" fmla="*/ 69 w 85"/>
                <a:gd name="T3" fmla="*/ 7 h 63"/>
                <a:gd name="T4" fmla="*/ 82 w 85"/>
                <a:gd name="T5" fmla="*/ 11 h 63"/>
                <a:gd name="T6" fmla="*/ 76 w 85"/>
                <a:gd name="T7" fmla="*/ 22 h 63"/>
                <a:gd name="T8" fmla="*/ 17 w 85"/>
                <a:gd name="T9" fmla="*/ 57 h 63"/>
                <a:gd name="T10" fmla="*/ 3 w 85"/>
                <a:gd name="T11" fmla="*/ 52 h 63"/>
                <a:gd name="T12" fmla="*/ 9 w 85"/>
                <a:gd name="T13" fmla="*/ 38 h 63"/>
                <a:gd name="T14" fmla="*/ 56 w 85"/>
                <a:gd name="T15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63">
                  <a:moveTo>
                    <a:pt x="56" y="7"/>
                  </a:moveTo>
                  <a:cubicBezTo>
                    <a:pt x="63" y="7"/>
                    <a:pt x="66" y="7"/>
                    <a:pt x="69" y="7"/>
                  </a:cubicBezTo>
                  <a:cubicBezTo>
                    <a:pt x="74" y="8"/>
                    <a:pt x="79" y="6"/>
                    <a:pt x="82" y="11"/>
                  </a:cubicBezTo>
                  <a:cubicBezTo>
                    <a:pt x="85" y="16"/>
                    <a:pt x="79" y="19"/>
                    <a:pt x="76" y="22"/>
                  </a:cubicBezTo>
                  <a:cubicBezTo>
                    <a:pt x="61" y="40"/>
                    <a:pt x="48" y="63"/>
                    <a:pt x="17" y="57"/>
                  </a:cubicBezTo>
                  <a:cubicBezTo>
                    <a:pt x="12" y="56"/>
                    <a:pt x="6" y="57"/>
                    <a:pt x="3" y="52"/>
                  </a:cubicBezTo>
                  <a:cubicBezTo>
                    <a:pt x="0" y="46"/>
                    <a:pt x="5" y="42"/>
                    <a:pt x="9" y="38"/>
                  </a:cubicBezTo>
                  <a:cubicBezTo>
                    <a:pt x="24" y="25"/>
                    <a:pt x="32" y="0"/>
                    <a:pt x="56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3" name="Freeform 113">
              <a:extLst>
                <a:ext uri="{FF2B5EF4-FFF2-40B4-BE49-F238E27FC236}">
                  <a16:creationId xmlns:a16="http://schemas.microsoft.com/office/drawing/2014/main" id="{2AF9ABF0-C5FC-45C6-9C73-D0332E637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5" y="-1501775"/>
              <a:ext cx="320675" cy="238125"/>
            </a:xfrm>
            <a:custGeom>
              <a:avLst/>
              <a:gdLst>
                <a:gd name="T0" fmla="*/ 56 w 85"/>
                <a:gd name="T1" fmla="*/ 6 h 63"/>
                <a:gd name="T2" fmla="*/ 69 w 85"/>
                <a:gd name="T3" fmla="*/ 6 h 63"/>
                <a:gd name="T4" fmla="*/ 82 w 85"/>
                <a:gd name="T5" fmla="*/ 10 h 63"/>
                <a:gd name="T6" fmla="*/ 77 w 85"/>
                <a:gd name="T7" fmla="*/ 21 h 63"/>
                <a:gd name="T8" fmla="*/ 15 w 85"/>
                <a:gd name="T9" fmla="*/ 56 h 63"/>
                <a:gd name="T10" fmla="*/ 2 w 85"/>
                <a:gd name="T11" fmla="*/ 52 h 63"/>
                <a:gd name="T12" fmla="*/ 7 w 85"/>
                <a:gd name="T13" fmla="*/ 40 h 63"/>
                <a:gd name="T14" fmla="*/ 56 w 85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63">
                  <a:moveTo>
                    <a:pt x="56" y="6"/>
                  </a:moveTo>
                  <a:cubicBezTo>
                    <a:pt x="63" y="6"/>
                    <a:pt x="66" y="6"/>
                    <a:pt x="69" y="6"/>
                  </a:cubicBezTo>
                  <a:cubicBezTo>
                    <a:pt x="74" y="7"/>
                    <a:pt x="80" y="5"/>
                    <a:pt x="82" y="10"/>
                  </a:cubicBezTo>
                  <a:cubicBezTo>
                    <a:pt x="85" y="15"/>
                    <a:pt x="79" y="18"/>
                    <a:pt x="77" y="21"/>
                  </a:cubicBezTo>
                  <a:cubicBezTo>
                    <a:pt x="60" y="40"/>
                    <a:pt x="46" y="63"/>
                    <a:pt x="15" y="56"/>
                  </a:cubicBezTo>
                  <a:cubicBezTo>
                    <a:pt x="11" y="55"/>
                    <a:pt x="5" y="57"/>
                    <a:pt x="2" y="52"/>
                  </a:cubicBezTo>
                  <a:cubicBezTo>
                    <a:pt x="0" y="46"/>
                    <a:pt x="4" y="43"/>
                    <a:pt x="7" y="40"/>
                  </a:cubicBezTo>
                  <a:cubicBezTo>
                    <a:pt x="23" y="25"/>
                    <a:pt x="31" y="0"/>
                    <a:pt x="5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114">
              <a:extLst>
                <a:ext uri="{FF2B5EF4-FFF2-40B4-BE49-F238E27FC236}">
                  <a16:creationId xmlns:a16="http://schemas.microsoft.com/office/drawing/2014/main" id="{A7D4C530-5AAC-4159-8901-97087069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-1698625"/>
              <a:ext cx="320675" cy="185738"/>
            </a:xfrm>
            <a:custGeom>
              <a:avLst/>
              <a:gdLst>
                <a:gd name="T0" fmla="*/ 35 w 85"/>
                <a:gd name="T1" fmla="*/ 3 h 49"/>
                <a:gd name="T2" fmla="*/ 76 w 85"/>
                <a:gd name="T3" fmla="*/ 18 h 49"/>
                <a:gd name="T4" fmla="*/ 85 w 85"/>
                <a:gd name="T5" fmla="*/ 34 h 49"/>
                <a:gd name="T6" fmla="*/ 72 w 85"/>
                <a:gd name="T7" fmla="*/ 40 h 49"/>
                <a:gd name="T8" fmla="*/ 9 w 85"/>
                <a:gd name="T9" fmla="*/ 20 h 49"/>
                <a:gd name="T10" fmla="*/ 2 w 85"/>
                <a:gd name="T11" fmla="*/ 7 h 49"/>
                <a:gd name="T12" fmla="*/ 18 w 85"/>
                <a:gd name="T13" fmla="*/ 2 h 49"/>
                <a:gd name="T14" fmla="*/ 35 w 85"/>
                <a:gd name="T15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9">
                  <a:moveTo>
                    <a:pt x="35" y="3"/>
                  </a:moveTo>
                  <a:cubicBezTo>
                    <a:pt x="48" y="1"/>
                    <a:pt x="62" y="8"/>
                    <a:pt x="76" y="18"/>
                  </a:cubicBezTo>
                  <a:cubicBezTo>
                    <a:pt x="81" y="23"/>
                    <a:pt x="85" y="28"/>
                    <a:pt x="85" y="34"/>
                  </a:cubicBezTo>
                  <a:cubicBezTo>
                    <a:pt x="85" y="40"/>
                    <a:pt x="77" y="39"/>
                    <a:pt x="72" y="40"/>
                  </a:cubicBezTo>
                  <a:cubicBezTo>
                    <a:pt x="47" y="47"/>
                    <a:pt x="23" y="49"/>
                    <a:pt x="9" y="20"/>
                  </a:cubicBezTo>
                  <a:cubicBezTo>
                    <a:pt x="7" y="16"/>
                    <a:pt x="0" y="12"/>
                    <a:pt x="2" y="7"/>
                  </a:cubicBezTo>
                  <a:cubicBezTo>
                    <a:pt x="5" y="0"/>
                    <a:pt x="13" y="3"/>
                    <a:pt x="18" y="2"/>
                  </a:cubicBezTo>
                  <a:cubicBezTo>
                    <a:pt x="22" y="2"/>
                    <a:pt x="26" y="3"/>
                    <a:pt x="3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115">
              <a:extLst>
                <a:ext uri="{FF2B5EF4-FFF2-40B4-BE49-F238E27FC236}">
                  <a16:creationId xmlns:a16="http://schemas.microsoft.com/office/drawing/2014/main" id="{BC849913-E638-45AB-ADB7-4E91AFBB8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-3986213"/>
              <a:ext cx="320675" cy="215900"/>
            </a:xfrm>
            <a:custGeom>
              <a:avLst/>
              <a:gdLst>
                <a:gd name="T0" fmla="*/ 25 w 85"/>
                <a:gd name="T1" fmla="*/ 53 h 57"/>
                <a:gd name="T2" fmla="*/ 4 w 85"/>
                <a:gd name="T3" fmla="*/ 49 h 57"/>
                <a:gd name="T4" fmla="*/ 14 w 85"/>
                <a:gd name="T5" fmla="*/ 30 h 57"/>
                <a:gd name="T6" fmla="*/ 72 w 85"/>
                <a:gd name="T7" fmla="*/ 4 h 57"/>
                <a:gd name="T8" fmla="*/ 80 w 85"/>
                <a:gd name="T9" fmla="*/ 15 h 57"/>
                <a:gd name="T10" fmla="*/ 25 w 85"/>
                <a:gd name="T11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7">
                  <a:moveTo>
                    <a:pt x="25" y="53"/>
                  </a:moveTo>
                  <a:cubicBezTo>
                    <a:pt x="18" y="51"/>
                    <a:pt x="7" y="57"/>
                    <a:pt x="4" y="49"/>
                  </a:cubicBezTo>
                  <a:cubicBezTo>
                    <a:pt x="0" y="41"/>
                    <a:pt x="10" y="36"/>
                    <a:pt x="14" y="30"/>
                  </a:cubicBezTo>
                  <a:cubicBezTo>
                    <a:pt x="28" y="9"/>
                    <a:pt x="47" y="0"/>
                    <a:pt x="72" y="4"/>
                  </a:cubicBezTo>
                  <a:cubicBezTo>
                    <a:pt x="77" y="5"/>
                    <a:pt x="85" y="4"/>
                    <a:pt x="80" y="15"/>
                  </a:cubicBezTo>
                  <a:cubicBezTo>
                    <a:pt x="72" y="33"/>
                    <a:pt x="45" y="53"/>
                    <a:pt x="25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6" name="Freeform 116">
              <a:extLst>
                <a:ext uri="{FF2B5EF4-FFF2-40B4-BE49-F238E27FC236}">
                  <a16:creationId xmlns:a16="http://schemas.microsoft.com/office/drawing/2014/main" id="{B3DAAB27-437D-49A1-B84D-962DBA67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-1498600"/>
              <a:ext cx="327025" cy="234950"/>
            </a:xfrm>
            <a:custGeom>
              <a:avLst/>
              <a:gdLst>
                <a:gd name="T0" fmla="*/ 60 w 87"/>
                <a:gd name="T1" fmla="*/ 5 h 62"/>
                <a:gd name="T2" fmla="*/ 73 w 87"/>
                <a:gd name="T3" fmla="*/ 5 h 62"/>
                <a:gd name="T4" fmla="*/ 80 w 87"/>
                <a:gd name="T5" fmla="*/ 18 h 62"/>
                <a:gd name="T6" fmla="*/ 15 w 87"/>
                <a:gd name="T7" fmla="*/ 55 h 62"/>
                <a:gd name="T8" fmla="*/ 9 w 87"/>
                <a:gd name="T9" fmla="*/ 39 h 62"/>
                <a:gd name="T10" fmla="*/ 60 w 87"/>
                <a:gd name="T11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2">
                  <a:moveTo>
                    <a:pt x="60" y="5"/>
                  </a:moveTo>
                  <a:cubicBezTo>
                    <a:pt x="65" y="5"/>
                    <a:pt x="69" y="5"/>
                    <a:pt x="73" y="5"/>
                  </a:cubicBezTo>
                  <a:cubicBezTo>
                    <a:pt x="83" y="6"/>
                    <a:pt x="87" y="8"/>
                    <a:pt x="80" y="18"/>
                  </a:cubicBezTo>
                  <a:cubicBezTo>
                    <a:pt x="63" y="40"/>
                    <a:pt x="48" y="62"/>
                    <a:pt x="15" y="55"/>
                  </a:cubicBezTo>
                  <a:cubicBezTo>
                    <a:pt x="3" y="52"/>
                    <a:pt x="0" y="48"/>
                    <a:pt x="9" y="39"/>
                  </a:cubicBezTo>
                  <a:cubicBezTo>
                    <a:pt x="24" y="23"/>
                    <a:pt x="33" y="0"/>
                    <a:pt x="6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117">
              <a:extLst>
                <a:ext uri="{FF2B5EF4-FFF2-40B4-BE49-F238E27FC236}">
                  <a16:creationId xmlns:a16="http://schemas.microsoft.com/office/drawing/2014/main" id="{40E37700-16AB-4CC1-BAC8-5AD288E37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-3986213"/>
              <a:ext cx="320675" cy="204788"/>
            </a:xfrm>
            <a:custGeom>
              <a:avLst/>
              <a:gdLst>
                <a:gd name="T0" fmla="*/ 20 w 85"/>
                <a:gd name="T1" fmla="*/ 53 h 54"/>
                <a:gd name="T2" fmla="*/ 7 w 85"/>
                <a:gd name="T3" fmla="*/ 53 h 54"/>
                <a:gd name="T4" fmla="*/ 3 w 85"/>
                <a:gd name="T5" fmla="*/ 43 h 54"/>
                <a:gd name="T6" fmla="*/ 72 w 85"/>
                <a:gd name="T7" fmla="*/ 5 h 54"/>
                <a:gd name="T8" fmla="*/ 80 w 85"/>
                <a:gd name="T9" fmla="*/ 15 h 54"/>
                <a:gd name="T10" fmla="*/ 20 w 85"/>
                <a:gd name="T11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4">
                  <a:moveTo>
                    <a:pt x="20" y="53"/>
                  </a:moveTo>
                  <a:cubicBezTo>
                    <a:pt x="18" y="53"/>
                    <a:pt x="12" y="54"/>
                    <a:pt x="7" y="53"/>
                  </a:cubicBezTo>
                  <a:cubicBezTo>
                    <a:pt x="1" y="52"/>
                    <a:pt x="0" y="49"/>
                    <a:pt x="3" y="43"/>
                  </a:cubicBezTo>
                  <a:cubicBezTo>
                    <a:pt x="16" y="17"/>
                    <a:pt x="45" y="0"/>
                    <a:pt x="72" y="5"/>
                  </a:cubicBezTo>
                  <a:cubicBezTo>
                    <a:pt x="77" y="6"/>
                    <a:pt x="85" y="5"/>
                    <a:pt x="80" y="15"/>
                  </a:cubicBezTo>
                  <a:cubicBezTo>
                    <a:pt x="72" y="34"/>
                    <a:pt x="44" y="52"/>
                    <a:pt x="20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8" name="Freeform 118">
              <a:extLst>
                <a:ext uri="{FF2B5EF4-FFF2-40B4-BE49-F238E27FC236}">
                  <a16:creationId xmlns:a16="http://schemas.microsoft.com/office/drawing/2014/main" id="{07678921-64D4-4843-BE41-D79E2FE1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-3989388"/>
              <a:ext cx="323850" cy="215900"/>
            </a:xfrm>
            <a:custGeom>
              <a:avLst/>
              <a:gdLst>
                <a:gd name="T0" fmla="*/ 62 w 86"/>
                <a:gd name="T1" fmla="*/ 6 h 57"/>
                <a:gd name="T2" fmla="*/ 79 w 86"/>
                <a:gd name="T3" fmla="*/ 6 h 57"/>
                <a:gd name="T4" fmla="*/ 83 w 86"/>
                <a:gd name="T5" fmla="*/ 15 h 57"/>
                <a:gd name="T6" fmla="*/ 16 w 86"/>
                <a:gd name="T7" fmla="*/ 54 h 57"/>
                <a:gd name="T8" fmla="*/ 7 w 86"/>
                <a:gd name="T9" fmla="*/ 43 h 57"/>
                <a:gd name="T10" fmla="*/ 62 w 86"/>
                <a:gd name="T11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7">
                  <a:moveTo>
                    <a:pt x="62" y="6"/>
                  </a:moveTo>
                  <a:cubicBezTo>
                    <a:pt x="68" y="6"/>
                    <a:pt x="74" y="5"/>
                    <a:pt x="79" y="6"/>
                  </a:cubicBezTo>
                  <a:cubicBezTo>
                    <a:pt x="85" y="6"/>
                    <a:pt x="86" y="9"/>
                    <a:pt x="83" y="15"/>
                  </a:cubicBezTo>
                  <a:cubicBezTo>
                    <a:pt x="70" y="41"/>
                    <a:pt x="43" y="57"/>
                    <a:pt x="16" y="54"/>
                  </a:cubicBezTo>
                  <a:cubicBezTo>
                    <a:pt x="9" y="53"/>
                    <a:pt x="0" y="52"/>
                    <a:pt x="7" y="43"/>
                  </a:cubicBezTo>
                  <a:cubicBezTo>
                    <a:pt x="22" y="25"/>
                    <a:pt x="32" y="0"/>
                    <a:pt x="6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9" name="Freeform 119">
              <a:extLst>
                <a:ext uri="{FF2B5EF4-FFF2-40B4-BE49-F238E27FC236}">
                  <a16:creationId xmlns:a16="http://schemas.microsoft.com/office/drawing/2014/main" id="{824DC22D-AE0B-42BC-BCCB-670419517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-3981451"/>
              <a:ext cx="315913" cy="215900"/>
            </a:xfrm>
            <a:custGeom>
              <a:avLst/>
              <a:gdLst>
                <a:gd name="T0" fmla="*/ 24 w 84"/>
                <a:gd name="T1" fmla="*/ 52 h 57"/>
                <a:gd name="T2" fmla="*/ 8 w 84"/>
                <a:gd name="T3" fmla="*/ 52 h 57"/>
                <a:gd name="T4" fmla="*/ 3 w 84"/>
                <a:gd name="T5" fmla="*/ 41 h 57"/>
                <a:gd name="T6" fmla="*/ 69 w 84"/>
                <a:gd name="T7" fmla="*/ 3 h 57"/>
                <a:gd name="T8" fmla="*/ 76 w 84"/>
                <a:gd name="T9" fmla="*/ 18 h 57"/>
                <a:gd name="T10" fmla="*/ 24 w 84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7">
                  <a:moveTo>
                    <a:pt x="24" y="52"/>
                  </a:moveTo>
                  <a:cubicBezTo>
                    <a:pt x="19" y="52"/>
                    <a:pt x="14" y="52"/>
                    <a:pt x="8" y="52"/>
                  </a:cubicBezTo>
                  <a:cubicBezTo>
                    <a:pt x="1" y="51"/>
                    <a:pt x="0" y="47"/>
                    <a:pt x="3" y="41"/>
                  </a:cubicBezTo>
                  <a:cubicBezTo>
                    <a:pt x="16" y="16"/>
                    <a:pt x="44" y="0"/>
                    <a:pt x="69" y="3"/>
                  </a:cubicBezTo>
                  <a:cubicBezTo>
                    <a:pt x="80" y="5"/>
                    <a:pt x="84" y="10"/>
                    <a:pt x="76" y="18"/>
                  </a:cubicBezTo>
                  <a:cubicBezTo>
                    <a:pt x="62" y="34"/>
                    <a:pt x="52" y="57"/>
                    <a:pt x="2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783C8E01-D2C6-40FF-975E-BEECC0B44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-3997326"/>
              <a:ext cx="320675" cy="242888"/>
            </a:xfrm>
            <a:custGeom>
              <a:avLst/>
              <a:gdLst>
                <a:gd name="T0" fmla="*/ 28 w 85"/>
                <a:gd name="T1" fmla="*/ 56 h 64"/>
                <a:gd name="T2" fmla="*/ 11 w 85"/>
                <a:gd name="T3" fmla="*/ 56 h 64"/>
                <a:gd name="T4" fmla="*/ 6 w 85"/>
                <a:gd name="T5" fmla="*/ 46 h 64"/>
                <a:gd name="T6" fmla="*/ 71 w 85"/>
                <a:gd name="T7" fmla="*/ 7 h 64"/>
                <a:gd name="T8" fmla="*/ 83 w 85"/>
                <a:gd name="T9" fmla="*/ 12 h 64"/>
                <a:gd name="T10" fmla="*/ 79 w 85"/>
                <a:gd name="T11" fmla="*/ 23 h 64"/>
                <a:gd name="T12" fmla="*/ 28 w 85"/>
                <a:gd name="T13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28" y="56"/>
                  </a:moveTo>
                  <a:cubicBezTo>
                    <a:pt x="20" y="56"/>
                    <a:pt x="16" y="56"/>
                    <a:pt x="11" y="56"/>
                  </a:cubicBezTo>
                  <a:cubicBezTo>
                    <a:pt x="5" y="55"/>
                    <a:pt x="0" y="52"/>
                    <a:pt x="6" y="46"/>
                  </a:cubicBezTo>
                  <a:cubicBezTo>
                    <a:pt x="23" y="24"/>
                    <a:pt x="38" y="0"/>
                    <a:pt x="71" y="7"/>
                  </a:cubicBezTo>
                  <a:cubicBezTo>
                    <a:pt x="76" y="8"/>
                    <a:pt x="81" y="6"/>
                    <a:pt x="83" y="12"/>
                  </a:cubicBezTo>
                  <a:cubicBezTo>
                    <a:pt x="85" y="16"/>
                    <a:pt x="82" y="20"/>
                    <a:pt x="79" y="23"/>
                  </a:cubicBezTo>
                  <a:cubicBezTo>
                    <a:pt x="63" y="36"/>
                    <a:pt x="55" y="64"/>
                    <a:pt x="28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121">
              <a:extLst>
                <a:ext uri="{FF2B5EF4-FFF2-40B4-BE49-F238E27FC236}">
                  <a16:creationId xmlns:a16="http://schemas.microsoft.com/office/drawing/2014/main" id="{16C53D9F-DB34-4BEC-8E70-E04ACC8A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0" y="-3940175"/>
              <a:ext cx="350838" cy="185738"/>
            </a:xfrm>
            <a:custGeom>
              <a:avLst/>
              <a:gdLst>
                <a:gd name="T0" fmla="*/ 38 w 93"/>
                <a:gd name="T1" fmla="*/ 49 h 49"/>
                <a:gd name="T2" fmla="*/ 21 w 93"/>
                <a:gd name="T3" fmla="*/ 43 h 49"/>
                <a:gd name="T4" fmla="*/ 2 w 93"/>
                <a:gd name="T5" fmla="*/ 37 h 49"/>
                <a:gd name="T6" fmla="*/ 15 w 93"/>
                <a:gd name="T7" fmla="*/ 19 h 49"/>
                <a:gd name="T8" fmla="*/ 86 w 93"/>
                <a:gd name="T9" fmla="*/ 20 h 49"/>
                <a:gd name="T10" fmla="*/ 86 w 93"/>
                <a:gd name="T11" fmla="*/ 30 h 49"/>
                <a:gd name="T12" fmla="*/ 38 w 9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9">
                  <a:moveTo>
                    <a:pt x="38" y="49"/>
                  </a:moveTo>
                  <a:cubicBezTo>
                    <a:pt x="32" y="47"/>
                    <a:pt x="26" y="45"/>
                    <a:pt x="21" y="43"/>
                  </a:cubicBezTo>
                  <a:cubicBezTo>
                    <a:pt x="14" y="41"/>
                    <a:pt x="3" y="45"/>
                    <a:pt x="2" y="37"/>
                  </a:cubicBezTo>
                  <a:cubicBezTo>
                    <a:pt x="0" y="29"/>
                    <a:pt x="9" y="24"/>
                    <a:pt x="15" y="19"/>
                  </a:cubicBezTo>
                  <a:cubicBezTo>
                    <a:pt x="36" y="0"/>
                    <a:pt x="65" y="1"/>
                    <a:pt x="86" y="20"/>
                  </a:cubicBezTo>
                  <a:cubicBezTo>
                    <a:pt x="90" y="23"/>
                    <a:pt x="93" y="27"/>
                    <a:pt x="86" y="30"/>
                  </a:cubicBezTo>
                  <a:cubicBezTo>
                    <a:pt x="70" y="37"/>
                    <a:pt x="54" y="43"/>
                    <a:pt x="38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122">
              <a:extLst>
                <a:ext uri="{FF2B5EF4-FFF2-40B4-BE49-F238E27FC236}">
                  <a16:creationId xmlns:a16="http://schemas.microsoft.com/office/drawing/2014/main" id="{C522C149-79EA-4036-AE27-ADAC362E9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-1487488"/>
              <a:ext cx="339725" cy="215900"/>
            </a:xfrm>
            <a:custGeom>
              <a:avLst/>
              <a:gdLst>
                <a:gd name="T0" fmla="*/ 62 w 90"/>
                <a:gd name="T1" fmla="*/ 3 h 57"/>
                <a:gd name="T2" fmla="*/ 81 w 90"/>
                <a:gd name="T3" fmla="*/ 3 h 57"/>
                <a:gd name="T4" fmla="*/ 87 w 90"/>
                <a:gd name="T5" fmla="*/ 11 h 57"/>
                <a:gd name="T6" fmla="*/ 12 w 90"/>
                <a:gd name="T7" fmla="*/ 49 h 57"/>
                <a:gd name="T8" fmla="*/ 6 w 90"/>
                <a:gd name="T9" fmla="*/ 40 h 57"/>
                <a:gd name="T10" fmla="*/ 40 w 90"/>
                <a:gd name="T11" fmla="*/ 6 h 57"/>
                <a:gd name="T12" fmla="*/ 62 w 90"/>
                <a:gd name="T1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7">
                  <a:moveTo>
                    <a:pt x="62" y="3"/>
                  </a:moveTo>
                  <a:cubicBezTo>
                    <a:pt x="71" y="3"/>
                    <a:pt x="76" y="2"/>
                    <a:pt x="81" y="3"/>
                  </a:cubicBezTo>
                  <a:cubicBezTo>
                    <a:pt x="87" y="3"/>
                    <a:pt x="90" y="5"/>
                    <a:pt x="87" y="11"/>
                  </a:cubicBezTo>
                  <a:cubicBezTo>
                    <a:pt x="73" y="41"/>
                    <a:pt x="43" y="57"/>
                    <a:pt x="12" y="49"/>
                  </a:cubicBezTo>
                  <a:cubicBezTo>
                    <a:pt x="7" y="48"/>
                    <a:pt x="0" y="47"/>
                    <a:pt x="6" y="40"/>
                  </a:cubicBezTo>
                  <a:cubicBezTo>
                    <a:pt x="17" y="28"/>
                    <a:pt x="28" y="17"/>
                    <a:pt x="40" y="6"/>
                  </a:cubicBezTo>
                  <a:cubicBezTo>
                    <a:pt x="47" y="0"/>
                    <a:pt x="57" y="3"/>
                    <a:pt x="6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3" name="Freeform 123">
              <a:extLst>
                <a:ext uri="{FF2B5EF4-FFF2-40B4-BE49-F238E27FC236}">
                  <a16:creationId xmlns:a16="http://schemas.microsoft.com/office/drawing/2014/main" id="{0DEEF854-B434-4B92-B3B1-F47E48F3F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-4008438"/>
              <a:ext cx="285750" cy="242888"/>
            </a:xfrm>
            <a:custGeom>
              <a:avLst/>
              <a:gdLst>
                <a:gd name="T0" fmla="*/ 76 w 76"/>
                <a:gd name="T1" fmla="*/ 16 h 64"/>
                <a:gd name="T2" fmla="*/ 75 w 76"/>
                <a:gd name="T3" fmla="*/ 20 h 64"/>
                <a:gd name="T4" fmla="*/ 8 w 76"/>
                <a:gd name="T5" fmla="*/ 64 h 64"/>
                <a:gd name="T6" fmla="*/ 1 w 76"/>
                <a:gd name="T7" fmla="*/ 57 h 64"/>
                <a:gd name="T8" fmla="*/ 71 w 76"/>
                <a:gd name="T9" fmla="*/ 11 h 64"/>
                <a:gd name="T10" fmla="*/ 76 w 76"/>
                <a:gd name="T11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4">
                  <a:moveTo>
                    <a:pt x="76" y="16"/>
                  </a:moveTo>
                  <a:cubicBezTo>
                    <a:pt x="76" y="17"/>
                    <a:pt x="75" y="18"/>
                    <a:pt x="75" y="20"/>
                  </a:cubicBezTo>
                  <a:cubicBezTo>
                    <a:pt x="68" y="38"/>
                    <a:pt x="29" y="64"/>
                    <a:pt x="8" y="64"/>
                  </a:cubicBezTo>
                  <a:cubicBezTo>
                    <a:pt x="3" y="64"/>
                    <a:pt x="0" y="63"/>
                    <a:pt x="1" y="57"/>
                  </a:cubicBezTo>
                  <a:cubicBezTo>
                    <a:pt x="4" y="27"/>
                    <a:pt x="44" y="0"/>
                    <a:pt x="71" y="11"/>
                  </a:cubicBezTo>
                  <a:cubicBezTo>
                    <a:pt x="74" y="12"/>
                    <a:pt x="76" y="13"/>
                    <a:pt x="7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4" name="Freeform 124">
              <a:extLst>
                <a:ext uri="{FF2B5EF4-FFF2-40B4-BE49-F238E27FC236}">
                  <a16:creationId xmlns:a16="http://schemas.microsoft.com/office/drawing/2014/main" id="{A57042D6-8359-47F7-B39D-166096767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-3986213"/>
              <a:ext cx="309563" cy="201613"/>
            </a:xfrm>
            <a:custGeom>
              <a:avLst/>
              <a:gdLst>
                <a:gd name="T0" fmla="*/ 24 w 82"/>
                <a:gd name="T1" fmla="*/ 53 h 53"/>
                <a:gd name="T2" fmla="*/ 8 w 82"/>
                <a:gd name="T3" fmla="*/ 53 h 53"/>
                <a:gd name="T4" fmla="*/ 3 w 82"/>
                <a:gd name="T5" fmla="*/ 43 h 53"/>
                <a:gd name="T6" fmla="*/ 72 w 82"/>
                <a:gd name="T7" fmla="*/ 4 h 53"/>
                <a:gd name="T8" fmla="*/ 79 w 82"/>
                <a:gd name="T9" fmla="*/ 15 h 53"/>
                <a:gd name="T10" fmla="*/ 24 w 8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3">
                  <a:moveTo>
                    <a:pt x="24" y="53"/>
                  </a:moveTo>
                  <a:cubicBezTo>
                    <a:pt x="19" y="53"/>
                    <a:pt x="13" y="53"/>
                    <a:pt x="8" y="53"/>
                  </a:cubicBezTo>
                  <a:cubicBezTo>
                    <a:pt x="2" y="52"/>
                    <a:pt x="0" y="49"/>
                    <a:pt x="3" y="43"/>
                  </a:cubicBezTo>
                  <a:cubicBezTo>
                    <a:pt x="13" y="18"/>
                    <a:pt x="46" y="0"/>
                    <a:pt x="72" y="4"/>
                  </a:cubicBezTo>
                  <a:cubicBezTo>
                    <a:pt x="78" y="6"/>
                    <a:pt x="82" y="7"/>
                    <a:pt x="79" y="15"/>
                  </a:cubicBezTo>
                  <a:cubicBezTo>
                    <a:pt x="72" y="32"/>
                    <a:pt x="43" y="53"/>
                    <a:pt x="24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5" name="Freeform 125">
              <a:extLst>
                <a:ext uri="{FF2B5EF4-FFF2-40B4-BE49-F238E27FC236}">
                  <a16:creationId xmlns:a16="http://schemas.microsoft.com/office/drawing/2014/main" id="{A2D950CD-888F-4E5F-AA5E-AED5B6C6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-1816100"/>
              <a:ext cx="195263" cy="347663"/>
            </a:xfrm>
            <a:custGeom>
              <a:avLst/>
              <a:gdLst>
                <a:gd name="T0" fmla="*/ 8 w 52"/>
                <a:gd name="T1" fmla="*/ 70 h 92"/>
                <a:gd name="T2" fmla="*/ 24 w 52"/>
                <a:gd name="T3" fmla="*/ 8 h 92"/>
                <a:gd name="T4" fmla="*/ 38 w 52"/>
                <a:gd name="T5" fmla="*/ 9 h 92"/>
                <a:gd name="T6" fmla="*/ 28 w 52"/>
                <a:gd name="T7" fmla="*/ 78 h 92"/>
                <a:gd name="T8" fmla="*/ 11 w 52"/>
                <a:gd name="T9" fmla="*/ 90 h 92"/>
                <a:gd name="T10" fmla="*/ 8 w 52"/>
                <a:gd name="T11" fmla="*/ 7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2">
                  <a:moveTo>
                    <a:pt x="8" y="70"/>
                  </a:moveTo>
                  <a:cubicBezTo>
                    <a:pt x="0" y="46"/>
                    <a:pt x="9" y="26"/>
                    <a:pt x="24" y="8"/>
                  </a:cubicBezTo>
                  <a:cubicBezTo>
                    <a:pt x="30" y="0"/>
                    <a:pt x="34" y="1"/>
                    <a:pt x="38" y="9"/>
                  </a:cubicBezTo>
                  <a:cubicBezTo>
                    <a:pt x="52" y="39"/>
                    <a:pt x="50" y="56"/>
                    <a:pt x="28" y="78"/>
                  </a:cubicBezTo>
                  <a:cubicBezTo>
                    <a:pt x="23" y="83"/>
                    <a:pt x="18" y="92"/>
                    <a:pt x="11" y="90"/>
                  </a:cubicBezTo>
                  <a:cubicBezTo>
                    <a:pt x="3" y="87"/>
                    <a:pt x="9" y="77"/>
                    <a:pt x="8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6" name="Freeform 126">
              <a:extLst>
                <a:ext uri="{FF2B5EF4-FFF2-40B4-BE49-F238E27FC236}">
                  <a16:creationId xmlns:a16="http://schemas.microsoft.com/office/drawing/2014/main" id="{3F441CE9-4D51-46FB-9000-C0996BC8A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-3970338"/>
              <a:ext cx="312738" cy="204788"/>
            </a:xfrm>
            <a:custGeom>
              <a:avLst/>
              <a:gdLst>
                <a:gd name="T0" fmla="*/ 59 w 83"/>
                <a:gd name="T1" fmla="*/ 1 h 54"/>
                <a:gd name="T2" fmla="*/ 75 w 83"/>
                <a:gd name="T3" fmla="*/ 1 h 54"/>
                <a:gd name="T4" fmla="*/ 81 w 83"/>
                <a:gd name="T5" fmla="*/ 9 h 54"/>
                <a:gd name="T6" fmla="*/ 10 w 83"/>
                <a:gd name="T7" fmla="*/ 49 h 54"/>
                <a:gd name="T8" fmla="*/ 3 w 83"/>
                <a:gd name="T9" fmla="*/ 38 h 54"/>
                <a:gd name="T10" fmla="*/ 59 w 83"/>
                <a:gd name="T1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4">
                  <a:moveTo>
                    <a:pt x="59" y="1"/>
                  </a:moveTo>
                  <a:cubicBezTo>
                    <a:pt x="65" y="1"/>
                    <a:pt x="70" y="0"/>
                    <a:pt x="75" y="1"/>
                  </a:cubicBezTo>
                  <a:cubicBezTo>
                    <a:pt x="80" y="1"/>
                    <a:pt x="83" y="3"/>
                    <a:pt x="81" y="9"/>
                  </a:cubicBezTo>
                  <a:cubicBezTo>
                    <a:pt x="73" y="32"/>
                    <a:pt x="34" y="54"/>
                    <a:pt x="10" y="49"/>
                  </a:cubicBezTo>
                  <a:cubicBezTo>
                    <a:pt x="3" y="47"/>
                    <a:pt x="0" y="46"/>
                    <a:pt x="3" y="38"/>
                  </a:cubicBezTo>
                  <a:cubicBezTo>
                    <a:pt x="11" y="21"/>
                    <a:pt x="41" y="0"/>
                    <a:pt x="5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7" name="Freeform 127">
              <a:extLst>
                <a:ext uri="{FF2B5EF4-FFF2-40B4-BE49-F238E27FC236}">
                  <a16:creationId xmlns:a16="http://schemas.microsoft.com/office/drawing/2014/main" id="{7D04A742-6D56-46B7-A12C-C1263846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-3305175"/>
              <a:ext cx="233363" cy="276225"/>
            </a:xfrm>
            <a:custGeom>
              <a:avLst/>
              <a:gdLst>
                <a:gd name="T0" fmla="*/ 61 w 62"/>
                <a:gd name="T1" fmla="*/ 59 h 73"/>
                <a:gd name="T2" fmla="*/ 51 w 62"/>
                <a:gd name="T3" fmla="*/ 68 h 73"/>
                <a:gd name="T4" fmla="*/ 1 w 62"/>
                <a:gd name="T5" fmla="*/ 11 h 73"/>
                <a:gd name="T6" fmla="*/ 9 w 62"/>
                <a:gd name="T7" fmla="*/ 0 h 73"/>
                <a:gd name="T8" fmla="*/ 61 w 62"/>
                <a:gd name="T9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3">
                  <a:moveTo>
                    <a:pt x="61" y="59"/>
                  </a:moveTo>
                  <a:cubicBezTo>
                    <a:pt x="61" y="65"/>
                    <a:pt x="61" y="73"/>
                    <a:pt x="51" y="68"/>
                  </a:cubicBezTo>
                  <a:cubicBezTo>
                    <a:pt x="28" y="55"/>
                    <a:pt x="4" y="42"/>
                    <a:pt x="1" y="11"/>
                  </a:cubicBezTo>
                  <a:cubicBezTo>
                    <a:pt x="0" y="4"/>
                    <a:pt x="0" y="0"/>
                    <a:pt x="9" y="0"/>
                  </a:cubicBezTo>
                  <a:cubicBezTo>
                    <a:pt x="37" y="3"/>
                    <a:pt x="62" y="30"/>
                    <a:pt x="6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8" name="Freeform 128">
              <a:extLst>
                <a:ext uri="{FF2B5EF4-FFF2-40B4-BE49-F238E27FC236}">
                  <a16:creationId xmlns:a16="http://schemas.microsoft.com/office/drawing/2014/main" id="{BC3EF432-35A7-4904-B519-D10BC7FB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-3762375"/>
              <a:ext cx="184150" cy="344488"/>
            </a:xfrm>
            <a:custGeom>
              <a:avLst/>
              <a:gdLst>
                <a:gd name="T0" fmla="*/ 49 w 49"/>
                <a:gd name="T1" fmla="*/ 51 h 91"/>
                <a:gd name="T2" fmla="*/ 28 w 49"/>
                <a:gd name="T3" fmla="*/ 87 h 91"/>
                <a:gd name="T4" fmla="*/ 18 w 49"/>
                <a:gd name="T5" fmla="*/ 86 h 91"/>
                <a:gd name="T6" fmla="*/ 32 w 49"/>
                <a:gd name="T7" fmla="*/ 5 h 91"/>
                <a:gd name="T8" fmla="*/ 43 w 49"/>
                <a:gd name="T9" fmla="*/ 9 h 91"/>
                <a:gd name="T10" fmla="*/ 49 w 49"/>
                <a:gd name="T11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1">
                  <a:moveTo>
                    <a:pt x="49" y="51"/>
                  </a:moveTo>
                  <a:cubicBezTo>
                    <a:pt x="45" y="65"/>
                    <a:pt x="36" y="75"/>
                    <a:pt x="28" y="87"/>
                  </a:cubicBezTo>
                  <a:cubicBezTo>
                    <a:pt x="25" y="91"/>
                    <a:pt x="21" y="90"/>
                    <a:pt x="18" y="86"/>
                  </a:cubicBezTo>
                  <a:cubicBezTo>
                    <a:pt x="0" y="61"/>
                    <a:pt x="6" y="24"/>
                    <a:pt x="32" y="5"/>
                  </a:cubicBezTo>
                  <a:cubicBezTo>
                    <a:pt x="38" y="0"/>
                    <a:pt x="43" y="0"/>
                    <a:pt x="43" y="9"/>
                  </a:cubicBezTo>
                  <a:cubicBezTo>
                    <a:pt x="43" y="23"/>
                    <a:pt x="45" y="37"/>
                    <a:pt x="4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9" name="Freeform 129">
              <a:extLst>
                <a:ext uri="{FF2B5EF4-FFF2-40B4-BE49-F238E27FC236}">
                  <a16:creationId xmlns:a16="http://schemas.microsoft.com/office/drawing/2014/main" id="{6586E398-57D8-4056-B6E2-6415C577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-3924300"/>
              <a:ext cx="238125" cy="304800"/>
            </a:xfrm>
            <a:custGeom>
              <a:avLst/>
              <a:gdLst>
                <a:gd name="T0" fmla="*/ 63 w 63"/>
                <a:gd name="T1" fmla="*/ 0 h 81"/>
                <a:gd name="T2" fmla="*/ 23 w 63"/>
                <a:gd name="T3" fmla="*/ 72 h 81"/>
                <a:gd name="T4" fmla="*/ 9 w 63"/>
                <a:gd name="T5" fmla="*/ 69 h 81"/>
                <a:gd name="T6" fmla="*/ 63 w 6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1">
                  <a:moveTo>
                    <a:pt x="63" y="0"/>
                  </a:moveTo>
                  <a:cubicBezTo>
                    <a:pt x="53" y="26"/>
                    <a:pt x="53" y="57"/>
                    <a:pt x="23" y="72"/>
                  </a:cubicBezTo>
                  <a:cubicBezTo>
                    <a:pt x="17" y="75"/>
                    <a:pt x="12" y="81"/>
                    <a:pt x="9" y="69"/>
                  </a:cubicBezTo>
                  <a:cubicBezTo>
                    <a:pt x="0" y="33"/>
                    <a:pt x="22" y="3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0" name="Freeform 130">
              <a:extLst>
                <a:ext uri="{FF2B5EF4-FFF2-40B4-BE49-F238E27FC236}">
                  <a16:creationId xmlns:a16="http://schemas.microsoft.com/office/drawing/2014/main" id="{0336F439-5866-4100-B594-395CCD6FB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900" y="-3565525"/>
              <a:ext cx="288925" cy="233363"/>
            </a:xfrm>
            <a:custGeom>
              <a:avLst/>
              <a:gdLst>
                <a:gd name="T0" fmla="*/ 0 w 77"/>
                <a:gd name="T1" fmla="*/ 7 h 62"/>
                <a:gd name="T2" fmla="*/ 73 w 77"/>
                <a:gd name="T3" fmla="*/ 50 h 62"/>
                <a:gd name="T4" fmla="*/ 67 w 77"/>
                <a:gd name="T5" fmla="*/ 59 h 62"/>
                <a:gd name="T6" fmla="*/ 0 w 77"/>
                <a:gd name="T7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0" y="7"/>
                  </a:moveTo>
                  <a:cubicBezTo>
                    <a:pt x="41" y="0"/>
                    <a:pt x="66" y="15"/>
                    <a:pt x="73" y="50"/>
                  </a:cubicBezTo>
                  <a:cubicBezTo>
                    <a:pt x="74" y="55"/>
                    <a:pt x="77" y="62"/>
                    <a:pt x="67" y="59"/>
                  </a:cubicBezTo>
                  <a:cubicBezTo>
                    <a:pt x="37" y="51"/>
                    <a:pt x="7" y="44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1" name="Freeform 131">
              <a:extLst>
                <a:ext uri="{FF2B5EF4-FFF2-40B4-BE49-F238E27FC236}">
                  <a16:creationId xmlns:a16="http://schemas.microsoft.com/office/drawing/2014/main" id="{548604A9-6B30-4D00-B66C-73AF2A58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-3214688"/>
              <a:ext cx="203200" cy="328613"/>
            </a:xfrm>
            <a:custGeom>
              <a:avLst/>
              <a:gdLst>
                <a:gd name="T0" fmla="*/ 51 w 54"/>
                <a:gd name="T1" fmla="*/ 50 h 87"/>
                <a:gd name="T2" fmla="*/ 42 w 54"/>
                <a:gd name="T3" fmla="*/ 84 h 87"/>
                <a:gd name="T4" fmla="*/ 15 w 54"/>
                <a:gd name="T5" fmla="*/ 63 h 87"/>
                <a:gd name="T6" fmla="*/ 10 w 54"/>
                <a:gd name="T7" fmla="*/ 5 h 87"/>
                <a:gd name="T8" fmla="*/ 17 w 54"/>
                <a:gd name="T9" fmla="*/ 3 h 87"/>
                <a:gd name="T10" fmla="*/ 51 w 54"/>
                <a:gd name="T11" fmla="*/ 5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87">
                  <a:moveTo>
                    <a:pt x="51" y="50"/>
                  </a:moveTo>
                  <a:cubicBezTo>
                    <a:pt x="44" y="62"/>
                    <a:pt x="54" y="80"/>
                    <a:pt x="42" y="84"/>
                  </a:cubicBezTo>
                  <a:cubicBezTo>
                    <a:pt x="32" y="87"/>
                    <a:pt x="23" y="72"/>
                    <a:pt x="15" y="63"/>
                  </a:cubicBezTo>
                  <a:cubicBezTo>
                    <a:pt x="2" y="48"/>
                    <a:pt x="0" y="22"/>
                    <a:pt x="10" y="5"/>
                  </a:cubicBezTo>
                  <a:cubicBezTo>
                    <a:pt x="12" y="1"/>
                    <a:pt x="15" y="0"/>
                    <a:pt x="17" y="3"/>
                  </a:cubicBezTo>
                  <a:cubicBezTo>
                    <a:pt x="29" y="18"/>
                    <a:pt x="44" y="32"/>
                    <a:pt x="51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2" name="Freeform 132">
              <a:extLst>
                <a:ext uri="{FF2B5EF4-FFF2-40B4-BE49-F238E27FC236}">
                  <a16:creationId xmlns:a16="http://schemas.microsoft.com/office/drawing/2014/main" id="{6705B29A-5FE3-4807-A298-C3DBE807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288" y="-1608138"/>
              <a:ext cx="230188" cy="284163"/>
            </a:xfrm>
            <a:custGeom>
              <a:avLst/>
              <a:gdLst>
                <a:gd name="T0" fmla="*/ 57 w 61"/>
                <a:gd name="T1" fmla="*/ 23 h 75"/>
                <a:gd name="T2" fmla="*/ 13 w 61"/>
                <a:gd name="T3" fmla="*/ 74 h 75"/>
                <a:gd name="T4" fmla="*/ 4 w 61"/>
                <a:gd name="T5" fmla="*/ 68 h 75"/>
                <a:gd name="T6" fmla="*/ 36 w 61"/>
                <a:gd name="T7" fmla="*/ 11 h 75"/>
                <a:gd name="T8" fmla="*/ 53 w 61"/>
                <a:gd name="T9" fmla="*/ 4 h 75"/>
                <a:gd name="T10" fmla="*/ 57 w 61"/>
                <a:gd name="T11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5">
                  <a:moveTo>
                    <a:pt x="57" y="23"/>
                  </a:moveTo>
                  <a:cubicBezTo>
                    <a:pt x="56" y="57"/>
                    <a:pt x="45" y="69"/>
                    <a:pt x="13" y="74"/>
                  </a:cubicBezTo>
                  <a:cubicBezTo>
                    <a:pt x="8" y="75"/>
                    <a:pt x="0" y="75"/>
                    <a:pt x="4" y="68"/>
                  </a:cubicBezTo>
                  <a:cubicBezTo>
                    <a:pt x="13" y="49"/>
                    <a:pt x="13" y="23"/>
                    <a:pt x="36" y="11"/>
                  </a:cubicBezTo>
                  <a:cubicBezTo>
                    <a:pt x="42" y="8"/>
                    <a:pt x="46" y="0"/>
                    <a:pt x="53" y="4"/>
                  </a:cubicBezTo>
                  <a:cubicBezTo>
                    <a:pt x="61" y="8"/>
                    <a:pt x="56" y="17"/>
                    <a:pt x="5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3" name="Freeform 133">
              <a:extLst>
                <a:ext uri="{FF2B5EF4-FFF2-40B4-BE49-F238E27FC236}">
                  <a16:creationId xmlns:a16="http://schemas.microsoft.com/office/drawing/2014/main" id="{EDF70CA1-3C44-4758-951E-4DB39041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-2586038"/>
              <a:ext cx="222250" cy="320675"/>
            </a:xfrm>
            <a:custGeom>
              <a:avLst/>
              <a:gdLst>
                <a:gd name="T0" fmla="*/ 8 w 59"/>
                <a:gd name="T1" fmla="*/ 0 h 85"/>
                <a:gd name="T2" fmla="*/ 53 w 59"/>
                <a:gd name="T3" fmla="*/ 71 h 85"/>
                <a:gd name="T4" fmla="*/ 37 w 59"/>
                <a:gd name="T5" fmla="*/ 78 h 85"/>
                <a:gd name="T6" fmla="*/ 8 w 59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5">
                  <a:moveTo>
                    <a:pt x="8" y="0"/>
                  </a:moveTo>
                  <a:cubicBezTo>
                    <a:pt x="32" y="19"/>
                    <a:pt x="59" y="34"/>
                    <a:pt x="53" y="71"/>
                  </a:cubicBezTo>
                  <a:cubicBezTo>
                    <a:pt x="50" y="85"/>
                    <a:pt x="47" y="85"/>
                    <a:pt x="37" y="78"/>
                  </a:cubicBezTo>
                  <a:cubicBezTo>
                    <a:pt x="8" y="61"/>
                    <a:pt x="0" y="35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4" name="Freeform 134">
              <a:extLst>
                <a:ext uri="{FF2B5EF4-FFF2-40B4-BE49-F238E27FC236}">
                  <a16:creationId xmlns:a16="http://schemas.microsoft.com/office/drawing/2014/main" id="{1A89AFF8-EAB5-44F8-9BB6-6105B2408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-2870200"/>
              <a:ext cx="200025" cy="314325"/>
            </a:xfrm>
            <a:custGeom>
              <a:avLst/>
              <a:gdLst>
                <a:gd name="T0" fmla="*/ 52 w 53"/>
                <a:gd name="T1" fmla="*/ 58 h 83"/>
                <a:gd name="T2" fmla="*/ 52 w 53"/>
                <a:gd name="T3" fmla="*/ 70 h 83"/>
                <a:gd name="T4" fmla="*/ 49 w 53"/>
                <a:gd name="T5" fmla="*/ 81 h 83"/>
                <a:gd name="T6" fmla="*/ 39 w 53"/>
                <a:gd name="T7" fmla="*/ 77 h 83"/>
                <a:gd name="T8" fmla="*/ 22 w 53"/>
                <a:gd name="T9" fmla="*/ 61 h 83"/>
                <a:gd name="T10" fmla="*/ 6 w 53"/>
                <a:gd name="T11" fmla="*/ 7 h 83"/>
                <a:gd name="T12" fmla="*/ 16 w 53"/>
                <a:gd name="T13" fmla="*/ 2 h 83"/>
                <a:gd name="T14" fmla="*/ 52 w 53"/>
                <a:gd name="T1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3">
                  <a:moveTo>
                    <a:pt x="52" y="58"/>
                  </a:moveTo>
                  <a:cubicBezTo>
                    <a:pt x="52" y="62"/>
                    <a:pt x="52" y="66"/>
                    <a:pt x="52" y="70"/>
                  </a:cubicBezTo>
                  <a:cubicBezTo>
                    <a:pt x="52" y="74"/>
                    <a:pt x="53" y="79"/>
                    <a:pt x="49" y="81"/>
                  </a:cubicBezTo>
                  <a:cubicBezTo>
                    <a:pt x="45" y="83"/>
                    <a:pt x="42" y="79"/>
                    <a:pt x="39" y="77"/>
                  </a:cubicBezTo>
                  <a:cubicBezTo>
                    <a:pt x="33" y="71"/>
                    <a:pt x="28" y="65"/>
                    <a:pt x="22" y="61"/>
                  </a:cubicBezTo>
                  <a:cubicBezTo>
                    <a:pt x="0" y="47"/>
                    <a:pt x="6" y="27"/>
                    <a:pt x="6" y="7"/>
                  </a:cubicBezTo>
                  <a:cubicBezTo>
                    <a:pt x="6" y="1"/>
                    <a:pt x="10" y="0"/>
                    <a:pt x="16" y="2"/>
                  </a:cubicBezTo>
                  <a:cubicBezTo>
                    <a:pt x="35" y="10"/>
                    <a:pt x="52" y="36"/>
                    <a:pt x="52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624783E4-66DA-48A5-81CD-6BAFEADD5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4363" y="-3195638"/>
              <a:ext cx="1104900" cy="1092200"/>
            </a:xfrm>
            <a:custGeom>
              <a:avLst/>
              <a:gdLst>
                <a:gd name="T0" fmla="*/ 293 w 293"/>
                <a:gd name="T1" fmla="*/ 145 h 289"/>
                <a:gd name="T2" fmla="*/ 150 w 293"/>
                <a:gd name="T3" fmla="*/ 288 h 289"/>
                <a:gd name="T4" fmla="*/ 7 w 293"/>
                <a:gd name="T5" fmla="*/ 133 h 289"/>
                <a:gd name="T6" fmla="*/ 148 w 293"/>
                <a:gd name="T7" fmla="*/ 2 h 289"/>
                <a:gd name="T8" fmla="*/ 293 w 293"/>
                <a:gd name="T9" fmla="*/ 145 h 289"/>
                <a:gd name="T10" fmla="*/ 100 w 293"/>
                <a:gd name="T11" fmla="*/ 142 h 289"/>
                <a:gd name="T12" fmla="*/ 151 w 293"/>
                <a:gd name="T13" fmla="*/ 198 h 289"/>
                <a:gd name="T14" fmla="*/ 203 w 293"/>
                <a:gd name="T15" fmla="*/ 146 h 289"/>
                <a:gd name="T16" fmla="*/ 154 w 293"/>
                <a:gd name="T17" fmla="*/ 93 h 289"/>
                <a:gd name="T18" fmla="*/ 100 w 293"/>
                <a:gd name="T19" fmla="*/ 14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89">
                  <a:moveTo>
                    <a:pt x="293" y="145"/>
                  </a:moveTo>
                  <a:cubicBezTo>
                    <a:pt x="293" y="225"/>
                    <a:pt x="230" y="288"/>
                    <a:pt x="150" y="288"/>
                  </a:cubicBezTo>
                  <a:cubicBezTo>
                    <a:pt x="82" y="289"/>
                    <a:pt x="0" y="231"/>
                    <a:pt x="7" y="133"/>
                  </a:cubicBezTo>
                  <a:cubicBezTo>
                    <a:pt x="13" y="63"/>
                    <a:pt x="65" y="4"/>
                    <a:pt x="148" y="2"/>
                  </a:cubicBezTo>
                  <a:cubicBezTo>
                    <a:pt x="230" y="0"/>
                    <a:pt x="293" y="64"/>
                    <a:pt x="293" y="145"/>
                  </a:cubicBezTo>
                  <a:close/>
                  <a:moveTo>
                    <a:pt x="100" y="142"/>
                  </a:moveTo>
                  <a:cubicBezTo>
                    <a:pt x="99" y="173"/>
                    <a:pt x="121" y="197"/>
                    <a:pt x="151" y="198"/>
                  </a:cubicBezTo>
                  <a:cubicBezTo>
                    <a:pt x="177" y="199"/>
                    <a:pt x="202" y="174"/>
                    <a:pt x="203" y="146"/>
                  </a:cubicBezTo>
                  <a:cubicBezTo>
                    <a:pt x="203" y="117"/>
                    <a:pt x="181" y="94"/>
                    <a:pt x="154" y="93"/>
                  </a:cubicBezTo>
                  <a:cubicBezTo>
                    <a:pt x="124" y="92"/>
                    <a:pt x="101" y="113"/>
                    <a:pt x="100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6" name="Freeform 136">
              <a:extLst>
                <a:ext uri="{FF2B5EF4-FFF2-40B4-BE49-F238E27FC236}">
                  <a16:creationId xmlns:a16="http://schemas.microsoft.com/office/drawing/2014/main" id="{B2352142-685F-4667-8C49-DCA85EE4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-2776538"/>
              <a:ext cx="754063" cy="612775"/>
            </a:xfrm>
            <a:custGeom>
              <a:avLst/>
              <a:gdLst>
                <a:gd name="T0" fmla="*/ 199 w 200"/>
                <a:gd name="T1" fmla="*/ 34 h 162"/>
                <a:gd name="T2" fmla="*/ 129 w 200"/>
                <a:gd name="T3" fmla="*/ 143 h 162"/>
                <a:gd name="T4" fmla="*/ 12 w 200"/>
                <a:gd name="T5" fmla="*/ 124 h 162"/>
                <a:gd name="T6" fmla="*/ 14 w 200"/>
                <a:gd name="T7" fmla="*/ 102 h 162"/>
                <a:gd name="T8" fmla="*/ 55 w 200"/>
                <a:gd name="T9" fmla="*/ 101 h 162"/>
                <a:gd name="T10" fmla="*/ 156 w 200"/>
                <a:gd name="T11" fmla="*/ 39 h 162"/>
                <a:gd name="T12" fmla="*/ 176 w 200"/>
                <a:gd name="T13" fmla="*/ 7 h 162"/>
                <a:gd name="T14" fmla="*/ 198 w 200"/>
                <a:gd name="T15" fmla="*/ 20 h 162"/>
                <a:gd name="T16" fmla="*/ 199 w 200"/>
                <a:gd name="T17" fmla="*/ 3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62">
                  <a:moveTo>
                    <a:pt x="199" y="34"/>
                  </a:moveTo>
                  <a:cubicBezTo>
                    <a:pt x="200" y="89"/>
                    <a:pt x="174" y="122"/>
                    <a:pt x="129" y="143"/>
                  </a:cubicBezTo>
                  <a:cubicBezTo>
                    <a:pt x="86" y="162"/>
                    <a:pt x="48" y="151"/>
                    <a:pt x="12" y="124"/>
                  </a:cubicBezTo>
                  <a:cubicBezTo>
                    <a:pt x="0" y="116"/>
                    <a:pt x="2" y="110"/>
                    <a:pt x="14" y="102"/>
                  </a:cubicBezTo>
                  <a:cubicBezTo>
                    <a:pt x="27" y="94"/>
                    <a:pt x="37" y="90"/>
                    <a:pt x="55" y="101"/>
                  </a:cubicBezTo>
                  <a:cubicBezTo>
                    <a:pt x="95" y="124"/>
                    <a:pt x="155" y="99"/>
                    <a:pt x="156" y="39"/>
                  </a:cubicBezTo>
                  <a:cubicBezTo>
                    <a:pt x="156" y="21"/>
                    <a:pt x="160" y="14"/>
                    <a:pt x="176" y="7"/>
                  </a:cubicBezTo>
                  <a:cubicBezTo>
                    <a:pt x="193" y="0"/>
                    <a:pt x="197" y="6"/>
                    <a:pt x="198" y="20"/>
                  </a:cubicBezTo>
                  <a:cubicBezTo>
                    <a:pt x="199" y="25"/>
                    <a:pt x="199" y="31"/>
                    <a:pt x="199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7" name="Freeform 137">
              <a:extLst>
                <a:ext uri="{FF2B5EF4-FFF2-40B4-BE49-F238E27FC236}">
                  <a16:creationId xmlns:a16="http://schemas.microsoft.com/office/drawing/2014/main" id="{C4D2E043-E564-48F0-8B64-DA88CE3B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288" y="-3094038"/>
              <a:ext cx="746125" cy="609600"/>
            </a:xfrm>
            <a:custGeom>
              <a:avLst/>
              <a:gdLst>
                <a:gd name="T0" fmla="*/ 0 w 198"/>
                <a:gd name="T1" fmla="*/ 122 h 161"/>
                <a:gd name="T2" fmla="*/ 72 w 198"/>
                <a:gd name="T3" fmla="*/ 15 h 161"/>
                <a:gd name="T4" fmla="*/ 188 w 198"/>
                <a:gd name="T5" fmla="*/ 36 h 161"/>
                <a:gd name="T6" fmla="*/ 186 w 198"/>
                <a:gd name="T7" fmla="*/ 57 h 161"/>
                <a:gd name="T8" fmla="*/ 145 w 198"/>
                <a:gd name="T9" fmla="*/ 60 h 161"/>
                <a:gd name="T10" fmla="*/ 43 w 198"/>
                <a:gd name="T11" fmla="*/ 117 h 161"/>
                <a:gd name="T12" fmla="*/ 30 w 198"/>
                <a:gd name="T13" fmla="*/ 148 h 161"/>
                <a:gd name="T14" fmla="*/ 0 w 198"/>
                <a:gd name="T15" fmla="*/ 132 h 161"/>
                <a:gd name="T16" fmla="*/ 0 w 198"/>
                <a:gd name="T17" fmla="*/ 1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61">
                  <a:moveTo>
                    <a:pt x="0" y="122"/>
                  </a:moveTo>
                  <a:cubicBezTo>
                    <a:pt x="0" y="70"/>
                    <a:pt x="26" y="35"/>
                    <a:pt x="72" y="15"/>
                  </a:cubicBezTo>
                  <a:cubicBezTo>
                    <a:pt x="107" y="0"/>
                    <a:pt x="160" y="10"/>
                    <a:pt x="188" y="36"/>
                  </a:cubicBezTo>
                  <a:cubicBezTo>
                    <a:pt x="197" y="44"/>
                    <a:pt x="198" y="49"/>
                    <a:pt x="186" y="57"/>
                  </a:cubicBezTo>
                  <a:cubicBezTo>
                    <a:pt x="172" y="67"/>
                    <a:pt x="161" y="69"/>
                    <a:pt x="145" y="60"/>
                  </a:cubicBezTo>
                  <a:cubicBezTo>
                    <a:pt x="101" y="33"/>
                    <a:pt x="45" y="66"/>
                    <a:pt x="43" y="117"/>
                  </a:cubicBezTo>
                  <a:cubicBezTo>
                    <a:pt x="42" y="129"/>
                    <a:pt x="44" y="140"/>
                    <a:pt x="30" y="148"/>
                  </a:cubicBezTo>
                  <a:cubicBezTo>
                    <a:pt x="6" y="161"/>
                    <a:pt x="2" y="160"/>
                    <a:pt x="0" y="132"/>
                  </a:cubicBezTo>
                  <a:cubicBezTo>
                    <a:pt x="0" y="128"/>
                    <a:pt x="0" y="125"/>
                    <a:pt x="0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374562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37456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374562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37456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374562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374562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rgbClr val="37456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rgbClr val="37456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rgbClr val="37456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rgbClr val="37456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rgbClr val="F86F5C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  <a:solidFill>
            <a:srgbClr val="F86F5C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  <a:solidFill>
            <a:srgbClr val="F86F5C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C2E60B5-871A-42DC-8A85-F7E673BE91D0}"/>
              </a:ext>
            </a:extLst>
          </p:cNvPr>
          <p:cNvGrpSpPr/>
          <p:nvPr/>
        </p:nvGrpSpPr>
        <p:grpSpPr>
          <a:xfrm rot="10800000">
            <a:off x="0" y="-7575"/>
            <a:ext cx="883918" cy="384810"/>
            <a:chOff x="440052" y="9253"/>
            <a:chExt cx="883918" cy="384810"/>
          </a:xfrm>
        </p:grpSpPr>
        <p:sp>
          <p:nvSpPr>
            <p:cNvPr id="52" name="Rectángulo 10">
              <a:extLst>
                <a:ext uri="{FF2B5EF4-FFF2-40B4-BE49-F238E27FC236}">
                  <a16:creationId xmlns:a16="http://schemas.microsoft.com/office/drawing/2014/main" id="{A4CE2F47-A015-4870-9752-FE63E2C1FDA6}"/>
                </a:ext>
              </a:extLst>
            </p:cNvPr>
            <p:cNvSpPr/>
            <p:nvPr/>
          </p:nvSpPr>
          <p:spPr>
            <a:xfrm flipH="1">
              <a:off x="440052" y="9253"/>
              <a:ext cx="640080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" name="Rectángulo 10">
              <a:extLst>
                <a:ext uri="{FF2B5EF4-FFF2-40B4-BE49-F238E27FC236}">
                  <a16:creationId xmlns:a16="http://schemas.microsoft.com/office/drawing/2014/main" id="{FF7F9319-807A-4F50-A37A-D9CE1E1E4603}"/>
                </a:ext>
              </a:extLst>
            </p:cNvPr>
            <p:cNvSpPr/>
            <p:nvPr/>
          </p:nvSpPr>
          <p:spPr>
            <a:xfrm flipH="1">
              <a:off x="1179191" y="9253"/>
              <a:ext cx="144779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EF98E4F-9344-4057-A354-21194D522362}"/>
              </a:ext>
            </a:extLst>
          </p:cNvPr>
          <p:cNvGrpSpPr/>
          <p:nvPr/>
        </p:nvGrpSpPr>
        <p:grpSpPr>
          <a:xfrm>
            <a:off x="11333126" y="6473190"/>
            <a:ext cx="883918" cy="384810"/>
            <a:chOff x="440052" y="9253"/>
            <a:chExt cx="883918" cy="384810"/>
          </a:xfrm>
        </p:grpSpPr>
        <p:sp>
          <p:nvSpPr>
            <p:cNvPr id="55" name="Rectángulo 10">
              <a:extLst>
                <a:ext uri="{FF2B5EF4-FFF2-40B4-BE49-F238E27FC236}">
                  <a16:creationId xmlns:a16="http://schemas.microsoft.com/office/drawing/2014/main" id="{2516C639-1ADF-418A-B67F-65F8D03C8C78}"/>
                </a:ext>
              </a:extLst>
            </p:cNvPr>
            <p:cNvSpPr/>
            <p:nvPr/>
          </p:nvSpPr>
          <p:spPr>
            <a:xfrm flipH="1">
              <a:off x="440052" y="9253"/>
              <a:ext cx="640080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Rectángulo 10">
              <a:extLst>
                <a:ext uri="{FF2B5EF4-FFF2-40B4-BE49-F238E27FC236}">
                  <a16:creationId xmlns:a16="http://schemas.microsoft.com/office/drawing/2014/main" id="{0DDAD379-6FF8-4142-AC2E-4628FD780E7A}"/>
                </a:ext>
              </a:extLst>
            </p:cNvPr>
            <p:cNvSpPr/>
            <p:nvPr/>
          </p:nvSpPr>
          <p:spPr>
            <a:xfrm flipH="1">
              <a:off x="1179191" y="9253"/>
              <a:ext cx="144779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geniero usando tabletas y trabajando en fábrica - ingenieria industrial fotografías e imágenes de stock">
            <a:extLst>
              <a:ext uri="{FF2B5EF4-FFF2-40B4-BE49-F238E27FC236}">
                <a16:creationId xmlns:a16="http://schemas.microsoft.com/office/drawing/2014/main" id="{D7D30B73-5F23-45A6-8CA4-11C7FCBEADE8}"/>
              </a:ext>
            </a:extLst>
          </p:cNvPr>
          <p:cNvPicPr>
            <a:picLocks noGrp="1" noChangeAspect="1" noChangeArrowheads="1"/>
          </p:cNvPicPr>
          <p:nvPr>
            <p:ph type="pic" sz="quarter" idx="4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rgbClr val="F86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rgbClr val="3745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rgbClr val="3745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rgbClr val="3745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EEAA81C-B9BE-47B9-BC7C-014C84B888CC}"/>
              </a:ext>
            </a:extLst>
          </p:cNvPr>
          <p:cNvGrpSpPr/>
          <p:nvPr/>
        </p:nvGrpSpPr>
        <p:grpSpPr>
          <a:xfrm>
            <a:off x="1915353" y="2166118"/>
            <a:ext cx="1625601" cy="1629432"/>
            <a:chOff x="2005013" y="2214562"/>
            <a:chExt cx="1347788" cy="135096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C86EDFD-0FD9-4BE3-8FDE-9C4DC0185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2887663"/>
              <a:ext cx="754063" cy="533400"/>
            </a:xfrm>
            <a:custGeom>
              <a:avLst/>
              <a:gdLst>
                <a:gd name="T0" fmla="*/ 308 w 688"/>
                <a:gd name="T1" fmla="*/ 1 h 486"/>
                <a:gd name="T2" fmla="*/ 570 w 688"/>
                <a:gd name="T3" fmla="*/ 1 h 486"/>
                <a:gd name="T4" fmla="*/ 627 w 688"/>
                <a:gd name="T5" fmla="*/ 49 h 486"/>
                <a:gd name="T6" fmla="*/ 659 w 688"/>
                <a:gd name="T7" fmla="*/ 274 h 486"/>
                <a:gd name="T8" fmla="*/ 681 w 688"/>
                <a:gd name="T9" fmla="*/ 428 h 486"/>
                <a:gd name="T10" fmla="*/ 634 w 688"/>
                <a:gd name="T11" fmla="*/ 486 h 486"/>
                <a:gd name="T12" fmla="*/ 119 w 688"/>
                <a:gd name="T13" fmla="*/ 486 h 486"/>
                <a:gd name="T14" fmla="*/ 55 w 688"/>
                <a:gd name="T15" fmla="*/ 433 h 486"/>
                <a:gd name="T16" fmla="*/ 30 w 688"/>
                <a:gd name="T17" fmla="*/ 260 h 486"/>
                <a:gd name="T18" fmla="*/ 3 w 688"/>
                <a:gd name="T19" fmla="*/ 73 h 486"/>
                <a:gd name="T20" fmla="*/ 1 w 688"/>
                <a:gd name="T21" fmla="*/ 47 h 486"/>
                <a:gd name="T22" fmla="*/ 46 w 688"/>
                <a:gd name="T23" fmla="*/ 1 h 486"/>
                <a:gd name="T24" fmla="*/ 308 w 688"/>
                <a:gd name="T25" fmla="*/ 1 h 486"/>
                <a:gd name="T26" fmla="*/ 308 w 688"/>
                <a:gd name="T27" fmla="*/ 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8" h="486">
                  <a:moveTo>
                    <a:pt x="308" y="1"/>
                  </a:moveTo>
                  <a:cubicBezTo>
                    <a:pt x="395" y="1"/>
                    <a:pt x="483" y="1"/>
                    <a:pt x="570" y="1"/>
                  </a:cubicBezTo>
                  <a:cubicBezTo>
                    <a:pt x="604" y="1"/>
                    <a:pt x="622" y="15"/>
                    <a:pt x="627" y="49"/>
                  </a:cubicBezTo>
                  <a:cubicBezTo>
                    <a:pt x="639" y="124"/>
                    <a:pt x="649" y="199"/>
                    <a:pt x="659" y="274"/>
                  </a:cubicBezTo>
                  <a:cubicBezTo>
                    <a:pt x="667" y="326"/>
                    <a:pt x="673" y="377"/>
                    <a:pt x="681" y="428"/>
                  </a:cubicBezTo>
                  <a:cubicBezTo>
                    <a:pt x="688" y="467"/>
                    <a:pt x="674" y="485"/>
                    <a:pt x="634" y="486"/>
                  </a:cubicBezTo>
                  <a:cubicBezTo>
                    <a:pt x="462" y="486"/>
                    <a:pt x="290" y="486"/>
                    <a:pt x="119" y="486"/>
                  </a:cubicBezTo>
                  <a:cubicBezTo>
                    <a:pt x="80" y="486"/>
                    <a:pt x="62" y="471"/>
                    <a:pt x="55" y="433"/>
                  </a:cubicBezTo>
                  <a:cubicBezTo>
                    <a:pt x="46" y="376"/>
                    <a:pt x="38" y="318"/>
                    <a:pt x="30" y="260"/>
                  </a:cubicBezTo>
                  <a:cubicBezTo>
                    <a:pt x="21" y="198"/>
                    <a:pt x="12" y="135"/>
                    <a:pt x="3" y="73"/>
                  </a:cubicBezTo>
                  <a:cubicBezTo>
                    <a:pt x="2" y="64"/>
                    <a:pt x="1" y="55"/>
                    <a:pt x="1" y="47"/>
                  </a:cubicBezTo>
                  <a:cubicBezTo>
                    <a:pt x="0" y="13"/>
                    <a:pt x="12" y="1"/>
                    <a:pt x="46" y="1"/>
                  </a:cubicBezTo>
                  <a:cubicBezTo>
                    <a:pt x="133" y="0"/>
                    <a:pt x="221" y="1"/>
                    <a:pt x="308" y="1"/>
                  </a:cubicBezTo>
                  <a:cubicBezTo>
                    <a:pt x="308" y="1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168C8C9-0100-4C58-AF90-C20CDDEAF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2752725"/>
              <a:ext cx="412750" cy="642938"/>
            </a:xfrm>
            <a:custGeom>
              <a:avLst/>
              <a:gdLst>
                <a:gd name="T0" fmla="*/ 333 w 376"/>
                <a:gd name="T1" fmla="*/ 396 h 586"/>
                <a:gd name="T2" fmla="*/ 334 w 376"/>
                <a:gd name="T3" fmla="*/ 560 h 586"/>
                <a:gd name="T4" fmla="*/ 310 w 376"/>
                <a:gd name="T5" fmla="*/ 585 h 586"/>
                <a:gd name="T6" fmla="*/ 124 w 376"/>
                <a:gd name="T7" fmla="*/ 585 h 586"/>
                <a:gd name="T8" fmla="*/ 99 w 376"/>
                <a:gd name="T9" fmla="*/ 563 h 586"/>
                <a:gd name="T10" fmla="*/ 66 w 376"/>
                <a:gd name="T11" fmla="*/ 336 h 586"/>
                <a:gd name="T12" fmla="*/ 42 w 376"/>
                <a:gd name="T13" fmla="*/ 164 h 586"/>
                <a:gd name="T14" fmla="*/ 8 w 376"/>
                <a:gd name="T15" fmla="*/ 25 h 586"/>
                <a:gd name="T16" fmla="*/ 6 w 376"/>
                <a:gd name="T17" fmla="*/ 7 h 586"/>
                <a:gd name="T18" fmla="*/ 22 w 376"/>
                <a:gd name="T19" fmla="*/ 14 h 586"/>
                <a:gd name="T20" fmla="*/ 274 w 376"/>
                <a:gd name="T21" fmla="*/ 48 h 586"/>
                <a:gd name="T22" fmla="*/ 329 w 376"/>
                <a:gd name="T23" fmla="*/ 13 h 586"/>
                <a:gd name="T24" fmla="*/ 373 w 376"/>
                <a:gd name="T25" fmla="*/ 19 h 586"/>
                <a:gd name="T26" fmla="*/ 374 w 376"/>
                <a:gd name="T27" fmla="*/ 28 h 586"/>
                <a:gd name="T28" fmla="*/ 333 w 376"/>
                <a:gd name="T29" fmla="*/ 364 h 586"/>
                <a:gd name="T30" fmla="*/ 333 w 376"/>
                <a:gd name="T31" fmla="*/ 3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586">
                  <a:moveTo>
                    <a:pt x="333" y="396"/>
                  </a:moveTo>
                  <a:cubicBezTo>
                    <a:pt x="333" y="451"/>
                    <a:pt x="333" y="506"/>
                    <a:pt x="334" y="560"/>
                  </a:cubicBezTo>
                  <a:cubicBezTo>
                    <a:pt x="334" y="578"/>
                    <a:pt x="329" y="586"/>
                    <a:pt x="310" y="585"/>
                  </a:cubicBezTo>
                  <a:cubicBezTo>
                    <a:pt x="248" y="584"/>
                    <a:pt x="186" y="585"/>
                    <a:pt x="124" y="585"/>
                  </a:cubicBezTo>
                  <a:cubicBezTo>
                    <a:pt x="108" y="585"/>
                    <a:pt x="101" y="580"/>
                    <a:pt x="99" y="563"/>
                  </a:cubicBezTo>
                  <a:cubicBezTo>
                    <a:pt x="89" y="487"/>
                    <a:pt x="77" y="411"/>
                    <a:pt x="66" y="336"/>
                  </a:cubicBezTo>
                  <a:cubicBezTo>
                    <a:pt x="58" y="278"/>
                    <a:pt x="55" y="220"/>
                    <a:pt x="42" y="164"/>
                  </a:cubicBezTo>
                  <a:cubicBezTo>
                    <a:pt x="32" y="117"/>
                    <a:pt x="22" y="71"/>
                    <a:pt x="8" y="25"/>
                  </a:cubicBezTo>
                  <a:cubicBezTo>
                    <a:pt x="6" y="19"/>
                    <a:pt x="0" y="12"/>
                    <a:pt x="6" y="7"/>
                  </a:cubicBezTo>
                  <a:cubicBezTo>
                    <a:pt x="14" y="0"/>
                    <a:pt x="18" y="10"/>
                    <a:pt x="22" y="14"/>
                  </a:cubicBezTo>
                  <a:cubicBezTo>
                    <a:pt x="100" y="74"/>
                    <a:pt x="183" y="86"/>
                    <a:pt x="274" y="48"/>
                  </a:cubicBezTo>
                  <a:cubicBezTo>
                    <a:pt x="294" y="40"/>
                    <a:pt x="312" y="27"/>
                    <a:pt x="329" y="13"/>
                  </a:cubicBezTo>
                  <a:cubicBezTo>
                    <a:pt x="341" y="4"/>
                    <a:pt x="366" y="7"/>
                    <a:pt x="373" y="19"/>
                  </a:cubicBezTo>
                  <a:cubicBezTo>
                    <a:pt x="376" y="22"/>
                    <a:pt x="375" y="25"/>
                    <a:pt x="374" y="28"/>
                  </a:cubicBezTo>
                  <a:cubicBezTo>
                    <a:pt x="327" y="136"/>
                    <a:pt x="334" y="251"/>
                    <a:pt x="333" y="364"/>
                  </a:cubicBezTo>
                  <a:cubicBezTo>
                    <a:pt x="333" y="375"/>
                    <a:pt x="333" y="386"/>
                    <a:pt x="333" y="396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B7DFC4-EF3A-4D08-AE03-FD025EDA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2782888"/>
              <a:ext cx="233363" cy="612775"/>
            </a:xfrm>
            <a:custGeom>
              <a:avLst/>
              <a:gdLst>
                <a:gd name="T0" fmla="*/ 4 w 213"/>
                <a:gd name="T1" fmla="*/ 345 h 558"/>
                <a:gd name="T2" fmla="*/ 7 w 213"/>
                <a:gd name="T3" fmla="*/ 158 h 558"/>
                <a:gd name="T4" fmla="*/ 36 w 213"/>
                <a:gd name="T5" fmla="*/ 23 h 558"/>
                <a:gd name="T6" fmla="*/ 66 w 213"/>
                <a:gd name="T7" fmla="*/ 13 h 558"/>
                <a:gd name="T8" fmla="*/ 205 w 213"/>
                <a:gd name="T9" fmla="*/ 214 h 558"/>
                <a:gd name="T10" fmla="*/ 212 w 213"/>
                <a:gd name="T11" fmla="*/ 295 h 558"/>
                <a:gd name="T12" fmla="*/ 212 w 213"/>
                <a:gd name="T13" fmla="*/ 517 h 558"/>
                <a:gd name="T14" fmla="*/ 212 w 213"/>
                <a:gd name="T15" fmla="*/ 533 h 558"/>
                <a:gd name="T16" fmla="*/ 186 w 213"/>
                <a:gd name="T17" fmla="*/ 557 h 558"/>
                <a:gd name="T18" fmla="*/ 28 w 213"/>
                <a:gd name="T19" fmla="*/ 557 h 558"/>
                <a:gd name="T20" fmla="*/ 4 w 213"/>
                <a:gd name="T21" fmla="*/ 533 h 558"/>
                <a:gd name="T22" fmla="*/ 4 w 213"/>
                <a:gd name="T23" fmla="*/ 345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558">
                  <a:moveTo>
                    <a:pt x="4" y="345"/>
                  </a:moveTo>
                  <a:cubicBezTo>
                    <a:pt x="6" y="292"/>
                    <a:pt x="0" y="225"/>
                    <a:pt x="7" y="158"/>
                  </a:cubicBezTo>
                  <a:cubicBezTo>
                    <a:pt x="12" y="112"/>
                    <a:pt x="21" y="67"/>
                    <a:pt x="36" y="23"/>
                  </a:cubicBezTo>
                  <a:cubicBezTo>
                    <a:pt x="44" y="0"/>
                    <a:pt x="47" y="0"/>
                    <a:pt x="66" y="13"/>
                  </a:cubicBezTo>
                  <a:cubicBezTo>
                    <a:pt x="136" y="64"/>
                    <a:pt x="184" y="129"/>
                    <a:pt x="205" y="214"/>
                  </a:cubicBezTo>
                  <a:cubicBezTo>
                    <a:pt x="211" y="241"/>
                    <a:pt x="211" y="268"/>
                    <a:pt x="212" y="295"/>
                  </a:cubicBezTo>
                  <a:cubicBezTo>
                    <a:pt x="213" y="369"/>
                    <a:pt x="212" y="443"/>
                    <a:pt x="212" y="517"/>
                  </a:cubicBezTo>
                  <a:cubicBezTo>
                    <a:pt x="212" y="523"/>
                    <a:pt x="212" y="528"/>
                    <a:pt x="212" y="533"/>
                  </a:cubicBezTo>
                  <a:cubicBezTo>
                    <a:pt x="211" y="550"/>
                    <a:pt x="205" y="558"/>
                    <a:pt x="186" y="557"/>
                  </a:cubicBezTo>
                  <a:cubicBezTo>
                    <a:pt x="133" y="556"/>
                    <a:pt x="81" y="556"/>
                    <a:pt x="28" y="557"/>
                  </a:cubicBezTo>
                  <a:cubicBezTo>
                    <a:pt x="10" y="557"/>
                    <a:pt x="3" y="552"/>
                    <a:pt x="4" y="533"/>
                  </a:cubicBezTo>
                  <a:cubicBezTo>
                    <a:pt x="4" y="475"/>
                    <a:pt x="4" y="417"/>
                    <a:pt x="4" y="345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5B2E6C2-C855-4A9F-BCCE-FD17CDE8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5" y="2214562"/>
              <a:ext cx="534988" cy="303213"/>
            </a:xfrm>
            <a:custGeom>
              <a:avLst/>
              <a:gdLst>
                <a:gd name="T0" fmla="*/ 89 w 489"/>
                <a:gd name="T1" fmla="*/ 114 h 277"/>
                <a:gd name="T2" fmla="*/ 154 w 489"/>
                <a:gd name="T3" fmla="*/ 41 h 277"/>
                <a:gd name="T4" fmla="*/ 367 w 489"/>
                <a:gd name="T5" fmla="*/ 30 h 277"/>
                <a:gd name="T6" fmla="*/ 465 w 489"/>
                <a:gd name="T7" fmla="*/ 157 h 277"/>
                <a:gd name="T8" fmla="*/ 473 w 489"/>
                <a:gd name="T9" fmla="*/ 227 h 277"/>
                <a:gd name="T10" fmla="*/ 480 w 489"/>
                <a:gd name="T11" fmla="*/ 244 h 277"/>
                <a:gd name="T12" fmla="*/ 486 w 489"/>
                <a:gd name="T13" fmla="*/ 263 h 277"/>
                <a:gd name="T14" fmla="*/ 468 w 489"/>
                <a:gd name="T15" fmla="*/ 272 h 277"/>
                <a:gd name="T16" fmla="*/ 363 w 489"/>
                <a:gd name="T17" fmla="*/ 272 h 277"/>
                <a:gd name="T18" fmla="*/ 31 w 489"/>
                <a:gd name="T19" fmla="*/ 272 h 277"/>
                <a:gd name="T20" fmla="*/ 4 w 489"/>
                <a:gd name="T21" fmla="*/ 262 h 277"/>
                <a:gd name="T22" fmla="*/ 19 w 489"/>
                <a:gd name="T23" fmla="*/ 226 h 277"/>
                <a:gd name="T24" fmla="*/ 52 w 489"/>
                <a:gd name="T25" fmla="*/ 199 h 277"/>
                <a:gd name="T26" fmla="*/ 70 w 489"/>
                <a:gd name="T27" fmla="*/ 195 h 277"/>
                <a:gd name="T28" fmla="*/ 220 w 489"/>
                <a:gd name="T29" fmla="*/ 194 h 277"/>
                <a:gd name="T30" fmla="*/ 236 w 489"/>
                <a:gd name="T31" fmla="*/ 193 h 277"/>
                <a:gd name="T32" fmla="*/ 241 w 489"/>
                <a:gd name="T33" fmla="*/ 188 h 277"/>
                <a:gd name="T34" fmla="*/ 235 w 489"/>
                <a:gd name="T35" fmla="*/ 181 h 277"/>
                <a:gd name="T36" fmla="*/ 219 w 489"/>
                <a:gd name="T37" fmla="*/ 181 h 277"/>
                <a:gd name="T38" fmla="*/ 79 w 489"/>
                <a:gd name="T39" fmla="*/ 180 h 277"/>
                <a:gd name="T40" fmla="*/ 59 w 489"/>
                <a:gd name="T41" fmla="*/ 175 h 277"/>
                <a:gd name="T42" fmla="*/ 65 w 489"/>
                <a:gd name="T43" fmla="*/ 151 h 277"/>
                <a:gd name="T44" fmla="*/ 86 w 489"/>
                <a:gd name="T45" fmla="*/ 133 h 277"/>
                <a:gd name="T46" fmla="*/ 225 w 489"/>
                <a:gd name="T47" fmla="*/ 83 h 277"/>
                <a:gd name="T48" fmla="*/ 240 w 489"/>
                <a:gd name="T49" fmla="*/ 77 h 277"/>
                <a:gd name="T50" fmla="*/ 225 w 489"/>
                <a:gd name="T51" fmla="*/ 72 h 277"/>
                <a:gd name="T52" fmla="*/ 105 w 489"/>
                <a:gd name="T53" fmla="*/ 106 h 277"/>
                <a:gd name="T54" fmla="*/ 89 w 489"/>
                <a:gd name="T55" fmla="*/ 11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9" h="277">
                  <a:moveTo>
                    <a:pt x="89" y="114"/>
                  </a:moveTo>
                  <a:cubicBezTo>
                    <a:pt x="101" y="81"/>
                    <a:pt x="124" y="57"/>
                    <a:pt x="154" y="41"/>
                  </a:cubicBezTo>
                  <a:cubicBezTo>
                    <a:pt x="223" y="4"/>
                    <a:pt x="295" y="0"/>
                    <a:pt x="367" y="30"/>
                  </a:cubicBezTo>
                  <a:cubicBezTo>
                    <a:pt x="425" y="53"/>
                    <a:pt x="451" y="101"/>
                    <a:pt x="465" y="157"/>
                  </a:cubicBezTo>
                  <a:cubicBezTo>
                    <a:pt x="471" y="180"/>
                    <a:pt x="474" y="203"/>
                    <a:pt x="473" y="227"/>
                  </a:cubicBezTo>
                  <a:cubicBezTo>
                    <a:pt x="473" y="233"/>
                    <a:pt x="473" y="240"/>
                    <a:pt x="480" y="244"/>
                  </a:cubicBezTo>
                  <a:cubicBezTo>
                    <a:pt x="488" y="248"/>
                    <a:pt x="489" y="256"/>
                    <a:pt x="486" y="263"/>
                  </a:cubicBezTo>
                  <a:cubicBezTo>
                    <a:pt x="484" y="273"/>
                    <a:pt x="476" y="272"/>
                    <a:pt x="468" y="272"/>
                  </a:cubicBezTo>
                  <a:cubicBezTo>
                    <a:pt x="433" y="272"/>
                    <a:pt x="398" y="272"/>
                    <a:pt x="363" y="272"/>
                  </a:cubicBezTo>
                  <a:cubicBezTo>
                    <a:pt x="252" y="272"/>
                    <a:pt x="141" y="272"/>
                    <a:pt x="31" y="272"/>
                  </a:cubicBezTo>
                  <a:cubicBezTo>
                    <a:pt x="21" y="272"/>
                    <a:pt x="8" y="277"/>
                    <a:pt x="4" y="262"/>
                  </a:cubicBezTo>
                  <a:cubicBezTo>
                    <a:pt x="0" y="247"/>
                    <a:pt x="5" y="235"/>
                    <a:pt x="19" y="226"/>
                  </a:cubicBezTo>
                  <a:cubicBezTo>
                    <a:pt x="32" y="219"/>
                    <a:pt x="49" y="219"/>
                    <a:pt x="52" y="199"/>
                  </a:cubicBezTo>
                  <a:cubicBezTo>
                    <a:pt x="53" y="192"/>
                    <a:pt x="64" y="195"/>
                    <a:pt x="70" y="195"/>
                  </a:cubicBezTo>
                  <a:cubicBezTo>
                    <a:pt x="120" y="194"/>
                    <a:pt x="170" y="194"/>
                    <a:pt x="220" y="194"/>
                  </a:cubicBezTo>
                  <a:cubicBezTo>
                    <a:pt x="225" y="194"/>
                    <a:pt x="231" y="194"/>
                    <a:pt x="236" y="193"/>
                  </a:cubicBezTo>
                  <a:cubicBezTo>
                    <a:pt x="238" y="193"/>
                    <a:pt x="240" y="190"/>
                    <a:pt x="241" y="188"/>
                  </a:cubicBezTo>
                  <a:cubicBezTo>
                    <a:pt x="242" y="184"/>
                    <a:pt x="239" y="182"/>
                    <a:pt x="235" y="181"/>
                  </a:cubicBezTo>
                  <a:cubicBezTo>
                    <a:pt x="230" y="181"/>
                    <a:pt x="224" y="181"/>
                    <a:pt x="219" y="181"/>
                  </a:cubicBezTo>
                  <a:cubicBezTo>
                    <a:pt x="172" y="180"/>
                    <a:pt x="126" y="181"/>
                    <a:pt x="79" y="180"/>
                  </a:cubicBezTo>
                  <a:cubicBezTo>
                    <a:pt x="72" y="180"/>
                    <a:pt x="63" y="184"/>
                    <a:pt x="59" y="175"/>
                  </a:cubicBezTo>
                  <a:cubicBezTo>
                    <a:pt x="55" y="167"/>
                    <a:pt x="59" y="158"/>
                    <a:pt x="65" y="151"/>
                  </a:cubicBezTo>
                  <a:cubicBezTo>
                    <a:pt x="71" y="144"/>
                    <a:pt x="78" y="138"/>
                    <a:pt x="86" y="133"/>
                  </a:cubicBezTo>
                  <a:cubicBezTo>
                    <a:pt x="127" y="103"/>
                    <a:pt x="175" y="89"/>
                    <a:pt x="225" y="83"/>
                  </a:cubicBezTo>
                  <a:cubicBezTo>
                    <a:pt x="231" y="83"/>
                    <a:pt x="240" y="85"/>
                    <a:pt x="240" y="77"/>
                  </a:cubicBezTo>
                  <a:cubicBezTo>
                    <a:pt x="239" y="70"/>
                    <a:pt x="230" y="72"/>
                    <a:pt x="225" y="72"/>
                  </a:cubicBezTo>
                  <a:cubicBezTo>
                    <a:pt x="182" y="74"/>
                    <a:pt x="142" y="85"/>
                    <a:pt x="105" y="106"/>
                  </a:cubicBezTo>
                  <a:cubicBezTo>
                    <a:pt x="100" y="108"/>
                    <a:pt x="94" y="111"/>
                    <a:pt x="89" y="114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942F1E-0261-449D-B8C1-B6E880EF9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2520950"/>
              <a:ext cx="415925" cy="298450"/>
            </a:xfrm>
            <a:custGeom>
              <a:avLst/>
              <a:gdLst>
                <a:gd name="T0" fmla="*/ 194 w 381"/>
                <a:gd name="T1" fmla="*/ 1 h 272"/>
                <a:gd name="T2" fmla="*/ 362 w 381"/>
                <a:gd name="T3" fmla="*/ 0 h 272"/>
                <a:gd name="T4" fmla="*/ 381 w 381"/>
                <a:gd name="T5" fmla="*/ 19 h 272"/>
                <a:gd name="T6" fmla="*/ 267 w 381"/>
                <a:gd name="T7" fmla="*/ 231 h 272"/>
                <a:gd name="T8" fmla="*/ 49 w 381"/>
                <a:gd name="T9" fmla="*/ 176 h 272"/>
                <a:gd name="T10" fmla="*/ 1 w 381"/>
                <a:gd name="T11" fmla="*/ 27 h 272"/>
                <a:gd name="T12" fmla="*/ 27 w 381"/>
                <a:gd name="T13" fmla="*/ 0 h 272"/>
                <a:gd name="T14" fmla="*/ 194 w 381"/>
                <a:gd name="T15" fmla="*/ 0 h 272"/>
                <a:gd name="T16" fmla="*/ 194 w 381"/>
                <a:gd name="T17" fmla="*/ 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72">
                  <a:moveTo>
                    <a:pt x="194" y="1"/>
                  </a:moveTo>
                  <a:cubicBezTo>
                    <a:pt x="250" y="1"/>
                    <a:pt x="306" y="1"/>
                    <a:pt x="362" y="0"/>
                  </a:cubicBezTo>
                  <a:cubicBezTo>
                    <a:pt x="376" y="0"/>
                    <a:pt x="381" y="5"/>
                    <a:pt x="381" y="19"/>
                  </a:cubicBezTo>
                  <a:cubicBezTo>
                    <a:pt x="380" y="109"/>
                    <a:pt x="349" y="185"/>
                    <a:pt x="267" y="231"/>
                  </a:cubicBezTo>
                  <a:cubicBezTo>
                    <a:pt x="191" y="272"/>
                    <a:pt x="101" y="247"/>
                    <a:pt x="49" y="176"/>
                  </a:cubicBezTo>
                  <a:cubicBezTo>
                    <a:pt x="16" y="131"/>
                    <a:pt x="2" y="81"/>
                    <a:pt x="1" y="27"/>
                  </a:cubicBezTo>
                  <a:cubicBezTo>
                    <a:pt x="0" y="3"/>
                    <a:pt x="3" y="0"/>
                    <a:pt x="27" y="0"/>
                  </a:cubicBezTo>
                  <a:cubicBezTo>
                    <a:pt x="82" y="0"/>
                    <a:pt x="138" y="0"/>
                    <a:pt x="194" y="0"/>
                  </a:cubicBezTo>
                  <a:cubicBezTo>
                    <a:pt x="194" y="0"/>
                    <a:pt x="194" y="0"/>
                    <a:pt x="194" y="1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6A50A45-C0D5-4A53-AF5F-8D5F2E5E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3503613"/>
              <a:ext cx="1255713" cy="61913"/>
            </a:xfrm>
            <a:custGeom>
              <a:avLst/>
              <a:gdLst>
                <a:gd name="T0" fmla="*/ 158 w 1147"/>
                <a:gd name="T1" fmla="*/ 0 h 57"/>
                <a:gd name="T2" fmla="*/ 179 w 1147"/>
                <a:gd name="T3" fmla="*/ 7 h 57"/>
                <a:gd name="T4" fmla="*/ 1045 w 1147"/>
                <a:gd name="T5" fmla="*/ 7 h 57"/>
                <a:gd name="T6" fmla="*/ 1127 w 1147"/>
                <a:gd name="T7" fmla="*/ 7 h 57"/>
                <a:gd name="T8" fmla="*/ 1147 w 1147"/>
                <a:gd name="T9" fmla="*/ 31 h 57"/>
                <a:gd name="T10" fmla="*/ 1127 w 1147"/>
                <a:gd name="T11" fmla="*/ 56 h 57"/>
                <a:gd name="T12" fmla="*/ 1089 w 1147"/>
                <a:gd name="T13" fmla="*/ 56 h 57"/>
                <a:gd name="T14" fmla="*/ 29 w 1147"/>
                <a:gd name="T15" fmla="*/ 56 h 57"/>
                <a:gd name="T16" fmla="*/ 1 w 1147"/>
                <a:gd name="T17" fmla="*/ 34 h 57"/>
                <a:gd name="T18" fmla="*/ 28 w 1147"/>
                <a:gd name="T19" fmla="*/ 7 h 57"/>
                <a:gd name="T20" fmla="*/ 132 w 1147"/>
                <a:gd name="T21" fmla="*/ 7 h 57"/>
                <a:gd name="T22" fmla="*/ 158 w 1147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7" h="57">
                  <a:moveTo>
                    <a:pt x="158" y="0"/>
                  </a:moveTo>
                  <a:cubicBezTo>
                    <a:pt x="161" y="14"/>
                    <a:pt x="172" y="7"/>
                    <a:pt x="179" y="7"/>
                  </a:cubicBezTo>
                  <a:cubicBezTo>
                    <a:pt x="468" y="7"/>
                    <a:pt x="756" y="7"/>
                    <a:pt x="1045" y="7"/>
                  </a:cubicBezTo>
                  <a:cubicBezTo>
                    <a:pt x="1072" y="7"/>
                    <a:pt x="1100" y="8"/>
                    <a:pt x="1127" y="7"/>
                  </a:cubicBezTo>
                  <a:cubicBezTo>
                    <a:pt x="1146" y="6"/>
                    <a:pt x="1147" y="17"/>
                    <a:pt x="1147" y="31"/>
                  </a:cubicBezTo>
                  <a:cubicBezTo>
                    <a:pt x="1147" y="46"/>
                    <a:pt x="1145" y="57"/>
                    <a:pt x="1127" y="56"/>
                  </a:cubicBezTo>
                  <a:cubicBezTo>
                    <a:pt x="1114" y="55"/>
                    <a:pt x="1102" y="56"/>
                    <a:pt x="1089" y="56"/>
                  </a:cubicBezTo>
                  <a:cubicBezTo>
                    <a:pt x="736" y="56"/>
                    <a:pt x="383" y="56"/>
                    <a:pt x="29" y="56"/>
                  </a:cubicBezTo>
                  <a:cubicBezTo>
                    <a:pt x="14" y="56"/>
                    <a:pt x="0" y="57"/>
                    <a:pt x="1" y="34"/>
                  </a:cubicBezTo>
                  <a:cubicBezTo>
                    <a:pt x="2" y="9"/>
                    <a:pt x="2" y="7"/>
                    <a:pt x="28" y="7"/>
                  </a:cubicBezTo>
                  <a:cubicBezTo>
                    <a:pt x="63" y="7"/>
                    <a:pt x="97" y="7"/>
                    <a:pt x="132" y="7"/>
                  </a:cubicBezTo>
                  <a:cubicBezTo>
                    <a:pt x="142" y="8"/>
                    <a:pt x="150" y="4"/>
                    <a:pt x="158" y="0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43F8E54-A85F-43CA-841E-4D05A8BE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3427413"/>
              <a:ext cx="769938" cy="76200"/>
            </a:xfrm>
            <a:custGeom>
              <a:avLst/>
              <a:gdLst>
                <a:gd name="T0" fmla="*/ 158 w 703"/>
                <a:gd name="T1" fmla="*/ 70 h 70"/>
                <a:gd name="T2" fmla="*/ 99 w 703"/>
                <a:gd name="T3" fmla="*/ 67 h 70"/>
                <a:gd name="T4" fmla="*/ 13 w 703"/>
                <a:gd name="T5" fmla="*/ 64 h 70"/>
                <a:gd name="T6" fmla="*/ 1 w 703"/>
                <a:gd name="T7" fmla="*/ 49 h 70"/>
                <a:gd name="T8" fmla="*/ 49 w 703"/>
                <a:gd name="T9" fmla="*/ 1 h 70"/>
                <a:gd name="T10" fmla="*/ 595 w 703"/>
                <a:gd name="T11" fmla="*/ 1 h 70"/>
                <a:gd name="T12" fmla="*/ 677 w 703"/>
                <a:gd name="T13" fmla="*/ 1 h 70"/>
                <a:gd name="T14" fmla="*/ 703 w 703"/>
                <a:gd name="T15" fmla="*/ 23 h 70"/>
                <a:gd name="T16" fmla="*/ 680 w 703"/>
                <a:gd name="T17" fmla="*/ 66 h 70"/>
                <a:gd name="T18" fmla="*/ 658 w 703"/>
                <a:gd name="T19" fmla="*/ 66 h 70"/>
                <a:gd name="T20" fmla="*/ 190 w 703"/>
                <a:gd name="T21" fmla="*/ 67 h 70"/>
                <a:gd name="T22" fmla="*/ 158 w 703"/>
                <a:gd name="T23" fmla="*/ 70 h 70"/>
                <a:gd name="T24" fmla="*/ 158 w 703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70">
                  <a:moveTo>
                    <a:pt x="158" y="70"/>
                  </a:moveTo>
                  <a:cubicBezTo>
                    <a:pt x="139" y="62"/>
                    <a:pt x="119" y="68"/>
                    <a:pt x="99" y="67"/>
                  </a:cubicBezTo>
                  <a:cubicBezTo>
                    <a:pt x="70" y="65"/>
                    <a:pt x="42" y="69"/>
                    <a:pt x="13" y="64"/>
                  </a:cubicBezTo>
                  <a:cubicBezTo>
                    <a:pt x="4" y="62"/>
                    <a:pt x="0" y="59"/>
                    <a:pt x="1" y="49"/>
                  </a:cubicBezTo>
                  <a:cubicBezTo>
                    <a:pt x="2" y="1"/>
                    <a:pt x="1" y="1"/>
                    <a:pt x="49" y="1"/>
                  </a:cubicBezTo>
                  <a:cubicBezTo>
                    <a:pt x="231" y="1"/>
                    <a:pt x="413" y="1"/>
                    <a:pt x="595" y="1"/>
                  </a:cubicBezTo>
                  <a:cubicBezTo>
                    <a:pt x="623" y="0"/>
                    <a:pt x="650" y="2"/>
                    <a:pt x="677" y="1"/>
                  </a:cubicBezTo>
                  <a:cubicBezTo>
                    <a:pt x="693" y="1"/>
                    <a:pt x="703" y="4"/>
                    <a:pt x="703" y="23"/>
                  </a:cubicBezTo>
                  <a:cubicBezTo>
                    <a:pt x="703" y="52"/>
                    <a:pt x="699" y="64"/>
                    <a:pt x="680" y="66"/>
                  </a:cubicBezTo>
                  <a:cubicBezTo>
                    <a:pt x="672" y="67"/>
                    <a:pt x="665" y="66"/>
                    <a:pt x="658" y="66"/>
                  </a:cubicBezTo>
                  <a:cubicBezTo>
                    <a:pt x="502" y="67"/>
                    <a:pt x="346" y="66"/>
                    <a:pt x="190" y="67"/>
                  </a:cubicBezTo>
                  <a:cubicBezTo>
                    <a:pt x="179" y="67"/>
                    <a:pt x="168" y="65"/>
                    <a:pt x="158" y="70"/>
                  </a:cubicBezTo>
                  <a:cubicBezTo>
                    <a:pt x="158" y="70"/>
                    <a:pt x="158" y="70"/>
                    <a:pt x="158" y="70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801868-26FC-4BEC-AD3E-00A10AF4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427413"/>
              <a:ext cx="469900" cy="74613"/>
            </a:xfrm>
            <a:custGeom>
              <a:avLst/>
              <a:gdLst>
                <a:gd name="T0" fmla="*/ 217 w 429"/>
                <a:gd name="T1" fmla="*/ 66 h 68"/>
                <a:gd name="T2" fmla="*/ 29 w 429"/>
                <a:gd name="T3" fmla="*/ 67 h 68"/>
                <a:gd name="T4" fmla="*/ 6 w 429"/>
                <a:gd name="T5" fmla="*/ 42 h 68"/>
                <a:gd name="T6" fmla="*/ 47 w 429"/>
                <a:gd name="T7" fmla="*/ 1 h 68"/>
                <a:gd name="T8" fmla="*/ 330 w 429"/>
                <a:gd name="T9" fmla="*/ 1 h 68"/>
                <a:gd name="T10" fmla="*/ 382 w 429"/>
                <a:gd name="T11" fmla="*/ 20 h 68"/>
                <a:gd name="T12" fmla="*/ 418 w 429"/>
                <a:gd name="T13" fmla="*/ 51 h 68"/>
                <a:gd name="T14" fmla="*/ 425 w 429"/>
                <a:gd name="T15" fmla="*/ 64 h 68"/>
                <a:gd name="T16" fmla="*/ 413 w 429"/>
                <a:gd name="T17" fmla="*/ 66 h 68"/>
                <a:gd name="T18" fmla="*/ 217 w 429"/>
                <a:gd name="T19" fmla="*/ 67 h 68"/>
                <a:gd name="T20" fmla="*/ 217 w 429"/>
                <a:gd name="T21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9" h="68">
                  <a:moveTo>
                    <a:pt x="217" y="66"/>
                  </a:moveTo>
                  <a:cubicBezTo>
                    <a:pt x="154" y="66"/>
                    <a:pt x="92" y="66"/>
                    <a:pt x="29" y="67"/>
                  </a:cubicBezTo>
                  <a:cubicBezTo>
                    <a:pt x="11" y="67"/>
                    <a:pt x="5" y="60"/>
                    <a:pt x="6" y="42"/>
                  </a:cubicBezTo>
                  <a:cubicBezTo>
                    <a:pt x="7" y="0"/>
                    <a:pt x="0" y="1"/>
                    <a:pt x="47" y="1"/>
                  </a:cubicBezTo>
                  <a:cubicBezTo>
                    <a:pt x="141" y="1"/>
                    <a:pt x="236" y="2"/>
                    <a:pt x="330" y="1"/>
                  </a:cubicBezTo>
                  <a:cubicBezTo>
                    <a:pt x="350" y="1"/>
                    <a:pt x="368" y="4"/>
                    <a:pt x="382" y="20"/>
                  </a:cubicBezTo>
                  <a:cubicBezTo>
                    <a:pt x="392" y="32"/>
                    <a:pt x="406" y="40"/>
                    <a:pt x="418" y="51"/>
                  </a:cubicBezTo>
                  <a:cubicBezTo>
                    <a:pt x="422" y="54"/>
                    <a:pt x="429" y="58"/>
                    <a:pt x="425" y="64"/>
                  </a:cubicBezTo>
                  <a:cubicBezTo>
                    <a:pt x="423" y="68"/>
                    <a:pt x="417" y="66"/>
                    <a:pt x="413" y="66"/>
                  </a:cubicBezTo>
                  <a:cubicBezTo>
                    <a:pt x="347" y="67"/>
                    <a:pt x="282" y="67"/>
                    <a:pt x="217" y="67"/>
                  </a:cubicBezTo>
                  <a:cubicBezTo>
                    <a:pt x="217" y="67"/>
                    <a:pt x="217" y="67"/>
                    <a:pt x="217" y="66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530AF7-2118-452C-8B88-A7444CD1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2770188"/>
              <a:ext cx="149225" cy="100013"/>
            </a:xfrm>
            <a:custGeom>
              <a:avLst/>
              <a:gdLst>
                <a:gd name="T0" fmla="*/ 0 w 137"/>
                <a:gd name="T1" fmla="*/ 91 h 91"/>
                <a:gd name="T2" fmla="*/ 102 w 137"/>
                <a:gd name="T3" fmla="*/ 6 h 91"/>
                <a:gd name="T4" fmla="*/ 120 w 137"/>
                <a:gd name="T5" fmla="*/ 13 h 91"/>
                <a:gd name="T6" fmla="*/ 137 w 137"/>
                <a:gd name="T7" fmla="*/ 80 h 91"/>
                <a:gd name="T8" fmla="*/ 129 w 137"/>
                <a:gd name="T9" fmla="*/ 91 h 91"/>
                <a:gd name="T10" fmla="*/ 0 w 137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1">
                  <a:moveTo>
                    <a:pt x="0" y="91"/>
                  </a:moveTo>
                  <a:cubicBezTo>
                    <a:pt x="31" y="52"/>
                    <a:pt x="65" y="27"/>
                    <a:pt x="102" y="6"/>
                  </a:cubicBezTo>
                  <a:cubicBezTo>
                    <a:pt x="112" y="0"/>
                    <a:pt x="118" y="4"/>
                    <a:pt x="120" y="13"/>
                  </a:cubicBezTo>
                  <a:cubicBezTo>
                    <a:pt x="126" y="35"/>
                    <a:pt x="134" y="57"/>
                    <a:pt x="137" y="80"/>
                  </a:cubicBezTo>
                  <a:cubicBezTo>
                    <a:pt x="137" y="86"/>
                    <a:pt x="137" y="91"/>
                    <a:pt x="129" y="91"/>
                  </a:cubicBezTo>
                  <a:cubicBezTo>
                    <a:pt x="88" y="91"/>
                    <a:pt x="47" y="91"/>
                    <a:pt x="0" y="91"/>
                  </a:cubicBezTo>
                  <a:close/>
                </a:path>
              </a:pathLst>
            </a:custGeom>
            <a:solidFill>
              <a:srgbClr val="F86F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467" y="18987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8389285" y="2440898"/>
            <a:ext cx="3139396" cy="1446550"/>
            <a:chOff x="8481110" y="2440898"/>
            <a:chExt cx="3139396" cy="1446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6" y="2687119"/>
              <a:ext cx="1415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8389285" y="4722043"/>
            <a:ext cx="3139396" cy="1446550"/>
            <a:chOff x="1715369" y="1766707"/>
            <a:chExt cx="1780544" cy="1446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4" y="2012928"/>
              <a:ext cx="910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739950" y="3543208"/>
            <a:ext cx="3144280" cy="1446550"/>
            <a:chOff x="1715369" y="1766707"/>
            <a:chExt cx="1783314" cy="14465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2620012" y="2012928"/>
              <a:ext cx="8786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A401305-87E7-4615-BBC7-97E97278CCEE}"/>
              </a:ext>
            </a:extLst>
          </p:cNvPr>
          <p:cNvSpPr/>
          <p:nvPr/>
        </p:nvSpPr>
        <p:spPr>
          <a:xfrm>
            <a:off x="6507193" y="5220013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rgbClr val="F86F5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F8FD-E379-4FEA-883F-640C4F216E1A}"/>
              </a:ext>
            </a:extLst>
          </p:cNvPr>
          <p:cNvSpPr/>
          <p:nvPr/>
        </p:nvSpPr>
        <p:spPr>
          <a:xfrm>
            <a:off x="4768254" y="410513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rgbClr val="F86F5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A0B55-72B4-4275-AC6F-547A65DAB621}"/>
              </a:ext>
            </a:extLst>
          </p:cNvPr>
          <p:cNvSpPr/>
          <p:nvPr/>
        </p:nvSpPr>
        <p:spPr>
          <a:xfrm>
            <a:off x="6507193" y="299025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rgbClr val="F86F5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4059F-B17A-4859-B533-E5DC9C40A7FE}"/>
              </a:ext>
            </a:extLst>
          </p:cNvPr>
          <p:cNvSpPr/>
          <p:nvPr/>
        </p:nvSpPr>
        <p:spPr>
          <a:xfrm>
            <a:off x="4768254" y="1875369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rgbClr val="F86F5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898078" y="2309064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86F5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962382" y="3433026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86F5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898078" y="4590209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86F5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6E92A7-423D-4AE9-891F-C06010EC5818}"/>
              </a:ext>
            </a:extLst>
          </p:cNvPr>
          <p:cNvGrpSpPr/>
          <p:nvPr/>
        </p:nvGrpSpPr>
        <p:grpSpPr>
          <a:xfrm>
            <a:off x="6747873" y="5386815"/>
            <a:ext cx="538752" cy="643027"/>
            <a:chOff x="3570" y="619306"/>
            <a:chExt cx="4703649" cy="5614032"/>
          </a:xfrm>
          <a:solidFill>
            <a:srgbClr val="374562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E1548-4AE2-463E-BF44-6CCE879B3DA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A06BBB-1073-4CC7-842D-C31E16921687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E96DD-62B6-4DCE-B9F0-FB889134136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B83C6B-A966-4C70-8493-7C1034B63FC1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E0EA0-36F8-4A8E-B5BB-BA9713739A52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DAEF536-4D4C-4BB5-9B53-D9CAC6A8BB60}"/>
              </a:ext>
            </a:extLst>
          </p:cNvPr>
          <p:cNvSpPr/>
          <p:nvPr/>
        </p:nvSpPr>
        <p:spPr>
          <a:xfrm>
            <a:off x="4992724" y="4380431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7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1BF4A8-53A4-4A9B-A35E-F641E79147AC}"/>
              </a:ext>
            </a:extLst>
          </p:cNvPr>
          <p:cNvGrpSpPr/>
          <p:nvPr/>
        </p:nvGrpSpPr>
        <p:grpSpPr>
          <a:xfrm>
            <a:off x="6628313" y="3112869"/>
            <a:ext cx="727915" cy="640314"/>
            <a:chOff x="9544125" y="314311"/>
            <a:chExt cx="1802975" cy="1585994"/>
          </a:xfrm>
          <a:solidFill>
            <a:srgbClr val="374562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8C6C4-BD62-413C-BB81-073F69EFA0E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E98EC1-DA89-4AD0-9329-F5058F172E06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758BA1-0869-4300-9264-620EE23232D6}"/>
              </a:ext>
            </a:extLst>
          </p:cNvPr>
          <p:cNvGrpSpPr/>
          <p:nvPr/>
        </p:nvGrpSpPr>
        <p:grpSpPr>
          <a:xfrm>
            <a:off x="5093894" y="2056866"/>
            <a:ext cx="344881" cy="643695"/>
            <a:chOff x="3501573" y="3178068"/>
            <a:chExt cx="1340594" cy="2737840"/>
          </a:xfrm>
          <a:solidFill>
            <a:srgbClr val="37456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6B4D30-7E69-4697-8BEA-FF32BD94C42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4478DD-C0A6-4B03-B07D-F3E3243B07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3DA3C6-496D-427E-BDD0-F7C7BCF927F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93E7D3-24EF-4C1C-8138-F2401BB3CEB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FD183FF-403A-4DE6-9640-5C57AA155E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F28A2B-6614-41AE-B9B1-566B0C2E144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982C81-DE48-47D2-BABB-18B04715570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0F9CC7-873A-4441-8F24-071DA44E7E4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E77260-EE44-4B19-A19B-7DD931C7AB8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993A2-E0FA-4AC5-902A-4291FAED3E0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966DE52-AB86-4AF8-A628-2906AA05CDC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536FA7-386B-4850-9B1F-EDF05B7453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309D054-D4D5-4713-A75B-242C18EEA650}"/>
              </a:ext>
            </a:extLst>
          </p:cNvPr>
          <p:cNvSpPr/>
          <p:nvPr/>
        </p:nvSpPr>
        <p:spPr>
          <a:xfrm>
            <a:off x="5154425" y="2292340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ángulo 12">
            <a:extLst>
              <a:ext uri="{FF2B5EF4-FFF2-40B4-BE49-F238E27FC236}">
                <a16:creationId xmlns:a16="http://schemas.microsoft.com/office/drawing/2014/main" id="{1D996A1B-DB48-4D3C-83BE-31413F817545}"/>
              </a:ext>
            </a:extLst>
          </p:cNvPr>
          <p:cNvSpPr/>
          <p:nvPr/>
        </p:nvSpPr>
        <p:spPr>
          <a:xfrm>
            <a:off x="0" y="0"/>
            <a:ext cx="331467" cy="6858000"/>
          </a:xfrm>
          <a:prstGeom prst="rect">
            <a:avLst/>
          </a:prstGeom>
          <a:solidFill>
            <a:srgbClr val="374562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Rectángulo 10">
            <a:extLst>
              <a:ext uri="{FF2B5EF4-FFF2-40B4-BE49-F238E27FC236}">
                <a16:creationId xmlns:a16="http://schemas.microsoft.com/office/drawing/2014/main" id="{DD2CE15C-5849-44F2-906D-DD5044F22EB5}"/>
              </a:ext>
            </a:extLst>
          </p:cNvPr>
          <p:cNvSpPr/>
          <p:nvPr/>
        </p:nvSpPr>
        <p:spPr>
          <a:xfrm flipH="1">
            <a:off x="440052" y="9253"/>
            <a:ext cx="640080" cy="384810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Rectángulo 10">
            <a:extLst>
              <a:ext uri="{FF2B5EF4-FFF2-40B4-BE49-F238E27FC236}">
                <a16:creationId xmlns:a16="http://schemas.microsoft.com/office/drawing/2014/main" id="{E0121038-F24B-438B-9381-88515B739091}"/>
              </a:ext>
            </a:extLst>
          </p:cNvPr>
          <p:cNvSpPr/>
          <p:nvPr/>
        </p:nvSpPr>
        <p:spPr>
          <a:xfrm flipH="1">
            <a:off x="1179191" y="9253"/>
            <a:ext cx="144779" cy="384810"/>
          </a:xfrm>
          <a:prstGeom prst="rect">
            <a:avLst/>
          </a:prstGeom>
          <a:solidFill>
            <a:srgbClr val="D55426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FFCE20D-AF46-4CB6-801D-8DE1B5738CA1}"/>
              </a:ext>
            </a:extLst>
          </p:cNvPr>
          <p:cNvGrpSpPr/>
          <p:nvPr/>
        </p:nvGrpSpPr>
        <p:grpSpPr>
          <a:xfrm rot="10800000">
            <a:off x="10872671" y="9253"/>
            <a:ext cx="1323970" cy="6858000"/>
            <a:chOff x="10757527" y="-339509"/>
            <a:chExt cx="1323970" cy="6858000"/>
          </a:xfrm>
        </p:grpSpPr>
        <p:sp>
          <p:nvSpPr>
            <p:cNvPr id="47" name="Rectángulo 12">
              <a:extLst>
                <a:ext uri="{FF2B5EF4-FFF2-40B4-BE49-F238E27FC236}">
                  <a16:creationId xmlns:a16="http://schemas.microsoft.com/office/drawing/2014/main" id="{4AB313F1-EF3D-4117-91A2-025EE239849D}"/>
                </a:ext>
              </a:extLst>
            </p:cNvPr>
            <p:cNvSpPr/>
            <p:nvPr/>
          </p:nvSpPr>
          <p:spPr>
            <a:xfrm>
              <a:off x="10757527" y="-339509"/>
              <a:ext cx="331467" cy="6858000"/>
            </a:xfrm>
            <a:prstGeom prst="rect">
              <a:avLst/>
            </a:prstGeom>
            <a:solidFill>
              <a:srgbClr val="374562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" name="Rectángulo 10">
              <a:extLst>
                <a:ext uri="{FF2B5EF4-FFF2-40B4-BE49-F238E27FC236}">
                  <a16:creationId xmlns:a16="http://schemas.microsoft.com/office/drawing/2014/main" id="{7F2F35A7-E00B-4725-89E9-F90C038CFD91}"/>
                </a:ext>
              </a:extLst>
            </p:cNvPr>
            <p:cNvSpPr/>
            <p:nvPr/>
          </p:nvSpPr>
          <p:spPr>
            <a:xfrm flipH="1">
              <a:off x="11197579" y="-330256"/>
              <a:ext cx="640080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Rectángulo 10">
              <a:extLst>
                <a:ext uri="{FF2B5EF4-FFF2-40B4-BE49-F238E27FC236}">
                  <a16:creationId xmlns:a16="http://schemas.microsoft.com/office/drawing/2014/main" id="{AFDD5FF8-EB10-4234-9FBA-A462EA6A8651}"/>
                </a:ext>
              </a:extLst>
            </p:cNvPr>
            <p:cNvSpPr/>
            <p:nvPr/>
          </p:nvSpPr>
          <p:spPr>
            <a:xfrm flipH="1">
              <a:off x="11936718" y="-330256"/>
              <a:ext cx="144779" cy="384810"/>
            </a:xfrm>
            <a:prstGeom prst="rect">
              <a:avLst/>
            </a:prstGeom>
            <a:solidFill>
              <a:srgbClr val="D55426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0" name="Group 84">
            <a:extLst>
              <a:ext uri="{FF2B5EF4-FFF2-40B4-BE49-F238E27FC236}">
                <a16:creationId xmlns:a16="http://schemas.microsoft.com/office/drawing/2014/main" id="{6FAF7263-81DD-4F15-9E92-CDE282B7322D}"/>
              </a:ext>
            </a:extLst>
          </p:cNvPr>
          <p:cNvGrpSpPr/>
          <p:nvPr/>
        </p:nvGrpSpPr>
        <p:grpSpPr>
          <a:xfrm>
            <a:off x="3205650" y="1371532"/>
            <a:ext cx="3139396" cy="1446550"/>
            <a:chOff x="8481110" y="2440898"/>
            <a:chExt cx="3139396" cy="1446550"/>
          </a:xfrm>
        </p:grpSpPr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B27ED741-3A68-429C-B8E3-735355A7D219}"/>
                </a:ext>
              </a:extLst>
            </p:cNvPr>
            <p:cNvSpPr txBox="1"/>
            <p:nvPr/>
          </p:nvSpPr>
          <p:spPr>
            <a:xfrm>
              <a:off x="8497216" y="2687119"/>
              <a:ext cx="1415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01959E2C-21EF-4070-AF2D-FA90AC2FA2EB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2378</Words>
  <Application>Microsoft Office PowerPoint</Application>
  <PresentationFormat>Panorámica</PresentationFormat>
  <Paragraphs>258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6" baseType="lpstr">
      <vt:lpstr>맑은 고딕</vt:lpstr>
      <vt:lpstr>Adobe Song Std L</vt:lpstr>
      <vt:lpstr>Aharoni</vt:lpstr>
      <vt:lpstr>Arial</vt:lpstr>
      <vt:lpstr>Arial (Títulos)</vt:lpstr>
      <vt:lpstr>Arial Unicode MS</vt:lpstr>
      <vt:lpstr>Assistant Light</vt:lpstr>
      <vt:lpstr>Calibri</vt:lpstr>
      <vt:lpstr>DM Sans</vt:lpstr>
      <vt:lpstr>FZShuTi</vt:lpstr>
      <vt:lpstr>Kanit Light</vt:lpstr>
      <vt:lpstr>Montserrat</vt:lpstr>
      <vt:lpstr>Open Sans</vt:lpstr>
      <vt:lpstr>Open Sans Light</vt:lpstr>
      <vt:lpstr>Oswald</vt:lpstr>
      <vt:lpstr>Rubik</vt:lpstr>
      <vt:lpstr>Source Sans Pro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ingeneria industrial</dc:title>
  <dc:creator>Grym</dc:creator>
  <cp:lastModifiedBy>eduardo</cp:lastModifiedBy>
  <cp:revision>143</cp:revision>
  <dcterms:created xsi:type="dcterms:W3CDTF">2019-01-14T06:35:35Z</dcterms:created>
  <dcterms:modified xsi:type="dcterms:W3CDTF">2023-11-18T18:57:17Z</dcterms:modified>
  <cp:category>slidesppt.net</cp:category>
</cp:coreProperties>
</file>