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Genty Sans" panose="020B0604020202020204" charset="0"/>
      <p:regular r:id="rId18"/>
    </p:embeddedFont>
    <p:embeddedFont>
      <p:font typeface="Montserrat" panose="02000505000000020004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3750500" y="3888957"/>
            <a:ext cx="6988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8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3708" y="8252979"/>
            <a:ext cx="1854787" cy="512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9.svg"/><Relationship Id="rId4" Type="http://schemas.openxmlformats.org/officeDocument/2006/relationships/image" Target="../media/image16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2104480"/>
            <a:chOff x="0" y="0"/>
            <a:chExt cx="3335756" cy="4415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5756" cy="4415747"/>
            </a:xfrm>
            <a:custGeom>
              <a:avLst/>
              <a:gdLst/>
              <a:ahLst/>
              <a:cxnLst/>
              <a:rect l="l" t="t" r="r" b="b"/>
              <a:pathLst>
                <a:path w="3335756" h="4415747">
                  <a:moveTo>
                    <a:pt x="0" y="0"/>
                  </a:moveTo>
                  <a:lnTo>
                    <a:pt x="3335756" y="0"/>
                  </a:lnTo>
                  <a:lnTo>
                    <a:pt x="3335756" y="4415747"/>
                  </a:lnTo>
                  <a:lnTo>
                    <a:pt x="0" y="4415747"/>
                  </a:lnTo>
                  <a:close/>
                </a:path>
              </a:pathLst>
            </a:custGeom>
            <a:solidFill>
              <a:srgbClr val="DFDDE4"/>
            </a:solidFill>
          </p:spPr>
        </p:sp>
      </p:grpSp>
      <p:sp>
        <p:nvSpPr>
          <p:cNvPr id="4" name="Freeform 4"/>
          <p:cNvSpPr/>
          <p:nvPr/>
        </p:nvSpPr>
        <p:spPr>
          <a:xfrm rot="-298887">
            <a:off x="12284910" y="354654"/>
            <a:ext cx="4148230" cy="3001810"/>
          </a:xfrm>
          <a:custGeom>
            <a:avLst/>
            <a:gdLst/>
            <a:ahLst/>
            <a:cxnLst/>
            <a:rect l="l" t="t" r="r" b="b"/>
            <a:pathLst>
              <a:path w="4148230" h="3001810">
                <a:moveTo>
                  <a:pt x="0" y="0"/>
                </a:moveTo>
                <a:lnTo>
                  <a:pt x="4148231" y="0"/>
                </a:lnTo>
                <a:lnTo>
                  <a:pt x="4148231" y="3001810"/>
                </a:lnTo>
                <a:lnTo>
                  <a:pt x="0" y="3001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26642">
            <a:off x="10112377" y="2497667"/>
            <a:ext cx="4076532" cy="3001810"/>
          </a:xfrm>
          <a:custGeom>
            <a:avLst/>
            <a:gdLst/>
            <a:ahLst/>
            <a:cxnLst/>
            <a:rect l="l" t="t" r="r" b="b"/>
            <a:pathLst>
              <a:path w="4076532" h="3001810">
                <a:moveTo>
                  <a:pt x="0" y="0"/>
                </a:moveTo>
                <a:lnTo>
                  <a:pt x="4076533" y="0"/>
                </a:lnTo>
                <a:lnTo>
                  <a:pt x="4076533" y="3001810"/>
                </a:lnTo>
                <a:lnTo>
                  <a:pt x="0" y="3001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25095">
            <a:off x="12353126" y="4857824"/>
            <a:ext cx="4703691" cy="2668276"/>
          </a:xfrm>
          <a:custGeom>
            <a:avLst/>
            <a:gdLst/>
            <a:ahLst/>
            <a:cxnLst/>
            <a:rect l="l" t="t" r="r" b="b"/>
            <a:pathLst>
              <a:path w="4703691" h="2668276">
                <a:moveTo>
                  <a:pt x="0" y="0"/>
                </a:moveTo>
                <a:lnTo>
                  <a:pt x="4703691" y="0"/>
                </a:lnTo>
                <a:lnTo>
                  <a:pt x="4703691" y="2668276"/>
                </a:lnTo>
                <a:lnTo>
                  <a:pt x="0" y="2668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06194">
            <a:off x="10517847" y="7042711"/>
            <a:ext cx="4076532" cy="2668276"/>
          </a:xfrm>
          <a:custGeom>
            <a:avLst/>
            <a:gdLst/>
            <a:ahLst/>
            <a:cxnLst/>
            <a:rect l="l" t="t" r="r" b="b"/>
            <a:pathLst>
              <a:path w="4076532" h="2668276">
                <a:moveTo>
                  <a:pt x="0" y="0"/>
                </a:moveTo>
                <a:lnTo>
                  <a:pt x="4076532" y="0"/>
                </a:lnTo>
                <a:lnTo>
                  <a:pt x="4076532" y="2668275"/>
                </a:lnTo>
                <a:lnTo>
                  <a:pt x="0" y="2668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85977" y="3725844"/>
            <a:ext cx="7772045" cy="4651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44"/>
              </a:lnSpc>
            </a:pPr>
            <a:r>
              <a:rPr lang="en-US" sz="14680">
                <a:solidFill>
                  <a:srgbClr val="000000"/>
                </a:solidFill>
                <a:latin typeface="Genty Sans"/>
              </a:rPr>
              <a:t>NEVER HAVE I EVER</a:t>
            </a:r>
          </a:p>
        </p:txBody>
      </p:sp>
      <p:sp>
        <p:nvSpPr>
          <p:cNvPr id="9" name="Freeform 9"/>
          <p:cNvSpPr/>
          <p:nvPr/>
        </p:nvSpPr>
        <p:spPr>
          <a:xfrm rot="2269221">
            <a:off x="13926121" y="7735984"/>
            <a:ext cx="1557701" cy="2115397"/>
          </a:xfrm>
          <a:custGeom>
            <a:avLst/>
            <a:gdLst/>
            <a:ahLst/>
            <a:cxnLst/>
            <a:rect l="l" t="t" r="r" b="b"/>
            <a:pathLst>
              <a:path w="1557701" h="2115397">
                <a:moveTo>
                  <a:pt x="0" y="0"/>
                </a:moveTo>
                <a:lnTo>
                  <a:pt x="1557701" y="0"/>
                </a:lnTo>
                <a:lnTo>
                  <a:pt x="1557701" y="2115397"/>
                </a:lnTo>
                <a:lnTo>
                  <a:pt x="0" y="21153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802779">
            <a:off x="9705901" y="4447561"/>
            <a:ext cx="1402706" cy="2216920"/>
          </a:xfrm>
          <a:custGeom>
            <a:avLst/>
            <a:gdLst/>
            <a:ahLst/>
            <a:cxnLst/>
            <a:rect l="l" t="t" r="r" b="b"/>
            <a:pathLst>
              <a:path w="1402706" h="2216920">
                <a:moveTo>
                  <a:pt x="0" y="0"/>
                </a:moveTo>
                <a:lnTo>
                  <a:pt x="1402706" y="0"/>
                </a:lnTo>
                <a:lnTo>
                  <a:pt x="1402706" y="2216920"/>
                </a:lnTo>
                <a:lnTo>
                  <a:pt x="0" y="2216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10702" y="1074581"/>
            <a:ext cx="940830" cy="1960062"/>
          </a:xfrm>
          <a:custGeom>
            <a:avLst/>
            <a:gdLst/>
            <a:ahLst/>
            <a:cxnLst/>
            <a:rect l="l" t="t" r="r" b="b"/>
            <a:pathLst>
              <a:path w="940830" h="1960062">
                <a:moveTo>
                  <a:pt x="0" y="0"/>
                </a:moveTo>
                <a:lnTo>
                  <a:pt x="940829" y="0"/>
                </a:lnTo>
                <a:lnTo>
                  <a:pt x="940829" y="1960061"/>
                </a:lnTo>
                <a:lnTo>
                  <a:pt x="0" y="19600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00399" y="1333156"/>
            <a:ext cx="6743201" cy="173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1"/>
              </a:lnSpc>
            </a:pPr>
            <a:r>
              <a:rPr lang="en-US" sz="5443">
                <a:solidFill>
                  <a:srgbClr val="000000"/>
                </a:solidFill>
                <a:latin typeface="Montserrat"/>
              </a:rPr>
              <a:t>K-DRAMA EDITION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>
            <a:off x="-457320" y="4738475"/>
            <a:ext cx="8154938" cy="8352358"/>
          </a:xfrm>
          <a:custGeom>
            <a:avLst/>
            <a:gdLst/>
            <a:ahLst/>
            <a:cxnLst/>
            <a:rect l="l" t="t" r="r" b="b"/>
            <a:pathLst>
              <a:path w="8154938" h="8352358">
                <a:moveTo>
                  <a:pt x="0" y="0"/>
                </a:moveTo>
                <a:lnTo>
                  <a:pt x="8154938" y="0"/>
                </a:lnTo>
                <a:lnTo>
                  <a:pt x="8154938" y="8352358"/>
                </a:lnTo>
                <a:lnTo>
                  <a:pt x="0" y="8352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07266" y="3053184"/>
            <a:ext cx="14273469" cy="372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Spent more than $250 on K-Drama Merch.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 rot="1199473">
            <a:off x="14596176" y="5511994"/>
            <a:ext cx="2864531" cy="4364243"/>
          </a:xfrm>
          <a:custGeom>
            <a:avLst/>
            <a:gdLst/>
            <a:ahLst/>
            <a:cxnLst/>
            <a:rect l="l" t="t" r="r" b="b"/>
            <a:pathLst>
              <a:path w="2864531" h="4364243">
                <a:moveTo>
                  <a:pt x="0" y="0"/>
                </a:moveTo>
                <a:lnTo>
                  <a:pt x="2864531" y="0"/>
                </a:lnTo>
                <a:lnTo>
                  <a:pt x="2864531" y="4364243"/>
                </a:lnTo>
                <a:lnTo>
                  <a:pt x="0" y="4364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98693" y="3425520"/>
            <a:ext cx="12690615" cy="252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Studied the Korean Language.</a:t>
            </a:r>
          </a:p>
        </p:txBody>
      </p:sp>
      <p:sp>
        <p:nvSpPr>
          <p:cNvPr id="5" name="Freeform 5"/>
          <p:cNvSpPr/>
          <p:nvPr/>
        </p:nvSpPr>
        <p:spPr>
          <a:xfrm rot="-625591">
            <a:off x="13155661" y="8140759"/>
            <a:ext cx="1561601" cy="1413959"/>
          </a:xfrm>
          <a:custGeom>
            <a:avLst/>
            <a:gdLst/>
            <a:ahLst/>
            <a:cxnLst/>
            <a:rect l="l" t="t" r="r" b="b"/>
            <a:pathLst>
              <a:path w="1561601" h="1413959">
                <a:moveTo>
                  <a:pt x="0" y="0"/>
                </a:moveTo>
                <a:lnTo>
                  <a:pt x="1561601" y="0"/>
                </a:lnTo>
                <a:lnTo>
                  <a:pt x="1561601" y="1413959"/>
                </a:lnTo>
                <a:lnTo>
                  <a:pt x="0" y="1413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 rot="-690814">
            <a:off x="-575121" y="5695243"/>
            <a:ext cx="6127090" cy="5937707"/>
          </a:xfrm>
          <a:custGeom>
            <a:avLst/>
            <a:gdLst/>
            <a:ahLst/>
            <a:cxnLst/>
            <a:rect l="l" t="t" r="r" b="b"/>
            <a:pathLst>
              <a:path w="6127090" h="5937707">
                <a:moveTo>
                  <a:pt x="0" y="0"/>
                </a:moveTo>
                <a:lnTo>
                  <a:pt x="6127090" y="0"/>
                </a:lnTo>
                <a:lnTo>
                  <a:pt x="6127090" y="5937707"/>
                </a:lnTo>
                <a:lnTo>
                  <a:pt x="0" y="5937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66397" y="2966593"/>
            <a:ext cx="14155205" cy="372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Bought a product sponsored by a K-Drama.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 rot="849889">
            <a:off x="12654722" y="5895063"/>
            <a:ext cx="5116094" cy="3348716"/>
          </a:xfrm>
          <a:custGeom>
            <a:avLst/>
            <a:gdLst/>
            <a:ahLst/>
            <a:cxnLst/>
            <a:rect l="l" t="t" r="r" b="b"/>
            <a:pathLst>
              <a:path w="5116094" h="3348716">
                <a:moveTo>
                  <a:pt x="0" y="0"/>
                </a:moveTo>
                <a:lnTo>
                  <a:pt x="5116094" y="0"/>
                </a:lnTo>
                <a:lnTo>
                  <a:pt x="5116094" y="3348716"/>
                </a:lnTo>
                <a:lnTo>
                  <a:pt x="0" y="334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75231" y="3425520"/>
            <a:ext cx="12137539" cy="252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Went to shooting locations.</a:t>
            </a:r>
          </a:p>
        </p:txBody>
      </p:sp>
      <p:sp>
        <p:nvSpPr>
          <p:cNvPr id="5" name="Freeform 5"/>
          <p:cNvSpPr/>
          <p:nvPr/>
        </p:nvSpPr>
        <p:spPr>
          <a:xfrm rot="-413809">
            <a:off x="11962719" y="6971930"/>
            <a:ext cx="1181908" cy="2500190"/>
          </a:xfrm>
          <a:custGeom>
            <a:avLst/>
            <a:gdLst/>
            <a:ahLst/>
            <a:cxnLst/>
            <a:rect l="l" t="t" r="r" b="b"/>
            <a:pathLst>
              <a:path w="1181908" h="2500190">
                <a:moveTo>
                  <a:pt x="0" y="0"/>
                </a:moveTo>
                <a:lnTo>
                  <a:pt x="1181908" y="0"/>
                </a:lnTo>
                <a:lnTo>
                  <a:pt x="1181908" y="2500190"/>
                </a:lnTo>
                <a:lnTo>
                  <a:pt x="0" y="250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7266" y="3053184"/>
            <a:ext cx="14273469" cy="372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Cried &amp; laughed at the same time while watching a K-Drama.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4" name="Freeform 4"/>
          <p:cNvSpPr/>
          <p:nvPr/>
        </p:nvSpPr>
        <p:spPr>
          <a:xfrm rot="-501814">
            <a:off x="12897804" y="6942079"/>
            <a:ext cx="5765427" cy="6689841"/>
          </a:xfrm>
          <a:custGeom>
            <a:avLst/>
            <a:gdLst/>
            <a:ahLst/>
            <a:cxnLst/>
            <a:rect l="l" t="t" r="r" b="b"/>
            <a:pathLst>
              <a:path w="5765427" h="6689841">
                <a:moveTo>
                  <a:pt x="0" y="0"/>
                </a:moveTo>
                <a:lnTo>
                  <a:pt x="5765427" y="0"/>
                </a:lnTo>
                <a:lnTo>
                  <a:pt x="5765427" y="6689842"/>
                </a:lnTo>
                <a:lnTo>
                  <a:pt x="0" y="6689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898550">
            <a:off x="12612513" y="8684944"/>
            <a:ext cx="1177310" cy="1474990"/>
          </a:xfrm>
          <a:custGeom>
            <a:avLst/>
            <a:gdLst/>
            <a:ahLst/>
            <a:cxnLst/>
            <a:rect l="l" t="t" r="r" b="b"/>
            <a:pathLst>
              <a:path w="1177310" h="1474990">
                <a:moveTo>
                  <a:pt x="0" y="0"/>
                </a:moveTo>
                <a:lnTo>
                  <a:pt x="1177310" y="0"/>
                </a:lnTo>
                <a:lnTo>
                  <a:pt x="1177310" y="1474990"/>
                </a:lnTo>
                <a:lnTo>
                  <a:pt x="0" y="1474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 rot="-473941">
            <a:off x="479074" y="6124796"/>
            <a:ext cx="3660284" cy="3660284"/>
          </a:xfrm>
          <a:custGeom>
            <a:avLst/>
            <a:gdLst/>
            <a:ahLst/>
            <a:cxnLst/>
            <a:rect l="l" t="t" r="r" b="b"/>
            <a:pathLst>
              <a:path w="3660284" h="3660284">
                <a:moveTo>
                  <a:pt x="0" y="0"/>
                </a:moveTo>
                <a:lnTo>
                  <a:pt x="3660284" y="0"/>
                </a:lnTo>
                <a:lnTo>
                  <a:pt x="3660284" y="3660284"/>
                </a:lnTo>
                <a:lnTo>
                  <a:pt x="0" y="36602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1965" y="3367792"/>
            <a:ext cx="14184069" cy="252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Wished you were the main character.</a:t>
            </a:r>
          </a:p>
        </p:txBody>
      </p:sp>
      <p:sp>
        <p:nvSpPr>
          <p:cNvPr id="5" name="Freeform 5"/>
          <p:cNvSpPr/>
          <p:nvPr/>
        </p:nvSpPr>
        <p:spPr>
          <a:xfrm rot="3479138">
            <a:off x="2925985" y="7574391"/>
            <a:ext cx="1886507" cy="2500190"/>
          </a:xfrm>
          <a:custGeom>
            <a:avLst/>
            <a:gdLst/>
            <a:ahLst/>
            <a:cxnLst/>
            <a:rect l="l" t="t" r="r" b="b"/>
            <a:pathLst>
              <a:path w="1886507" h="2500190">
                <a:moveTo>
                  <a:pt x="0" y="0"/>
                </a:moveTo>
                <a:lnTo>
                  <a:pt x="1886507" y="0"/>
                </a:lnTo>
                <a:lnTo>
                  <a:pt x="1886507" y="2500190"/>
                </a:lnTo>
                <a:lnTo>
                  <a:pt x="0" y="250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43569" y="4890135"/>
            <a:ext cx="11800862" cy="64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3"/>
              </a:lnSpc>
            </a:pPr>
            <a:r>
              <a:rPr lang="en-US" sz="4903" spc="4">
                <a:solidFill>
                  <a:srgbClr val="1D2226"/>
                </a:solidFill>
                <a:latin typeface="Montserrat"/>
              </a:rPr>
              <a:t>Hope you had fun!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95727" y="1495425"/>
            <a:ext cx="13496545" cy="329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6"/>
              </a:lnSpc>
            </a:pPr>
            <a:r>
              <a:rPr lang="en-US" sz="14426">
                <a:solidFill>
                  <a:srgbClr val="3A3031"/>
                </a:solidFill>
                <a:latin typeface="Genty Sans"/>
              </a:rPr>
              <a:t>THANK YOU FOR COMING!</a:t>
            </a:r>
          </a:p>
        </p:txBody>
      </p:sp>
      <p:sp>
        <p:nvSpPr>
          <p:cNvPr id="4" name="Freeform 4"/>
          <p:cNvSpPr/>
          <p:nvPr/>
        </p:nvSpPr>
        <p:spPr>
          <a:xfrm>
            <a:off x="5628856" y="6030408"/>
            <a:ext cx="7786582" cy="6455784"/>
          </a:xfrm>
          <a:custGeom>
            <a:avLst/>
            <a:gdLst/>
            <a:ahLst/>
            <a:cxnLst/>
            <a:rect l="l" t="t" r="r" b="b"/>
            <a:pathLst>
              <a:path w="7786582" h="6455784">
                <a:moveTo>
                  <a:pt x="0" y="0"/>
                </a:moveTo>
                <a:lnTo>
                  <a:pt x="7786582" y="0"/>
                </a:lnTo>
                <a:lnTo>
                  <a:pt x="7786582" y="6455784"/>
                </a:lnTo>
                <a:lnTo>
                  <a:pt x="0" y="6455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40590" y="8465564"/>
            <a:ext cx="1265494" cy="1585471"/>
          </a:xfrm>
          <a:custGeom>
            <a:avLst/>
            <a:gdLst/>
            <a:ahLst/>
            <a:cxnLst/>
            <a:rect l="l" t="t" r="r" b="b"/>
            <a:pathLst>
              <a:path w="1265494" h="1585471">
                <a:moveTo>
                  <a:pt x="0" y="0"/>
                </a:moveTo>
                <a:lnTo>
                  <a:pt x="1265494" y="0"/>
                </a:lnTo>
                <a:lnTo>
                  <a:pt x="1265494" y="1585472"/>
                </a:lnTo>
                <a:lnTo>
                  <a:pt x="0" y="1585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28856" y="7292565"/>
            <a:ext cx="1265494" cy="1585471"/>
          </a:xfrm>
          <a:custGeom>
            <a:avLst/>
            <a:gdLst/>
            <a:ahLst/>
            <a:cxnLst/>
            <a:rect l="l" t="t" r="r" b="b"/>
            <a:pathLst>
              <a:path w="1265494" h="1585471">
                <a:moveTo>
                  <a:pt x="0" y="0"/>
                </a:moveTo>
                <a:lnTo>
                  <a:pt x="1265494" y="0"/>
                </a:lnTo>
                <a:lnTo>
                  <a:pt x="1265494" y="1585471"/>
                </a:lnTo>
                <a:lnTo>
                  <a:pt x="0" y="1585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40492" y="7004279"/>
            <a:ext cx="11207017" cy="75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5"/>
              </a:lnSpc>
            </a:pPr>
            <a:r>
              <a:rPr lang="en-US" sz="4475" spc="4">
                <a:solidFill>
                  <a:srgbClr val="1D2226"/>
                </a:solidFill>
                <a:latin typeface="Montserrat"/>
              </a:rPr>
              <a:t>Are you ready?</a:t>
            </a:r>
          </a:p>
        </p:txBody>
      </p:sp>
      <p:sp>
        <p:nvSpPr>
          <p:cNvPr id="3" name="Freeform 3"/>
          <p:cNvSpPr/>
          <p:nvPr/>
        </p:nvSpPr>
        <p:spPr>
          <a:xfrm rot="-734362">
            <a:off x="-34096" y="6013697"/>
            <a:ext cx="5813186" cy="4819660"/>
          </a:xfrm>
          <a:custGeom>
            <a:avLst/>
            <a:gdLst/>
            <a:ahLst/>
            <a:cxnLst/>
            <a:rect l="l" t="t" r="r" b="b"/>
            <a:pathLst>
              <a:path w="5813186" h="4819660">
                <a:moveTo>
                  <a:pt x="0" y="0"/>
                </a:moveTo>
                <a:lnTo>
                  <a:pt x="5813186" y="0"/>
                </a:lnTo>
                <a:lnTo>
                  <a:pt x="5813186" y="4819660"/>
                </a:lnTo>
                <a:lnTo>
                  <a:pt x="0" y="481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94447">
            <a:off x="15945074" y="7999011"/>
            <a:ext cx="1641602" cy="1486396"/>
          </a:xfrm>
          <a:custGeom>
            <a:avLst/>
            <a:gdLst/>
            <a:ahLst/>
            <a:cxnLst/>
            <a:rect l="l" t="t" r="r" b="b"/>
            <a:pathLst>
              <a:path w="1641602" h="1486396">
                <a:moveTo>
                  <a:pt x="0" y="0"/>
                </a:moveTo>
                <a:lnTo>
                  <a:pt x="1641602" y="0"/>
                </a:lnTo>
                <a:lnTo>
                  <a:pt x="1641602" y="1486397"/>
                </a:lnTo>
                <a:lnTo>
                  <a:pt x="0" y="1486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7544" y="634409"/>
            <a:ext cx="1617389" cy="1455650"/>
          </a:xfrm>
          <a:custGeom>
            <a:avLst/>
            <a:gdLst/>
            <a:ahLst/>
            <a:cxnLst/>
            <a:rect l="l" t="t" r="r" b="b"/>
            <a:pathLst>
              <a:path w="1617389" h="1455650">
                <a:moveTo>
                  <a:pt x="0" y="0"/>
                </a:moveTo>
                <a:lnTo>
                  <a:pt x="1617389" y="0"/>
                </a:lnTo>
                <a:lnTo>
                  <a:pt x="1617389" y="1455650"/>
                </a:lnTo>
                <a:lnTo>
                  <a:pt x="0" y="1455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37096">
            <a:off x="15437883" y="-58017"/>
            <a:ext cx="3642835" cy="6380761"/>
          </a:xfrm>
          <a:custGeom>
            <a:avLst/>
            <a:gdLst/>
            <a:ahLst/>
            <a:cxnLst/>
            <a:rect l="l" t="t" r="r" b="b"/>
            <a:pathLst>
              <a:path w="3642835" h="6380761">
                <a:moveTo>
                  <a:pt x="0" y="0"/>
                </a:moveTo>
                <a:lnTo>
                  <a:pt x="3642834" y="0"/>
                </a:lnTo>
                <a:lnTo>
                  <a:pt x="3642834" y="6380761"/>
                </a:lnTo>
                <a:lnTo>
                  <a:pt x="0" y="63807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35462" y="2931692"/>
            <a:ext cx="14017076" cy="367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6"/>
              </a:lnSpc>
            </a:pPr>
            <a:r>
              <a:rPr lang="en-US" sz="15996">
                <a:solidFill>
                  <a:srgbClr val="3A3031"/>
                </a:solidFill>
                <a:latin typeface="Genty Sans"/>
              </a:rPr>
              <a:t>LET'S HAVE FUN TONIGHT!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920038" y="1006733"/>
            <a:ext cx="7339262" cy="8163654"/>
            <a:chOff x="687070" y="247650"/>
            <a:chExt cx="11148060" cy="12400280"/>
          </a:xfrm>
        </p:grpSpPr>
        <p:sp>
          <p:nvSpPr>
            <p:cNvPr id="3" name="Freeform 3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2"/>
              <a:stretch>
                <a:fillRect l="-6649" t="-30193" r="6649" b="-26104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81615" y="5437340"/>
            <a:ext cx="7599124" cy="1270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1"/>
              </a:lnSpc>
            </a:pPr>
            <a:r>
              <a:rPr lang="en-US" sz="3400" spc="3">
                <a:solidFill>
                  <a:srgbClr val="1D2226"/>
                </a:solidFill>
                <a:latin typeface="Montserrat"/>
              </a:rPr>
              <a:t>Hi! I will be your game master for tonight's game.</a:t>
            </a:r>
          </a:p>
        </p:txBody>
      </p:sp>
      <p:sp>
        <p:nvSpPr>
          <p:cNvPr id="5" name="Freeform 5"/>
          <p:cNvSpPr/>
          <p:nvPr/>
        </p:nvSpPr>
        <p:spPr>
          <a:xfrm>
            <a:off x="14637003" y="6707946"/>
            <a:ext cx="1604100" cy="2009692"/>
          </a:xfrm>
          <a:custGeom>
            <a:avLst/>
            <a:gdLst/>
            <a:ahLst/>
            <a:cxnLst/>
            <a:rect l="l" t="t" r="r" b="b"/>
            <a:pathLst>
              <a:path w="1604100" h="2009692">
                <a:moveTo>
                  <a:pt x="0" y="0"/>
                </a:moveTo>
                <a:lnTo>
                  <a:pt x="1604100" y="0"/>
                </a:lnTo>
                <a:lnTo>
                  <a:pt x="1604100" y="2009692"/>
                </a:lnTo>
                <a:lnTo>
                  <a:pt x="0" y="2009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23880" y="1028700"/>
            <a:ext cx="1604100" cy="2009692"/>
          </a:xfrm>
          <a:custGeom>
            <a:avLst/>
            <a:gdLst/>
            <a:ahLst/>
            <a:cxnLst/>
            <a:rect l="l" t="t" r="r" b="b"/>
            <a:pathLst>
              <a:path w="1604100" h="2009692">
                <a:moveTo>
                  <a:pt x="0" y="0"/>
                </a:moveTo>
                <a:lnTo>
                  <a:pt x="1604100" y="0"/>
                </a:lnTo>
                <a:lnTo>
                  <a:pt x="1604100" y="2009692"/>
                </a:lnTo>
                <a:lnTo>
                  <a:pt x="0" y="2009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68803" y="3650508"/>
            <a:ext cx="7224749" cy="143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6"/>
              </a:lnSpc>
            </a:pPr>
            <a:r>
              <a:rPr lang="en-US" sz="12007">
                <a:solidFill>
                  <a:srgbClr val="3A3031"/>
                </a:solidFill>
                <a:latin typeface="Genty Sans"/>
              </a:rPr>
              <a:t>REESE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90295" y="3224164"/>
            <a:ext cx="13707411" cy="386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33"/>
              </a:lnSpc>
            </a:pPr>
            <a:r>
              <a:rPr lang="en-US" sz="16899">
                <a:solidFill>
                  <a:srgbClr val="3A3031"/>
                </a:solidFill>
                <a:latin typeface="Genty Sans"/>
              </a:rPr>
              <a:t>GAME NIGHT RULES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49911" y="6982855"/>
            <a:ext cx="9588177" cy="62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1"/>
              </a:lnSpc>
            </a:pPr>
            <a:r>
              <a:rPr lang="en-US" sz="3400" spc="3">
                <a:solidFill>
                  <a:srgbClr val="1D2226"/>
                </a:solidFill>
                <a:latin typeface="Montserrat"/>
              </a:rPr>
              <a:t>Reminders before we start.</a:t>
            </a:r>
          </a:p>
        </p:txBody>
      </p:sp>
      <p:sp>
        <p:nvSpPr>
          <p:cNvPr id="4" name="Freeform 4"/>
          <p:cNvSpPr/>
          <p:nvPr/>
        </p:nvSpPr>
        <p:spPr>
          <a:xfrm>
            <a:off x="13460078" y="5626425"/>
            <a:ext cx="4520551" cy="4323291"/>
          </a:xfrm>
          <a:custGeom>
            <a:avLst/>
            <a:gdLst/>
            <a:ahLst/>
            <a:cxnLst/>
            <a:rect l="l" t="t" r="r" b="b"/>
            <a:pathLst>
              <a:path w="4520551" h="4323291">
                <a:moveTo>
                  <a:pt x="0" y="0"/>
                </a:moveTo>
                <a:lnTo>
                  <a:pt x="4520551" y="0"/>
                </a:lnTo>
                <a:lnTo>
                  <a:pt x="4520551" y="4323291"/>
                </a:lnTo>
                <a:lnTo>
                  <a:pt x="0" y="4323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681853">
            <a:off x="-1612655" y="623974"/>
            <a:ext cx="6184436" cy="6334152"/>
          </a:xfrm>
          <a:custGeom>
            <a:avLst/>
            <a:gdLst/>
            <a:ahLst/>
            <a:cxnLst/>
            <a:rect l="l" t="t" r="r" b="b"/>
            <a:pathLst>
              <a:path w="6184436" h="6334152">
                <a:moveTo>
                  <a:pt x="0" y="0"/>
                </a:moveTo>
                <a:lnTo>
                  <a:pt x="6184435" y="0"/>
                </a:lnTo>
                <a:lnTo>
                  <a:pt x="6184435" y="6334152"/>
                </a:lnTo>
                <a:lnTo>
                  <a:pt x="0" y="6334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997705" y="310363"/>
            <a:ext cx="1795661" cy="2151663"/>
          </a:xfrm>
          <a:custGeom>
            <a:avLst/>
            <a:gdLst/>
            <a:ahLst/>
            <a:cxnLst/>
            <a:rect l="l" t="t" r="r" b="b"/>
            <a:pathLst>
              <a:path w="1795661" h="2151663">
                <a:moveTo>
                  <a:pt x="0" y="0"/>
                </a:moveTo>
                <a:lnTo>
                  <a:pt x="1795661" y="0"/>
                </a:lnTo>
                <a:lnTo>
                  <a:pt x="1795661" y="2151664"/>
                </a:lnTo>
                <a:lnTo>
                  <a:pt x="0" y="21516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55908">
            <a:off x="831951" y="6975202"/>
            <a:ext cx="1746387" cy="2638771"/>
          </a:xfrm>
          <a:custGeom>
            <a:avLst/>
            <a:gdLst/>
            <a:ahLst/>
            <a:cxnLst/>
            <a:rect l="l" t="t" r="r" b="b"/>
            <a:pathLst>
              <a:path w="1746387" h="2638771">
                <a:moveTo>
                  <a:pt x="0" y="0"/>
                </a:moveTo>
                <a:lnTo>
                  <a:pt x="1746386" y="0"/>
                </a:lnTo>
                <a:lnTo>
                  <a:pt x="1746386" y="2638771"/>
                </a:lnTo>
                <a:lnTo>
                  <a:pt x="0" y="26387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3677" y="2754374"/>
            <a:ext cx="6423497" cy="115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128" spc="3">
                <a:solidFill>
                  <a:srgbClr val="1D2226"/>
                </a:solidFill>
                <a:latin typeface="Montserrat"/>
              </a:rPr>
              <a:t>You need to turn on your camera before the game starts.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97346" y="5639803"/>
            <a:ext cx="6990457" cy="1158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128" spc="3">
                <a:solidFill>
                  <a:srgbClr val="1D2226"/>
                </a:solidFill>
                <a:latin typeface="Montserrat"/>
              </a:rPr>
              <a:t>Download the official virtual background for this game night.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7340" y="1210847"/>
            <a:ext cx="8436170" cy="123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10237">
                <a:solidFill>
                  <a:srgbClr val="3A3031"/>
                </a:solidFill>
                <a:latin typeface="Genty Sans"/>
              </a:rPr>
              <a:t>RULE NO. 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1175" y="8837648"/>
            <a:ext cx="6990457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2"/>
              </a:lnSpc>
            </a:pPr>
            <a:r>
              <a:rPr lang="en-US" sz="3128" spc="3">
                <a:solidFill>
                  <a:srgbClr val="1D2226"/>
                </a:solidFill>
                <a:latin typeface="Montserrat"/>
              </a:rPr>
              <a:t>Be a good human.</a:t>
            </a:r>
          </a:p>
        </p:txBody>
      </p:sp>
      <p:sp>
        <p:nvSpPr>
          <p:cNvPr id="6" name="Freeform 6"/>
          <p:cNvSpPr/>
          <p:nvPr/>
        </p:nvSpPr>
        <p:spPr>
          <a:xfrm>
            <a:off x="3989722" y="4828615"/>
            <a:ext cx="1441359" cy="1305085"/>
          </a:xfrm>
          <a:custGeom>
            <a:avLst/>
            <a:gdLst/>
            <a:ahLst/>
            <a:cxnLst/>
            <a:rect l="l" t="t" r="r" b="b"/>
            <a:pathLst>
              <a:path w="1441359" h="1305085">
                <a:moveTo>
                  <a:pt x="0" y="0"/>
                </a:moveTo>
                <a:lnTo>
                  <a:pt x="1441359" y="0"/>
                </a:lnTo>
                <a:lnTo>
                  <a:pt x="1441359" y="1305085"/>
                </a:lnTo>
                <a:lnTo>
                  <a:pt x="0" y="1305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10917" y="1323114"/>
            <a:ext cx="1441359" cy="1305085"/>
          </a:xfrm>
          <a:custGeom>
            <a:avLst/>
            <a:gdLst/>
            <a:ahLst/>
            <a:cxnLst/>
            <a:rect l="l" t="t" r="r" b="b"/>
            <a:pathLst>
              <a:path w="1441359" h="1305085">
                <a:moveTo>
                  <a:pt x="0" y="0"/>
                </a:moveTo>
                <a:lnTo>
                  <a:pt x="1441358" y="0"/>
                </a:lnTo>
                <a:lnTo>
                  <a:pt x="1441358" y="1305085"/>
                </a:lnTo>
                <a:lnTo>
                  <a:pt x="0" y="1305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71895" y="7618288"/>
            <a:ext cx="1441359" cy="1305085"/>
          </a:xfrm>
          <a:custGeom>
            <a:avLst/>
            <a:gdLst/>
            <a:ahLst/>
            <a:cxnLst/>
            <a:rect l="l" t="t" r="r" b="b"/>
            <a:pathLst>
              <a:path w="1441359" h="1305085">
                <a:moveTo>
                  <a:pt x="0" y="0"/>
                </a:moveTo>
                <a:lnTo>
                  <a:pt x="1441359" y="0"/>
                </a:lnTo>
                <a:lnTo>
                  <a:pt x="1441359" y="1305085"/>
                </a:lnTo>
                <a:lnTo>
                  <a:pt x="0" y="1305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74489" y="4236401"/>
            <a:ext cx="8436170" cy="123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10237">
                <a:solidFill>
                  <a:srgbClr val="3A3031"/>
                </a:solidFill>
                <a:latin typeface="Genty Sans"/>
              </a:rPr>
              <a:t>RULE NO.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8319" y="7162656"/>
            <a:ext cx="8436170" cy="123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10237">
                <a:solidFill>
                  <a:srgbClr val="3A3031"/>
                </a:solidFill>
                <a:latin typeface="Genty Sans"/>
              </a:rPr>
              <a:t>RULE NO.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2069" y="3087096"/>
            <a:ext cx="6871887" cy="6171204"/>
            <a:chOff x="0" y="0"/>
            <a:chExt cx="9162516" cy="82282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162516" cy="8228272"/>
              <a:chOff x="0" y="0"/>
              <a:chExt cx="2219380" cy="19930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219380" cy="1993084"/>
              </a:xfrm>
              <a:custGeom>
                <a:avLst/>
                <a:gdLst/>
                <a:ahLst/>
                <a:cxnLst/>
                <a:rect l="l" t="t" r="r" b="b"/>
                <a:pathLst>
                  <a:path w="2219380" h="1993084">
                    <a:moveTo>
                      <a:pt x="0" y="0"/>
                    </a:moveTo>
                    <a:lnTo>
                      <a:pt x="2219380" y="0"/>
                    </a:lnTo>
                    <a:lnTo>
                      <a:pt x="2219380" y="1993084"/>
                    </a:lnTo>
                    <a:lnTo>
                      <a:pt x="0" y="19930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60865" y="69055"/>
              <a:ext cx="9040785" cy="8090163"/>
              <a:chOff x="0" y="0"/>
              <a:chExt cx="2279018" cy="2039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279018" cy="2039383"/>
              </a:xfrm>
              <a:custGeom>
                <a:avLst/>
                <a:gdLst/>
                <a:ahLst/>
                <a:cxnLst/>
                <a:rect l="l" t="t" r="r" b="b"/>
                <a:pathLst>
                  <a:path w="2279018" h="2039383">
                    <a:moveTo>
                      <a:pt x="0" y="0"/>
                    </a:moveTo>
                    <a:lnTo>
                      <a:pt x="2279018" y="0"/>
                    </a:lnTo>
                    <a:lnTo>
                      <a:pt x="2279018" y="2039383"/>
                    </a:lnTo>
                    <a:lnTo>
                      <a:pt x="0" y="2039383"/>
                    </a:lnTo>
                    <a:close/>
                  </a:path>
                </a:pathLst>
              </a:custGeom>
              <a:solidFill>
                <a:srgbClr val="F6E7EC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10136028" y="3583235"/>
            <a:ext cx="5643968" cy="288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908" lvl="1" indent="-280454">
              <a:lnSpc>
                <a:spcPts val="3897"/>
              </a:lnSpc>
              <a:buFont typeface="Arial"/>
              <a:buChar char="•"/>
            </a:pPr>
            <a:r>
              <a:rPr lang="en-US" sz="2598" spc="2">
                <a:solidFill>
                  <a:srgbClr val="1D2226"/>
                </a:solidFill>
                <a:latin typeface="Montserrat"/>
              </a:rPr>
              <a:t>Maintain your position for a few moments. </a:t>
            </a:r>
          </a:p>
          <a:p>
            <a:pPr marL="560908" lvl="1" indent="-280454">
              <a:lnSpc>
                <a:spcPts val="3897"/>
              </a:lnSpc>
              <a:buFont typeface="Arial"/>
              <a:buChar char="•"/>
            </a:pPr>
            <a:r>
              <a:rPr lang="en-US" sz="2598" spc="2">
                <a:solidFill>
                  <a:srgbClr val="1D2226"/>
                </a:solidFill>
                <a:latin typeface="Montserrat"/>
              </a:rPr>
              <a:t>It's possible that you'll be asked to expound on your answers</a:t>
            </a:r>
          </a:p>
          <a:p>
            <a:pPr marL="560908" lvl="1" indent="-280454">
              <a:lnSpc>
                <a:spcPts val="3897"/>
              </a:lnSpc>
              <a:buFont typeface="Arial"/>
              <a:buChar char="•"/>
            </a:pPr>
            <a:r>
              <a:rPr lang="en-US" sz="2598" spc="2">
                <a:solidFill>
                  <a:srgbClr val="1D2226"/>
                </a:solidFill>
                <a:latin typeface="Montserrat"/>
              </a:rPr>
              <a:t>Don't forget to have fun!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94044" y="3087096"/>
            <a:ext cx="6871887" cy="6171204"/>
            <a:chOff x="0" y="0"/>
            <a:chExt cx="9162516" cy="822827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162516" cy="8228272"/>
              <a:chOff x="0" y="0"/>
              <a:chExt cx="2219380" cy="199308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19380" cy="1993084"/>
              </a:xfrm>
              <a:custGeom>
                <a:avLst/>
                <a:gdLst/>
                <a:ahLst/>
                <a:cxnLst/>
                <a:rect l="l" t="t" r="r" b="b"/>
                <a:pathLst>
                  <a:path w="2219380" h="1993084">
                    <a:moveTo>
                      <a:pt x="0" y="0"/>
                    </a:moveTo>
                    <a:lnTo>
                      <a:pt x="2219380" y="0"/>
                    </a:lnTo>
                    <a:lnTo>
                      <a:pt x="2219380" y="1993084"/>
                    </a:lnTo>
                    <a:lnTo>
                      <a:pt x="0" y="19930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60865" y="69055"/>
              <a:ext cx="9040785" cy="8090163"/>
              <a:chOff x="0" y="0"/>
              <a:chExt cx="2279018" cy="203938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279018" cy="2039383"/>
              </a:xfrm>
              <a:custGeom>
                <a:avLst/>
                <a:gdLst/>
                <a:ahLst/>
                <a:cxnLst/>
                <a:rect l="l" t="t" r="r" b="b"/>
                <a:pathLst>
                  <a:path w="2279018" h="2039383">
                    <a:moveTo>
                      <a:pt x="0" y="0"/>
                    </a:moveTo>
                    <a:lnTo>
                      <a:pt x="2279018" y="0"/>
                    </a:lnTo>
                    <a:lnTo>
                      <a:pt x="2279018" y="2039383"/>
                    </a:lnTo>
                    <a:lnTo>
                      <a:pt x="0" y="2039383"/>
                    </a:lnTo>
                    <a:close/>
                  </a:path>
                </a:pathLst>
              </a:custGeom>
              <a:solidFill>
                <a:srgbClr val="F6E7EC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440987" y="3583235"/>
            <a:ext cx="5778002" cy="5112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629" lvl="1" indent="-269814">
              <a:lnSpc>
                <a:spcPts val="3749"/>
              </a:lnSpc>
              <a:buFont typeface="Arial"/>
              <a:buChar char="•"/>
            </a:pPr>
            <a:r>
              <a:rPr lang="en-US" sz="2499" spc="2">
                <a:solidFill>
                  <a:srgbClr val="1D2226"/>
                </a:solidFill>
                <a:latin typeface="Montserrat"/>
              </a:rPr>
              <a:t>Each person have five minutes to give three "Never Have I Ever" questions to the game master. </a:t>
            </a:r>
          </a:p>
          <a:p>
            <a:pPr marL="539629" lvl="1" indent="-269814">
              <a:lnSpc>
                <a:spcPts val="3749"/>
              </a:lnSpc>
              <a:buFont typeface="Arial"/>
              <a:buChar char="•"/>
            </a:pPr>
            <a:r>
              <a:rPr lang="en-US" sz="2499" spc="2">
                <a:solidFill>
                  <a:srgbClr val="1D2226"/>
                </a:solidFill>
                <a:latin typeface="Montserrat"/>
              </a:rPr>
              <a:t>The game master will show a randomized question on the screen.</a:t>
            </a:r>
          </a:p>
          <a:p>
            <a:pPr marL="539629" lvl="1" indent="-269814">
              <a:lnSpc>
                <a:spcPts val="3749"/>
              </a:lnSpc>
              <a:buFont typeface="Arial"/>
              <a:buChar char="•"/>
            </a:pPr>
            <a:r>
              <a:rPr lang="en-US" sz="2499" spc="2">
                <a:solidFill>
                  <a:srgbClr val="1D2226"/>
                </a:solidFill>
                <a:latin typeface="Montserrat"/>
              </a:rPr>
              <a:t>With the help of their virtual backgrounds, everyone will respond at the same time by tilting their heads or pointing to their answer. </a:t>
            </a:r>
          </a:p>
        </p:txBody>
      </p:sp>
      <p:sp>
        <p:nvSpPr>
          <p:cNvPr id="14" name="Freeform 14"/>
          <p:cNvSpPr/>
          <p:nvPr/>
        </p:nvSpPr>
        <p:spPr>
          <a:xfrm rot="323204">
            <a:off x="12542185" y="6530599"/>
            <a:ext cx="6913528" cy="5455402"/>
          </a:xfrm>
          <a:custGeom>
            <a:avLst/>
            <a:gdLst/>
            <a:ahLst/>
            <a:cxnLst/>
            <a:rect l="l" t="t" r="r" b="b"/>
            <a:pathLst>
              <a:path w="6913528" h="5455402">
                <a:moveTo>
                  <a:pt x="0" y="0"/>
                </a:moveTo>
                <a:lnTo>
                  <a:pt x="6913528" y="0"/>
                </a:lnTo>
                <a:lnTo>
                  <a:pt x="6913528" y="5455402"/>
                </a:lnTo>
                <a:lnTo>
                  <a:pt x="0" y="54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972889">
            <a:off x="-1710156" y="369093"/>
            <a:ext cx="3707625" cy="7469573"/>
          </a:xfrm>
          <a:custGeom>
            <a:avLst/>
            <a:gdLst/>
            <a:ahLst/>
            <a:cxnLst/>
            <a:rect l="l" t="t" r="r" b="b"/>
            <a:pathLst>
              <a:path w="3707625" h="7469573">
                <a:moveTo>
                  <a:pt x="0" y="0"/>
                </a:moveTo>
                <a:lnTo>
                  <a:pt x="3707624" y="0"/>
                </a:lnTo>
                <a:lnTo>
                  <a:pt x="3707624" y="7469574"/>
                </a:lnTo>
                <a:lnTo>
                  <a:pt x="0" y="7469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85607" y="1061258"/>
            <a:ext cx="16716785" cy="139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7"/>
              </a:lnSpc>
            </a:pPr>
            <a:r>
              <a:rPr lang="en-US" sz="11648">
                <a:solidFill>
                  <a:srgbClr val="3A3031"/>
                </a:solidFill>
                <a:latin typeface="Genty Sans"/>
              </a:rPr>
              <a:t>GAME MECHANICS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 rot="-753096">
            <a:off x="513324" y="5626107"/>
            <a:ext cx="4915399" cy="3619521"/>
          </a:xfrm>
          <a:custGeom>
            <a:avLst/>
            <a:gdLst/>
            <a:ahLst/>
            <a:cxnLst/>
            <a:rect l="l" t="t" r="r" b="b"/>
            <a:pathLst>
              <a:path w="4915399" h="3619521">
                <a:moveTo>
                  <a:pt x="0" y="0"/>
                </a:moveTo>
                <a:lnTo>
                  <a:pt x="4915399" y="0"/>
                </a:lnTo>
                <a:lnTo>
                  <a:pt x="4915399" y="3619521"/>
                </a:lnTo>
                <a:lnTo>
                  <a:pt x="0" y="3619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98876" y="3396656"/>
            <a:ext cx="10290248" cy="252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Rewatched a K-Drama.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4294342" y="6951526"/>
            <a:ext cx="1841049" cy="2500190"/>
          </a:xfrm>
          <a:custGeom>
            <a:avLst/>
            <a:gdLst/>
            <a:ahLst/>
            <a:cxnLst/>
            <a:rect l="l" t="t" r="r" b="b"/>
            <a:pathLst>
              <a:path w="1841049" h="2500190">
                <a:moveTo>
                  <a:pt x="0" y="0"/>
                </a:moveTo>
                <a:lnTo>
                  <a:pt x="1841049" y="0"/>
                </a:lnTo>
                <a:lnTo>
                  <a:pt x="1841049" y="2500190"/>
                </a:lnTo>
                <a:lnTo>
                  <a:pt x="0" y="250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3" name="Freeform 3"/>
          <p:cNvSpPr/>
          <p:nvPr/>
        </p:nvSpPr>
        <p:spPr>
          <a:xfrm rot="308793">
            <a:off x="12304117" y="6050301"/>
            <a:ext cx="5748875" cy="5498015"/>
          </a:xfrm>
          <a:custGeom>
            <a:avLst/>
            <a:gdLst/>
            <a:ahLst/>
            <a:cxnLst/>
            <a:rect l="l" t="t" r="r" b="b"/>
            <a:pathLst>
              <a:path w="5748875" h="5498015">
                <a:moveTo>
                  <a:pt x="0" y="0"/>
                </a:moveTo>
                <a:lnTo>
                  <a:pt x="5748875" y="0"/>
                </a:lnTo>
                <a:lnTo>
                  <a:pt x="5748875" y="5498015"/>
                </a:lnTo>
                <a:lnTo>
                  <a:pt x="0" y="549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07266" y="3053184"/>
            <a:ext cx="14273469" cy="372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Watched more than one K-Drama at the same time.</a:t>
            </a:r>
          </a:p>
        </p:txBody>
      </p:sp>
      <p:sp>
        <p:nvSpPr>
          <p:cNvPr id="5" name="Freeform 5"/>
          <p:cNvSpPr/>
          <p:nvPr/>
        </p:nvSpPr>
        <p:spPr>
          <a:xfrm>
            <a:off x="12793849" y="7392352"/>
            <a:ext cx="1489366" cy="1865948"/>
          </a:xfrm>
          <a:custGeom>
            <a:avLst/>
            <a:gdLst/>
            <a:ahLst/>
            <a:cxnLst/>
            <a:rect l="l" t="t" r="r" b="b"/>
            <a:pathLst>
              <a:path w="1489366" h="1865948">
                <a:moveTo>
                  <a:pt x="0" y="0"/>
                </a:moveTo>
                <a:lnTo>
                  <a:pt x="1489366" y="0"/>
                </a:lnTo>
                <a:lnTo>
                  <a:pt x="1489366" y="1865948"/>
                </a:lnTo>
                <a:lnTo>
                  <a:pt x="0" y="1865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0717" y="3456247"/>
            <a:ext cx="13866566" cy="132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11000">
                <a:solidFill>
                  <a:srgbClr val="3A3031"/>
                </a:solidFill>
                <a:latin typeface="Genty Sans"/>
              </a:rPr>
              <a:t>DNF a K-Drama.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04875"/>
            <a:ext cx="16230600" cy="1029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1"/>
              </a:lnSpc>
            </a:pPr>
            <a:r>
              <a:rPr lang="en-US" sz="5957" spc="577">
                <a:solidFill>
                  <a:srgbClr val="1D2226"/>
                </a:solidFill>
                <a:latin typeface="Montserrat"/>
              </a:rPr>
              <a:t>NEVER HAVE I EVER</a:t>
            </a:r>
          </a:p>
        </p:txBody>
      </p:sp>
      <p:sp>
        <p:nvSpPr>
          <p:cNvPr id="4" name="Freeform 4"/>
          <p:cNvSpPr/>
          <p:nvPr/>
        </p:nvSpPr>
        <p:spPr>
          <a:xfrm rot="-472748">
            <a:off x="504512" y="6613974"/>
            <a:ext cx="4846841" cy="2749481"/>
          </a:xfrm>
          <a:custGeom>
            <a:avLst/>
            <a:gdLst/>
            <a:ahLst/>
            <a:cxnLst/>
            <a:rect l="l" t="t" r="r" b="b"/>
            <a:pathLst>
              <a:path w="4846841" h="2749481">
                <a:moveTo>
                  <a:pt x="0" y="0"/>
                </a:moveTo>
                <a:lnTo>
                  <a:pt x="4846841" y="0"/>
                </a:lnTo>
                <a:lnTo>
                  <a:pt x="4846841" y="2749481"/>
                </a:lnTo>
                <a:lnTo>
                  <a:pt x="0" y="2749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13917">
            <a:off x="4531992" y="7056506"/>
            <a:ext cx="1200091" cy="2500190"/>
          </a:xfrm>
          <a:custGeom>
            <a:avLst/>
            <a:gdLst/>
            <a:ahLst/>
            <a:cxnLst/>
            <a:rect l="l" t="t" r="r" b="b"/>
            <a:pathLst>
              <a:path w="1200091" h="2500190">
                <a:moveTo>
                  <a:pt x="0" y="0"/>
                </a:moveTo>
                <a:lnTo>
                  <a:pt x="1200092" y="0"/>
                </a:lnTo>
                <a:lnTo>
                  <a:pt x="1200092" y="2500190"/>
                </a:lnTo>
                <a:lnTo>
                  <a:pt x="0" y="250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6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Personalizado</PresentationFormat>
  <Paragraphs>41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Genty Sans</vt:lpstr>
      <vt:lpstr>Arial</vt:lpstr>
      <vt:lpstr>Montserrat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Colorful Vintage Aesthetic Minimalist Cute Korean Drama Never Have I Ever K-pop Fandom Game Presentation</dc:title>
  <cp:lastModifiedBy>eduardo</cp:lastModifiedBy>
  <cp:revision>2</cp:revision>
  <dcterms:created xsi:type="dcterms:W3CDTF">2006-08-16T00:00:00Z</dcterms:created>
  <dcterms:modified xsi:type="dcterms:W3CDTF">2023-12-11T03:49:58Z</dcterms:modified>
  <dc:identifier>DAFwej9AdDk</dc:identifier>
</cp:coreProperties>
</file>