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Montserrat"/>
      <p:bold r:id="rId31"/>
      <p:boldItalic r:id="rId32"/>
    </p:embeddedFont>
    <p:embeddedFont>
      <p:font typeface="Lato"/>
      <p:regular r:id="rId33"/>
      <p:bold r:id="rId34"/>
      <p:italic r:id="rId35"/>
      <p:boldItalic r:id="rId36"/>
    </p:embeddedFont>
    <p:embeddedFont>
      <p:font typeface="Poppins"/>
      <p:regular r:id="rId37"/>
      <p:bold r:id="rId38"/>
      <p:italic r:id="rId39"/>
      <p:boldItalic r:id="rId40"/>
    </p:embeddedFont>
    <p:embeddedFont>
      <p:font typeface="Inter"/>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iGNyVsw8L3juCjiyeqPqT8K/hws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ontserrat-bold.fntdata"/><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Montserrat-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Poppins-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Poppins-italic.fntdata"/><Relationship Id="rId16" Type="http://schemas.openxmlformats.org/officeDocument/2006/relationships/slide" Target="slides/slide12.xml"/><Relationship Id="rId38" Type="http://schemas.openxmlformats.org/officeDocument/2006/relationships/font" Target="fonts/Poppins-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eb2cb7298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eb2cb7298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eb2cb7298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eb2cb72987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eb2cb72987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2eb2cb72987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eb2cb72987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eb2cb72987_0_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2eb2cb72987_0_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eb2cb72987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eb2cb72987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3" name="Google Shape;273;g2eb2cb72987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eb2cb72987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g2eb2cb72987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2eb2cb72987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eb2cb72987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eb2cb72987_0_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g2eb2cb72987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eb2cb72987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eb2cb72987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2eb2cb72987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eb2cb72987_0_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g2eb2cb72987_0_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g2eb2cb72987_0_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eb2cb72987_0_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2eb2cb72987_0_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9" name="Google Shape;429;g2eb2cb72987_0_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eb2cb72987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eb2cb72987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eb2cb72987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eb2cb72987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eb2cb72987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eb2cb72987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eb2cb72987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eb2cb72987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eb2cb72987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eb2cb72987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eb2cb72987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eb2cb72987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eb2cb72987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eb2cb72987_0_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2eb2cb72987_0_4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eb2cb72987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2eb2cb72987_0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2eb2cb72987_0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eb2cb72987_0_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2eb2cb72987_0_5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2eb2cb72987_0_5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eb2cb72987_0_5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g2eb2cb72987_0_5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g2eb2cb72987_0_5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eb2cb72987_0_5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2eb2cb72987_0_5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g2eb2cb72987_0_5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eb2cb72987_0_6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g2eb2cb72987_0_6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g2eb2cb72987_0_6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eb2cb7298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eb2cb72987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eb2cb72987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eb2cb72987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eb2cb72987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g2eb2cb72987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eb2cb72987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2eb2cb72987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2eb2cb72987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eb2cb72987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g2eb2cb72987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g2eb2cb72987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eb2cb72987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2eb2cb72987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2eb2cb72987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eb2cb72987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eb2cb72987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eb2cb72987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eb2cb72987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eb2cb72987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eb2cb72987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45.png"/><Relationship Id="rId7" Type="http://schemas.openxmlformats.org/officeDocument/2006/relationships/image" Target="../media/image43.png"/><Relationship Id="rId8" Type="http://schemas.openxmlformats.org/officeDocument/2006/relationships/image" Target="../media/image49.png"/></Relationships>
</file>

<file path=ppt/slides/_rels/slide11.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50.png"/><Relationship Id="rId13" Type="http://schemas.openxmlformats.org/officeDocument/2006/relationships/image" Target="../media/image64.png"/><Relationship Id="rId12"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58.png"/><Relationship Id="rId15" Type="http://schemas.openxmlformats.org/officeDocument/2006/relationships/image" Target="../media/image74.png"/><Relationship Id="rId14" Type="http://schemas.openxmlformats.org/officeDocument/2006/relationships/image" Target="../media/image52.png"/><Relationship Id="rId17" Type="http://schemas.openxmlformats.org/officeDocument/2006/relationships/image" Target="../media/image92.png"/><Relationship Id="rId16" Type="http://schemas.openxmlformats.org/officeDocument/2006/relationships/image" Target="../media/image72.png"/><Relationship Id="rId5" Type="http://schemas.openxmlformats.org/officeDocument/2006/relationships/image" Target="../media/image11.png"/><Relationship Id="rId6" Type="http://schemas.openxmlformats.org/officeDocument/2006/relationships/image" Target="../media/image47.png"/><Relationship Id="rId18" Type="http://schemas.openxmlformats.org/officeDocument/2006/relationships/image" Target="../media/image142.png"/><Relationship Id="rId7" Type="http://schemas.openxmlformats.org/officeDocument/2006/relationships/image" Target="../media/image57.png"/><Relationship Id="rId8" Type="http://schemas.openxmlformats.org/officeDocument/2006/relationships/image" Target="../media/image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8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2.png"/><Relationship Id="rId5"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20" Type="http://schemas.openxmlformats.org/officeDocument/2006/relationships/image" Target="../media/image98.png"/><Relationship Id="rId22" Type="http://schemas.openxmlformats.org/officeDocument/2006/relationships/image" Target="../media/image102.png"/><Relationship Id="rId21" Type="http://schemas.openxmlformats.org/officeDocument/2006/relationships/image" Target="../media/image113.png"/><Relationship Id="rId24" Type="http://schemas.openxmlformats.org/officeDocument/2006/relationships/image" Target="../media/image99.png"/><Relationship Id="rId23"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83.png"/><Relationship Id="rId26" Type="http://schemas.openxmlformats.org/officeDocument/2006/relationships/image" Target="../media/image101.png"/><Relationship Id="rId25" Type="http://schemas.openxmlformats.org/officeDocument/2006/relationships/image" Target="../media/image109.png"/><Relationship Id="rId28" Type="http://schemas.openxmlformats.org/officeDocument/2006/relationships/image" Target="../media/image105.png"/><Relationship Id="rId27" Type="http://schemas.openxmlformats.org/officeDocument/2006/relationships/image" Target="../media/image116.png"/><Relationship Id="rId5" Type="http://schemas.openxmlformats.org/officeDocument/2006/relationships/image" Target="../media/image11.png"/><Relationship Id="rId6" Type="http://schemas.openxmlformats.org/officeDocument/2006/relationships/image" Target="../media/image85.png"/><Relationship Id="rId29" Type="http://schemas.openxmlformats.org/officeDocument/2006/relationships/image" Target="../media/image106.png"/><Relationship Id="rId7" Type="http://schemas.openxmlformats.org/officeDocument/2006/relationships/image" Target="../media/image97.png"/><Relationship Id="rId8" Type="http://schemas.openxmlformats.org/officeDocument/2006/relationships/image" Target="../media/image95.png"/><Relationship Id="rId11" Type="http://schemas.openxmlformats.org/officeDocument/2006/relationships/image" Target="../media/image76.png"/><Relationship Id="rId10" Type="http://schemas.openxmlformats.org/officeDocument/2006/relationships/image" Target="../media/image78.png"/><Relationship Id="rId13" Type="http://schemas.openxmlformats.org/officeDocument/2006/relationships/image" Target="../media/image77.png"/><Relationship Id="rId12" Type="http://schemas.openxmlformats.org/officeDocument/2006/relationships/image" Target="../media/image75.png"/><Relationship Id="rId15" Type="http://schemas.openxmlformats.org/officeDocument/2006/relationships/image" Target="../media/image88.png"/><Relationship Id="rId14" Type="http://schemas.openxmlformats.org/officeDocument/2006/relationships/image" Target="../media/image84.png"/><Relationship Id="rId17" Type="http://schemas.openxmlformats.org/officeDocument/2006/relationships/image" Target="../media/image86.png"/><Relationship Id="rId16" Type="http://schemas.openxmlformats.org/officeDocument/2006/relationships/image" Target="../media/image82.png"/><Relationship Id="rId19" Type="http://schemas.openxmlformats.org/officeDocument/2006/relationships/image" Target="../media/image90.png"/><Relationship Id="rId18"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11.png"/><Relationship Id="rId7" Type="http://schemas.openxmlformats.org/officeDocument/2006/relationships/image" Target="../media/image1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71.png"/><Relationship Id="rId7" Type="http://schemas.openxmlformats.org/officeDocument/2006/relationships/image" Target="../media/image1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50.png"/><Relationship Id="rId7" Type="http://schemas.openxmlformats.org/officeDocument/2006/relationships/image" Target="../media/image1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4.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41.png"/><Relationship Id="rId7" Type="http://schemas.openxmlformats.org/officeDocument/2006/relationships/image" Target="../media/image52.png"/><Relationship Id="rId8" Type="http://schemas.openxmlformats.org/officeDocument/2006/relationships/image" Target="../media/image1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53.png"/><Relationship Id="rId7" Type="http://schemas.openxmlformats.org/officeDocument/2006/relationships/image" Target="../media/image177.png"/><Relationship Id="rId8" Type="http://schemas.openxmlformats.org/officeDocument/2006/relationships/image" Target="../media/image1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152.png"/><Relationship Id="rId5" Type="http://schemas.openxmlformats.org/officeDocument/2006/relationships/image" Target="../media/image11.png"/><Relationship Id="rId6" Type="http://schemas.openxmlformats.org/officeDocument/2006/relationships/image" Target="../media/image163.png"/><Relationship Id="rId7" Type="http://schemas.openxmlformats.org/officeDocument/2006/relationships/image" Target="../media/image148.png"/><Relationship Id="rId8" Type="http://schemas.openxmlformats.org/officeDocument/2006/relationships/image" Target="../media/image145.png"/><Relationship Id="rId11" Type="http://schemas.openxmlformats.org/officeDocument/2006/relationships/image" Target="../media/image155.png"/><Relationship Id="rId10" Type="http://schemas.openxmlformats.org/officeDocument/2006/relationships/image" Target="../media/image154.png"/></Relationships>
</file>

<file path=ppt/slides/_rels/slide25.xml.rels><?xml version="1.0" encoding="UTF-8" standalone="yes"?><Relationships xmlns="http://schemas.openxmlformats.org/package/2006/relationships"><Relationship Id="rId20" Type="http://schemas.openxmlformats.org/officeDocument/2006/relationships/image" Target="../media/image179.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57.png"/><Relationship Id="rId5" Type="http://schemas.openxmlformats.org/officeDocument/2006/relationships/image" Target="../media/image11.png"/><Relationship Id="rId6" Type="http://schemas.openxmlformats.org/officeDocument/2006/relationships/image" Target="../media/image170.png"/><Relationship Id="rId7" Type="http://schemas.openxmlformats.org/officeDocument/2006/relationships/image" Target="../media/image159.png"/><Relationship Id="rId8" Type="http://schemas.openxmlformats.org/officeDocument/2006/relationships/image" Target="../media/image158.png"/><Relationship Id="rId11" Type="http://schemas.openxmlformats.org/officeDocument/2006/relationships/image" Target="../media/image180.png"/><Relationship Id="rId10" Type="http://schemas.openxmlformats.org/officeDocument/2006/relationships/image" Target="../media/image162.png"/><Relationship Id="rId13" Type="http://schemas.openxmlformats.org/officeDocument/2006/relationships/image" Target="../media/image165.png"/><Relationship Id="rId12" Type="http://schemas.openxmlformats.org/officeDocument/2006/relationships/image" Target="../media/image168.png"/><Relationship Id="rId15" Type="http://schemas.openxmlformats.org/officeDocument/2006/relationships/image" Target="../media/image161.png"/><Relationship Id="rId14" Type="http://schemas.openxmlformats.org/officeDocument/2006/relationships/image" Target="../media/image172.png"/><Relationship Id="rId17" Type="http://schemas.openxmlformats.org/officeDocument/2006/relationships/image" Target="../media/image175.png"/><Relationship Id="rId16" Type="http://schemas.openxmlformats.org/officeDocument/2006/relationships/image" Target="../media/image156.png"/><Relationship Id="rId19" Type="http://schemas.openxmlformats.org/officeDocument/2006/relationships/image" Target="../media/image182.png"/><Relationship Id="rId18" Type="http://schemas.openxmlformats.org/officeDocument/2006/relationships/image" Target="../media/image18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hyperlink" Target="https://unsplash.com/" TargetMode="External"/><Relationship Id="rId7" Type="http://schemas.openxmlformats.org/officeDocument/2006/relationships/image" Target="../media/image1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29.png"/><Relationship Id="rId7" Type="http://schemas.openxmlformats.org/officeDocument/2006/relationships/image" Target="../media/image6.png"/><Relationship Id="rId8"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6.png"/><Relationship Id="rId9" Type="http://schemas.openxmlformats.org/officeDocument/2006/relationships/image" Target="../media/image39.png"/><Relationship Id="rId5" Type="http://schemas.openxmlformats.org/officeDocument/2006/relationships/image" Target="../media/image11.png"/><Relationship Id="rId6" Type="http://schemas.openxmlformats.org/officeDocument/2006/relationships/image" Target="../media/image35.png"/><Relationship Id="rId7" Type="http://schemas.openxmlformats.org/officeDocument/2006/relationships/image" Target="../media/image44.png"/><Relationship Id="rId8"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42.png"/><Relationship Id="rId7" Type="http://schemas.openxmlformats.org/officeDocument/2006/relationships/image" Target="../media/image46.png"/><Relationship Id="rId8"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15" name="Shape 15"/>
        <p:cNvGrpSpPr/>
        <p:nvPr/>
      </p:nvGrpSpPr>
      <p:grpSpPr>
        <a:xfrm>
          <a:off x="0" y="0"/>
          <a:ext cx="0" cy="0"/>
          <a:chOff x="0" y="0"/>
          <a:chExt cx="0" cy="0"/>
        </a:xfrm>
      </p:grpSpPr>
      <p:pic>
        <p:nvPicPr>
          <p:cNvPr descr=" " id="16" name="Google Shape;16;g2eb2cb72987_0_0"/>
          <p:cNvPicPr preferRelativeResize="0"/>
          <p:nvPr/>
        </p:nvPicPr>
        <p:blipFill rotWithShape="1">
          <a:blip r:embed="rId3">
            <a:alphaModFix/>
          </a:blip>
          <a:srcRect b="0" l="0" r="0" t="0"/>
          <a:stretch/>
        </p:blipFill>
        <p:spPr>
          <a:xfrm>
            <a:off x="393749" y="508000"/>
            <a:ext cx="3734267" cy="3733800"/>
          </a:xfrm>
          <a:prstGeom prst="rect">
            <a:avLst/>
          </a:prstGeom>
          <a:noFill/>
          <a:ln>
            <a:noFill/>
          </a:ln>
        </p:spPr>
      </p:pic>
      <p:pic>
        <p:nvPicPr>
          <p:cNvPr descr=" " id="17" name="Google Shape;17;g2eb2cb72987_0_0"/>
          <p:cNvPicPr preferRelativeResize="0"/>
          <p:nvPr/>
        </p:nvPicPr>
        <p:blipFill rotWithShape="1">
          <a:blip r:embed="rId4">
            <a:alphaModFix/>
          </a:blip>
          <a:srcRect b="0" l="0" r="0" t="0"/>
          <a:stretch/>
        </p:blipFill>
        <p:spPr>
          <a:xfrm>
            <a:off x="10466108" y="10248900"/>
            <a:ext cx="13196949" cy="2286000"/>
          </a:xfrm>
          <a:prstGeom prst="rect">
            <a:avLst/>
          </a:prstGeom>
          <a:noFill/>
          <a:ln>
            <a:noFill/>
          </a:ln>
        </p:spPr>
      </p:pic>
      <p:sp>
        <p:nvSpPr>
          <p:cNvPr id="18" name="Google Shape;18;g2eb2cb72987_0_0"/>
          <p:cNvSpPr/>
          <p:nvPr/>
        </p:nvSpPr>
        <p:spPr>
          <a:xfrm>
            <a:off x="-906047" y="3429000"/>
            <a:ext cx="26211900" cy="4504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678684"/>
              </a:buClr>
              <a:buSzPts val="12800"/>
              <a:buFont typeface="Montserrat"/>
              <a:buNone/>
            </a:pPr>
            <a:r>
              <a:rPr b="1" i="0" lang="en-US" sz="12800" u="none" cap="none" strike="noStrike">
                <a:solidFill>
                  <a:srgbClr val="678684"/>
                </a:solidFill>
                <a:latin typeface="Montserrat"/>
                <a:ea typeface="Montserrat"/>
                <a:cs typeface="Montserrat"/>
                <a:sym typeface="Montserrat"/>
              </a:rPr>
              <a:t>THE 7 HABITS OF </a:t>
            </a:r>
            <a:endParaRPr b="0" i="0" sz="12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B78D72"/>
              </a:buClr>
              <a:buSzPts val="12800"/>
              <a:buFont typeface="Montserrat"/>
              <a:buNone/>
            </a:pPr>
            <a:r>
              <a:rPr b="1" i="0" lang="en-US" sz="12800" u="none" cap="none" strike="noStrike">
                <a:solidFill>
                  <a:srgbClr val="B78D72"/>
                </a:solidFill>
                <a:latin typeface="Montserrat"/>
                <a:ea typeface="Montserrat"/>
                <a:cs typeface="Montserrat"/>
                <a:sym typeface="Montserrat"/>
              </a:rPr>
              <a:t>HIGHLY</a:t>
            </a:r>
            <a:r>
              <a:rPr b="1" i="0" lang="en-US" sz="12800" u="none" cap="none" strike="noStrike">
                <a:solidFill>
                  <a:srgbClr val="272727"/>
                </a:solidFill>
                <a:latin typeface="Montserrat"/>
                <a:ea typeface="Montserrat"/>
                <a:cs typeface="Montserrat"/>
                <a:sym typeface="Montserrat"/>
              </a:rPr>
              <a:t> </a:t>
            </a:r>
            <a:r>
              <a:rPr b="1" i="0" lang="en-US" sz="12800" u="none" cap="none" strike="noStrike">
                <a:solidFill>
                  <a:srgbClr val="B78D72"/>
                </a:solidFill>
                <a:latin typeface="Montserrat"/>
                <a:ea typeface="Montserrat"/>
                <a:cs typeface="Montserrat"/>
                <a:sym typeface="Montserrat"/>
              </a:rPr>
              <a:t>EFFECTIVE PEOPLE</a:t>
            </a:r>
            <a:endParaRPr b="0" i="0" sz="12800" u="none" cap="none" strike="noStrike">
              <a:solidFill>
                <a:schemeClr val="dk1"/>
              </a:solidFill>
              <a:latin typeface="Calibri"/>
              <a:ea typeface="Calibri"/>
              <a:cs typeface="Calibri"/>
              <a:sym typeface="Calibri"/>
            </a:endParaRPr>
          </a:p>
        </p:txBody>
      </p:sp>
      <p:sp>
        <p:nvSpPr>
          <p:cNvPr id="19" name="Google Shape;19;g2eb2cb72987_0_0"/>
          <p:cNvSpPr/>
          <p:nvPr/>
        </p:nvSpPr>
        <p:spPr>
          <a:xfrm>
            <a:off x="3251606" y="7747000"/>
            <a:ext cx="18154800" cy="126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6400"/>
              <a:buFont typeface="Montserrat"/>
              <a:buNone/>
            </a:pPr>
            <a:r>
              <a:rPr b="1" i="0" lang="en-US" sz="6400" u="none" cap="none" strike="noStrike">
                <a:solidFill>
                  <a:srgbClr val="EABDA0"/>
                </a:solidFill>
                <a:latin typeface="Montserrat"/>
                <a:ea typeface="Montserrat"/>
                <a:cs typeface="Montserrat"/>
                <a:sym typeface="Montserrat"/>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2eb2cb72987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eb2cb72987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198" name="Shape 198"/>
        <p:cNvGrpSpPr/>
        <p:nvPr/>
      </p:nvGrpSpPr>
      <p:grpSpPr>
        <a:xfrm>
          <a:off x="0" y="0"/>
          <a:ext cx="0" cy="0"/>
          <a:chOff x="0" y="0"/>
          <a:chExt cx="0" cy="0"/>
        </a:xfrm>
      </p:grpSpPr>
      <p:pic>
        <p:nvPicPr>
          <p:cNvPr descr=" " id="199" name="Google Shape;199;g2eb2cb72987_0_174"/>
          <p:cNvPicPr preferRelativeResize="0"/>
          <p:nvPr/>
        </p:nvPicPr>
        <p:blipFill rotWithShape="1">
          <a:blip r:embed="rId3">
            <a:alphaModFix/>
          </a:blip>
          <a:srcRect b="0" l="0" r="0" t="0"/>
          <a:stretch/>
        </p:blipFill>
        <p:spPr>
          <a:xfrm>
            <a:off x="20487661" y="9423400"/>
            <a:ext cx="3505390" cy="3504952"/>
          </a:xfrm>
          <a:prstGeom prst="rect">
            <a:avLst/>
          </a:prstGeom>
          <a:noFill/>
          <a:ln>
            <a:noFill/>
          </a:ln>
        </p:spPr>
      </p:pic>
      <p:pic>
        <p:nvPicPr>
          <p:cNvPr descr=" " id="200" name="Google Shape;200;g2eb2cb72987_0_174"/>
          <p:cNvPicPr preferRelativeResize="0"/>
          <p:nvPr/>
        </p:nvPicPr>
        <p:blipFill rotWithShape="1">
          <a:blip r:embed="rId4">
            <a:alphaModFix/>
          </a:blip>
          <a:srcRect b="0" l="0" r="0" t="0"/>
          <a:stretch/>
        </p:blipFill>
        <p:spPr>
          <a:xfrm>
            <a:off x="965321" y="952500"/>
            <a:ext cx="14931175" cy="2819400"/>
          </a:xfrm>
          <a:prstGeom prst="rect">
            <a:avLst/>
          </a:prstGeom>
          <a:noFill/>
          <a:ln>
            <a:noFill/>
          </a:ln>
        </p:spPr>
      </p:pic>
      <p:sp>
        <p:nvSpPr>
          <p:cNvPr id="201" name="Google Shape;201;g2eb2cb72987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eb2cb72987_0_17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03" name="Google Shape;203;g2eb2cb72987_0_174"/>
          <p:cNvSpPr/>
          <p:nvPr/>
        </p:nvSpPr>
        <p:spPr>
          <a:xfrm>
            <a:off x="9107038" y="469900"/>
            <a:ext cx="80868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PRICING PLAN</a:t>
            </a:r>
            <a:endParaRPr b="0" i="0" sz="8000" u="none" cap="none" strike="noStrike">
              <a:solidFill>
                <a:schemeClr val="dk1"/>
              </a:solidFill>
              <a:latin typeface="Calibri"/>
              <a:ea typeface="Calibri"/>
              <a:cs typeface="Calibri"/>
              <a:sym typeface="Calibri"/>
            </a:endParaRPr>
          </a:p>
        </p:txBody>
      </p:sp>
      <p:sp>
        <p:nvSpPr>
          <p:cNvPr id="204" name="Google Shape;204;g2eb2cb72987_0_174"/>
          <p:cNvSpPr/>
          <p:nvPr/>
        </p:nvSpPr>
        <p:spPr>
          <a:xfrm>
            <a:off x="1778222" y="2489200"/>
            <a:ext cx="20843400" cy="9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eb2cb72987_0_174"/>
          <p:cNvSpPr/>
          <p:nvPr/>
        </p:nvSpPr>
        <p:spPr>
          <a:xfrm>
            <a:off x="1778222" y="2489200"/>
            <a:ext cx="6439800" cy="9321900"/>
          </a:xfrm>
          <a:prstGeom prst="roundRect">
            <a:avLst>
              <a:gd fmla="val 3124" name="adj"/>
            </a:avLst>
          </a:prstGeom>
          <a:noFill/>
          <a:ln cap="flat" cmpd="sng" w="12700">
            <a:solidFill>
              <a:srgbClr val="EABD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eb2cb72987_0_174"/>
          <p:cNvPicPr preferRelativeResize="0"/>
          <p:nvPr/>
        </p:nvPicPr>
        <p:blipFill rotWithShape="1">
          <a:blip r:embed="rId6">
            <a:alphaModFix/>
          </a:blip>
          <a:srcRect b="0" l="0" r="0" t="0"/>
          <a:stretch/>
        </p:blipFill>
        <p:spPr>
          <a:xfrm>
            <a:off x="4371123" y="2946400"/>
            <a:ext cx="1253907" cy="1625600"/>
          </a:xfrm>
          <a:prstGeom prst="rect">
            <a:avLst/>
          </a:prstGeom>
          <a:noFill/>
          <a:ln>
            <a:noFill/>
          </a:ln>
        </p:spPr>
      </p:pic>
      <p:sp>
        <p:nvSpPr>
          <p:cNvPr id="207" name="Google Shape;207;g2eb2cb72987_0_174"/>
          <p:cNvSpPr/>
          <p:nvPr/>
        </p:nvSpPr>
        <p:spPr>
          <a:xfrm>
            <a:off x="3905738" y="4876800"/>
            <a:ext cx="21846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ABDA0"/>
              </a:buClr>
              <a:buSzPts val="4800"/>
              <a:buFont typeface="Montserrat"/>
              <a:buNone/>
            </a:pPr>
            <a:r>
              <a:rPr b="1" i="0" lang="en-US" sz="4800" u="none" cap="none" strike="noStrike">
                <a:solidFill>
                  <a:srgbClr val="EABDA0"/>
                </a:solidFill>
                <a:latin typeface="Montserrat"/>
                <a:ea typeface="Montserrat"/>
                <a:cs typeface="Montserrat"/>
                <a:sym typeface="Montserrat"/>
              </a:rPr>
              <a:t>BASIC</a:t>
            </a:r>
            <a:endParaRPr b="0" i="0" sz="4800" u="none" cap="none" strike="noStrike">
              <a:solidFill>
                <a:schemeClr val="dk1"/>
              </a:solidFill>
              <a:latin typeface="Calibri"/>
              <a:ea typeface="Calibri"/>
              <a:cs typeface="Calibri"/>
              <a:sym typeface="Calibri"/>
            </a:endParaRPr>
          </a:p>
        </p:txBody>
      </p:sp>
      <p:sp>
        <p:nvSpPr>
          <p:cNvPr id="208" name="Google Shape;208;g2eb2cb72987_0_174"/>
          <p:cNvSpPr/>
          <p:nvPr/>
        </p:nvSpPr>
        <p:spPr>
          <a:xfrm>
            <a:off x="2235479" y="5930900"/>
            <a:ext cx="5660700" cy="4504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9" name="Google Shape;209;g2eb2cb72987_0_174"/>
          <p:cNvSpPr/>
          <p:nvPr/>
        </p:nvSpPr>
        <p:spPr>
          <a:xfrm>
            <a:off x="3035679" y="10604500"/>
            <a:ext cx="39249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$10/MONTH</a:t>
            </a:r>
            <a:endParaRPr b="0" i="0" sz="4800" u="none" cap="none" strike="noStrike">
              <a:solidFill>
                <a:schemeClr val="dk1"/>
              </a:solidFill>
              <a:latin typeface="Calibri"/>
              <a:ea typeface="Calibri"/>
              <a:cs typeface="Calibri"/>
              <a:sym typeface="Calibri"/>
            </a:endParaRPr>
          </a:p>
        </p:txBody>
      </p:sp>
      <p:sp>
        <p:nvSpPr>
          <p:cNvPr id="210" name="Google Shape;210;g2eb2cb72987_0_174"/>
          <p:cNvSpPr/>
          <p:nvPr/>
        </p:nvSpPr>
        <p:spPr>
          <a:xfrm>
            <a:off x="8980022" y="2489200"/>
            <a:ext cx="6439800" cy="9321900"/>
          </a:xfrm>
          <a:prstGeom prst="roundRect">
            <a:avLst>
              <a:gd fmla="val 3124" name="adj"/>
            </a:avLst>
          </a:prstGeom>
          <a:noFill/>
          <a:ln cap="flat" cmpd="sng" w="12700">
            <a:solidFill>
              <a:srgbClr val="EABD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eb2cb72987_0_174"/>
          <p:cNvPicPr preferRelativeResize="0"/>
          <p:nvPr/>
        </p:nvPicPr>
        <p:blipFill rotWithShape="1">
          <a:blip r:embed="rId7">
            <a:alphaModFix/>
          </a:blip>
          <a:srcRect b="0" l="0" r="0" t="0"/>
          <a:stretch/>
        </p:blipFill>
        <p:spPr>
          <a:xfrm>
            <a:off x="11496887" y="2946400"/>
            <a:ext cx="1405975" cy="1625600"/>
          </a:xfrm>
          <a:prstGeom prst="rect">
            <a:avLst/>
          </a:prstGeom>
          <a:noFill/>
          <a:ln>
            <a:noFill/>
          </a:ln>
        </p:spPr>
      </p:pic>
      <p:sp>
        <p:nvSpPr>
          <p:cNvPr id="212" name="Google Shape;212;g2eb2cb72987_0_174"/>
          <p:cNvSpPr/>
          <p:nvPr/>
        </p:nvSpPr>
        <p:spPr>
          <a:xfrm>
            <a:off x="11215502" y="4876800"/>
            <a:ext cx="19686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ABDA0"/>
              </a:buClr>
              <a:buSzPts val="4800"/>
              <a:buFont typeface="Montserrat"/>
              <a:buNone/>
            </a:pPr>
            <a:r>
              <a:rPr b="1" i="0" lang="en-US" sz="4800" u="none" cap="none" strike="noStrike">
                <a:solidFill>
                  <a:srgbClr val="EABDA0"/>
                </a:solidFill>
                <a:latin typeface="Montserrat"/>
                <a:ea typeface="Montserrat"/>
                <a:cs typeface="Montserrat"/>
                <a:sym typeface="Montserrat"/>
              </a:rPr>
              <a:t>ELITE</a:t>
            </a:r>
            <a:endParaRPr b="0" i="0" sz="4800" u="none" cap="none" strike="noStrike">
              <a:solidFill>
                <a:schemeClr val="dk1"/>
              </a:solidFill>
              <a:latin typeface="Calibri"/>
              <a:ea typeface="Calibri"/>
              <a:cs typeface="Calibri"/>
              <a:sym typeface="Calibri"/>
            </a:endParaRPr>
          </a:p>
        </p:txBody>
      </p:sp>
      <p:sp>
        <p:nvSpPr>
          <p:cNvPr id="213" name="Google Shape;213;g2eb2cb72987_0_174"/>
          <p:cNvSpPr/>
          <p:nvPr/>
        </p:nvSpPr>
        <p:spPr>
          <a:xfrm>
            <a:off x="9437280" y="5930900"/>
            <a:ext cx="5660700" cy="4504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4" name="Google Shape;214;g2eb2cb72987_0_174"/>
          <p:cNvSpPr/>
          <p:nvPr/>
        </p:nvSpPr>
        <p:spPr>
          <a:xfrm>
            <a:off x="10167621" y="10604500"/>
            <a:ext cx="40644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$50/MONTH</a:t>
            </a:r>
            <a:endParaRPr b="0" i="0" sz="4800" u="none" cap="none" strike="noStrike">
              <a:solidFill>
                <a:schemeClr val="dk1"/>
              </a:solidFill>
              <a:latin typeface="Calibri"/>
              <a:ea typeface="Calibri"/>
              <a:cs typeface="Calibri"/>
              <a:sym typeface="Calibri"/>
            </a:endParaRPr>
          </a:p>
        </p:txBody>
      </p:sp>
      <p:sp>
        <p:nvSpPr>
          <p:cNvPr id="215" name="Google Shape;215;g2eb2cb72987_0_174"/>
          <p:cNvSpPr/>
          <p:nvPr/>
        </p:nvSpPr>
        <p:spPr>
          <a:xfrm>
            <a:off x="16181822" y="2489200"/>
            <a:ext cx="6439800" cy="9321900"/>
          </a:xfrm>
          <a:prstGeom prst="roundRect">
            <a:avLst>
              <a:gd fmla="val 3124" name="adj"/>
            </a:avLst>
          </a:prstGeom>
          <a:noFill/>
          <a:ln cap="flat" cmpd="sng" w="12700">
            <a:solidFill>
              <a:srgbClr val="EABD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g2eb2cb72987_0_174"/>
          <p:cNvPicPr preferRelativeResize="0"/>
          <p:nvPr/>
        </p:nvPicPr>
        <p:blipFill rotWithShape="1">
          <a:blip r:embed="rId8">
            <a:alphaModFix/>
          </a:blip>
          <a:srcRect b="0" l="0" r="0" t="0"/>
          <a:stretch/>
        </p:blipFill>
        <p:spPr>
          <a:xfrm>
            <a:off x="18597456" y="2946400"/>
            <a:ext cx="1608435" cy="1625600"/>
          </a:xfrm>
          <a:prstGeom prst="rect">
            <a:avLst/>
          </a:prstGeom>
          <a:noFill/>
          <a:ln>
            <a:noFill/>
          </a:ln>
        </p:spPr>
      </p:pic>
      <p:sp>
        <p:nvSpPr>
          <p:cNvPr id="217" name="Google Shape;217;g2eb2cb72987_0_174"/>
          <p:cNvSpPr/>
          <p:nvPr/>
        </p:nvSpPr>
        <p:spPr>
          <a:xfrm>
            <a:off x="17312264" y="4876800"/>
            <a:ext cx="4178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ABDA0"/>
              </a:buClr>
              <a:buSzPts val="4800"/>
              <a:buFont typeface="Montserrat"/>
              <a:buNone/>
            </a:pPr>
            <a:r>
              <a:rPr b="1" i="0" lang="en-US" sz="4800" u="none" cap="none" strike="noStrike">
                <a:solidFill>
                  <a:srgbClr val="EABDA0"/>
                </a:solidFill>
                <a:latin typeface="Montserrat"/>
                <a:ea typeface="Montserrat"/>
                <a:cs typeface="Montserrat"/>
                <a:sym typeface="Montserrat"/>
              </a:rPr>
              <a:t>LEGENDARY</a:t>
            </a:r>
            <a:endParaRPr b="0" i="0" sz="4800" u="none" cap="none" strike="noStrike">
              <a:solidFill>
                <a:schemeClr val="dk1"/>
              </a:solidFill>
              <a:latin typeface="Calibri"/>
              <a:ea typeface="Calibri"/>
              <a:cs typeface="Calibri"/>
              <a:sym typeface="Calibri"/>
            </a:endParaRPr>
          </a:p>
        </p:txBody>
      </p:sp>
      <p:sp>
        <p:nvSpPr>
          <p:cNvPr id="218" name="Google Shape;218;g2eb2cb72987_0_174"/>
          <p:cNvSpPr/>
          <p:nvPr/>
        </p:nvSpPr>
        <p:spPr>
          <a:xfrm>
            <a:off x="16639080" y="5930900"/>
            <a:ext cx="5660700" cy="4504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9" name="Google Shape;219;g2eb2cb72987_0_174"/>
          <p:cNvSpPr/>
          <p:nvPr/>
        </p:nvSpPr>
        <p:spPr>
          <a:xfrm>
            <a:off x="17229703" y="10604500"/>
            <a:ext cx="4344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224" name="Shape 224"/>
        <p:cNvGrpSpPr/>
        <p:nvPr/>
      </p:nvGrpSpPr>
      <p:grpSpPr>
        <a:xfrm>
          <a:off x="0" y="0"/>
          <a:ext cx="0" cy="0"/>
          <a:chOff x="0" y="0"/>
          <a:chExt cx="0" cy="0"/>
        </a:xfrm>
      </p:grpSpPr>
      <p:pic>
        <p:nvPicPr>
          <p:cNvPr descr=" " id="225" name="Google Shape;225;g2eb2cb72987_0_199"/>
          <p:cNvPicPr preferRelativeResize="0"/>
          <p:nvPr/>
        </p:nvPicPr>
        <p:blipFill rotWithShape="1">
          <a:blip r:embed="rId3">
            <a:alphaModFix/>
          </a:blip>
          <a:srcRect b="0" l="0" r="0" t="0"/>
          <a:stretch/>
        </p:blipFill>
        <p:spPr>
          <a:xfrm>
            <a:off x="1282860" y="9690100"/>
            <a:ext cx="3213502" cy="3213100"/>
          </a:xfrm>
          <a:prstGeom prst="rect">
            <a:avLst/>
          </a:prstGeom>
          <a:noFill/>
          <a:ln>
            <a:noFill/>
          </a:ln>
        </p:spPr>
      </p:pic>
      <p:pic>
        <p:nvPicPr>
          <p:cNvPr descr=" " id="226" name="Google Shape;226;g2eb2cb72987_0_199"/>
          <p:cNvPicPr preferRelativeResize="0"/>
          <p:nvPr/>
        </p:nvPicPr>
        <p:blipFill rotWithShape="1">
          <a:blip r:embed="rId4">
            <a:alphaModFix/>
          </a:blip>
          <a:srcRect b="0" l="0" r="0" t="0"/>
          <a:stretch/>
        </p:blipFill>
        <p:spPr>
          <a:xfrm>
            <a:off x="20792499" y="876300"/>
            <a:ext cx="2819752" cy="2819400"/>
          </a:xfrm>
          <a:prstGeom prst="rect">
            <a:avLst/>
          </a:prstGeom>
          <a:noFill/>
          <a:ln>
            <a:noFill/>
          </a:ln>
        </p:spPr>
      </p:pic>
      <p:sp>
        <p:nvSpPr>
          <p:cNvPr id="227" name="Google Shape;227;g2eb2cb72987_0_1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g2eb2cb72987_0_1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9" name="Google Shape;229;g2eb2cb72987_0_199"/>
          <p:cNvPicPr preferRelativeResize="0"/>
          <p:nvPr/>
        </p:nvPicPr>
        <p:blipFill rotWithShape="1">
          <a:blip r:embed="rId6">
            <a:alphaModFix/>
          </a:blip>
          <a:srcRect b="0" l="0" r="0" t="0"/>
          <a:stretch/>
        </p:blipFill>
        <p:spPr>
          <a:xfrm>
            <a:off x="3327816" y="1079500"/>
            <a:ext cx="17718715" cy="11569700"/>
          </a:xfrm>
          <a:prstGeom prst="rect">
            <a:avLst/>
          </a:prstGeom>
          <a:noFill/>
          <a:ln>
            <a:noFill/>
          </a:ln>
        </p:spPr>
      </p:pic>
      <p:pic>
        <p:nvPicPr>
          <p:cNvPr descr=" " id="230" name="Google Shape;230;g2eb2cb72987_0_199"/>
          <p:cNvPicPr preferRelativeResize="0"/>
          <p:nvPr/>
        </p:nvPicPr>
        <p:blipFill rotWithShape="1">
          <a:blip r:embed="rId7">
            <a:alphaModFix/>
          </a:blip>
          <a:srcRect b="0" l="0" r="0" t="0"/>
          <a:stretch/>
        </p:blipFill>
        <p:spPr>
          <a:xfrm>
            <a:off x="12041105" y="1612888"/>
            <a:ext cx="5220352" cy="5232412"/>
          </a:xfrm>
          <a:prstGeom prst="rect">
            <a:avLst/>
          </a:prstGeom>
          <a:noFill/>
          <a:ln>
            <a:noFill/>
          </a:ln>
        </p:spPr>
      </p:pic>
      <p:pic>
        <p:nvPicPr>
          <p:cNvPr descr=" " id="231" name="Google Shape;231;g2eb2cb72987_0_199"/>
          <p:cNvPicPr preferRelativeResize="0"/>
          <p:nvPr/>
        </p:nvPicPr>
        <p:blipFill rotWithShape="1">
          <a:blip r:embed="rId8">
            <a:alphaModFix/>
          </a:blip>
          <a:srcRect b="0" l="0" r="0" t="0"/>
          <a:stretch/>
        </p:blipFill>
        <p:spPr>
          <a:xfrm>
            <a:off x="6808051" y="1612888"/>
            <a:ext cx="5220352" cy="5232412"/>
          </a:xfrm>
          <a:prstGeom prst="rect">
            <a:avLst/>
          </a:prstGeom>
          <a:noFill/>
          <a:ln>
            <a:noFill/>
          </a:ln>
        </p:spPr>
      </p:pic>
      <p:pic>
        <p:nvPicPr>
          <p:cNvPr descr=" " id="232" name="Google Shape;232;g2eb2cb72987_0_199"/>
          <p:cNvPicPr preferRelativeResize="0"/>
          <p:nvPr/>
        </p:nvPicPr>
        <p:blipFill rotWithShape="1">
          <a:blip r:embed="rId9">
            <a:alphaModFix/>
          </a:blip>
          <a:srcRect b="0" l="0" r="0" t="0"/>
          <a:stretch/>
        </p:blipFill>
        <p:spPr>
          <a:xfrm>
            <a:off x="6808051" y="6858000"/>
            <a:ext cx="5220352" cy="5232412"/>
          </a:xfrm>
          <a:prstGeom prst="rect">
            <a:avLst/>
          </a:prstGeom>
          <a:noFill/>
          <a:ln>
            <a:noFill/>
          </a:ln>
        </p:spPr>
      </p:pic>
      <p:pic>
        <p:nvPicPr>
          <p:cNvPr descr=" " id="233" name="Google Shape;233;g2eb2cb72987_0_199"/>
          <p:cNvPicPr preferRelativeResize="0"/>
          <p:nvPr/>
        </p:nvPicPr>
        <p:blipFill rotWithShape="1">
          <a:blip r:embed="rId10">
            <a:alphaModFix/>
          </a:blip>
          <a:srcRect b="0" l="0" r="0" t="0"/>
          <a:stretch/>
        </p:blipFill>
        <p:spPr>
          <a:xfrm>
            <a:off x="12041105" y="6858000"/>
            <a:ext cx="5220352" cy="5232412"/>
          </a:xfrm>
          <a:prstGeom prst="rect">
            <a:avLst/>
          </a:prstGeom>
          <a:noFill/>
          <a:ln>
            <a:noFill/>
          </a:ln>
        </p:spPr>
      </p:pic>
      <p:pic>
        <p:nvPicPr>
          <p:cNvPr descr=" " id="234" name="Google Shape;234;g2eb2cb72987_0_199"/>
          <p:cNvPicPr preferRelativeResize="0"/>
          <p:nvPr/>
        </p:nvPicPr>
        <p:blipFill rotWithShape="1">
          <a:blip r:embed="rId11">
            <a:alphaModFix/>
          </a:blip>
          <a:srcRect b="0" l="0" r="0" t="0"/>
          <a:stretch/>
        </p:blipFill>
        <p:spPr>
          <a:xfrm>
            <a:off x="12676184" y="4597400"/>
            <a:ext cx="1702013" cy="1447800"/>
          </a:xfrm>
          <a:prstGeom prst="rect">
            <a:avLst/>
          </a:prstGeom>
          <a:noFill/>
          <a:ln>
            <a:noFill/>
          </a:ln>
        </p:spPr>
      </p:pic>
      <p:pic>
        <p:nvPicPr>
          <p:cNvPr descr=" " id="235" name="Google Shape;235;g2eb2cb72987_0_199"/>
          <p:cNvPicPr preferRelativeResize="0"/>
          <p:nvPr/>
        </p:nvPicPr>
        <p:blipFill rotWithShape="1">
          <a:blip r:embed="rId11">
            <a:alphaModFix/>
          </a:blip>
          <a:srcRect b="0" l="0" r="0" t="0"/>
          <a:stretch/>
        </p:blipFill>
        <p:spPr>
          <a:xfrm>
            <a:off x="12676184" y="7810500"/>
            <a:ext cx="1702013" cy="1435100"/>
          </a:xfrm>
          <a:prstGeom prst="rect">
            <a:avLst/>
          </a:prstGeom>
          <a:noFill/>
          <a:ln>
            <a:noFill/>
          </a:ln>
        </p:spPr>
      </p:pic>
      <p:pic>
        <p:nvPicPr>
          <p:cNvPr descr=" " id="236" name="Google Shape;236;g2eb2cb72987_0_199"/>
          <p:cNvPicPr preferRelativeResize="0"/>
          <p:nvPr/>
        </p:nvPicPr>
        <p:blipFill rotWithShape="1">
          <a:blip r:embed="rId12">
            <a:alphaModFix/>
          </a:blip>
          <a:srcRect b="0" l="0" r="0" t="0"/>
          <a:stretch/>
        </p:blipFill>
        <p:spPr>
          <a:xfrm>
            <a:off x="12028403" y="1079500"/>
            <a:ext cx="12702" cy="11569700"/>
          </a:xfrm>
          <a:prstGeom prst="rect">
            <a:avLst/>
          </a:prstGeom>
          <a:noFill/>
          <a:ln>
            <a:noFill/>
          </a:ln>
        </p:spPr>
      </p:pic>
      <p:pic>
        <p:nvPicPr>
          <p:cNvPr descr=" " id="237" name="Google Shape;237;g2eb2cb72987_0_199"/>
          <p:cNvPicPr preferRelativeResize="0"/>
          <p:nvPr/>
        </p:nvPicPr>
        <p:blipFill rotWithShape="1">
          <a:blip r:embed="rId13">
            <a:alphaModFix/>
          </a:blip>
          <a:srcRect b="0" l="0" r="0" t="0"/>
          <a:stretch/>
        </p:blipFill>
        <p:spPr>
          <a:xfrm>
            <a:off x="3327816" y="6845300"/>
            <a:ext cx="17401175" cy="12700"/>
          </a:xfrm>
          <a:prstGeom prst="rect">
            <a:avLst/>
          </a:prstGeom>
          <a:noFill/>
          <a:ln>
            <a:noFill/>
          </a:ln>
        </p:spPr>
      </p:pic>
      <p:sp>
        <p:nvSpPr>
          <p:cNvPr id="238" name="Google Shape;238;g2eb2cb72987_0_199"/>
          <p:cNvSpPr/>
          <p:nvPr/>
        </p:nvSpPr>
        <p:spPr>
          <a:xfrm>
            <a:off x="9996149" y="4102100"/>
            <a:ext cx="15834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Montserrat"/>
              <a:buNone/>
            </a:pPr>
            <a:r>
              <a:rPr b="1" i="0" lang="en-US" sz="12800" u="none" cap="none" strike="noStrike">
                <a:solidFill>
                  <a:srgbClr val="0E0E0E"/>
                </a:solidFill>
                <a:latin typeface="Montserrat"/>
                <a:ea typeface="Montserrat"/>
                <a:cs typeface="Montserrat"/>
                <a:sym typeface="Montserrat"/>
              </a:rPr>
              <a:t>S</a:t>
            </a:r>
            <a:endParaRPr b="0" i="0" sz="12800" u="none" cap="none" strike="noStrike">
              <a:solidFill>
                <a:schemeClr val="dk1"/>
              </a:solidFill>
              <a:latin typeface="Calibri"/>
              <a:ea typeface="Calibri"/>
              <a:cs typeface="Calibri"/>
              <a:sym typeface="Calibri"/>
            </a:endParaRPr>
          </a:p>
        </p:txBody>
      </p:sp>
      <p:sp>
        <p:nvSpPr>
          <p:cNvPr id="239" name="Google Shape;239;g2eb2cb72987_0_199"/>
          <p:cNvSpPr/>
          <p:nvPr/>
        </p:nvSpPr>
        <p:spPr>
          <a:xfrm>
            <a:off x="12663483" y="4102100"/>
            <a:ext cx="24345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ontserrat"/>
              <a:buNone/>
            </a:pPr>
            <a:r>
              <a:rPr b="1" i="0" lang="en-US" sz="12800" u="none" cap="none" strike="noStrike">
                <a:solidFill>
                  <a:srgbClr val="FFFFFF"/>
                </a:solidFill>
                <a:latin typeface="Montserrat"/>
                <a:ea typeface="Montserrat"/>
                <a:cs typeface="Montserrat"/>
                <a:sym typeface="Montserrat"/>
              </a:rPr>
              <a:t>W</a:t>
            </a:r>
            <a:endParaRPr b="0" i="0" sz="12800" u="none" cap="none" strike="noStrike">
              <a:solidFill>
                <a:schemeClr val="dk1"/>
              </a:solidFill>
              <a:latin typeface="Calibri"/>
              <a:ea typeface="Calibri"/>
              <a:cs typeface="Calibri"/>
              <a:sym typeface="Calibri"/>
            </a:endParaRPr>
          </a:p>
        </p:txBody>
      </p:sp>
      <p:sp>
        <p:nvSpPr>
          <p:cNvPr id="240" name="Google Shape;240;g2eb2cb72987_0_199"/>
          <p:cNvSpPr/>
          <p:nvPr/>
        </p:nvSpPr>
        <p:spPr>
          <a:xfrm>
            <a:off x="9856432" y="7518400"/>
            <a:ext cx="19137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Montserrat"/>
              <a:buNone/>
            </a:pPr>
            <a:r>
              <a:rPr b="1" i="0" lang="en-US" sz="12800" u="none" cap="none" strike="noStrike">
                <a:solidFill>
                  <a:srgbClr val="FFFFFF"/>
                </a:solidFill>
                <a:latin typeface="Montserrat"/>
                <a:ea typeface="Montserrat"/>
                <a:cs typeface="Montserrat"/>
                <a:sym typeface="Montserrat"/>
              </a:rPr>
              <a:t>O</a:t>
            </a:r>
            <a:endParaRPr b="0" i="0" sz="12800" u="none" cap="none" strike="noStrike">
              <a:solidFill>
                <a:schemeClr val="dk1"/>
              </a:solidFill>
              <a:latin typeface="Calibri"/>
              <a:ea typeface="Calibri"/>
              <a:cs typeface="Calibri"/>
              <a:sym typeface="Calibri"/>
            </a:endParaRPr>
          </a:p>
        </p:txBody>
      </p:sp>
      <p:sp>
        <p:nvSpPr>
          <p:cNvPr id="241" name="Google Shape;241;g2eb2cb72987_0_199"/>
          <p:cNvSpPr/>
          <p:nvPr/>
        </p:nvSpPr>
        <p:spPr>
          <a:xfrm>
            <a:off x="12917514" y="7518400"/>
            <a:ext cx="15582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Montserrat"/>
              <a:buNone/>
            </a:pPr>
            <a:r>
              <a:rPr b="1" i="0" lang="en-US" sz="12800" u="none" cap="none" strike="noStrike">
                <a:solidFill>
                  <a:srgbClr val="0E0E0E"/>
                </a:solidFill>
                <a:latin typeface="Montserrat"/>
                <a:ea typeface="Montserrat"/>
                <a:cs typeface="Montserrat"/>
                <a:sym typeface="Montserrat"/>
              </a:rPr>
              <a:t>T</a:t>
            </a:r>
            <a:endParaRPr b="0" i="0" sz="12800" u="none" cap="none" strike="noStrike">
              <a:solidFill>
                <a:schemeClr val="dk1"/>
              </a:solidFill>
              <a:latin typeface="Calibri"/>
              <a:ea typeface="Calibri"/>
              <a:cs typeface="Calibri"/>
              <a:sym typeface="Calibri"/>
            </a:endParaRPr>
          </a:p>
        </p:txBody>
      </p:sp>
      <p:pic>
        <p:nvPicPr>
          <p:cNvPr descr=" " id="242" name="Google Shape;242;g2eb2cb72987_0_199"/>
          <p:cNvPicPr preferRelativeResize="0"/>
          <p:nvPr/>
        </p:nvPicPr>
        <p:blipFill rotWithShape="1">
          <a:blip r:embed="rId14">
            <a:alphaModFix/>
          </a:blip>
          <a:srcRect b="0" l="0" r="0" t="0"/>
          <a:stretch/>
        </p:blipFill>
        <p:spPr>
          <a:xfrm>
            <a:off x="3327816" y="1079500"/>
            <a:ext cx="1625803" cy="1625600"/>
          </a:xfrm>
          <a:prstGeom prst="rect">
            <a:avLst/>
          </a:prstGeom>
          <a:noFill/>
          <a:ln>
            <a:noFill/>
          </a:ln>
        </p:spPr>
      </p:pic>
      <p:pic>
        <p:nvPicPr>
          <p:cNvPr descr=" " id="243" name="Google Shape;243;g2eb2cb72987_0_199"/>
          <p:cNvPicPr preferRelativeResize="0"/>
          <p:nvPr/>
        </p:nvPicPr>
        <p:blipFill rotWithShape="1">
          <a:blip r:embed="rId15">
            <a:alphaModFix/>
          </a:blip>
          <a:srcRect b="0" l="0" r="0" t="0"/>
          <a:stretch/>
        </p:blipFill>
        <p:spPr>
          <a:xfrm>
            <a:off x="3412504" y="1164183"/>
            <a:ext cx="1456422" cy="1456246"/>
          </a:xfrm>
          <a:prstGeom prst="rect">
            <a:avLst/>
          </a:prstGeom>
          <a:noFill/>
          <a:ln>
            <a:noFill/>
          </a:ln>
        </p:spPr>
      </p:pic>
      <p:pic>
        <p:nvPicPr>
          <p:cNvPr descr=" " id="244" name="Google Shape;244;g2eb2cb72987_0_199"/>
          <p:cNvPicPr preferRelativeResize="0"/>
          <p:nvPr/>
        </p:nvPicPr>
        <p:blipFill rotWithShape="1">
          <a:blip r:embed="rId14">
            <a:alphaModFix/>
          </a:blip>
          <a:srcRect b="0" l="0" r="0" t="0"/>
          <a:stretch/>
        </p:blipFill>
        <p:spPr>
          <a:xfrm>
            <a:off x="3327816" y="8128000"/>
            <a:ext cx="1625803" cy="1625600"/>
          </a:xfrm>
          <a:prstGeom prst="rect">
            <a:avLst/>
          </a:prstGeom>
          <a:noFill/>
          <a:ln>
            <a:noFill/>
          </a:ln>
        </p:spPr>
      </p:pic>
      <p:pic>
        <p:nvPicPr>
          <p:cNvPr descr=" " id="245" name="Google Shape;245;g2eb2cb72987_0_199"/>
          <p:cNvPicPr preferRelativeResize="0"/>
          <p:nvPr/>
        </p:nvPicPr>
        <p:blipFill rotWithShape="1">
          <a:blip r:embed="rId16">
            <a:alphaModFix/>
          </a:blip>
          <a:srcRect b="0" l="0" r="0" t="0"/>
          <a:stretch/>
        </p:blipFill>
        <p:spPr>
          <a:xfrm>
            <a:off x="3429404" y="8132763"/>
            <a:ext cx="1519452" cy="1519262"/>
          </a:xfrm>
          <a:prstGeom prst="rect">
            <a:avLst/>
          </a:prstGeom>
          <a:noFill/>
          <a:ln>
            <a:noFill/>
          </a:ln>
        </p:spPr>
      </p:pic>
      <p:pic>
        <p:nvPicPr>
          <p:cNvPr descr=" " id="246" name="Google Shape;246;g2eb2cb72987_0_199"/>
          <p:cNvPicPr preferRelativeResize="0"/>
          <p:nvPr/>
        </p:nvPicPr>
        <p:blipFill rotWithShape="1">
          <a:blip r:embed="rId14">
            <a:alphaModFix/>
          </a:blip>
          <a:srcRect b="0" l="0" r="0" t="0"/>
          <a:stretch/>
        </p:blipFill>
        <p:spPr>
          <a:xfrm>
            <a:off x="16473959" y="1079500"/>
            <a:ext cx="1625803" cy="1625600"/>
          </a:xfrm>
          <a:prstGeom prst="rect">
            <a:avLst/>
          </a:prstGeom>
          <a:noFill/>
          <a:ln>
            <a:noFill/>
          </a:ln>
        </p:spPr>
      </p:pic>
      <p:pic>
        <p:nvPicPr>
          <p:cNvPr descr=" " id="247" name="Google Shape;247;g2eb2cb72987_0_199"/>
          <p:cNvPicPr preferRelativeResize="0"/>
          <p:nvPr/>
        </p:nvPicPr>
        <p:blipFill rotWithShape="1">
          <a:blip r:embed="rId17">
            <a:alphaModFix/>
          </a:blip>
          <a:srcRect b="0" l="0" r="0" t="0"/>
          <a:stretch/>
        </p:blipFill>
        <p:spPr>
          <a:xfrm>
            <a:off x="16677184" y="1282700"/>
            <a:ext cx="1192256" cy="1190414"/>
          </a:xfrm>
          <a:prstGeom prst="rect">
            <a:avLst/>
          </a:prstGeom>
          <a:noFill/>
          <a:ln>
            <a:noFill/>
          </a:ln>
        </p:spPr>
      </p:pic>
      <p:pic>
        <p:nvPicPr>
          <p:cNvPr descr=" " id="248" name="Google Shape;248;g2eb2cb72987_0_199"/>
          <p:cNvPicPr preferRelativeResize="0"/>
          <p:nvPr/>
        </p:nvPicPr>
        <p:blipFill rotWithShape="1">
          <a:blip r:embed="rId14">
            <a:alphaModFix/>
          </a:blip>
          <a:srcRect b="0" l="0" r="0" t="0"/>
          <a:stretch/>
        </p:blipFill>
        <p:spPr>
          <a:xfrm>
            <a:off x="16473959" y="8128000"/>
            <a:ext cx="1625803" cy="1625600"/>
          </a:xfrm>
          <a:prstGeom prst="rect">
            <a:avLst/>
          </a:prstGeom>
          <a:noFill/>
          <a:ln>
            <a:noFill/>
          </a:ln>
        </p:spPr>
      </p:pic>
      <p:pic>
        <p:nvPicPr>
          <p:cNvPr descr=" " id="249" name="Google Shape;249;g2eb2cb72987_0_199"/>
          <p:cNvPicPr preferRelativeResize="0"/>
          <p:nvPr/>
        </p:nvPicPr>
        <p:blipFill rotWithShape="1">
          <a:blip r:embed="rId18">
            <a:alphaModFix/>
          </a:blip>
          <a:srcRect b="0" l="0" r="0" t="0"/>
          <a:stretch/>
        </p:blipFill>
        <p:spPr>
          <a:xfrm>
            <a:off x="16541703" y="8128000"/>
            <a:ext cx="1490319" cy="1625600"/>
          </a:xfrm>
          <a:prstGeom prst="rect">
            <a:avLst/>
          </a:prstGeom>
          <a:noFill/>
          <a:ln>
            <a:noFill/>
          </a:ln>
        </p:spPr>
      </p:pic>
      <p:sp>
        <p:nvSpPr>
          <p:cNvPr id="250" name="Google Shape;250;g2eb2cb72987_0_199"/>
          <p:cNvSpPr/>
          <p:nvPr/>
        </p:nvSpPr>
        <p:spPr>
          <a:xfrm>
            <a:off x="3327816" y="36576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eb2cb72987_0_199"/>
          <p:cNvSpPr/>
          <p:nvPr/>
        </p:nvSpPr>
        <p:spPr>
          <a:xfrm>
            <a:off x="3327816" y="36576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eb2cb72987_0_199"/>
          <p:cNvSpPr/>
          <p:nvPr/>
        </p:nvSpPr>
        <p:spPr>
          <a:xfrm>
            <a:off x="3327816" y="36576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eb2cb72987_0_199"/>
          <p:cNvSpPr/>
          <p:nvPr/>
        </p:nvSpPr>
        <p:spPr>
          <a:xfrm>
            <a:off x="3327816" y="36576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STRENGTHS</a:t>
            </a:r>
            <a:endParaRPr b="0" i="0" sz="3600" u="none" cap="none" strike="noStrike">
              <a:solidFill>
                <a:schemeClr val="dk1"/>
              </a:solidFill>
              <a:latin typeface="Calibri"/>
              <a:ea typeface="Calibri"/>
              <a:cs typeface="Calibri"/>
              <a:sym typeface="Calibri"/>
            </a:endParaRPr>
          </a:p>
        </p:txBody>
      </p:sp>
      <p:sp>
        <p:nvSpPr>
          <p:cNvPr id="254" name="Google Shape;254;g2eb2cb72987_0_199"/>
          <p:cNvSpPr/>
          <p:nvPr/>
        </p:nvSpPr>
        <p:spPr>
          <a:xfrm>
            <a:off x="3327816" y="44196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sp>
        <p:nvSpPr>
          <p:cNvPr id="255" name="Google Shape;255;g2eb2cb72987_0_199"/>
          <p:cNvSpPr/>
          <p:nvPr/>
        </p:nvSpPr>
        <p:spPr>
          <a:xfrm>
            <a:off x="3327816" y="107061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eb2cb72987_0_199"/>
          <p:cNvSpPr/>
          <p:nvPr/>
        </p:nvSpPr>
        <p:spPr>
          <a:xfrm>
            <a:off x="3327816" y="107061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b2cb72987_0_199"/>
          <p:cNvSpPr/>
          <p:nvPr/>
        </p:nvSpPr>
        <p:spPr>
          <a:xfrm>
            <a:off x="3327816" y="107061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eb2cb72987_0_199"/>
          <p:cNvSpPr/>
          <p:nvPr/>
        </p:nvSpPr>
        <p:spPr>
          <a:xfrm>
            <a:off x="3327816" y="107061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OPPORTUNITIES</a:t>
            </a:r>
            <a:endParaRPr b="0" i="0" sz="3600" u="none" cap="none" strike="noStrike">
              <a:solidFill>
                <a:schemeClr val="dk1"/>
              </a:solidFill>
              <a:latin typeface="Calibri"/>
              <a:ea typeface="Calibri"/>
              <a:cs typeface="Calibri"/>
              <a:sym typeface="Calibri"/>
            </a:endParaRPr>
          </a:p>
        </p:txBody>
      </p:sp>
      <p:sp>
        <p:nvSpPr>
          <p:cNvPr id="259" name="Google Shape;259;g2eb2cb72987_0_199"/>
          <p:cNvSpPr/>
          <p:nvPr/>
        </p:nvSpPr>
        <p:spPr>
          <a:xfrm>
            <a:off x="3327816" y="114681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sp>
        <p:nvSpPr>
          <p:cNvPr id="260" name="Google Shape;260;g2eb2cb72987_0_199"/>
          <p:cNvSpPr/>
          <p:nvPr/>
        </p:nvSpPr>
        <p:spPr>
          <a:xfrm>
            <a:off x="16473959" y="36576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eb2cb72987_0_199"/>
          <p:cNvSpPr/>
          <p:nvPr/>
        </p:nvSpPr>
        <p:spPr>
          <a:xfrm>
            <a:off x="16473959" y="36576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eb2cb72987_0_199"/>
          <p:cNvSpPr/>
          <p:nvPr/>
        </p:nvSpPr>
        <p:spPr>
          <a:xfrm>
            <a:off x="16473959" y="36576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eb2cb72987_0_199"/>
          <p:cNvSpPr/>
          <p:nvPr/>
        </p:nvSpPr>
        <p:spPr>
          <a:xfrm>
            <a:off x="16473959" y="36576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WEAKNESSES</a:t>
            </a:r>
            <a:endParaRPr b="0" i="0" sz="3600" u="none" cap="none" strike="noStrike">
              <a:solidFill>
                <a:schemeClr val="dk1"/>
              </a:solidFill>
              <a:latin typeface="Calibri"/>
              <a:ea typeface="Calibri"/>
              <a:cs typeface="Calibri"/>
              <a:sym typeface="Calibri"/>
            </a:endParaRPr>
          </a:p>
        </p:txBody>
      </p:sp>
      <p:sp>
        <p:nvSpPr>
          <p:cNvPr id="264" name="Google Shape;264;g2eb2cb72987_0_199"/>
          <p:cNvSpPr/>
          <p:nvPr/>
        </p:nvSpPr>
        <p:spPr>
          <a:xfrm>
            <a:off x="16473959" y="44196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sp>
        <p:nvSpPr>
          <p:cNvPr id="265" name="Google Shape;265;g2eb2cb72987_0_199"/>
          <p:cNvSpPr/>
          <p:nvPr/>
        </p:nvSpPr>
        <p:spPr>
          <a:xfrm>
            <a:off x="16473959" y="107061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eb2cb72987_0_199"/>
          <p:cNvSpPr/>
          <p:nvPr/>
        </p:nvSpPr>
        <p:spPr>
          <a:xfrm>
            <a:off x="16473959" y="107061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eb2cb72987_0_199"/>
          <p:cNvSpPr/>
          <p:nvPr/>
        </p:nvSpPr>
        <p:spPr>
          <a:xfrm>
            <a:off x="16473959" y="10706100"/>
            <a:ext cx="4572600"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eb2cb72987_0_199"/>
          <p:cNvSpPr/>
          <p:nvPr/>
        </p:nvSpPr>
        <p:spPr>
          <a:xfrm>
            <a:off x="16473959" y="10706100"/>
            <a:ext cx="4725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THREATS</a:t>
            </a:r>
            <a:endParaRPr b="0" i="0" sz="3600" u="none" cap="none" strike="noStrike">
              <a:solidFill>
                <a:schemeClr val="dk1"/>
              </a:solidFill>
              <a:latin typeface="Calibri"/>
              <a:ea typeface="Calibri"/>
              <a:cs typeface="Calibri"/>
              <a:sym typeface="Calibri"/>
            </a:endParaRPr>
          </a:p>
        </p:txBody>
      </p:sp>
      <p:sp>
        <p:nvSpPr>
          <p:cNvPr id="269" name="Google Shape;269;g2eb2cb72987_0_199"/>
          <p:cNvSpPr/>
          <p:nvPr/>
        </p:nvSpPr>
        <p:spPr>
          <a:xfrm>
            <a:off x="16473959" y="11468100"/>
            <a:ext cx="47082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274" name="Shape 274"/>
        <p:cNvGrpSpPr/>
        <p:nvPr/>
      </p:nvGrpSpPr>
      <p:grpSpPr>
        <a:xfrm>
          <a:off x="0" y="0"/>
          <a:ext cx="0" cy="0"/>
          <a:chOff x="0" y="0"/>
          <a:chExt cx="0" cy="0"/>
        </a:xfrm>
      </p:grpSpPr>
      <p:pic>
        <p:nvPicPr>
          <p:cNvPr descr=" " id="275" name="Google Shape;275;g2eb2cb72987_0_248"/>
          <p:cNvPicPr preferRelativeResize="0"/>
          <p:nvPr/>
        </p:nvPicPr>
        <p:blipFill rotWithShape="1">
          <a:blip r:embed="rId3">
            <a:alphaModFix/>
          </a:blip>
          <a:srcRect b="0" l="0" r="0" t="0"/>
          <a:stretch/>
        </p:blipFill>
        <p:spPr>
          <a:xfrm>
            <a:off x="393749" y="508000"/>
            <a:ext cx="3734267" cy="3733800"/>
          </a:xfrm>
          <a:prstGeom prst="rect">
            <a:avLst/>
          </a:prstGeom>
          <a:noFill/>
          <a:ln>
            <a:noFill/>
          </a:ln>
        </p:spPr>
      </p:pic>
      <p:pic>
        <p:nvPicPr>
          <p:cNvPr descr=" " id="276" name="Google Shape;276;g2eb2cb72987_0_248"/>
          <p:cNvPicPr preferRelativeResize="0"/>
          <p:nvPr/>
        </p:nvPicPr>
        <p:blipFill rotWithShape="1">
          <a:blip r:embed="rId4">
            <a:alphaModFix/>
          </a:blip>
          <a:srcRect b="0" l="0" r="0" t="0"/>
          <a:stretch/>
        </p:blipFill>
        <p:spPr>
          <a:xfrm>
            <a:off x="10466108" y="10248900"/>
            <a:ext cx="13196949" cy="2286000"/>
          </a:xfrm>
          <a:prstGeom prst="rect">
            <a:avLst/>
          </a:prstGeom>
          <a:noFill/>
          <a:ln>
            <a:noFill/>
          </a:ln>
        </p:spPr>
      </p:pic>
      <p:sp>
        <p:nvSpPr>
          <p:cNvPr id="277" name="Google Shape;277;g2eb2cb72987_0_2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g2eb2cb72987_0_24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79" name="Google Shape;279;g2eb2cb72987_0_248"/>
          <p:cNvPicPr preferRelativeResize="0"/>
          <p:nvPr/>
        </p:nvPicPr>
        <p:blipFill rotWithShape="1">
          <a:blip r:embed="rId6">
            <a:alphaModFix/>
          </a:blip>
          <a:srcRect b="0" l="0" r="0" t="0"/>
          <a:stretch/>
        </p:blipFill>
        <p:spPr>
          <a:xfrm>
            <a:off x="11050381" y="1752600"/>
            <a:ext cx="11088486" cy="10210800"/>
          </a:xfrm>
          <a:prstGeom prst="rect">
            <a:avLst/>
          </a:prstGeom>
          <a:noFill/>
          <a:ln>
            <a:noFill/>
          </a:ln>
        </p:spPr>
      </p:pic>
      <p:sp>
        <p:nvSpPr>
          <p:cNvPr id="280" name="Google Shape;280;g2eb2cb72987_0_248"/>
          <p:cNvSpPr/>
          <p:nvPr/>
        </p:nvSpPr>
        <p:spPr>
          <a:xfrm>
            <a:off x="1397175" y="1143000"/>
            <a:ext cx="10690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ontserrat"/>
              <a:buNone/>
            </a:pPr>
            <a:r>
              <a:rPr b="1" i="0" lang="en-US" sz="8000" u="none" cap="none" strike="noStrike">
                <a:solidFill>
                  <a:srgbClr val="0E0E0E"/>
                </a:solidFill>
                <a:latin typeface="Montserrat"/>
                <a:ea typeface="Montserrat"/>
                <a:cs typeface="Montserrat"/>
                <a:sym typeface="Montserrat"/>
              </a:rPr>
              <a:t>SOME DATA</a:t>
            </a:r>
            <a:endParaRPr b="0" i="0" sz="8000" u="none" cap="none" strike="noStrike">
              <a:solidFill>
                <a:schemeClr val="dk1"/>
              </a:solidFill>
              <a:latin typeface="Calibri"/>
              <a:ea typeface="Calibri"/>
              <a:cs typeface="Calibri"/>
              <a:sym typeface="Calibri"/>
            </a:endParaRPr>
          </a:p>
        </p:txBody>
      </p:sp>
      <p:sp>
        <p:nvSpPr>
          <p:cNvPr id="281" name="Google Shape;281;g2eb2cb72987_0_248"/>
          <p:cNvSpPr/>
          <p:nvPr/>
        </p:nvSpPr>
        <p:spPr>
          <a:xfrm>
            <a:off x="1244756" y="5029200"/>
            <a:ext cx="8573700" cy="6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eb2cb72987_0_248"/>
          <p:cNvSpPr/>
          <p:nvPr/>
        </p:nvSpPr>
        <p:spPr>
          <a:xfrm>
            <a:off x="1244756" y="5029200"/>
            <a:ext cx="85737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eb2cb72987_0_248"/>
          <p:cNvSpPr/>
          <p:nvPr/>
        </p:nvSpPr>
        <p:spPr>
          <a:xfrm>
            <a:off x="1244756" y="5232400"/>
            <a:ext cx="21084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eb2cb72987_0_248"/>
          <p:cNvSpPr/>
          <p:nvPr/>
        </p:nvSpPr>
        <p:spPr>
          <a:xfrm>
            <a:off x="1244756" y="5232400"/>
            <a:ext cx="24471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75%</a:t>
            </a:r>
            <a:endParaRPr b="0" i="0" sz="8000" u="none" cap="none" strike="noStrike">
              <a:solidFill>
                <a:schemeClr val="dk1"/>
              </a:solidFill>
              <a:latin typeface="Calibri"/>
              <a:ea typeface="Calibri"/>
              <a:cs typeface="Calibri"/>
              <a:sym typeface="Calibri"/>
            </a:endParaRPr>
          </a:p>
        </p:txBody>
      </p:sp>
      <p:sp>
        <p:nvSpPr>
          <p:cNvPr id="285" name="Google Shape;285;g2eb2cb72987_0_248"/>
          <p:cNvSpPr/>
          <p:nvPr/>
        </p:nvSpPr>
        <p:spPr>
          <a:xfrm>
            <a:off x="3556445" y="5029200"/>
            <a:ext cx="62619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eb2cb72987_0_248"/>
          <p:cNvSpPr/>
          <p:nvPr/>
        </p:nvSpPr>
        <p:spPr>
          <a:xfrm>
            <a:off x="3556445" y="5029200"/>
            <a:ext cx="64143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ENCHANTED CREATURES</a:t>
            </a:r>
            <a:endParaRPr b="0" i="0" sz="3600" u="none" cap="none" strike="noStrike">
              <a:solidFill>
                <a:schemeClr val="dk1"/>
              </a:solidFill>
              <a:latin typeface="Calibri"/>
              <a:ea typeface="Calibri"/>
              <a:cs typeface="Calibri"/>
              <a:sym typeface="Calibri"/>
            </a:endParaRPr>
          </a:p>
        </p:txBody>
      </p:sp>
      <p:sp>
        <p:nvSpPr>
          <p:cNvPr id="287" name="Google Shape;287;g2eb2cb72987_0_248"/>
          <p:cNvSpPr/>
          <p:nvPr/>
        </p:nvSpPr>
        <p:spPr>
          <a:xfrm>
            <a:off x="3556445" y="5689600"/>
            <a:ext cx="63975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possess the ability to cast spells.</a:t>
            </a:r>
            <a:endParaRPr b="0" i="0" sz="3200" u="none" cap="none" strike="noStrike">
              <a:solidFill>
                <a:schemeClr val="dk1"/>
              </a:solidFill>
              <a:latin typeface="Calibri"/>
              <a:ea typeface="Calibri"/>
              <a:cs typeface="Calibri"/>
              <a:sym typeface="Calibri"/>
            </a:endParaRPr>
          </a:p>
        </p:txBody>
      </p:sp>
      <p:sp>
        <p:nvSpPr>
          <p:cNvPr id="288" name="Google Shape;288;g2eb2cb72987_0_248"/>
          <p:cNvSpPr/>
          <p:nvPr/>
        </p:nvSpPr>
        <p:spPr>
          <a:xfrm>
            <a:off x="1244756" y="7289800"/>
            <a:ext cx="85737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eb2cb72987_0_248"/>
          <p:cNvSpPr/>
          <p:nvPr/>
        </p:nvSpPr>
        <p:spPr>
          <a:xfrm>
            <a:off x="1244756" y="7524750"/>
            <a:ext cx="22356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eb2cb72987_0_248"/>
          <p:cNvSpPr/>
          <p:nvPr/>
        </p:nvSpPr>
        <p:spPr>
          <a:xfrm>
            <a:off x="1244756" y="7524750"/>
            <a:ext cx="2574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60%</a:t>
            </a:r>
            <a:endParaRPr b="0" i="0" sz="8000" u="none" cap="none" strike="noStrike">
              <a:solidFill>
                <a:schemeClr val="dk1"/>
              </a:solidFill>
              <a:latin typeface="Calibri"/>
              <a:ea typeface="Calibri"/>
              <a:cs typeface="Calibri"/>
              <a:sym typeface="Calibri"/>
            </a:endParaRPr>
          </a:p>
        </p:txBody>
      </p:sp>
      <p:sp>
        <p:nvSpPr>
          <p:cNvPr id="291" name="Google Shape;291;g2eb2cb72987_0_248"/>
          <p:cNvSpPr/>
          <p:nvPr/>
        </p:nvSpPr>
        <p:spPr>
          <a:xfrm>
            <a:off x="3683460" y="7289800"/>
            <a:ext cx="6135000" cy="171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eb2cb72987_0_248"/>
          <p:cNvSpPr/>
          <p:nvPr/>
        </p:nvSpPr>
        <p:spPr>
          <a:xfrm>
            <a:off x="3683460" y="7289800"/>
            <a:ext cx="62874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MAGIC-WIELDING INDIVIDUALS</a:t>
            </a:r>
            <a:endParaRPr b="0" i="0" sz="3600" u="none" cap="none" strike="noStrike">
              <a:solidFill>
                <a:schemeClr val="dk1"/>
              </a:solidFill>
              <a:latin typeface="Calibri"/>
              <a:ea typeface="Calibri"/>
              <a:cs typeface="Calibri"/>
              <a:sym typeface="Calibri"/>
            </a:endParaRPr>
          </a:p>
        </p:txBody>
      </p:sp>
      <p:sp>
        <p:nvSpPr>
          <p:cNvPr id="293" name="Google Shape;293;g2eb2cb72987_0_248"/>
          <p:cNvSpPr/>
          <p:nvPr/>
        </p:nvSpPr>
        <p:spPr>
          <a:xfrm>
            <a:off x="3683460" y="8509000"/>
            <a:ext cx="6270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practice the art of illusions.</a:t>
            </a:r>
            <a:endParaRPr b="0" i="0" sz="3200" u="none" cap="none" strike="noStrike">
              <a:solidFill>
                <a:schemeClr val="dk1"/>
              </a:solidFill>
              <a:latin typeface="Calibri"/>
              <a:ea typeface="Calibri"/>
              <a:cs typeface="Calibri"/>
              <a:sym typeface="Calibri"/>
            </a:endParaRPr>
          </a:p>
        </p:txBody>
      </p:sp>
      <p:sp>
        <p:nvSpPr>
          <p:cNvPr id="294" name="Google Shape;294;g2eb2cb72987_0_248"/>
          <p:cNvSpPr/>
          <p:nvPr/>
        </p:nvSpPr>
        <p:spPr>
          <a:xfrm>
            <a:off x="1244756" y="9613900"/>
            <a:ext cx="85737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eb2cb72987_0_248"/>
          <p:cNvSpPr/>
          <p:nvPr/>
        </p:nvSpPr>
        <p:spPr>
          <a:xfrm>
            <a:off x="1244756" y="9817100"/>
            <a:ext cx="2235600" cy="124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eb2cb72987_0_248"/>
          <p:cNvSpPr/>
          <p:nvPr/>
        </p:nvSpPr>
        <p:spPr>
          <a:xfrm>
            <a:off x="1244756" y="9817100"/>
            <a:ext cx="25743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90%</a:t>
            </a:r>
            <a:endParaRPr b="0" i="0" sz="8000" u="none" cap="none" strike="noStrike">
              <a:solidFill>
                <a:schemeClr val="dk1"/>
              </a:solidFill>
              <a:latin typeface="Calibri"/>
              <a:ea typeface="Calibri"/>
              <a:cs typeface="Calibri"/>
              <a:sym typeface="Calibri"/>
            </a:endParaRPr>
          </a:p>
        </p:txBody>
      </p:sp>
      <p:sp>
        <p:nvSpPr>
          <p:cNvPr id="297" name="Google Shape;297;g2eb2cb72987_0_248"/>
          <p:cNvSpPr/>
          <p:nvPr/>
        </p:nvSpPr>
        <p:spPr>
          <a:xfrm>
            <a:off x="3683460" y="9613900"/>
            <a:ext cx="6135000" cy="165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eb2cb72987_0_248"/>
          <p:cNvSpPr/>
          <p:nvPr/>
        </p:nvSpPr>
        <p:spPr>
          <a:xfrm>
            <a:off x="3683460" y="9613900"/>
            <a:ext cx="62874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SPELLS CAST</a:t>
            </a:r>
            <a:endParaRPr b="0" i="0" sz="3600" u="none" cap="none" strike="noStrike">
              <a:solidFill>
                <a:schemeClr val="dk1"/>
              </a:solidFill>
              <a:latin typeface="Calibri"/>
              <a:ea typeface="Calibri"/>
              <a:cs typeface="Calibri"/>
              <a:sym typeface="Calibri"/>
            </a:endParaRPr>
          </a:p>
        </p:txBody>
      </p:sp>
      <p:sp>
        <p:nvSpPr>
          <p:cNvPr id="299" name="Google Shape;299;g2eb2cb72987_0_248"/>
          <p:cNvSpPr/>
          <p:nvPr/>
        </p:nvSpPr>
        <p:spPr>
          <a:xfrm>
            <a:off x="3683460" y="10274300"/>
            <a:ext cx="62703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304" name="Shape 304"/>
        <p:cNvGrpSpPr/>
        <p:nvPr/>
      </p:nvGrpSpPr>
      <p:grpSpPr>
        <a:xfrm>
          <a:off x="0" y="0"/>
          <a:ext cx="0" cy="0"/>
          <a:chOff x="0" y="0"/>
          <a:chExt cx="0" cy="0"/>
        </a:xfrm>
      </p:grpSpPr>
      <p:pic>
        <p:nvPicPr>
          <p:cNvPr descr=" " id="305" name="Google Shape;305;g2eb2cb72987_0_277"/>
          <p:cNvPicPr preferRelativeResize="0"/>
          <p:nvPr/>
        </p:nvPicPr>
        <p:blipFill rotWithShape="1">
          <a:blip r:embed="rId3">
            <a:alphaModFix/>
          </a:blip>
          <a:srcRect b="0" l="0" r="0" t="0"/>
          <a:stretch/>
        </p:blipFill>
        <p:spPr>
          <a:xfrm>
            <a:off x="18722140" y="952500"/>
            <a:ext cx="4534467" cy="4533900"/>
          </a:xfrm>
          <a:prstGeom prst="rect">
            <a:avLst/>
          </a:prstGeom>
          <a:noFill/>
          <a:ln>
            <a:noFill/>
          </a:ln>
        </p:spPr>
      </p:pic>
      <p:pic>
        <p:nvPicPr>
          <p:cNvPr descr=" " id="306" name="Google Shape;306;g2eb2cb72987_0_277"/>
          <p:cNvPicPr preferRelativeResize="0"/>
          <p:nvPr/>
        </p:nvPicPr>
        <p:blipFill rotWithShape="1">
          <a:blip r:embed="rId4">
            <a:alphaModFix/>
          </a:blip>
          <a:srcRect b="0" l="0" r="0" t="0"/>
          <a:stretch/>
        </p:blipFill>
        <p:spPr>
          <a:xfrm>
            <a:off x="1244756" y="9423400"/>
            <a:ext cx="11600202" cy="2819400"/>
          </a:xfrm>
          <a:prstGeom prst="rect">
            <a:avLst/>
          </a:prstGeom>
          <a:noFill/>
          <a:ln>
            <a:noFill/>
          </a:ln>
        </p:spPr>
      </p:pic>
      <p:sp>
        <p:nvSpPr>
          <p:cNvPr id="307" name="Google Shape;307;g2eb2cb72987_0_2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2eb2cb72987_0_27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9" name="Google Shape;309;g2eb2cb72987_0_277"/>
          <p:cNvSpPr/>
          <p:nvPr/>
        </p:nvSpPr>
        <p:spPr>
          <a:xfrm>
            <a:off x="4305838" y="3403600"/>
            <a:ext cx="15762600" cy="631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eb2cb72987_0_277"/>
          <p:cNvSpPr/>
          <p:nvPr/>
        </p:nvSpPr>
        <p:spPr>
          <a:xfrm>
            <a:off x="4305838" y="3403600"/>
            <a:ext cx="1576260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eb2cb72987_0_277"/>
          <p:cNvSpPr/>
          <p:nvPr/>
        </p:nvSpPr>
        <p:spPr>
          <a:xfrm>
            <a:off x="5582348" y="3403600"/>
            <a:ext cx="13209600" cy="4737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Montserrat"/>
              <a:buNone/>
            </a:pPr>
            <a:r>
              <a:rPr b="1" i="0" lang="en-US" sz="24000" u="none" cap="none" strike="noStrike">
                <a:solidFill>
                  <a:srgbClr val="272727"/>
                </a:solidFill>
                <a:latin typeface="Montserrat"/>
                <a:ea typeface="Montserrat"/>
                <a:cs typeface="Montserrat"/>
                <a:sym typeface="Montserrat"/>
              </a:rPr>
              <a:t>234,567</a:t>
            </a:r>
            <a:endParaRPr b="0" i="0" sz="24000" u="none" cap="none" strike="noStrike">
              <a:solidFill>
                <a:schemeClr val="dk1"/>
              </a:solidFill>
              <a:latin typeface="Calibri"/>
              <a:ea typeface="Calibri"/>
              <a:cs typeface="Calibri"/>
              <a:sym typeface="Calibri"/>
            </a:endParaRPr>
          </a:p>
        </p:txBody>
      </p:sp>
      <p:sp>
        <p:nvSpPr>
          <p:cNvPr id="312" name="Google Shape;312;g2eb2cb72987_0_277"/>
          <p:cNvSpPr/>
          <p:nvPr/>
        </p:nvSpPr>
        <p:spPr>
          <a:xfrm>
            <a:off x="4170355" y="7327900"/>
            <a:ext cx="16033500" cy="126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Montserrat"/>
              <a:buNone/>
            </a:pPr>
            <a:r>
              <a:rPr b="1" i="0" lang="en-US" sz="6400" u="none" cap="none" strike="noStrike">
                <a:solidFill>
                  <a:srgbClr val="0E0E0E"/>
                </a:solidFill>
                <a:latin typeface="Montserrat"/>
                <a:ea typeface="Montserrat"/>
                <a:cs typeface="Montserrat"/>
                <a:sym typeface="Montserrat"/>
              </a:rPr>
              <a:t>Unicorn Sightings</a:t>
            </a:r>
            <a:endParaRPr b="0" i="0" sz="6400" u="none" cap="none" strike="noStrike">
              <a:solidFill>
                <a:schemeClr val="dk1"/>
              </a:solidFill>
              <a:latin typeface="Calibri"/>
              <a:ea typeface="Calibri"/>
              <a:cs typeface="Calibri"/>
              <a:sym typeface="Calibri"/>
            </a:endParaRPr>
          </a:p>
        </p:txBody>
      </p:sp>
      <p:sp>
        <p:nvSpPr>
          <p:cNvPr id="313" name="Google Shape;313;g2eb2cb72987_0_277"/>
          <p:cNvSpPr/>
          <p:nvPr/>
        </p:nvSpPr>
        <p:spPr>
          <a:xfrm>
            <a:off x="7483352" y="8724900"/>
            <a:ext cx="94077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318" name="Shape 318"/>
        <p:cNvGrpSpPr/>
        <p:nvPr/>
      </p:nvGrpSpPr>
      <p:grpSpPr>
        <a:xfrm>
          <a:off x="0" y="0"/>
          <a:ext cx="0" cy="0"/>
          <a:chOff x="0" y="0"/>
          <a:chExt cx="0" cy="0"/>
        </a:xfrm>
      </p:grpSpPr>
      <p:pic>
        <p:nvPicPr>
          <p:cNvPr descr=" " id="319" name="Google Shape;319;g2eb2cb72987_0_290"/>
          <p:cNvPicPr preferRelativeResize="0"/>
          <p:nvPr/>
        </p:nvPicPr>
        <p:blipFill rotWithShape="1">
          <a:blip r:embed="rId3">
            <a:alphaModFix/>
          </a:blip>
          <a:srcRect b="0" l="0" r="0" t="0"/>
          <a:stretch/>
        </p:blipFill>
        <p:spPr>
          <a:xfrm>
            <a:off x="1282860" y="9690100"/>
            <a:ext cx="3213502" cy="3213100"/>
          </a:xfrm>
          <a:prstGeom prst="rect">
            <a:avLst/>
          </a:prstGeom>
          <a:noFill/>
          <a:ln>
            <a:noFill/>
          </a:ln>
        </p:spPr>
      </p:pic>
      <p:pic>
        <p:nvPicPr>
          <p:cNvPr descr=" " id="320" name="Google Shape;320;g2eb2cb72987_0_290"/>
          <p:cNvPicPr preferRelativeResize="0"/>
          <p:nvPr/>
        </p:nvPicPr>
        <p:blipFill rotWithShape="1">
          <a:blip r:embed="rId4">
            <a:alphaModFix/>
          </a:blip>
          <a:srcRect b="0" l="0" r="0" t="0"/>
          <a:stretch/>
        </p:blipFill>
        <p:spPr>
          <a:xfrm>
            <a:off x="20792499" y="876300"/>
            <a:ext cx="2819752" cy="2819400"/>
          </a:xfrm>
          <a:prstGeom prst="rect">
            <a:avLst/>
          </a:prstGeom>
          <a:noFill/>
          <a:ln>
            <a:noFill/>
          </a:ln>
        </p:spPr>
      </p:pic>
      <p:sp>
        <p:nvSpPr>
          <p:cNvPr id="321" name="Google Shape;321;g2eb2cb72987_0_2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eb2cb72987_0_29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3" name="Google Shape;323;g2eb2cb72987_0_290"/>
          <p:cNvSpPr/>
          <p:nvPr/>
        </p:nvSpPr>
        <p:spPr>
          <a:xfrm>
            <a:off x="3391324" y="32639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eb2cb72987_0_290"/>
          <p:cNvSpPr/>
          <p:nvPr/>
        </p:nvSpPr>
        <p:spPr>
          <a:xfrm>
            <a:off x="2946768" y="3263900"/>
            <a:ext cx="87642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eb2cb72987_0_290"/>
          <p:cNvSpPr/>
          <p:nvPr/>
        </p:nvSpPr>
        <p:spPr>
          <a:xfrm>
            <a:off x="2946768" y="3263900"/>
            <a:ext cx="93060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a:buNone/>
            </a:pPr>
            <a:r>
              <a:rPr b="1" i="0" lang="en-US" sz="12800" u="none" cap="none" strike="noStrike">
                <a:solidFill>
                  <a:srgbClr val="272727"/>
                </a:solidFill>
                <a:latin typeface="Montserrat"/>
                <a:ea typeface="Montserrat"/>
                <a:cs typeface="Montserrat"/>
                <a:sym typeface="Montserrat"/>
              </a:rPr>
              <a:t>233 COINS</a:t>
            </a:r>
            <a:endParaRPr b="0" i="0" sz="12800" u="none" cap="none" strike="noStrike">
              <a:solidFill>
                <a:schemeClr val="dk1"/>
              </a:solidFill>
              <a:latin typeface="Calibri"/>
              <a:ea typeface="Calibri"/>
              <a:cs typeface="Calibri"/>
              <a:sym typeface="Calibri"/>
            </a:endParaRPr>
          </a:p>
        </p:txBody>
      </p:sp>
      <p:sp>
        <p:nvSpPr>
          <p:cNvPr id="326" name="Google Shape;326;g2eb2cb72987_0_290"/>
          <p:cNvSpPr/>
          <p:nvPr/>
        </p:nvSpPr>
        <p:spPr>
          <a:xfrm>
            <a:off x="3391324" y="52451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eb2cb72987_0_290"/>
          <p:cNvSpPr/>
          <p:nvPr/>
        </p:nvSpPr>
        <p:spPr>
          <a:xfrm>
            <a:off x="3323582" y="52451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Treasure Found</a:t>
            </a:r>
            <a:endParaRPr b="0" i="0" sz="3200" u="none" cap="none" strike="noStrike">
              <a:solidFill>
                <a:schemeClr val="dk1"/>
              </a:solidFill>
              <a:latin typeface="Calibri"/>
              <a:ea typeface="Calibri"/>
              <a:cs typeface="Calibri"/>
              <a:sym typeface="Calibri"/>
            </a:endParaRPr>
          </a:p>
        </p:txBody>
      </p:sp>
      <p:sp>
        <p:nvSpPr>
          <p:cNvPr id="328" name="Google Shape;328;g2eb2cb72987_0_290"/>
          <p:cNvSpPr/>
          <p:nvPr/>
        </p:nvSpPr>
        <p:spPr>
          <a:xfrm>
            <a:off x="3391324" y="69850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eb2cb72987_0_290"/>
          <p:cNvSpPr/>
          <p:nvPr/>
        </p:nvSpPr>
        <p:spPr>
          <a:xfrm>
            <a:off x="2432354" y="6985000"/>
            <a:ext cx="97929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eb2cb72987_0_290"/>
          <p:cNvSpPr/>
          <p:nvPr/>
        </p:nvSpPr>
        <p:spPr>
          <a:xfrm>
            <a:off x="2432354" y="6985000"/>
            <a:ext cx="103350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a:buNone/>
            </a:pPr>
            <a:r>
              <a:rPr b="1" i="0" lang="en-US" sz="12800" u="none" cap="none" strike="noStrike">
                <a:solidFill>
                  <a:srgbClr val="272727"/>
                </a:solidFill>
                <a:latin typeface="Montserrat"/>
                <a:ea typeface="Montserrat"/>
                <a:cs typeface="Montserrat"/>
                <a:sym typeface="Montserrat"/>
              </a:rPr>
              <a:t>456 HOURS</a:t>
            </a:r>
            <a:endParaRPr b="0" i="0" sz="12800" u="none" cap="none" strike="noStrike">
              <a:solidFill>
                <a:schemeClr val="dk1"/>
              </a:solidFill>
              <a:latin typeface="Calibri"/>
              <a:ea typeface="Calibri"/>
              <a:cs typeface="Calibri"/>
              <a:sym typeface="Calibri"/>
            </a:endParaRPr>
          </a:p>
        </p:txBody>
      </p:sp>
      <p:sp>
        <p:nvSpPr>
          <p:cNvPr id="331" name="Google Shape;331;g2eb2cb72987_0_290"/>
          <p:cNvSpPr/>
          <p:nvPr/>
        </p:nvSpPr>
        <p:spPr>
          <a:xfrm>
            <a:off x="3391324" y="89662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eb2cb72987_0_290"/>
          <p:cNvSpPr/>
          <p:nvPr/>
        </p:nvSpPr>
        <p:spPr>
          <a:xfrm>
            <a:off x="3323582" y="89662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Duration of Spell Casting</a:t>
            </a:r>
            <a:endParaRPr b="0" i="0" sz="3200" u="none" cap="none" strike="noStrike">
              <a:solidFill>
                <a:schemeClr val="dk1"/>
              </a:solidFill>
              <a:latin typeface="Calibri"/>
              <a:ea typeface="Calibri"/>
              <a:cs typeface="Calibri"/>
              <a:sym typeface="Calibri"/>
            </a:endParaRPr>
          </a:p>
        </p:txBody>
      </p:sp>
      <p:sp>
        <p:nvSpPr>
          <p:cNvPr id="333" name="Google Shape;333;g2eb2cb72987_0_290"/>
          <p:cNvSpPr/>
          <p:nvPr/>
        </p:nvSpPr>
        <p:spPr>
          <a:xfrm>
            <a:off x="13552594" y="32639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eb2cb72987_0_290"/>
          <p:cNvSpPr/>
          <p:nvPr/>
        </p:nvSpPr>
        <p:spPr>
          <a:xfrm>
            <a:off x="15762670" y="3263900"/>
            <a:ext cx="34548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eb2cb72987_0_290"/>
          <p:cNvSpPr/>
          <p:nvPr/>
        </p:nvSpPr>
        <p:spPr>
          <a:xfrm>
            <a:off x="15762670" y="3263900"/>
            <a:ext cx="39969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a:buNone/>
            </a:pPr>
            <a:r>
              <a:rPr b="1" i="0" lang="en-US" sz="12800" u="none" cap="none" strike="noStrike">
                <a:solidFill>
                  <a:srgbClr val="272727"/>
                </a:solidFill>
                <a:latin typeface="Montserrat"/>
                <a:ea typeface="Montserrat"/>
                <a:cs typeface="Montserrat"/>
                <a:sym typeface="Montserrat"/>
              </a:rPr>
              <a:t>85%</a:t>
            </a:r>
            <a:endParaRPr b="0" i="0" sz="12800" u="none" cap="none" strike="noStrike">
              <a:solidFill>
                <a:schemeClr val="dk1"/>
              </a:solidFill>
              <a:latin typeface="Calibri"/>
              <a:ea typeface="Calibri"/>
              <a:cs typeface="Calibri"/>
              <a:sym typeface="Calibri"/>
            </a:endParaRPr>
          </a:p>
        </p:txBody>
      </p:sp>
      <p:sp>
        <p:nvSpPr>
          <p:cNvPr id="336" name="Google Shape;336;g2eb2cb72987_0_290"/>
          <p:cNvSpPr/>
          <p:nvPr/>
        </p:nvSpPr>
        <p:spPr>
          <a:xfrm>
            <a:off x="13552594" y="52451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eb2cb72987_0_290"/>
          <p:cNvSpPr/>
          <p:nvPr/>
        </p:nvSpPr>
        <p:spPr>
          <a:xfrm>
            <a:off x="13484852" y="52451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Wished Granted</a:t>
            </a:r>
            <a:endParaRPr b="0" i="0" sz="3200" u="none" cap="none" strike="noStrike">
              <a:solidFill>
                <a:schemeClr val="dk1"/>
              </a:solidFill>
              <a:latin typeface="Calibri"/>
              <a:ea typeface="Calibri"/>
              <a:cs typeface="Calibri"/>
              <a:sym typeface="Calibri"/>
            </a:endParaRPr>
          </a:p>
        </p:txBody>
      </p:sp>
      <p:sp>
        <p:nvSpPr>
          <p:cNvPr id="338" name="Google Shape;338;g2eb2cb72987_0_290"/>
          <p:cNvSpPr/>
          <p:nvPr/>
        </p:nvSpPr>
        <p:spPr>
          <a:xfrm>
            <a:off x="13552594" y="6985000"/>
            <a:ext cx="7875000" cy="247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eb2cb72987_0_290"/>
          <p:cNvSpPr/>
          <p:nvPr/>
        </p:nvSpPr>
        <p:spPr>
          <a:xfrm>
            <a:off x="14390899" y="6985000"/>
            <a:ext cx="61983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eb2cb72987_0_290"/>
          <p:cNvSpPr/>
          <p:nvPr/>
        </p:nvSpPr>
        <p:spPr>
          <a:xfrm>
            <a:off x="14390899" y="6985000"/>
            <a:ext cx="67404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a:buNone/>
            </a:pPr>
            <a:r>
              <a:rPr b="1" i="0" lang="en-US" sz="12800" u="none" cap="none" strike="noStrike">
                <a:solidFill>
                  <a:srgbClr val="272727"/>
                </a:solidFill>
                <a:latin typeface="Montserrat"/>
                <a:ea typeface="Montserrat"/>
                <a:cs typeface="Montserrat"/>
                <a:sym typeface="Montserrat"/>
              </a:rPr>
              <a:t>765 KM</a:t>
            </a:r>
            <a:endParaRPr b="0" i="0" sz="12800" u="none" cap="none" strike="noStrike">
              <a:solidFill>
                <a:schemeClr val="dk1"/>
              </a:solidFill>
              <a:latin typeface="Calibri"/>
              <a:ea typeface="Calibri"/>
              <a:cs typeface="Calibri"/>
              <a:sym typeface="Calibri"/>
            </a:endParaRPr>
          </a:p>
        </p:txBody>
      </p:sp>
      <p:sp>
        <p:nvSpPr>
          <p:cNvPr id="341" name="Google Shape;341;g2eb2cb72987_0_290"/>
          <p:cNvSpPr/>
          <p:nvPr/>
        </p:nvSpPr>
        <p:spPr>
          <a:xfrm>
            <a:off x="13552594" y="8966200"/>
            <a:ext cx="787500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eb2cb72987_0_290"/>
          <p:cNvSpPr/>
          <p:nvPr/>
        </p:nvSpPr>
        <p:spPr>
          <a:xfrm>
            <a:off x="13484852" y="8966200"/>
            <a:ext cx="80106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347" name="Shape 347"/>
        <p:cNvGrpSpPr/>
        <p:nvPr/>
      </p:nvGrpSpPr>
      <p:grpSpPr>
        <a:xfrm>
          <a:off x="0" y="0"/>
          <a:ext cx="0" cy="0"/>
          <a:chOff x="0" y="0"/>
          <a:chExt cx="0" cy="0"/>
        </a:xfrm>
      </p:grpSpPr>
      <p:pic>
        <p:nvPicPr>
          <p:cNvPr descr=" " id="348" name="Google Shape;348;g2eb2cb72987_0_318"/>
          <p:cNvPicPr preferRelativeResize="0"/>
          <p:nvPr/>
        </p:nvPicPr>
        <p:blipFill rotWithShape="1">
          <a:blip r:embed="rId3">
            <a:alphaModFix/>
          </a:blip>
          <a:srcRect b="0" l="0" r="0" t="0"/>
          <a:stretch/>
        </p:blipFill>
        <p:spPr>
          <a:xfrm>
            <a:off x="20487661" y="9423400"/>
            <a:ext cx="3505390" cy="3504952"/>
          </a:xfrm>
          <a:prstGeom prst="rect">
            <a:avLst/>
          </a:prstGeom>
          <a:noFill/>
          <a:ln>
            <a:noFill/>
          </a:ln>
        </p:spPr>
      </p:pic>
      <p:pic>
        <p:nvPicPr>
          <p:cNvPr descr=" " id="349" name="Google Shape;349;g2eb2cb72987_0_318"/>
          <p:cNvPicPr preferRelativeResize="0"/>
          <p:nvPr/>
        </p:nvPicPr>
        <p:blipFill rotWithShape="1">
          <a:blip r:embed="rId4">
            <a:alphaModFix/>
          </a:blip>
          <a:srcRect b="0" l="0" r="0" t="0"/>
          <a:stretch/>
        </p:blipFill>
        <p:spPr>
          <a:xfrm>
            <a:off x="965321" y="952500"/>
            <a:ext cx="14931175" cy="2819400"/>
          </a:xfrm>
          <a:prstGeom prst="rect">
            <a:avLst/>
          </a:prstGeom>
          <a:noFill/>
          <a:ln>
            <a:noFill/>
          </a:ln>
        </p:spPr>
      </p:pic>
      <p:sp>
        <p:nvSpPr>
          <p:cNvPr id="350" name="Google Shape;350;g2eb2cb72987_0_3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1" name="Google Shape;351;g2eb2cb72987_0_3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52" name="Google Shape;352;g2eb2cb72987_0_318"/>
          <p:cNvSpPr/>
          <p:nvPr/>
        </p:nvSpPr>
        <p:spPr>
          <a:xfrm>
            <a:off x="6841922" y="1143000"/>
            <a:ext cx="106905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SOME GRAPH</a:t>
            </a:r>
            <a:endParaRPr b="0" i="0" sz="8000" u="none" cap="none" strike="noStrike">
              <a:solidFill>
                <a:schemeClr val="dk1"/>
              </a:solidFill>
              <a:latin typeface="Calibri"/>
              <a:ea typeface="Calibri"/>
              <a:cs typeface="Calibri"/>
              <a:sym typeface="Calibri"/>
            </a:endParaRPr>
          </a:p>
        </p:txBody>
      </p:sp>
      <p:sp>
        <p:nvSpPr>
          <p:cNvPr id="353" name="Google Shape;353;g2eb2cb72987_0_31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eb2cb72987_0_31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5" name="Google Shape;355;g2eb2cb72987_0_31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2185"/>
              <a:buFont typeface="Lato"/>
              <a:buNone/>
            </a:pPr>
            <a:r>
              <a:rPr b="0" i="0" lang="en-US" sz="2185" u="none" cap="none" strike="noStrike">
                <a:solidFill>
                  <a:srgbClr val="EABDA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6" name="Google Shape;356;g2eb2cb72987_0_31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2185"/>
              <a:buFont typeface="Lato"/>
              <a:buNone/>
            </a:pPr>
            <a:r>
              <a:rPr b="0" i="0" lang="en-US" sz="2185" u="none" cap="none" strike="noStrike">
                <a:solidFill>
                  <a:srgbClr val="EABDA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7" name="Google Shape;357;g2eb2cb72987_0_31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2185"/>
              <a:buFont typeface="Lato"/>
              <a:buNone/>
            </a:pPr>
            <a:r>
              <a:rPr b="0" i="0" lang="en-US" sz="2185" u="none" cap="none" strike="noStrike">
                <a:solidFill>
                  <a:srgbClr val="EABDA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8" name="Google Shape;358;g2eb2cb72987_0_31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2185"/>
              <a:buFont typeface="Lato"/>
              <a:buNone/>
            </a:pPr>
            <a:r>
              <a:rPr b="0" i="0" lang="en-US" sz="2185" u="none" cap="none" strike="noStrike">
                <a:solidFill>
                  <a:srgbClr val="EABDA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9" name="Google Shape;359;g2eb2cb72987_0_31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2185"/>
              <a:buFont typeface="Lato"/>
              <a:buNone/>
            </a:pPr>
            <a:r>
              <a:rPr b="0" i="0" lang="en-US" sz="2185" u="none" cap="none" strike="noStrike">
                <a:solidFill>
                  <a:srgbClr val="EABDA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60" name="Google Shape;360;g2eb2cb72987_0_31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2185"/>
              <a:buFont typeface="Lato"/>
              <a:buNone/>
            </a:pPr>
            <a:r>
              <a:rPr b="0" i="0" lang="en-US" sz="2185" u="none" cap="none" strike="noStrike">
                <a:solidFill>
                  <a:srgbClr val="EABDA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61" name="Google Shape;361;g2eb2cb72987_0_31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2185"/>
              <a:buFont typeface="Lato"/>
              <a:buNone/>
            </a:pPr>
            <a:r>
              <a:rPr b="0" i="0" lang="en-US" sz="2185" u="none" cap="none" strike="noStrike">
                <a:solidFill>
                  <a:srgbClr val="EABDA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62" name="Google Shape;362;g2eb2cb72987_0_31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2185"/>
              <a:buFont typeface="Lato"/>
              <a:buNone/>
            </a:pPr>
            <a:r>
              <a:rPr b="0" i="0" lang="en-US" sz="2185" u="none" cap="none" strike="noStrike">
                <a:solidFill>
                  <a:srgbClr val="EABDA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3" name="Google Shape;363;g2eb2cb72987_0_31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4" name="Google Shape;364;g2eb2cb72987_0_31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5" name="Google Shape;365;g2eb2cb72987_0_31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6" name="Google Shape;366;g2eb2cb72987_0_31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7" name="Google Shape;367;g2eb2cb72987_0_31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8" name="Google Shape;368;g2eb2cb72987_0_31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9" name="Google Shape;369;g2eb2cb72987_0_31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70" name="Google Shape;370;g2eb2cb72987_0_31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71" name="Google Shape;371;g2eb2cb72987_0_31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72" name="Google Shape;372;g2eb2cb72987_0_31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ABDA0"/>
              </a:buClr>
              <a:buSzPts val="1820"/>
              <a:buFont typeface="Lato"/>
              <a:buNone/>
            </a:pPr>
            <a:r>
              <a:rPr b="0" i="0" lang="en-US" sz="1820" u="none" cap="none" strike="noStrike">
                <a:solidFill>
                  <a:srgbClr val="EABDA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3" name="Google Shape;373;g2eb2cb72987_0_318"/>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74" name="Google Shape;374;g2eb2cb72987_0_318"/>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5" name="Google Shape;375;g2eb2cb72987_0_318"/>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6" name="Google Shape;376;g2eb2cb72987_0_318"/>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7" name="Google Shape;377;g2eb2cb72987_0_318"/>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8" name="Google Shape;378;g2eb2cb72987_0_318"/>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9" name="Google Shape;379;g2eb2cb72987_0_318"/>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80" name="Google Shape;380;g2eb2cb72987_0_318"/>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81" name="Google Shape;381;g2eb2cb72987_0_318"/>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82" name="Google Shape;382;g2eb2cb72987_0_318"/>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83" name="Google Shape;383;g2eb2cb72987_0_318"/>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84" name="Google Shape;384;g2eb2cb72987_0_318"/>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5" name="Google Shape;385;g2eb2cb72987_0_318"/>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6" name="Google Shape;386;g2eb2cb72987_0_318"/>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7" name="Google Shape;387;g2eb2cb72987_0_318"/>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8" name="Google Shape;388;g2eb2cb72987_0_318"/>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9" name="Google Shape;389;g2eb2cb72987_0_318"/>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90" name="Google Shape;390;g2eb2cb72987_0_318"/>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91" name="Google Shape;391;g2eb2cb72987_0_318"/>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92" name="Google Shape;392;g2eb2cb72987_0_318"/>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93" name="Google Shape;393;g2eb2cb72987_0_318"/>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94" name="Google Shape;394;g2eb2cb72987_0_318"/>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5" name="Google Shape;395;g2eb2cb72987_0_31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eb2cb72987_0_31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2eb2cb72987_0_318"/>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8" name="Google Shape;398;g2eb2cb72987_0_318"/>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9" name="Google Shape;399;g2eb2cb72987_0_318"/>
          <p:cNvSpPr/>
          <p:nvPr/>
        </p:nvSpPr>
        <p:spPr>
          <a:xfrm>
            <a:off x="16162770" y="6365379"/>
            <a:ext cx="20703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eb2cb72987_0_318"/>
          <p:cNvSpPr/>
          <p:nvPr/>
        </p:nvSpPr>
        <p:spPr>
          <a:xfrm>
            <a:off x="16162770" y="6356350"/>
            <a:ext cx="22737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34.574</a:t>
            </a:r>
            <a:endParaRPr b="0" i="0" sz="4800" u="none" cap="none" strike="noStrike">
              <a:solidFill>
                <a:schemeClr val="dk1"/>
              </a:solidFill>
              <a:latin typeface="Calibri"/>
              <a:ea typeface="Calibri"/>
              <a:cs typeface="Calibri"/>
              <a:sym typeface="Calibri"/>
            </a:endParaRPr>
          </a:p>
        </p:txBody>
      </p:sp>
      <p:sp>
        <p:nvSpPr>
          <p:cNvPr id="401" name="Google Shape;401;g2eb2cb72987_0_318"/>
          <p:cNvSpPr/>
          <p:nvPr/>
        </p:nvSpPr>
        <p:spPr>
          <a:xfrm>
            <a:off x="16702588" y="7105650"/>
            <a:ext cx="11262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Total</a:t>
            </a:r>
            <a:endParaRPr b="0" i="0" sz="3200" u="none" cap="none" strike="noStrike">
              <a:solidFill>
                <a:schemeClr val="dk1"/>
              </a:solidFill>
              <a:latin typeface="Calibri"/>
              <a:ea typeface="Calibri"/>
              <a:cs typeface="Calibri"/>
              <a:sym typeface="Calibri"/>
            </a:endParaRPr>
          </a:p>
        </p:txBody>
      </p:sp>
      <p:sp>
        <p:nvSpPr>
          <p:cNvPr id="402" name="Google Shape;402;g2eb2cb72987_0_318"/>
          <p:cNvSpPr/>
          <p:nvPr/>
        </p:nvSpPr>
        <p:spPr>
          <a:xfrm>
            <a:off x="13260457" y="10515600"/>
            <a:ext cx="78750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eb2cb72987_0_318"/>
          <p:cNvSpPr/>
          <p:nvPr/>
        </p:nvSpPr>
        <p:spPr>
          <a:xfrm>
            <a:off x="13260457" y="10515600"/>
            <a:ext cx="78750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eb2cb72987_0_318"/>
          <p:cNvSpPr/>
          <p:nvPr/>
        </p:nvSpPr>
        <p:spPr>
          <a:xfrm>
            <a:off x="13158845"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TREASURE FOUND</a:t>
            </a:r>
            <a:endParaRPr b="0" i="0" sz="4800" u="none" cap="none" strike="noStrike">
              <a:solidFill>
                <a:schemeClr val="dk1"/>
              </a:solidFill>
              <a:latin typeface="Calibri"/>
              <a:ea typeface="Calibri"/>
              <a:cs typeface="Calibri"/>
              <a:sym typeface="Calibri"/>
            </a:endParaRPr>
          </a:p>
        </p:txBody>
      </p:sp>
      <p:sp>
        <p:nvSpPr>
          <p:cNvPr id="405" name="Google Shape;405;g2eb2cb72987_0_318"/>
          <p:cNvSpPr/>
          <p:nvPr/>
        </p:nvSpPr>
        <p:spPr>
          <a:xfrm>
            <a:off x="13192716" y="11366500"/>
            <a:ext cx="80106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6" name="Google Shape;406;g2eb2cb72987_0_318"/>
          <p:cNvSpPr/>
          <p:nvPr/>
        </p:nvSpPr>
        <p:spPr>
          <a:xfrm>
            <a:off x="3251606" y="10515600"/>
            <a:ext cx="78750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eb2cb72987_0_318"/>
          <p:cNvSpPr/>
          <p:nvPr/>
        </p:nvSpPr>
        <p:spPr>
          <a:xfrm>
            <a:off x="3251606" y="10515600"/>
            <a:ext cx="78750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eb2cb72987_0_318"/>
          <p:cNvSpPr/>
          <p:nvPr/>
        </p:nvSpPr>
        <p:spPr>
          <a:xfrm>
            <a:off x="3149994" y="10515600"/>
            <a:ext cx="80781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SPELLCASTING</a:t>
            </a:r>
            <a:endParaRPr b="0" i="0" sz="4800" u="none" cap="none" strike="noStrike">
              <a:solidFill>
                <a:schemeClr val="dk1"/>
              </a:solidFill>
              <a:latin typeface="Calibri"/>
              <a:ea typeface="Calibri"/>
              <a:cs typeface="Calibri"/>
              <a:sym typeface="Calibri"/>
            </a:endParaRPr>
          </a:p>
        </p:txBody>
      </p:sp>
      <p:sp>
        <p:nvSpPr>
          <p:cNvPr id="409" name="Google Shape;409;g2eb2cb72987_0_318"/>
          <p:cNvSpPr/>
          <p:nvPr/>
        </p:nvSpPr>
        <p:spPr>
          <a:xfrm>
            <a:off x="3183865" y="11366500"/>
            <a:ext cx="80106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414" name="Shape 414"/>
        <p:cNvGrpSpPr/>
        <p:nvPr/>
      </p:nvGrpSpPr>
      <p:grpSpPr>
        <a:xfrm>
          <a:off x="0" y="0"/>
          <a:ext cx="0" cy="0"/>
          <a:chOff x="0" y="0"/>
          <a:chExt cx="0" cy="0"/>
        </a:xfrm>
      </p:grpSpPr>
      <p:pic>
        <p:nvPicPr>
          <p:cNvPr descr=" " id="415" name="Google Shape;415;g2eb2cb72987_0_384"/>
          <p:cNvPicPr preferRelativeResize="0"/>
          <p:nvPr/>
        </p:nvPicPr>
        <p:blipFill rotWithShape="1">
          <a:blip r:embed="rId3">
            <a:alphaModFix/>
          </a:blip>
          <a:srcRect b="0" l="0" r="0" t="0"/>
          <a:stretch/>
        </p:blipFill>
        <p:spPr>
          <a:xfrm>
            <a:off x="393749" y="508000"/>
            <a:ext cx="3734267" cy="3733800"/>
          </a:xfrm>
          <a:prstGeom prst="rect">
            <a:avLst/>
          </a:prstGeom>
          <a:noFill/>
          <a:ln>
            <a:noFill/>
          </a:ln>
        </p:spPr>
      </p:pic>
      <p:pic>
        <p:nvPicPr>
          <p:cNvPr descr=" " id="416" name="Google Shape;416;g2eb2cb72987_0_384"/>
          <p:cNvPicPr preferRelativeResize="0"/>
          <p:nvPr/>
        </p:nvPicPr>
        <p:blipFill rotWithShape="1">
          <a:blip r:embed="rId4">
            <a:alphaModFix/>
          </a:blip>
          <a:srcRect b="0" l="0" r="0" t="0"/>
          <a:stretch/>
        </p:blipFill>
        <p:spPr>
          <a:xfrm>
            <a:off x="10466108" y="10248900"/>
            <a:ext cx="13196949" cy="2286000"/>
          </a:xfrm>
          <a:prstGeom prst="rect">
            <a:avLst/>
          </a:prstGeom>
          <a:noFill/>
          <a:ln>
            <a:noFill/>
          </a:ln>
        </p:spPr>
      </p:pic>
      <p:sp>
        <p:nvSpPr>
          <p:cNvPr id="417" name="Google Shape;417;g2eb2cb72987_0_3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8" name="Google Shape;418;g2eb2cb72987_0_38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9" name="Google Shape;419;g2eb2cb72987_0_384"/>
          <p:cNvSpPr/>
          <p:nvPr/>
        </p:nvSpPr>
        <p:spPr>
          <a:xfrm>
            <a:off x="13450981" y="5753100"/>
            <a:ext cx="87387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eb2cb72987_0_384"/>
          <p:cNvSpPr/>
          <p:nvPr/>
        </p:nvSpPr>
        <p:spPr>
          <a:xfrm>
            <a:off x="13450981" y="5753100"/>
            <a:ext cx="8738700" cy="19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eb2cb72987_0_384"/>
          <p:cNvSpPr/>
          <p:nvPr/>
        </p:nvSpPr>
        <p:spPr>
          <a:xfrm>
            <a:off x="13450981" y="57531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A WEB APPLICATION</a:t>
            </a:r>
            <a:endParaRPr b="0" i="0" sz="4800" u="none" cap="none" strike="noStrike">
              <a:solidFill>
                <a:schemeClr val="dk1"/>
              </a:solidFill>
              <a:latin typeface="Calibri"/>
              <a:ea typeface="Calibri"/>
              <a:cs typeface="Calibri"/>
              <a:sym typeface="Calibri"/>
            </a:endParaRPr>
          </a:p>
        </p:txBody>
      </p:sp>
      <p:sp>
        <p:nvSpPr>
          <p:cNvPr id="422" name="Google Shape;422;g2eb2cb72987_0_384"/>
          <p:cNvSpPr/>
          <p:nvPr/>
        </p:nvSpPr>
        <p:spPr>
          <a:xfrm>
            <a:off x="13450981" y="6705600"/>
            <a:ext cx="88743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3" name="Google Shape;423;g2eb2cb72987_0_384"/>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24" name="Google Shape;424;g2eb2cb72987_0_384"/>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5" name="Google Shape;425;g2eb2cb72987_0_384"/>
          <p:cNvSpPr/>
          <p:nvPr/>
        </p:nvSpPr>
        <p:spPr>
          <a:xfrm>
            <a:off x="4974788" y="1219200"/>
            <a:ext cx="14450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430" name="Shape 430"/>
        <p:cNvGrpSpPr/>
        <p:nvPr/>
      </p:nvGrpSpPr>
      <p:grpSpPr>
        <a:xfrm>
          <a:off x="0" y="0"/>
          <a:ext cx="0" cy="0"/>
          <a:chOff x="0" y="0"/>
          <a:chExt cx="0" cy="0"/>
        </a:xfrm>
      </p:grpSpPr>
      <p:pic>
        <p:nvPicPr>
          <p:cNvPr descr=" " id="431" name="Google Shape;431;g2eb2cb72987_0_399"/>
          <p:cNvPicPr preferRelativeResize="0"/>
          <p:nvPr/>
        </p:nvPicPr>
        <p:blipFill rotWithShape="1">
          <a:blip r:embed="rId3">
            <a:alphaModFix/>
          </a:blip>
          <a:srcRect b="0" l="0" r="0" t="0"/>
          <a:stretch/>
        </p:blipFill>
        <p:spPr>
          <a:xfrm>
            <a:off x="1282860" y="9690100"/>
            <a:ext cx="3213502" cy="3213100"/>
          </a:xfrm>
          <a:prstGeom prst="rect">
            <a:avLst/>
          </a:prstGeom>
          <a:noFill/>
          <a:ln>
            <a:noFill/>
          </a:ln>
        </p:spPr>
      </p:pic>
      <p:pic>
        <p:nvPicPr>
          <p:cNvPr descr=" " id="432" name="Google Shape;432;g2eb2cb72987_0_399"/>
          <p:cNvPicPr preferRelativeResize="0"/>
          <p:nvPr/>
        </p:nvPicPr>
        <p:blipFill rotWithShape="1">
          <a:blip r:embed="rId4">
            <a:alphaModFix/>
          </a:blip>
          <a:srcRect b="0" l="0" r="0" t="0"/>
          <a:stretch/>
        </p:blipFill>
        <p:spPr>
          <a:xfrm>
            <a:off x="20792499" y="876300"/>
            <a:ext cx="2819752" cy="2819400"/>
          </a:xfrm>
          <a:prstGeom prst="rect">
            <a:avLst/>
          </a:prstGeom>
          <a:noFill/>
          <a:ln>
            <a:noFill/>
          </a:ln>
        </p:spPr>
      </p:pic>
      <p:sp>
        <p:nvSpPr>
          <p:cNvPr id="433" name="Google Shape;433;g2eb2cb72987_0_3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4" name="Google Shape;434;g2eb2cb72987_0_3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5" name="Google Shape;435;g2eb2cb72987_0_399"/>
          <p:cNvSpPr/>
          <p:nvPr/>
        </p:nvSpPr>
        <p:spPr>
          <a:xfrm>
            <a:off x="2946768" y="4787900"/>
            <a:ext cx="87387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eb2cb72987_0_399"/>
          <p:cNvSpPr/>
          <p:nvPr/>
        </p:nvSpPr>
        <p:spPr>
          <a:xfrm>
            <a:off x="2946768" y="4787900"/>
            <a:ext cx="87387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eb2cb72987_0_399"/>
          <p:cNvSpPr/>
          <p:nvPr/>
        </p:nvSpPr>
        <p:spPr>
          <a:xfrm>
            <a:off x="2946768" y="4787900"/>
            <a:ext cx="8941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AN MOBILE APP</a:t>
            </a:r>
            <a:endParaRPr b="0" i="0" sz="4800" u="none" cap="none" strike="noStrike">
              <a:solidFill>
                <a:schemeClr val="dk1"/>
              </a:solidFill>
              <a:latin typeface="Calibri"/>
              <a:ea typeface="Calibri"/>
              <a:cs typeface="Calibri"/>
              <a:sym typeface="Calibri"/>
            </a:endParaRPr>
          </a:p>
        </p:txBody>
      </p:sp>
      <p:sp>
        <p:nvSpPr>
          <p:cNvPr id="438" name="Google Shape;438;g2eb2cb72987_0_399"/>
          <p:cNvSpPr/>
          <p:nvPr/>
        </p:nvSpPr>
        <p:spPr>
          <a:xfrm>
            <a:off x="2946768" y="5740400"/>
            <a:ext cx="88743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9" name="Google Shape;439;g2eb2cb72987_0_399"/>
          <p:cNvSpPr/>
          <p:nvPr/>
        </p:nvSpPr>
        <p:spPr>
          <a:xfrm>
            <a:off x="2946768" y="7658100"/>
            <a:ext cx="9090000" cy="34248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Live your fantasy dreams</a:t>
            </a:r>
            <a:endParaRPr b="0" i="0" sz="3200" u="none" cap="none" strike="noStrike">
              <a:solidFill>
                <a:schemeClr val="dk1"/>
              </a:solidFill>
              <a:latin typeface="Calibri"/>
              <a:ea typeface="Calibri"/>
              <a:cs typeface="Calibri"/>
              <a:sym typeface="Calibri"/>
            </a:endParaRPr>
          </a:p>
        </p:txBody>
      </p:sp>
      <p:sp>
        <p:nvSpPr>
          <p:cNvPr id="440" name="Google Shape;440;g2eb2cb72987_0_399"/>
          <p:cNvSpPr/>
          <p:nvPr/>
        </p:nvSpPr>
        <p:spPr>
          <a:xfrm>
            <a:off x="2895962" y="1854200"/>
            <a:ext cx="12900600" cy="282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THE FUTURE OF FANTASY</a:t>
            </a:r>
            <a:endParaRPr b="0" i="0" sz="8000" u="none" cap="none" strike="noStrike">
              <a:solidFill>
                <a:schemeClr val="dk1"/>
              </a:solidFill>
              <a:latin typeface="Calibri"/>
              <a:ea typeface="Calibri"/>
              <a:cs typeface="Calibri"/>
              <a:sym typeface="Calibri"/>
            </a:endParaRPr>
          </a:p>
        </p:txBody>
      </p:sp>
      <p:pic>
        <p:nvPicPr>
          <p:cNvPr descr=" " id="441" name="Google Shape;441;g2eb2cb72987_0_399"/>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42" name="Google Shape;442;g2eb2cb72987_0_399"/>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447" name="Shape 447"/>
        <p:cNvGrpSpPr/>
        <p:nvPr/>
      </p:nvGrpSpPr>
      <p:grpSpPr>
        <a:xfrm>
          <a:off x="0" y="0"/>
          <a:ext cx="0" cy="0"/>
          <a:chOff x="0" y="0"/>
          <a:chExt cx="0" cy="0"/>
        </a:xfrm>
      </p:grpSpPr>
      <p:pic>
        <p:nvPicPr>
          <p:cNvPr descr=" " id="448" name="Google Shape;448;g2eb2cb72987_0_415"/>
          <p:cNvPicPr preferRelativeResize="0"/>
          <p:nvPr/>
        </p:nvPicPr>
        <p:blipFill rotWithShape="1">
          <a:blip r:embed="rId3">
            <a:alphaModFix/>
          </a:blip>
          <a:srcRect b="0" l="0" r="0" t="0"/>
          <a:stretch/>
        </p:blipFill>
        <p:spPr>
          <a:xfrm>
            <a:off x="20487661" y="9423400"/>
            <a:ext cx="3505390" cy="3504952"/>
          </a:xfrm>
          <a:prstGeom prst="rect">
            <a:avLst/>
          </a:prstGeom>
          <a:noFill/>
          <a:ln>
            <a:noFill/>
          </a:ln>
        </p:spPr>
      </p:pic>
      <p:pic>
        <p:nvPicPr>
          <p:cNvPr descr=" " id="449" name="Google Shape;449;g2eb2cb72987_0_415"/>
          <p:cNvPicPr preferRelativeResize="0"/>
          <p:nvPr/>
        </p:nvPicPr>
        <p:blipFill rotWithShape="1">
          <a:blip r:embed="rId4">
            <a:alphaModFix/>
          </a:blip>
          <a:srcRect b="0" l="0" r="0" t="0"/>
          <a:stretch/>
        </p:blipFill>
        <p:spPr>
          <a:xfrm>
            <a:off x="965321" y="952500"/>
            <a:ext cx="14931175" cy="2819400"/>
          </a:xfrm>
          <a:prstGeom prst="rect">
            <a:avLst/>
          </a:prstGeom>
          <a:noFill/>
          <a:ln>
            <a:noFill/>
          </a:ln>
        </p:spPr>
      </p:pic>
      <p:sp>
        <p:nvSpPr>
          <p:cNvPr id="450" name="Google Shape;450;g2eb2cb72987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eb2cb72987_0_4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2" name="Google Shape;452;g2eb2cb72987_0_415"/>
          <p:cNvSpPr/>
          <p:nvPr/>
        </p:nvSpPr>
        <p:spPr>
          <a:xfrm>
            <a:off x="876410" y="9220200"/>
            <a:ext cx="5715600" cy="318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eb2cb72987_0_415"/>
          <p:cNvSpPr/>
          <p:nvPr/>
        </p:nvSpPr>
        <p:spPr>
          <a:xfrm>
            <a:off x="876410" y="9220200"/>
            <a:ext cx="5715600" cy="318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eb2cb72987_0_415"/>
          <p:cNvSpPr/>
          <p:nvPr/>
        </p:nvSpPr>
        <p:spPr>
          <a:xfrm>
            <a:off x="876410" y="9220200"/>
            <a:ext cx="5919000" cy="170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A WEB APPLICATION</a:t>
            </a:r>
            <a:endParaRPr b="0" i="0" sz="4800" u="none" cap="none" strike="noStrike">
              <a:solidFill>
                <a:schemeClr val="dk1"/>
              </a:solidFill>
              <a:latin typeface="Calibri"/>
              <a:ea typeface="Calibri"/>
              <a:cs typeface="Calibri"/>
              <a:sym typeface="Calibri"/>
            </a:endParaRPr>
          </a:p>
        </p:txBody>
      </p:sp>
      <p:sp>
        <p:nvSpPr>
          <p:cNvPr id="455" name="Google Shape;455;g2eb2cb72987_0_415"/>
          <p:cNvSpPr/>
          <p:nvPr/>
        </p:nvSpPr>
        <p:spPr>
          <a:xfrm>
            <a:off x="876410" y="10922000"/>
            <a:ext cx="58512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6" name="Google Shape;456;g2eb2cb72987_0_415"/>
          <p:cNvSpPr/>
          <p:nvPr/>
        </p:nvSpPr>
        <p:spPr>
          <a:xfrm>
            <a:off x="825603" y="1231900"/>
            <a:ext cx="7007100" cy="780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57" name="Google Shape;457;g2eb2cb72987_0_415"/>
          <p:cNvSpPr/>
          <p:nvPr/>
        </p:nvSpPr>
        <p:spPr>
          <a:xfrm>
            <a:off x="16766096" y="4572000"/>
            <a:ext cx="6994200" cy="4707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Montserrat"/>
              <a:buChar char="•"/>
            </a:pPr>
            <a:r>
              <a:rPr b="0" i="0" lang="en-US" sz="3200" u="none" cap="none" strike="noStrike">
                <a:solidFill>
                  <a:srgbClr val="0E0E0E"/>
                </a:solidFill>
                <a:latin typeface="Montserrat"/>
                <a:ea typeface="Montserrat"/>
                <a:cs typeface="Montserrat"/>
                <a:sym typeface="Montserrat"/>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8" name="Google Shape;458;g2eb2cb72987_0_415"/>
          <p:cNvPicPr preferRelativeResize="0"/>
          <p:nvPr/>
        </p:nvPicPr>
        <p:blipFill rotWithShape="1">
          <a:blip r:embed="rId6">
            <a:alphaModFix/>
          </a:blip>
          <a:srcRect b="0" l="0" r="0" t="0"/>
          <a:stretch/>
        </p:blipFill>
        <p:spPr>
          <a:xfrm>
            <a:off x="7900387" y="749300"/>
            <a:ext cx="8573572" cy="12331700"/>
          </a:xfrm>
          <a:prstGeom prst="rect">
            <a:avLst/>
          </a:prstGeom>
          <a:noFill/>
          <a:ln>
            <a:noFill/>
          </a:ln>
        </p:spPr>
      </p:pic>
      <p:pic>
        <p:nvPicPr>
          <p:cNvPr descr=" " id="459" name="Google Shape;459;g2eb2cb72987_0_415"/>
          <p:cNvPicPr preferRelativeResize="0"/>
          <p:nvPr/>
        </p:nvPicPr>
        <p:blipFill rotWithShape="1">
          <a:blip r:embed="rId7">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464" name="Shape 464"/>
        <p:cNvGrpSpPr/>
        <p:nvPr/>
      </p:nvGrpSpPr>
      <p:grpSpPr>
        <a:xfrm>
          <a:off x="0" y="0"/>
          <a:ext cx="0" cy="0"/>
          <a:chOff x="0" y="0"/>
          <a:chExt cx="0" cy="0"/>
        </a:xfrm>
      </p:grpSpPr>
      <p:pic>
        <p:nvPicPr>
          <p:cNvPr descr=" " id="465" name="Google Shape;465;g2eb2cb72987_0_43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6" name="Google Shape;466;g2eb2cb72987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eb2cb72987_0_43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8" name="Google Shape;468;g2eb2cb72987_0_431"/>
          <p:cNvSpPr/>
          <p:nvPr/>
        </p:nvSpPr>
        <p:spPr>
          <a:xfrm>
            <a:off x="15690694" y="698500"/>
            <a:ext cx="7464300" cy="2827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26" name="Shape 26"/>
        <p:cNvGrpSpPr/>
        <p:nvPr/>
      </p:nvGrpSpPr>
      <p:grpSpPr>
        <a:xfrm>
          <a:off x="0" y="0"/>
          <a:ext cx="0" cy="0"/>
          <a:chOff x="0" y="0"/>
          <a:chExt cx="0" cy="0"/>
        </a:xfrm>
      </p:grpSpPr>
      <p:pic>
        <p:nvPicPr>
          <p:cNvPr descr=" " id="27" name="Google Shape;27;g2eb2cb72987_0_10"/>
          <p:cNvPicPr preferRelativeResize="0"/>
          <p:nvPr/>
        </p:nvPicPr>
        <p:blipFill rotWithShape="1">
          <a:blip r:embed="rId3">
            <a:alphaModFix/>
          </a:blip>
          <a:srcRect b="0" l="0" r="0" t="0"/>
          <a:stretch/>
        </p:blipFill>
        <p:spPr>
          <a:xfrm>
            <a:off x="18722140" y="952500"/>
            <a:ext cx="4534467" cy="4533900"/>
          </a:xfrm>
          <a:prstGeom prst="rect">
            <a:avLst/>
          </a:prstGeom>
          <a:noFill/>
          <a:ln>
            <a:noFill/>
          </a:ln>
        </p:spPr>
      </p:pic>
      <p:pic>
        <p:nvPicPr>
          <p:cNvPr descr=" " id="28" name="Google Shape;28;g2eb2cb72987_0_10"/>
          <p:cNvPicPr preferRelativeResize="0"/>
          <p:nvPr/>
        </p:nvPicPr>
        <p:blipFill rotWithShape="1">
          <a:blip r:embed="rId4">
            <a:alphaModFix/>
          </a:blip>
          <a:srcRect b="0" l="0" r="0" t="0"/>
          <a:stretch/>
        </p:blipFill>
        <p:spPr>
          <a:xfrm>
            <a:off x="1244756" y="9423400"/>
            <a:ext cx="11600202" cy="2819395"/>
          </a:xfrm>
          <a:prstGeom prst="rect">
            <a:avLst/>
          </a:prstGeom>
          <a:noFill/>
          <a:ln>
            <a:noFill/>
          </a:ln>
        </p:spPr>
      </p:pic>
      <p:sp>
        <p:nvSpPr>
          <p:cNvPr id="29" name="Google Shape;29;g2eb2cb72987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 name="Google Shape;30;g2eb2cb72987_0_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 name="Google Shape;31;g2eb2cb72987_0_10"/>
          <p:cNvSpPr/>
          <p:nvPr/>
        </p:nvSpPr>
        <p:spPr>
          <a:xfrm>
            <a:off x="13878601" y="3505200"/>
            <a:ext cx="9648900" cy="252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Montserrat"/>
              <a:buNone/>
            </a:pPr>
            <a:r>
              <a:rPr b="1" i="0" lang="en-US" sz="12800" u="none" cap="none" strike="noStrike">
                <a:solidFill>
                  <a:srgbClr val="272727"/>
                </a:solidFill>
                <a:latin typeface="Montserrat"/>
                <a:ea typeface="Montserrat"/>
                <a:cs typeface="Montserrat"/>
                <a:sym typeface="Montserrat"/>
              </a:rPr>
              <a:t>WELCOME</a:t>
            </a:r>
            <a:endParaRPr b="0" i="0" sz="12800" u="none" cap="none" strike="noStrike">
              <a:solidFill>
                <a:schemeClr val="dk1"/>
              </a:solidFill>
              <a:latin typeface="Calibri"/>
              <a:ea typeface="Calibri"/>
              <a:cs typeface="Calibri"/>
              <a:sym typeface="Calibri"/>
            </a:endParaRPr>
          </a:p>
        </p:txBody>
      </p:sp>
      <p:sp>
        <p:nvSpPr>
          <p:cNvPr id="32" name="Google Shape;32;g2eb2cb72987_0_10"/>
          <p:cNvSpPr/>
          <p:nvPr/>
        </p:nvSpPr>
        <p:spPr>
          <a:xfrm>
            <a:off x="10516914" y="6464300"/>
            <a:ext cx="7388100" cy="409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3" name="Google Shape;33;g2eb2cb72987_0_10"/>
          <p:cNvPicPr preferRelativeResize="0"/>
          <p:nvPr/>
        </p:nvPicPr>
        <p:blipFill rotWithShape="1">
          <a:blip r:embed="rId6">
            <a:alphaModFix/>
          </a:blip>
          <a:srcRect b="0" l="0" r="0" t="0"/>
          <a:stretch/>
        </p:blipFill>
        <p:spPr>
          <a:xfrm>
            <a:off x="0" y="812800"/>
            <a:ext cx="10466108" cy="12090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473" name="Shape 473"/>
        <p:cNvGrpSpPr/>
        <p:nvPr/>
      </p:nvGrpSpPr>
      <p:grpSpPr>
        <a:xfrm>
          <a:off x="0" y="0"/>
          <a:ext cx="0" cy="0"/>
          <a:chOff x="0" y="0"/>
          <a:chExt cx="0" cy="0"/>
        </a:xfrm>
      </p:grpSpPr>
      <p:pic>
        <p:nvPicPr>
          <p:cNvPr descr=" " id="474" name="Google Shape;474;g2eb2cb72987_0_439"/>
          <p:cNvPicPr preferRelativeResize="0"/>
          <p:nvPr/>
        </p:nvPicPr>
        <p:blipFill rotWithShape="1">
          <a:blip r:embed="rId3">
            <a:alphaModFix/>
          </a:blip>
          <a:srcRect b="0" l="0" r="0" t="0"/>
          <a:stretch/>
        </p:blipFill>
        <p:spPr>
          <a:xfrm>
            <a:off x="393749" y="508000"/>
            <a:ext cx="3734267" cy="3733800"/>
          </a:xfrm>
          <a:prstGeom prst="rect">
            <a:avLst/>
          </a:prstGeom>
          <a:noFill/>
          <a:ln>
            <a:noFill/>
          </a:ln>
        </p:spPr>
      </p:pic>
      <p:pic>
        <p:nvPicPr>
          <p:cNvPr descr=" " id="475" name="Google Shape;475;g2eb2cb72987_0_439"/>
          <p:cNvPicPr preferRelativeResize="0"/>
          <p:nvPr/>
        </p:nvPicPr>
        <p:blipFill rotWithShape="1">
          <a:blip r:embed="rId4">
            <a:alphaModFix/>
          </a:blip>
          <a:srcRect b="0" l="0" r="0" t="0"/>
          <a:stretch/>
        </p:blipFill>
        <p:spPr>
          <a:xfrm>
            <a:off x="10466108" y="10248900"/>
            <a:ext cx="13196949" cy="2286000"/>
          </a:xfrm>
          <a:prstGeom prst="rect">
            <a:avLst/>
          </a:prstGeom>
          <a:noFill/>
          <a:ln>
            <a:noFill/>
          </a:ln>
        </p:spPr>
      </p:pic>
      <p:sp>
        <p:nvSpPr>
          <p:cNvPr id="476" name="Google Shape;476;g2eb2cb72987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g2eb2cb72987_0_4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8" name="Google Shape;478;g2eb2cb72987_0_439"/>
          <p:cNvPicPr preferRelativeResize="0"/>
          <p:nvPr/>
        </p:nvPicPr>
        <p:blipFill rotWithShape="1">
          <a:blip r:embed="rId6">
            <a:alphaModFix/>
          </a:blip>
          <a:srcRect b="0" l="0" r="0" t="0"/>
          <a:stretch/>
        </p:blipFill>
        <p:spPr>
          <a:xfrm>
            <a:off x="10974172" y="635000"/>
            <a:ext cx="12003000" cy="12458700"/>
          </a:xfrm>
          <a:prstGeom prst="rect">
            <a:avLst/>
          </a:prstGeom>
          <a:noFill/>
          <a:ln>
            <a:noFill/>
          </a:ln>
        </p:spPr>
      </p:pic>
      <p:sp>
        <p:nvSpPr>
          <p:cNvPr id="479" name="Google Shape;479;g2eb2cb72987_0_439"/>
          <p:cNvSpPr/>
          <p:nvPr/>
        </p:nvSpPr>
        <p:spPr>
          <a:xfrm>
            <a:off x="1663908" y="2552700"/>
            <a:ext cx="88023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eb2cb72987_0_439"/>
          <p:cNvSpPr/>
          <p:nvPr/>
        </p:nvSpPr>
        <p:spPr>
          <a:xfrm>
            <a:off x="1663908" y="2552700"/>
            <a:ext cx="6477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eb2cb72987_0_439"/>
          <p:cNvSpPr/>
          <p:nvPr/>
        </p:nvSpPr>
        <p:spPr>
          <a:xfrm>
            <a:off x="1663908" y="2552700"/>
            <a:ext cx="11898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a:buNone/>
            </a:pPr>
            <a:r>
              <a:rPr b="1" i="0" lang="en-US" sz="12800" u="none" cap="none" strike="noStrike">
                <a:solidFill>
                  <a:srgbClr val="272727"/>
                </a:solidFill>
                <a:latin typeface="Montserrat"/>
                <a:ea typeface="Montserrat"/>
                <a:cs typeface="Montserrat"/>
                <a:sym typeface="Montserrat"/>
              </a:rPr>
              <a:t>1</a:t>
            </a:r>
            <a:endParaRPr b="0" i="0" sz="12800" u="none" cap="none" strike="noStrike">
              <a:solidFill>
                <a:schemeClr val="dk1"/>
              </a:solidFill>
              <a:latin typeface="Calibri"/>
              <a:ea typeface="Calibri"/>
              <a:cs typeface="Calibri"/>
              <a:sym typeface="Calibri"/>
            </a:endParaRPr>
          </a:p>
        </p:txBody>
      </p:sp>
      <p:sp>
        <p:nvSpPr>
          <p:cNvPr id="482" name="Google Shape;482;g2eb2cb72987_0_439"/>
          <p:cNvSpPr/>
          <p:nvPr/>
        </p:nvSpPr>
        <p:spPr>
          <a:xfrm>
            <a:off x="2514914" y="2622550"/>
            <a:ext cx="79512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eb2cb72987_0_439"/>
          <p:cNvSpPr/>
          <p:nvPr/>
        </p:nvSpPr>
        <p:spPr>
          <a:xfrm>
            <a:off x="2514914" y="2622550"/>
            <a:ext cx="8154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DISCOVER THE SECRETS</a:t>
            </a:r>
            <a:endParaRPr b="0" i="0" sz="4800" u="none" cap="none" strike="noStrike">
              <a:solidFill>
                <a:schemeClr val="dk1"/>
              </a:solidFill>
              <a:latin typeface="Calibri"/>
              <a:ea typeface="Calibri"/>
              <a:cs typeface="Calibri"/>
              <a:sym typeface="Calibri"/>
            </a:endParaRPr>
          </a:p>
        </p:txBody>
      </p:sp>
      <p:sp>
        <p:nvSpPr>
          <p:cNvPr id="484" name="Google Shape;484;g2eb2cb72987_0_439"/>
          <p:cNvSpPr/>
          <p:nvPr/>
        </p:nvSpPr>
        <p:spPr>
          <a:xfrm>
            <a:off x="2514914" y="3473450"/>
            <a:ext cx="80868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85" name="Google Shape;485;g2eb2cb72987_0_439"/>
          <p:cNvSpPr/>
          <p:nvPr/>
        </p:nvSpPr>
        <p:spPr>
          <a:xfrm>
            <a:off x="1663908" y="8826500"/>
            <a:ext cx="88023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eb2cb72987_0_439"/>
          <p:cNvSpPr/>
          <p:nvPr/>
        </p:nvSpPr>
        <p:spPr>
          <a:xfrm>
            <a:off x="1663908" y="9004300"/>
            <a:ext cx="9654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eb2cb72987_0_439"/>
          <p:cNvSpPr/>
          <p:nvPr/>
        </p:nvSpPr>
        <p:spPr>
          <a:xfrm>
            <a:off x="1663908" y="9004300"/>
            <a:ext cx="15072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a:buNone/>
            </a:pPr>
            <a:r>
              <a:rPr b="1" i="0" lang="en-US" sz="12800" u="none" cap="none" strike="noStrike">
                <a:solidFill>
                  <a:srgbClr val="272727"/>
                </a:solidFill>
                <a:latin typeface="Montserrat"/>
                <a:ea typeface="Montserrat"/>
                <a:cs typeface="Montserrat"/>
                <a:sym typeface="Montserrat"/>
              </a:rPr>
              <a:t>3</a:t>
            </a:r>
            <a:endParaRPr b="0" i="0" sz="12800" u="none" cap="none" strike="noStrike">
              <a:solidFill>
                <a:schemeClr val="dk1"/>
              </a:solidFill>
              <a:latin typeface="Calibri"/>
              <a:ea typeface="Calibri"/>
              <a:cs typeface="Calibri"/>
              <a:sym typeface="Calibri"/>
            </a:endParaRPr>
          </a:p>
        </p:txBody>
      </p:sp>
      <p:sp>
        <p:nvSpPr>
          <p:cNvPr id="488" name="Google Shape;488;g2eb2cb72987_0_439"/>
          <p:cNvSpPr/>
          <p:nvPr/>
        </p:nvSpPr>
        <p:spPr>
          <a:xfrm>
            <a:off x="2832454" y="8826500"/>
            <a:ext cx="76338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eb2cb72987_0_439"/>
          <p:cNvSpPr/>
          <p:nvPr/>
        </p:nvSpPr>
        <p:spPr>
          <a:xfrm>
            <a:off x="2832454" y="8826500"/>
            <a:ext cx="7836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MEET THE CREATURES</a:t>
            </a:r>
            <a:endParaRPr b="0" i="0" sz="4800" u="none" cap="none" strike="noStrike">
              <a:solidFill>
                <a:schemeClr val="dk1"/>
              </a:solidFill>
              <a:latin typeface="Calibri"/>
              <a:ea typeface="Calibri"/>
              <a:cs typeface="Calibri"/>
              <a:sym typeface="Calibri"/>
            </a:endParaRPr>
          </a:p>
        </p:txBody>
      </p:sp>
      <p:sp>
        <p:nvSpPr>
          <p:cNvPr id="490" name="Google Shape;490;g2eb2cb72987_0_439"/>
          <p:cNvSpPr/>
          <p:nvPr/>
        </p:nvSpPr>
        <p:spPr>
          <a:xfrm>
            <a:off x="2832454" y="9677400"/>
            <a:ext cx="77691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1" name="Google Shape;491;g2eb2cb72987_0_439"/>
          <p:cNvSpPr/>
          <p:nvPr/>
        </p:nvSpPr>
        <p:spPr>
          <a:xfrm>
            <a:off x="1663908" y="5689600"/>
            <a:ext cx="88023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eb2cb72987_0_439"/>
          <p:cNvSpPr/>
          <p:nvPr/>
        </p:nvSpPr>
        <p:spPr>
          <a:xfrm>
            <a:off x="1663908" y="5689600"/>
            <a:ext cx="965400" cy="198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eb2cb72987_0_439"/>
          <p:cNvSpPr/>
          <p:nvPr/>
        </p:nvSpPr>
        <p:spPr>
          <a:xfrm>
            <a:off x="1663908" y="5689600"/>
            <a:ext cx="1507200" cy="2523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ontserrat"/>
              <a:buNone/>
            </a:pPr>
            <a:r>
              <a:rPr b="1" i="0" lang="en-US" sz="12800" u="none" cap="none" strike="noStrike">
                <a:solidFill>
                  <a:srgbClr val="272727"/>
                </a:solidFill>
                <a:latin typeface="Montserrat"/>
                <a:ea typeface="Montserrat"/>
                <a:cs typeface="Montserrat"/>
                <a:sym typeface="Montserrat"/>
              </a:rPr>
              <a:t>2</a:t>
            </a:r>
            <a:endParaRPr b="0" i="0" sz="12800" u="none" cap="none" strike="noStrike">
              <a:solidFill>
                <a:schemeClr val="dk1"/>
              </a:solidFill>
              <a:latin typeface="Calibri"/>
              <a:ea typeface="Calibri"/>
              <a:cs typeface="Calibri"/>
              <a:sym typeface="Calibri"/>
            </a:endParaRPr>
          </a:p>
        </p:txBody>
      </p:sp>
      <p:sp>
        <p:nvSpPr>
          <p:cNvPr id="494" name="Google Shape;494;g2eb2cb72987_0_439"/>
          <p:cNvSpPr/>
          <p:nvPr/>
        </p:nvSpPr>
        <p:spPr>
          <a:xfrm>
            <a:off x="2832454" y="5759450"/>
            <a:ext cx="76338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eb2cb72987_0_439"/>
          <p:cNvSpPr/>
          <p:nvPr/>
        </p:nvSpPr>
        <p:spPr>
          <a:xfrm>
            <a:off x="2832454" y="5759450"/>
            <a:ext cx="7836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FIND YOUR OWN PATH</a:t>
            </a:r>
            <a:endParaRPr b="0" i="0" sz="4800" u="none" cap="none" strike="noStrike">
              <a:solidFill>
                <a:schemeClr val="dk1"/>
              </a:solidFill>
              <a:latin typeface="Calibri"/>
              <a:ea typeface="Calibri"/>
              <a:cs typeface="Calibri"/>
              <a:sym typeface="Calibri"/>
            </a:endParaRPr>
          </a:p>
        </p:txBody>
      </p:sp>
      <p:sp>
        <p:nvSpPr>
          <p:cNvPr id="496" name="Google Shape;496;g2eb2cb72987_0_439"/>
          <p:cNvSpPr/>
          <p:nvPr/>
        </p:nvSpPr>
        <p:spPr>
          <a:xfrm>
            <a:off x="2832454" y="6610350"/>
            <a:ext cx="77691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501" name="Shape 501"/>
        <p:cNvGrpSpPr/>
        <p:nvPr/>
      </p:nvGrpSpPr>
      <p:grpSpPr>
        <a:xfrm>
          <a:off x="0" y="0"/>
          <a:ext cx="0" cy="0"/>
          <a:chOff x="0" y="0"/>
          <a:chExt cx="0" cy="0"/>
        </a:xfrm>
      </p:grpSpPr>
      <p:pic>
        <p:nvPicPr>
          <p:cNvPr descr=" " id="502" name="Google Shape;502;g2eb2cb72987_0_466"/>
          <p:cNvPicPr preferRelativeResize="0"/>
          <p:nvPr/>
        </p:nvPicPr>
        <p:blipFill rotWithShape="1">
          <a:blip r:embed="rId3">
            <a:alphaModFix/>
          </a:blip>
          <a:srcRect b="0" l="0" r="0" t="0"/>
          <a:stretch/>
        </p:blipFill>
        <p:spPr>
          <a:xfrm>
            <a:off x="1282860" y="9690100"/>
            <a:ext cx="3213502" cy="3213100"/>
          </a:xfrm>
          <a:prstGeom prst="rect">
            <a:avLst/>
          </a:prstGeom>
          <a:noFill/>
          <a:ln>
            <a:noFill/>
          </a:ln>
        </p:spPr>
      </p:pic>
      <p:pic>
        <p:nvPicPr>
          <p:cNvPr descr=" " id="503" name="Google Shape;503;g2eb2cb72987_0_466"/>
          <p:cNvPicPr preferRelativeResize="0"/>
          <p:nvPr/>
        </p:nvPicPr>
        <p:blipFill rotWithShape="1">
          <a:blip r:embed="rId4">
            <a:alphaModFix/>
          </a:blip>
          <a:srcRect b="0" l="0" r="0" t="0"/>
          <a:stretch/>
        </p:blipFill>
        <p:spPr>
          <a:xfrm>
            <a:off x="20792499" y="876300"/>
            <a:ext cx="2819752" cy="2819400"/>
          </a:xfrm>
          <a:prstGeom prst="rect">
            <a:avLst/>
          </a:prstGeom>
          <a:noFill/>
          <a:ln>
            <a:noFill/>
          </a:ln>
        </p:spPr>
      </p:pic>
      <p:sp>
        <p:nvSpPr>
          <p:cNvPr id="504" name="Google Shape;504;g2eb2cb72987_0_4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g2eb2cb72987_0_4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06" name="Google Shape;506;g2eb2cb72987_0_466"/>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07" name="Google Shape;507;g2eb2cb72987_0_466"/>
          <p:cNvSpPr/>
          <p:nvPr/>
        </p:nvSpPr>
        <p:spPr>
          <a:xfrm>
            <a:off x="3768138" y="11696700"/>
            <a:ext cx="168636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FANTASY REALM AT A GLANCE</a:t>
            </a:r>
            <a:endParaRPr b="0" i="0" sz="8000" u="none" cap="none" strike="noStrike">
              <a:solidFill>
                <a:schemeClr val="dk1"/>
              </a:solidFill>
              <a:latin typeface="Calibri"/>
              <a:ea typeface="Calibri"/>
              <a:cs typeface="Calibri"/>
              <a:sym typeface="Calibri"/>
            </a:endParaRPr>
          </a:p>
        </p:txBody>
      </p:sp>
      <p:sp>
        <p:nvSpPr>
          <p:cNvPr id="508" name="Google Shape;508;g2eb2cb72987_0_466"/>
          <p:cNvSpPr/>
          <p:nvPr/>
        </p:nvSpPr>
        <p:spPr>
          <a:xfrm>
            <a:off x="15724565" y="2063750"/>
            <a:ext cx="69351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2eb2cb72987_0_466"/>
          <p:cNvSpPr/>
          <p:nvPr/>
        </p:nvSpPr>
        <p:spPr>
          <a:xfrm>
            <a:off x="15724565" y="2063750"/>
            <a:ext cx="69351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eb2cb72987_0_466"/>
          <p:cNvSpPr/>
          <p:nvPr/>
        </p:nvSpPr>
        <p:spPr>
          <a:xfrm>
            <a:off x="15724565" y="20637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THE FOREST</a:t>
            </a:r>
            <a:endParaRPr b="0" i="0" sz="4800" u="none" cap="none" strike="noStrike">
              <a:solidFill>
                <a:schemeClr val="dk1"/>
              </a:solidFill>
              <a:latin typeface="Calibri"/>
              <a:ea typeface="Calibri"/>
              <a:cs typeface="Calibri"/>
              <a:sym typeface="Calibri"/>
            </a:endParaRPr>
          </a:p>
        </p:txBody>
      </p:sp>
      <p:sp>
        <p:nvSpPr>
          <p:cNvPr id="511" name="Google Shape;511;g2eb2cb72987_0_466"/>
          <p:cNvSpPr/>
          <p:nvPr/>
        </p:nvSpPr>
        <p:spPr>
          <a:xfrm>
            <a:off x="15724565" y="2914650"/>
            <a:ext cx="7070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12" name="Google Shape;512;g2eb2cb72987_0_466"/>
          <p:cNvSpPr/>
          <p:nvPr/>
        </p:nvSpPr>
        <p:spPr>
          <a:xfrm>
            <a:off x="15724565" y="5365750"/>
            <a:ext cx="69351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eb2cb72987_0_466"/>
          <p:cNvSpPr/>
          <p:nvPr/>
        </p:nvSpPr>
        <p:spPr>
          <a:xfrm>
            <a:off x="15724565" y="5365750"/>
            <a:ext cx="69351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eb2cb72987_0_466"/>
          <p:cNvSpPr/>
          <p:nvPr/>
        </p:nvSpPr>
        <p:spPr>
          <a:xfrm>
            <a:off x="15724565" y="53657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THE CAVES</a:t>
            </a:r>
            <a:endParaRPr b="0" i="0" sz="4800" u="none" cap="none" strike="noStrike">
              <a:solidFill>
                <a:schemeClr val="dk1"/>
              </a:solidFill>
              <a:latin typeface="Calibri"/>
              <a:ea typeface="Calibri"/>
              <a:cs typeface="Calibri"/>
              <a:sym typeface="Calibri"/>
            </a:endParaRPr>
          </a:p>
        </p:txBody>
      </p:sp>
      <p:sp>
        <p:nvSpPr>
          <p:cNvPr id="515" name="Google Shape;515;g2eb2cb72987_0_466"/>
          <p:cNvSpPr/>
          <p:nvPr/>
        </p:nvSpPr>
        <p:spPr>
          <a:xfrm>
            <a:off x="15724565" y="6216650"/>
            <a:ext cx="7070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16" name="Google Shape;516;g2eb2cb72987_0_466"/>
          <p:cNvSpPr/>
          <p:nvPr/>
        </p:nvSpPr>
        <p:spPr>
          <a:xfrm>
            <a:off x="15724565" y="8388350"/>
            <a:ext cx="69351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2eb2cb72987_0_466"/>
          <p:cNvSpPr/>
          <p:nvPr/>
        </p:nvSpPr>
        <p:spPr>
          <a:xfrm>
            <a:off x="15724565" y="8388350"/>
            <a:ext cx="69351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eb2cb72987_0_466"/>
          <p:cNvSpPr/>
          <p:nvPr/>
        </p:nvSpPr>
        <p:spPr>
          <a:xfrm>
            <a:off x="15724565" y="8388350"/>
            <a:ext cx="71382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THE LAIR</a:t>
            </a:r>
            <a:endParaRPr b="0" i="0" sz="4800" u="none" cap="none" strike="noStrike">
              <a:solidFill>
                <a:schemeClr val="dk1"/>
              </a:solidFill>
              <a:latin typeface="Calibri"/>
              <a:ea typeface="Calibri"/>
              <a:cs typeface="Calibri"/>
              <a:sym typeface="Calibri"/>
            </a:endParaRPr>
          </a:p>
        </p:txBody>
      </p:sp>
      <p:sp>
        <p:nvSpPr>
          <p:cNvPr id="519" name="Google Shape;519;g2eb2cb72987_0_466"/>
          <p:cNvSpPr/>
          <p:nvPr/>
        </p:nvSpPr>
        <p:spPr>
          <a:xfrm>
            <a:off x="15724565" y="9239250"/>
            <a:ext cx="7070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524" name="Shape 524"/>
        <p:cNvGrpSpPr/>
        <p:nvPr/>
      </p:nvGrpSpPr>
      <p:grpSpPr>
        <a:xfrm>
          <a:off x="0" y="0"/>
          <a:ext cx="0" cy="0"/>
          <a:chOff x="0" y="0"/>
          <a:chExt cx="0" cy="0"/>
        </a:xfrm>
      </p:grpSpPr>
      <p:pic>
        <p:nvPicPr>
          <p:cNvPr descr=" " id="525" name="Google Shape;525;g2eb2cb72987_0_488"/>
          <p:cNvPicPr preferRelativeResize="0"/>
          <p:nvPr/>
        </p:nvPicPr>
        <p:blipFill rotWithShape="1">
          <a:blip r:embed="rId3">
            <a:alphaModFix/>
          </a:blip>
          <a:srcRect b="0" l="0" r="0" t="0"/>
          <a:stretch/>
        </p:blipFill>
        <p:spPr>
          <a:xfrm>
            <a:off x="20487661" y="9423400"/>
            <a:ext cx="3505390" cy="3504952"/>
          </a:xfrm>
          <a:prstGeom prst="rect">
            <a:avLst/>
          </a:prstGeom>
          <a:noFill/>
          <a:ln>
            <a:noFill/>
          </a:ln>
        </p:spPr>
      </p:pic>
      <p:pic>
        <p:nvPicPr>
          <p:cNvPr descr=" " id="526" name="Google Shape;526;g2eb2cb72987_0_488"/>
          <p:cNvPicPr preferRelativeResize="0"/>
          <p:nvPr/>
        </p:nvPicPr>
        <p:blipFill rotWithShape="1">
          <a:blip r:embed="rId4">
            <a:alphaModFix/>
          </a:blip>
          <a:srcRect b="0" l="0" r="0" t="0"/>
          <a:stretch/>
        </p:blipFill>
        <p:spPr>
          <a:xfrm>
            <a:off x="965321" y="952500"/>
            <a:ext cx="14931175" cy="2819400"/>
          </a:xfrm>
          <a:prstGeom prst="rect">
            <a:avLst/>
          </a:prstGeom>
          <a:noFill/>
          <a:ln>
            <a:noFill/>
          </a:ln>
        </p:spPr>
      </p:pic>
      <p:sp>
        <p:nvSpPr>
          <p:cNvPr id="527" name="Google Shape;527;g2eb2cb72987_0_4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g2eb2cb72987_0_48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29" name="Google Shape;529;g2eb2cb72987_0_488"/>
          <p:cNvSpPr/>
          <p:nvPr/>
        </p:nvSpPr>
        <p:spPr>
          <a:xfrm>
            <a:off x="6054423" y="965200"/>
            <a:ext cx="12278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THE TIMELINE</a:t>
            </a:r>
            <a:endParaRPr b="0" i="0" sz="8000" u="none" cap="none" strike="noStrike">
              <a:solidFill>
                <a:schemeClr val="dk1"/>
              </a:solidFill>
              <a:latin typeface="Calibri"/>
              <a:ea typeface="Calibri"/>
              <a:cs typeface="Calibri"/>
              <a:sym typeface="Calibri"/>
            </a:endParaRPr>
          </a:p>
        </p:txBody>
      </p:sp>
      <p:pic>
        <p:nvPicPr>
          <p:cNvPr descr=" " id="530" name="Google Shape;530;g2eb2cb72987_0_488"/>
          <p:cNvPicPr preferRelativeResize="0"/>
          <p:nvPr/>
        </p:nvPicPr>
        <p:blipFill rotWithShape="1">
          <a:blip r:embed="rId6">
            <a:alphaModFix/>
          </a:blip>
          <a:srcRect b="0" l="0" r="0" t="0"/>
          <a:stretch/>
        </p:blipFill>
        <p:spPr>
          <a:xfrm>
            <a:off x="927216" y="4470400"/>
            <a:ext cx="22532616" cy="7251700"/>
          </a:xfrm>
          <a:prstGeom prst="rect">
            <a:avLst/>
          </a:prstGeom>
          <a:noFill/>
          <a:ln>
            <a:noFill/>
          </a:ln>
        </p:spPr>
      </p:pic>
      <p:sp>
        <p:nvSpPr>
          <p:cNvPr id="531" name="Google Shape;531;g2eb2cb72987_0_488"/>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2" name="Google Shape;532;g2eb2cb72987_0_488"/>
          <p:cNvPicPr preferRelativeResize="0"/>
          <p:nvPr/>
        </p:nvPicPr>
        <p:blipFill rotWithShape="1">
          <a:blip r:embed="rId7">
            <a:alphaModFix/>
          </a:blip>
          <a:srcRect b="0" l="0" r="0" t="0"/>
          <a:stretch/>
        </p:blipFill>
        <p:spPr>
          <a:xfrm>
            <a:off x="3035679" y="7200900"/>
            <a:ext cx="1625803" cy="1625600"/>
          </a:xfrm>
          <a:prstGeom prst="rect">
            <a:avLst/>
          </a:prstGeom>
          <a:noFill/>
          <a:ln>
            <a:noFill/>
          </a:ln>
        </p:spPr>
      </p:pic>
      <p:sp>
        <p:nvSpPr>
          <p:cNvPr id="533" name="Google Shape;533;g2eb2cb72987_0_488"/>
          <p:cNvSpPr/>
          <p:nvPr/>
        </p:nvSpPr>
        <p:spPr>
          <a:xfrm>
            <a:off x="3035679" y="7200900"/>
            <a:ext cx="1625700" cy="1625700"/>
          </a:xfrm>
          <a:prstGeom prst="roundRect">
            <a:avLst>
              <a:gd fmla="val 781313" name="adj"/>
            </a:avLst>
          </a:prstGeom>
          <a:noFill/>
          <a:ln cap="flat" cmpd="sng" w="12700">
            <a:solidFill>
              <a:srgbClr val="EABD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eb2cb72987_0_488"/>
          <p:cNvSpPr/>
          <p:nvPr/>
        </p:nvSpPr>
        <p:spPr>
          <a:xfrm>
            <a:off x="2997575" y="7537450"/>
            <a:ext cx="17019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ABDA0"/>
              </a:buClr>
              <a:buSzPts val="4800"/>
              <a:buFont typeface="Montserrat"/>
              <a:buNone/>
            </a:pPr>
            <a:r>
              <a:rPr b="1" i="0" lang="en-US" sz="4800" u="none" cap="none" strike="noStrike">
                <a:solidFill>
                  <a:srgbClr val="EABDA0"/>
                </a:solidFill>
                <a:latin typeface="Montserrat"/>
                <a:ea typeface="Montserrat"/>
                <a:cs typeface="Montserrat"/>
                <a:sym typeface="Montserrat"/>
              </a:rPr>
              <a:t>2022</a:t>
            </a:r>
            <a:endParaRPr b="0" i="0" sz="4800" u="none" cap="none" strike="noStrike">
              <a:solidFill>
                <a:schemeClr val="dk1"/>
              </a:solidFill>
              <a:latin typeface="Calibri"/>
              <a:ea typeface="Calibri"/>
              <a:cs typeface="Calibri"/>
              <a:sym typeface="Calibri"/>
            </a:endParaRPr>
          </a:p>
        </p:txBody>
      </p:sp>
      <p:sp>
        <p:nvSpPr>
          <p:cNvPr id="535" name="Google Shape;535;g2eb2cb72987_0_488"/>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g2eb2cb72987_0_488"/>
          <p:cNvPicPr preferRelativeResize="0"/>
          <p:nvPr/>
        </p:nvPicPr>
        <p:blipFill rotWithShape="1">
          <a:blip r:embed="rId8">
            <a:alphaModFix/>
          </a:blip>
          <a:srcRect b="0" l="0" r="0" t="0"/>
          <a:stretch/>
        </p:blipFill>
        <p:spPr>
          <a:xfrm>
            <a:off x="4661483" y="7975600"/>
            <a:ext cx="3861283" cy="38100"/>
          </a:xfrm>
          <a:prstGeom prst="rect">
            <a:avLst/>
          </a:prstGeom>
          <a:noFill/>
          <a:ln>
            <a:noFill/>
          </a:ln>
        </p:spPr>
      </p:pic>
      <p:pic>
        <p:nvPicPr>
          <p:cNvPr descr=" " id="537" name="Google Shape;537;g2eb2cb72987_0_488"/>
          <p:cNvPicPr preferRelativeResize="0"/>
          <p:nvPr/>
        </p:nvPicPr>
        <p:blipFill rotWithShape="1">
          <a:blip r:embed="rId7">
            <a:alphaModFix/>
          </a:blip>
          <a:srcRect b="0" l="0" r="0" t="0"/>
          <a:stretch/>
        </p:blipFill>
        <p:spPr>
          <a:xfrm>
            <a:off x="8522765" y="7200900"/>
            <a:ext cx="1625803" cy="1625600"/>
          </a:xfrm>
          <a:prstGeom prst="rect">
            <a:avLst/>
          </a:prstGeom>
          <a:noFill/>
          <a:ln>
            <a:noFill/>
          </a:ln>
        </p:spPr>
      </p:pic>
      <p:sp>
        <p:nvSpPr>
          <p:cNvPr id="538" name="Google Shape;538;g2eb2cb72987_0_488"/>
          <p:cNvSpPr/>
          <p:nvPr/>
        </p:nvSpPr>
        <p:spPr>
          <a:xfrm>
            <a:off x="8522765" y="7200900"/>
            <a:ext cx="1625700" cy="1625700"/>
          </a:xfrm>
          <a:prstGeom prst="roundRect">
            <a:avLst>
              <a:gd fmla="val 781313" name="adj"/>
            </a:avLst>
          </a:prstGeom>
          <a:noFill/>
          <a:ln cap="flat" cmpd="sng" w="12700">
            <a:solidFill>
              <a:srgbClr val="EABD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eb2cb72987_0_488"/>
          <p:cNvSpPr/>
          <p:nvPr/>
        </p:nvSpPr>
        <p:spPr>
          <a:xfrm>
            <a:off x="8484660" y="7537450"/>
            <a:ext cx="17019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ABDA0"/>
              </a:buClr>
              <a:buSzPts val="4800"/>
              <a:buFont typeface="Montserrat"/>
              <a:buNone/>
            </a:pPr>
            <a:r>
              <a:rPr b="1" i="0" lang="en-US" sz="4800" u="none" cap="none" strike="noStrike">
                <a:solidFill>
                  <a:srgbClr val="EABDA0"/>
                </a:solidFill>
                <a:latin typeface="Montserrat"/>
                <a:ea typeface="Montserrat"/>
                <a:cs typeface="Montserrat"/>
                <a:sym typeface="Montserrat"/>
              </a:rPr>
              <a:t>2023</a:t>
            </a:r>
            <a:endParaRPr b="0" i="0" sz="4800" u="none" cap="none" strike="noStrike">
              <a:solidFill>
                <a:schemeClr val="dk1"/>
              </a:solidFill>
              <a:latin typeface="Calibri"/>
              <a:ea typeface="Calibri"/>
              <a:cs typeface="Calibri"/>
              <a:sym typeface="Calibri"/>
            </a:endParaRPr>
          </a:p>
        </p:txBody>
      </p:sp>
      <p:sp>
        <p:nvSpPr>
          <p:cNvPr id="540" name="Google Shape;540;g2eb2cb72987_0_488"/>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2eb2cb72987_0_488"/>
          <p:cNvPicPr preferRelativeResize="0"/>
          <p:nvPr/>
        </p:nvPicPr>
        <p:blipFill rotWithShape="1">
          <a:blip r:embed="rId8">
            <a:alphaModFix/>
          </a:blip>
          <a:srcRect b="0" l="0" r="0" t="0"/>
          <a:stretch/>
        </p:blipFill>
        <p:spPr>
          <a:xfrm>
            <a:off x="10148568" y="7975600"/>
            <a:ext cx="3861283" cy="38100"/>
          </a:xfrm>
          <a:prstGeom prst="rect">
            <a:avLst/>
          </a:prstGeom>
          <a:noFill/>
          <a:ln>
            <a:noFill/>
          </a:ln>
        </p:spPr>
      </p:pic>
      <p:pic>
        <p:nvPicPr>
          <p:cNvPr descr=" " id="542" name="Google Shape;542;g2eb2cb72987_0_488"/>
          <p:cNvPicPr preferRelativeResize="0"/>
          <p:nvPr/>
        </p:nvPicPr>
        <p:blipFill rotWithShape="1">
          <a:blip r:embed="rId7">
            <a:alphaModFix/>
          </a:blip>
          <a:srcRect b="0" l="0" r="0" t="0"/>
          <a:stretch/>
        </p:blipFill>
        <p:spPr>
          <a:xfrm>
            <a:off x="14009851" y="7200900"/>
            <a:ext cx="1625803" cy="1625600"/>
          </a:xfrm>
          <a:prstGeom prst="rect">
            <a:avLst/>
          </a:prstGeom>
          <a:noFill/>
          <a:ln>
            <a:noFill/>
          </a:ln>
        </p:spPr>
      </p:pic>
      <p:sp>
        <p:nvSpPr>
          <p:cNvPr id="543" name="Google Shape;543;g2eb2cb72987_0_488"/>
          <p:cNvSpPr/>
          <p:nvPr/>
        </p:nvSpPr>
        <p:spPr>
          <a:xfrm>
            <a:off x="14009851" y="7200900"/>
            <a:ext cx="1625700" cy="1625700"/>
          </a:xfrm>
          <a:prstGeom prst="roundRect">
            <a:avLst>
              <a:gd fmla="val 781313" name="adj"/>
            </a:avLst>
          </a:prstGeom>
          <a:noFill/>
          <a:ln cap="flat" cmpd="sng" w="12700">
            <a:solidFill>
              <a:srgbClr val="EABD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eb2cb72987_0_488"/>
          <p:cNvSpPr/>
          <p:nvPr/>
        </p:nvSpPr>
        <p:spPr>
          <a:xfrm>
            <a:off x="13946343" y="7537450"/>
            <a:ext cx="17529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ABDA0"/>
              </a:buClr>
              <a:buSzPts val="4800"/>
              <a:buFont typeface="Montserrat"/>
              <a:buNone/>
            </a:pPr>
            <a:r>
              <a:rPr b="1" i="0" lang="en-US" sz="4800" u="none" cap="none" strike="noStrike">
                <a:solidFill>
                  <a:srgbClr val="EABDA0"/>
                </a:solidFill>
                <a:latin typeface="Montserrat"/>
                <a:ea typeface="Montserrat"/>
                <a:cs typeface="Montserrat"/>
                <a:sym typeface="Montserrat"/>
              </a:rPr>
              <a:t>2024</a:t>
            </a:r>
            <a:endParaRPr b="0" i="0" sz="4800" u="none" cap="none" strike="noStrike">
              <a:solidFill>
                <a:schemeClr val="dk1"/>
              </a:solidFill>
              <a:latin typeface="Calibri"/>
              <a:ea typeface="Calibri"/>
              <a:cs typeface="Calibri"/>
              <a:sym typeface="Calibri"/>
            </a:endParaRPr>
          </a:p>
        </p:txBody>
      </p:sp>
      <p:sp>
        <p:nvSpPr>
          <p:cNvPr id="545" name="Google Shape;545;g2eb2cb72987_0_488"/>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6" name="Google Shape;546;g2eb2cb72987_0_488"/>
          <p:cNvPicPr preferRelativeResize="0"/>
          <p:nvPr/>
        </p:nvPicPr>
        <p:blipFill rotWithShape="1">
          <a:blip r:embed="rId8">
            <a:alphaModFix/>
          </a:blip>
          <a:srcRect b="0" l="0" r="0" t="0"/>
          <a:stretch/>
        </p:blipFill>
        <p:spPr>
          <a:xfrm>
            <a:off x="15635654" y="7975600"/>
            <a:ext cx="3861283" cy="38100"/>
          </a:xfrm>
          <a:prstGeom prst="rect">
            <a:avLst/>
          </a:prstGeom>
          <a:noFill/>
          <a:ln>
            <a:noFill/>
          </a:ln>
        </p:spPr>
      </p:pic>
      <p:pic>
        <p:nvPicPr>
          <p:cNvPr descr=" " id="547" name="Google Shape;547;g2eb2cb72987_0_488"/>
          <p:cNvPicPr preferRelativeResize="0"/>
          <p:nvPr/>
        </p:nvPicPr>
        <p:blipFill rotWithShape="1">
          <a:blip r:embed="rId7">
            <a:alphaModFix/>
          </a:blip>
          <a:srcRect b="0" l="0" r="0" t="0"/>
          <a:stretch/>
        </p:blipFill>
        <p:spPr>
          <a:xfrm>
            <a:off x="19496937" y="7200900"/>
            <a:ext cx="1625803" cy="1625600"/>
          </a:xfrm>
          <a:prstGeom prst="rect">
            <a:avLst/>
          </a:prstGeom>
          <a:noFill/>
          <a:ln>
            <a:noFill/>
          </a:ln>
        </p:spPr>
      </p:pic>
      <p:sp>
        <p:nvSpPr>
          <p:cNvPr id="548" name="Google Shape;548;g2eb2cb72987_0_488"/>
          <p:cNvSpPr/>
          <p:nvPr/>
        </p:nvSpPr>
        <p:spPr>
          <a:xfrm>
            <a:off x="19496937" y="7200900"/>
            <a:ext cx="1625700" cy="1625700"/>
          </a:xfrm>
          <a:prstGeom prst="roundRect">
            <a:avLst>
              <a:gd fmla="val 781313" name="adj"/>
            </a:avLst>
          </a:prstGeom>
          <a:noFill/>
          <a:ln cap="flat" cmpd="sng" w="12700">
            <a:solidFill>
              <a:srgbClr val="EABD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2eb2cb72987_0_488"/>
          <p:cNvSpPr/>
          <p:nvPr/>
        </p:nvSpPr>
        <p:spPr>
          <a:xfrm>
            <a:off x="19458832" y="7537450"/>
            <a:ext cx="17019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ABDA0"/>
              </a:buClr>
              <a:buSzPts val="4800"/>
              <a:buFont typeface="Montserrat"/>
              <a:buNone/>
            </a:pPr>
            <a:r>
              <a:rPr b="1" i="0" lang="en-US" sz="4800" u="none" cap="none" strike="noStrike">
                <a:solidFill>
                  <a:srgbClr val="EABDA0"/>
                </a:solidFill>
                <a:latin typeface="Montserrat"/>
                <a:ea typeface="Montserrat"/>
                <a:cs typeface="Montserrat"/>
                <a:sym typeface="Montserrat"/>
              </a:rPr>
              <a:t>2025</a:t>
            </a:r>
            <a:endParaRPr b="0" i="0" sz="4800" u="none" cap="none" strike="noStrike">
              <a:solidFill>
                <a:schemeClr val="dk1"/>
              </a:solidFill>
              <a:latin typeface="Calibri"/>
              <a:ea typeface="Calibri"/>
              <a:cs typeface="Calibri"/>
              <a:sym typeface="Calibri"/>
            </a:endParaRPr>
          </a:p>
        </p:txBody>
      </p:sp>
      <p:sp>
        <p:nvSpPr>
          <p:cNvPr id="550" name="Google Shape;550;g2eb2cb72987_0_488"/>
          <p:cNvSpPr/>
          <p:nvPr/>
        </p:nvSpPr>
        <p:spPr>
          <a:xfrm>
            <a:off x="927216" y="4667250"/>
            <a:ext cx="60969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eb2cb72987_0_488"/>
          <p:cNvSpPr/>
          <p:nvPr/>
        </p:nvSpPr>
        <p:spPr>
          <a:xfrm>
            <a:off x="927216" y="4667250"/>
            <a:ext cx="60969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eb2cb72987_0_488"/>
          <p:cNvSpPr/>
          <p:nvPr/>
        </p:nvSpPr>
        <p:spPr>
          <a:xfrm>
            <a:off x="825603" y="46672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DRAGON TAMING</a:t>
            </a:r>
            <a:endParaRPr b="0" i="0" sz="4800" u="none" cap="none" strike="noStrike">
              <a:solidFill>
                <a:schemeClr val="dk1"/>
              </a:solidFill>
              <a:latin typeface="Calibri"/>
              <a:ea typeface="Calibri"/>
              <a:cs typeface="Calibri"/>
              <a:sym typeface="Calibri"/>
            </a:endParaRPr>
          </a:p>
        </p:txBody>
      </p:sp>
      <p:sp>
        <p:nvSpPr>
          <p:cNvPr id="553" name="Google Shape;553;g2eb2cb72987_0_488"/>
          <p:cNvSpPr/>
          <p:nvPr/>
        </p:nvSpPr>
        <p:spPr>
          <a:xfrm>
            <a:off x="859474" y="551815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First dragon was successfully tamed</a:t>
            </a:r>
            <a:endParaRPr b="0" i="0" sz="3200" u="none" cap="none" strike="noStrike">
              <a:solidFill>
                <a:schemeClr val="dk1"/>
              </a:solidFill>
              <a:latin typeface="Calibri"/>
              <a:ea typeface="Calibri"/>
              <a:cs typeface="Calibri"/>
              <a:sym typeface="Calibri"/>
            </a:endParaRPr>
          </a:p>
        </p:txBody>
      </p:sp>
      <p:sp>
        <p:nvSpPr>
          <p:cNvPr id="554" name="Google Shape;554;g2eb2cb72987_0_488"/>
          <p:cNvSpPr/>
          <p:nvPr/>
        </p:nvSpPr>
        <p:spPr>
          <a:xfrm>
            <a:off x="11926791" y="4667250"/>
            <a:ext cx="60969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eb2cb72987_0_488"/>
          <p:cNvSpPr/>
          <p:nvPr/>
        </p:nvSpPr>
        <p:spPr>
          <a:xfrm>
            <a:off x="11926791" y="4667250"/>
            <a:ext cx="60969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eb2cb72987_0_488"/>
          <p:cNvSpPr/>
          <p:nvPr/>
        </p:nvSpPr>
        <p:spPr>
          <a:xfrm>
            <a:off x="11825178" y="46672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UNICORN</a:t>
            </a:r>
            <a:endParaRPr b="0" i="0" sz="4800" u="none" cap="none" strike="noStrike">
              <a:solidFill>
                <a:schemeClr val="dk1"/>
              </a:solidFill>
              <a:latin typeface="Calibri"/>
              <a:ea typeface="Calibri"/>
              <a:cs typeface="Calibri"/>
              <a:sym typeface="Calibri"/>
            </a:endParaRPr>
          </a:p>
        </p:txBody>
      </p:sp>
      <p:sp>
        <p:nvSpPr>
          <p:cNvPr id="557" name="Google Shape;557;g2eb2cb72987_0_488"/>
          <p:cNvSpPr/>
          <p:nvPr/>
        </p:nvSpPr>
        <p:spPr>
          <a:xfrm>
            <a:off x="11859049" y="551815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58" name="Google Shape;558;g2eb2cb72987_0_488"/>
          <p:cNvSpPr/>
          <p:nvPr/>
        </p:nvSpPr>
        <p:spPr>
          <a:xfrm>
            <a:off x="17363070" y="9683750"/>
            <a:ext cx="60969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eb2cb72987_0_488"/>
          <p:cNvSpPr/>
          <p:nvPr/>
        </p:nvSpPr>
        <p:spPr>
          <a:xfrm>
            <a:off x="17363070" y="9683750"/>
            <a:ext cx="60969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eb2cb72987_0_488"/>
          <p:cNvSpPr/>
          <p:nvPr/>
        </p:nvSpPr>
        <p:spPr>
          <a:xfrm>
            <a:off x="17261457" y="96837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RAINBOW</a:t>
            </a:r>
            <a:endParaRPr b="0" i="0" sz="4800" u="none" cap="none" strike="noStrike">
              <a:solidFill>
                <a:schemeClr val="dk1"/>
              </a:solidFill>
              <a:latin typeface="Calibri"/>
              <a:ea typeface="Calibri"/>
              <a:cs typeface="Calibri"/>
              <a:sym typeface="Calibri"/>
            </a:endParaRPr>
          </a:p>
        </p:txBody>
      </p:sp>
      <p:sp>
        <p:nvSpPr>
          <p:cNvPr id="561" name="Google Shape;561;g2eb2cb72987_0_488"/>
          <p:cNvSpPr/>
          <p:nvPr/>
        </p:nvSpPr>
        <p:spPr>
          <a:xfrm>
            <a:off x="17295328" y="1053465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62" name="Google Shape;562;g2eb2cb72987_0_488"/>
          <p:cNvSpPr/>
          <p:nvPr/>
        </p:nvSpPr>
        <p:spPr>
          <a:xfrm>
            <a:off x="6490511" y="9683750"/>
            <a:ext cx="60969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eb2cb72987_0_488"/>
          <p:cNvSpPr/>
          <p:nvPr/>
        </p:nvSpPr>
        <p:spPr>
          <a:xfrm>
            <a:off x="6490511" y="9683750"/>
            <a:ext cx="60969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eb2cb72987_0_488"/>
          <p:cNvSpPr/>
          <p:nvPr/>
        </p:nvSpPr>
        <p:spPr>
          <a:xfrm>
            <a:off x="6388899" y="9683750"/>
            <a:ext cx="6300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ENCHANTED</a:t>
            </a:r>
            <a:endParaRPr b="0" i="0" sz="4800" u="none" cap="none" strike="noStrike">
              <a:solidFill>
                <a:schemeClr val="dk1"/>
              </a:solidFill>
              <a:latin typeface="Calibri"/>
              <a:ea typeface="Calibri"/>
              <a:cs typeface="Calibri"/>
              <a:sym typeface="Calibri"/>
            </a:endParaRPr>
          </a:p>
        </p:txBody>
      </p:sp>
      <p:sp>
        <p:nvSpPr>
          <p:cNvPr id="565" name="Google Shape;565;g2eb2cb72987_0_488"/>
          <p:cNvSpPr/>
          <p:nvPr/>
        </p:nvSpPr>
        <p:spPr>
          <a:xfrm>
            <a:off x="6422769" y="10534650"/>
            <a:ext cx="6232200" cy="1126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570" name="Shape 570"/>
        <p:cNvGrpSpPr/>
        <p:nvPr/>
      </p:nvGrpSpPr>
      <p:grpSpPr>
        <a:xfrm>
          <a:off x="0" y="0"/>
          <a:ext cx="0" cy="0"/>
          <a:chOff x="0" y="0"/>
          <a:chExt cx="0" cy="0"/>
        </a:xfrm>
      </p:grpSpPr>
      <p:pic>
        <p:nvPicPr>
          <p:cNvPr descr=" " id="571" name="Google Shape;571;g2eb2cb72987_0_533"/>
          <p:cNvPicPr preferRelativeResize="0"/>
          <p:nvPr/>
        </p:nvPicPr>
        <p:blipFill rotWithShape="1">
          <a:blip r:embed="rId3">
            <a:alphaModFix/>
          </a:blip>
          <a:srcRect b="0" l="0" r="0" t="0"/>
          <a:stretch/>
        </p:blipFill>
        <p:spPr>
          <a:xfrm>
            <a:off x="393749" y="508000"/>
            <a:ext cx="3734267" cy="3733800"/>
          </a:xfrm>
          <a:prstGeom prst="rect">
            <a:avLst/>
          </a:prstGeom>
          <a:noFill/>
          <a:ln>
            <a:noFill/>
          </a:ln>
        </p:spPr>
      </p:pic>
      <p:pic>
        <p:nvPicPr>
          <p:cNvPr descr=" " id="572" name="Google Shape;572;g2eb2cb72987_0_533"/>
          <p:cNvPicPr preferRelativeResize="0"/>
          <p:nvPr/>
        </p:nvPicPr>
        <p:blipFill rotWithShape="1">
          <a:blip r:embed="rId4">
            <a:alphaModFix/>
          </a:blip>
          <a:srcRect b="0" l="0" r="0" t="0"/>
          <a:stretch/>
        </p:blipFill>
        <p:spPr>
          <a:xfrm>
            <a:off x="10466108" y="10248900"/>
            <a:ext cx="13196949" cy="2286000"/>
          </a:xfrm>
          <a:prstGeom prst="rect">
            <a:avLst/>
          </a:prstGeom>
          <a:noFill/>
          <a:ln>
            <a:noFill/>
          </a:ln>
        </p:spPr>
      </p:pic>
      <p:sp>
        <p:nvSpPr>
          <p:cNvPr id="573" name="Google Shape;573;g2eb2cb72987_0_5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eb2cb72987_0_53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75" name="Google Shape;575;g2eb2cb72987_0_533"/>
          <p:cNvSpPr/>
          <p:nvPr/>
        </p:nvSpPr>
        <p:spPr>
          <a:xfrm>
            <a:off x="3581848" y="711200"/>
            <a:ext cx="75405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OUR TEAM</a:t>
            </a:r>
            <a:endParaRPr b="0" i="0" sz="8000" u="none" cap="none" strike="noStrike">
              <a:solidFill>
                <a:schemeClr val="dk1"/>
              </a:solidFill>
              <a:latin typeface="Calibri"/>
              <a:ea typeface="Calibri"/>
              <a:cs typeface="Calibri"/>
              <a:sym typeface="Calibri"/>
            </a:endParaRPr>
          </a:p>
        </p:txBody>
      </p:sp>
      <p:sp>
        <p:nvSpPr>
          <p:cNvPr id="576" name="Google Shape;576;g2eb2cb72987_0_533"/>
          <p:cNvSpPr/>
          <p:nvPr/>
        </p:nvSpPr>
        <p:spPr>
          <a:xfrm>
            <a:off x="3556445" y="2895600"/>
            <a:ext cx="4788600" cy="982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eb2cb72987_0_533"/>
          <p:cNvPicPr preferRelativeResize="0"/>
          <p:nvPr/>
        </p:nvPicPr>
        <p:blipFill rotWithShape="1">
          <a:blip r:embed="rId6">
            <a:alphaModFix/>
          </a:blip>
          <a:srcRect b="0" l="0" r="0" t="0"/>
          <a:stretch/>
        </p:blipFill>
        <p:spPr>
          <a:xfrm>
            <a:off x="3556445" y="2895600"/>
            <a:ext cx="4788498" cy="8229600"/>
          </a:xfrm>
          <a:prstGeom prst="rect">
            <a:avLst/>
          </a:prstGeom>
          <a:noFill/>
          <a:ln>
            <a:noFill/>
          </a:ln>
        </p:spPr>
      </p:pic>
      <p:sp>
        <p:nvSpPr>
          <p:cNvPr id="578" name="Google Shape;578;g2eb2cb72987_0_533"/>
          <p:cNvSpPr/>
          <p:nvPr/>
        </p:nvSpPr>
        <p:spPr>
          <a:xfrm>
            <a:off x="3556445" y="11328400"/>
            <a:ext cx="4788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eb2cb72987_0_533"/>
          <p:cNvSpPr/>
          <p:nvPr/>
        </p:nvSpPr>
        <p:spPr>
          <a:xfrm>
            <a:off x="3556445" y="11328400"/>
            <a:ext cx="4788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eb2cb72987_0_533"/>
          <p:cNvSpPr/>
          <p:nvPr/>
        </p:nvSpPr>
        <p:spPr>
          <a:xfrm>
            <a:off x="3454832" y="11328400"/>
            <a:ext cx="4991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ELDRUIN</a:t>
            </a:r>
            <a:endParaRPr b="0" i="0" sz="4800" u="none" cap="none" strike="noStrike">
              <a:solidFill>
                <a:schemeClr val="dk1"/>
              </a:solidFill>
              <a:latin typeface="Calibri"/>
              <a:ea typeface="Calibri"/>
              <a:cs typeface="Calibri"/>
              <a:sym typeface="Calibri"/>
            </a:endParaRPr>
          </a:p>
        </p:txBody>
      </p:sp>
      <p:sp>
        <p:nvSpPr>
          <p:cNvPr id="581" name="Google Shape;581;g2eb2cb72987_0_533"/>
          <p:cNvSpPr/>
          <p:nvPr/>
        </p:nvSpPr>
        <p:spPr>
          <a:xfrm>
            <a:off x="3488703" y="12230100"/>
            <a:ext cx="49239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Fire Mage</a:t>
            </a:r>
            <a:endParaRPr b="0" i="0" sz="3200" u="none" cap="none" strike="noStrike">
              <a:solidFill>
                <a:schemeClr val="dk1"/>
              </a:solidFill>
              <a:latin typeface="Calibri"/>
              <a:ea typeface="Calibri"/>
              <a:cs typeface="Calibri"/>
              <a:sym typeface="Calibri"/>
            </a:endParaRPr>
          </a:p>
        </p:txBody>
      </p:sp>
      <p:sp>
        <p:nvSpPr>
          <p:cNvPr id="582" name="Google Shape;582;g2eb2cb72987_0_533"/>
          <p:cNvSpPr/>
          <p:nvPr/>
        </p:nvSpPr>
        <p:spPr>
          <a:xfrm>
            <a:off x="9157845" y="2895600"/>
            <a:ext cx="4788600" cy="982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eb2cb72987_0_533"/>
          <p:cNvPicPr preferRelativeResize="0"/>
          <p:nvPr/>
        </p:nvPicPr>
        <p:blipFill rotWithShape="1">
          <a:blip r:embed="rId7">
            <a:alphaModFix/>
          </a:blip>
          <a:srcRect b="0" l="0" r="0" t="0"/>
          <a:stretch/>
        </p:blipFill>
        <p:spPr>
          <a:xfrm>
            <a:off x="9157845" y="2895600"/>
            <a:ext cx="4788498" cy="8229600"/>
          </a:xfrm>
          <a:prstGeom prst="rect">
            <a:avLst/>
          </a:prstGeom>
          <a:noFill/>
          <a:ln>
            <a:noFill/>
          </a:ln>
        </p:spPr>
      </p:pic>
      <p:sp>
        <p:nvSpPr>
          <p:cNvPr id="584" name="Google Shape;584;g2eb2cb72987_0_533"/>
          <p:cNvSpPr/>
          <p:nvPr/>
        </p:nvSpPr>
        <p:spPr>
          <a:xfrm>
            <a:off x="9157845" y="11328400"/>
            <a:ext cx="4788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2eb2cb72987_0_533"/>
          <p:cNvSpPr/>
          <p:nvPr/>
        </p:nvSpPr>
        <p:spPr>
          <a:xfrm>
            <a:off x="9157845" y="11328400"/>
            <a:ext cx="4788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2eb2cb72987_0_533"/>
          <p:cNvSpPr/>
          <p:nvPr/>
        </p:nvSpPr>
        <p:spPr>
          <a:xfrm>
            <a:off x="9056232" y="11328400"/>
            <a:ext cx="4991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ELEMENTALEN</a:t>
            </a:r>
            <a:endParaRPr b="0" i="0" sz="4800" u="none" cap="none" strike="noStrike">
              <a:solidFill>
                <a:schemeClr val="dk1"/>
              </a:solidFill>
              <a:latin typeface="Calibri"/>
              <a:ea typeface="Calibri"/>
              <a:cs typeface="Calibri"/>
              <a:sym typeface="Calibri"/>
            </a:endParaRPr>
          </a:p>
        </p:txBody>
      </p:sp>
      <p:sp>
        <p:nvSpPr>
          <p:cNvPr id="587" name="Google Shape;587;g2eb2cb72987_0_533"/>
          <p:cNvSpPr/>
          <p:nvPr/>
        </p:nvSpPr>
        <p:spPr>
          <a:xfrm>
            <a:off x="9090103" y="12230100"/>
            <a:ext cx="49239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Guardian</a:t>
            </a:r>
            <a:endParaRPr b="0" i="0" sz="3200" u="none" cap="none" strike="noStrike">
              <a:solidFill>
                <a:schemeClr val="dk1"/>
              </a:solidFill>
              <a:latin typeface="Calibri"/>
              <a:ea typeface="Calibri"/>
              <a:cs typeface="Calibri"/>
              <a:sym typeface="Calibri"/>
            </a:endParaRPr>
          </a:p>
        </p:txBody>
      </p:sp>
      <p:sp>
        <p:nvSpPr>
          <p:cNvPr id="588" name="Google Shape;588;g2eb2cb72987_0_533"/>
          <p:cNvSpPr/>
          <p:nvPr/>
        </p:nvSpPr>
        <p:spPr>
          <a:xfrm>
            <a:off x="14759245" y="2895600"/>
            <a:ext cx="4788600" cy="982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eb2cb72987_0_533"/>
          <p:cNvPicPr preferRelativeResize="0"/>
          <p:nvPr/>
        </p:nvPicPr>
        <p:blipFill rotWithShape="1">
          <a:blip r:embed="rId8">
            <a:alphaModFix/>
          </a:blip>
          <a:srcRect b="0" l="0" r="0" t="0"/>
          <a:stretch/>
        </p:blipFill>
        <p:spPr>
          <a:xfrm>
            <a:off x="14759245" y="2895600"/>
            <a:ext cx="4788498" cy="8229600"/>
          </a:xfrm>
          <a:prstGeom prst="rect">
            <a:avLst/>
          </a:prstGeom>
          <a:noFill/>
          <a:ln>
            <a:noFill/>
          </a:ln>
        </p:spPr>
      </p:pic>
      <p:sp>
        <p:nvSpPr>
          <p:cNvPr id="590" name="Google Shape;590;g2eb2cb72987_0_533"/>
          <p:cNvSpPr/>
          <p:nvPr/>
        </p:nvSpPr>
        <p:spPr>
          <a:xfrm>
            <a:off x="14759245" y="11328400"/>
            <a:ext cx="4788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eb2cb72987_0_533"/>
          <p:cNvSpPr/>
          <p:nvPr/>
        </p:nvSpPr>
        <p:spPr>
          <a:xfrm>
            <a:off x="14759245" y="11328400"/>
            <a:ext cx="47886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eb2cb72987_0_533"/>
          <p:cNvSpPr/>
          <p:nvPr/>
        </p:nvSpPr>
        <p:spPr>
          <a:xfrm>
            <a:off x="14657632" y="11328400"/>
            <a:ext cx="49917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LUNARIA</a:t>
            </a:r>
            <a:endParaRPr b="0" i="0" sz="4800" u="none" cap="none" strike="noStrike">
              <a:solidFill>
                <a:schemeClr val="dk1"/>
              </a:solidFill>
              <a:latin typeface="Calibri"/>
              <a:ea typeface="Calibri"/>
              <a:cs typeface="Calibri"/>
              <a:sym typeface="Calibri"/>
            </a:endParaRPr>
          </a:p>
        </p:txBody>
      </p:sp>
      <p:sp>
        <p:nvSpPr>
          <p:cNvPr id="593" name="Google Shape;593;g2eb2cb72987_0_533"/>
          <p:cNvSpPr/>
          <p:nvPr/>
        </p:nvSpPr>
        <p:spPr>
          <a:xfrm>
            <a:off x="14691503" y="12230100"/>
            <a:ext cx="4923900" cy="630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598" name="Shape 598"/>
        <p:cNvGrpSpPr/>
        <p:nvPr/>
      </p:nvGrpSpPr>
      <p:grpSpPr>
        <a:xfrm>
          <a:off x="0" y="0"/>
          <a:ext cx="0" cy="0"/>
          <a:chOff x="0" y="0"/>
          <a:chExt cx="0" cy="0"/>
        </a:xfrm>
      </p:grpSpPr>
      <p:pic>
        <p:nvPicPr>
          <p:cNvPr descr=" " id="599" name="Google Shape;599;g2eb2cb72987_0_560"/>
          <p:cNvPicPr preferRelativeResize="0"/>
          <p:nvPr/>
        </p:nvPicPr>
        <p:blipFill rotWithShape="1">
          <a:blip r:embed="rId3">
            <a:alphaModFix/>
          </a:blip>
          <a:srcRect b="0" l="0" r="0" t="0"/>
          <a:stretch/>
        </p:blipFill>
        <p:spPr>
          <a:xfrm>
            <a:off x="1282860" y="9690100"/>
            <a:ext cx="3213502" cy="3213100"/>
          </a:xfrm>
          <a:prstGeom prst="rect">
            <a:avLst/>
          </a:prstGeom>
          <a:noFill/>
          <a:ln>
            <a:noFill/>
          </a:ln>
        </p:spPr>
      </p:pic>
      <p:pic>
        <p:nvPicPr>
          <p:cNvPr descr=" " id="600" name="Google Shape;600;g2eb2cb72987_0_560"/>
          <p:cNvPicPr preferRelativeResize="0"/>
          <p:nvPr/>
        </p:nvPicPr>
        <p:blipFill rotWithShape="1">
          <a:blip r:embed="rId4">
            <a:alphaModFix/>
          </a:blip>
          <a:srcRect b="0" l="0" r="0" t="0"/>
          <a:stretch/>
        </p:blipFill>
        <p:spPr>
          <a:xfrm>
            <a:off x="20792499" y="876300"/>
            <a:ext cx="2819752" cy="2819400"/>
          </a:xfrm>
          <a:prstGeom prst="rect">
            <a:avLst/>
          </a:prstGeom>
          <a:noFill/>
          <a:ln>
            <a:noFill/>
          </a:ln>
        </p:spPr>
      </p:pic>
      <p:sp>
        <p:nvSpPr>
          <p:cNvPr id="601" name="Google Shape;601;g2eb2cb72987_0_5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2eb2cb72987_0_56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603" name="Google Shape;603;g2eb2cb72987_0_560"/>
          <p:cNvPicPr preferRelativeResize="0"/>
          <p:nvPr/>
        </p:nvPicPr>
        <p:blipFill rotWithShape="1">
          <a:blip r:embed="rId6">
            <a:alphaModFix/>
          </a:blip>
          <a:srcRect b="0" l="0" r="0" t="0"/>
          <a:stretch/>
        </p:blipFill>
        <p:spPr>
          <a:xfrm>
            <a:off x="254032" y="1993900"/>
            <a:ext cx="9513489" cy="11391900"/>
          </a:xfrm>
          <a:prstGeom prst="rect">
            <a:avLst/>
          </a:prstGeom>
          <a:noFill/>
          <a:ln>
            <a:noFill/>
          </a:ln>
        </p:spPr>
      </p:pic>
      <p:sp>
        <p:nvSpPr>
          <p:cNvPr id="604" name="Google Shape;604;g2eb2cb72987_0_560"/>
          <p:cNvSpPr/>
          <p:nvPr/>
        </p:nvSpPr>
        <p:spPr>
          <a:xfrm>
            <a:off x="9462683" y="1803400"/>
            <a:ext cx="1625700" cy="1137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eb2cb72987_0_560"/>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2eb2cb72987_0_560"/>
          <p:cNvPicPr preferRelativeResize="0"/>
          <p:nvPr/>
        </p:nvPicPr>
        <p:blipFill rotWithShape="1">
          <a:blip r:embed="rId7">
            <a:alphaModFix/>
          </a:blip>
          <a:srcRect b="0" l="0" r="0" t="0"/>
          <a:stretch/>
        </p:blipFill>
        <p:spPr>
          <a:xfrm>
            <a:off x="9815239" y="2057400"/>
            <a:ext cx="920691" cy="1117600"/>
          </a:xfrm>
          <a:prstGeom prst="rect">
            <a:avLst/>
          </a:prstGeom>
          <a:noFill/>
          <a:ln>
            <a:noFill/>
          </a:ln>
        </p:spPr>
      </p:pic>
      <p:pic>
        <p:nvPicPr>
          <p:cNvPr descr=" " id="607" name="Google Shape;607;g2eb2cb72987_0_560"/>
          <p:cNvPicPr preferRelativeResize="0"/>
          <p:nvPr/>
        </p:nvPicPr>
        <p:blipFill rotWithShape="1">
          <a:blip r:embed="rId8">
            <a:alphaModFix/>
          </a:blip>
          <a:srcRect b="0" l="0" r="0" t="0"/>
          <a:stretch/>
        </p:blipFill>
        <p:spPr>
          <a:xfrm>
            <a:off x="10237480" y="3429000"/>
            <a:ext cx="38105" cy="1625600"/>
          </a:xfrm>
          <a:prstGeom prst="rect">
            <a:avLst/>
          </a:prstGeom>
          <a:noFill/>
          <a:ln>
            <a:noFill/>
          </a:ln>
        </p:spPr>
      </p:pic>
      <p:sp>
        <p:nvSpPr>
          <p:cNvPr id="608" name="Google Shape;608;g2eb2cb72987_0_560"/>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eb2cb72987_0_560"/>
          <p:cNvPicPr preferRelativeResize="0"/>
          <p:nvPr/>
        </p:nvPicPr>
        <p:blipFill rotWithShape="1">
          <a:blip r:embed="rId9">
            <a:alphaModFix/>
          </a:blip>
          <a:srcRect b="0" l="0" r="0" t="0"/>
          <a:stretch/>
        </p:blipFill>
        <p:spPr>
          <a:xfrm>
            <a:off x="9776672" y="5308600"/>
            <a:ext cx="997825" cy="1117600"/>
          </a:xfrm>
          <a:prstGeom prst="rect">
            <a:avLst/>
          </a:prstGeom>
          <a:noFill/>
          <a:ln>
            <a:noFill/>
          </a:ln>
        </p:spPr>
      </p:pic>
      <p:pic>
        <p:nvPicPr>
          <p:cNvPr descr=" " id="610" name="Google Shape;610;g2eb2cb72987_0_560"/>
          <p:cNvPicPr preferRelativeResize="0"/>
          <p:nvPr/>
        </p:nvPicPr>
        <p:blipFill rotWithShape="1">
          <a:blip r:embed="rId8">
            <a:alphaModFix/>
          </a:blip>
          <a:srcRect b="0" l="0" r="0" t="0"/>
          <a:stretch/>
        </p:blipFill>
        <p:spPr>
          <a:xfrm>
            <a:off x="10237480" y="6680200"/>
            <a:ext cx="38105" cy="1625600"/>
          </a:xfrm>
          <a:prstGeom prst="rect">
            <a:avLst/>
          </a:prstGeom>
          <a:noFill/>
          <a:ln>
            <a:noFill/>
          </a:ln>
        </p:spPr>
      </p:pic>
      <p:sp>
        <p:nvSpPr>
          <p:cNvPr id="611" name="Google Shape;611;g2eb2cb72987_0_560"/>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2eb2cb72987_0_560"/>
          <p:cNvPicPr preferRelativeResize="0"/>
          <p:nvPr/>
        </p:nvPicPr>
        <p:blipFill rotWithShape="1">
          <a:blip r:embed="rId10">
            <a:alphaModFix/>
          </a:blip>
          <a:srcRect b="0" l="0" r="0" t="0"/>
          <a:stretch/>
        </p:blipFill>
        <p:spPr>
          <a:xfrm>
            <a:off x="9810410" y="8559800"/>
            <a:ext cx="930351" cy="1117600"/>
          </a:xfrm>
          <a:prstGeom prst="rect">
            <a:avLst/>
          </a:prstGeom>
          <a:noFill/>
          <a:ln>
            <a:noFill/>
          </a:ln>
        </p:spPr>
      </p:pic>
      <p:pic>
        <p:nvPicPr>
          <p:cNvPr descr=" " id="613" name="Google Shape;613;g2eb2cb72987_0_560"/>
          <p:cNvPicPr preferRelativeResize="0"/>
          <p:nvPr/>
        </p:nvPicPr>
        <p:blipFill rotWithShape="1">
          <a:blip r:embed="rId8">
            <a:alphaModFix/>
          </a:blip>
          <a:srcRect b="0" l="0" r="0" t="0"/>
          <a:stretch/>
        </p:blipFill>
        <p:spPr>
          <a:xfrm>
            <a:off x="10237480" y="9931400"/>
            <a:ext cx="38105" cy="1625600"/>
          </a:xfrm>
          <a:prstGeom prst="rect">
            <a:avLst/>
          </a:prstGeom>
          <a:noFill/>
          <a:ln>
            <a:noFill/>
          </a:ln>
        </p:spPr>
      </p:pic>
      <p:sp>
        <p:nvSpPr>
          <p:cNvPr id="614" name="Google Shape;614;g2eb2cb72987_0_560"/>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5" name="Google Shape;615;g2eb2cb72987_0_560"/>
          <p:cNvPicPr preferRelativeResize="0"/>
          <p:nvPr/>
        </p:nvPicPr>
        <p:blipFill rotWithShape="1">
          <a:blip r:embed="rId11">
            <a:alphaModFix/>
          </a:blip>
          <a:srcRect b="0" l="0" r="0" t="0"/>
          <a:stretch/>
        </p:blipFill>
        <p:spPr>
          <a:xfrm>
            <a:off x="9760984" y="11811000"/>
            <a:ext cx="1029201" cy="1117600"/>
          </a:xfrm>
          <a:prstGeom prst="rect">
            <a:avLst/>
          </a:prstGeom>
          <a:noFill/>
          <a:ln>
            <a:noFill/>
          </a:ln>
        </p:spPr>
      </p:pic>
      <p:sp>
        <p:nvSpPr>
          <p:cNvPr id="616" name="Google Shape;616;g2eb2cb72987_0_560"/>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17" name="Google Shape;617;g2eb2cb72987_0_560"/>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18" name="Google Shape;618;g2eb2cb72987_0_560"/>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19" name="Google Shape;619;g2eb2cb72987_0_560"/>
          <p:cNvSpPr/>
          <p:nvPr/>
        </p:nvSpPr>
        <p:spPr>
          <a:xfrm>
            <a:off x="13810859" y="749300"/>
            <a:ext cx="8810700" cy="15834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624" name="Shape 624"/>
        <p:cNvGrpSpPr/>
        <p:nvPr/>
      </p:nvGrpSpPr>
      <p:grpSpPr>
        <a:xfrm>
          <a:off x="0" y="0"/>
          <a:ext cx="0" cy="0"/>
          <a:chOff x="0" y="0"/>
          <a:chExt cx="0" cy="0"/>
        </a:xfrm>
      </p:grpSpPr>
      <p:pic>
        <p:nvPicPr>
          <p:cNvPr descr=" " id="625" name="Google Shape;625;g2eb2cb72987_0_585"/>
          <p:cNvPicPr preferRelativeResize="0"/>
          <p:nvPr/>
        </p:nvPicPr>
        <p:blipFill rotWithShape="1">
          <a:blip r:embed="rId3">
            <a:alphaModFix/>
          </a:blip>
          <a:srcRect b="0" l="0" r="0" t="0"/>
          <a:stretch/>
        </p:blipFill>
        <p:spPr>
          <a:xfrm>
            <a:off x="20487661" y="9423400"/>
            <a:ext cx="3505390" cy="3504952"/>
          </a:xfrm>
          <a:prstGeom prst="rect">
            <a:avLst/>
          </a:prstGeom>
          <a:noFill/>
          <a:ln>
            <a:noFill/>
          </a:ln>
        </p:spPr>
      </p:pic>
      <p:pic>
        <p:nvPicPr>
          <p:cNvPr descr=" " id="626" name="Google Shape;626;g2eb2cb72987_0_585"/>
          <p:cNvPicPr preferRelativeResize="0"/>
          <p:nvPr/>
        </p:nvPicPr>
        <p:blipFill rotWithShape="1">
          <a:blip r:embed="rId4">
            <a:alphaModFix/>
          </a:blip>
          <a:srcRect b="0" l="0" r="0" t="0"/>
          <a:stretch/>
        </p:blipFill>
        <p:spPr>
          <a:xfrm>
            <a:off x="965321" y="952500"/>
            <a:ext cx="14931175" cy="2819400"/>
          </a:xfrm>
          <a:prstGeom prst="rect">
            <a:avLst/>
          </a:prstGeom>
          <a:noFill/>
          <a:ln>
            <a:noFill/>
          </a:ln>
        </p:spPr>
      </p:pic>
      <p:sp>
        <p:nvSpPr>
          <p:cNvPr id="627" name="Google Shape;627;g2eb2cb72987_0_5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eb2cb72987_0_5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29" name="Google Shape;629;g2eb2cb72987_0_585"/>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eb2cb72987_0_585"/>
          <p:cNvSpPr/>
          <p:nvPr/>
        </p:nvSpPr>
        <p:spPr>
          <a:xfrm>
            <a:off x="10173972" y="3124200"/>
            <a:ext cx="5487000" cy="1562100"/>
          </a:xfrm>
          <a:prstGeom prst="roundRect">
            <a:avLst>
              <a:gd fmla="val 8136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eb2cb72987_0_585"/>
          <p:cNvPicPr preferRelativeResize="0"/>
          <p:nvPr/>
        </p:nvPicPr>
        <p:blipFill rotWithShape="1">
          <a:blip r:embed="rId6">
            <a:alphaModFix/>
          </a:blip>
          <a:srcRect b="0" l="0" r="0" t="0"/>
          <a:stretch/>
        </p:blipFill>
        <p:spPr>
          <a:xfrm>
            <a:off x="10478810" y="3346450"/>
            <a:ext cx="1117740" cy="1117600"/>
          </a:xfrm>
          <a:prstGeom prst="rect">
            <a:avLst/>
          </a:prstGeom>
          <a:noFill/>
          <a:ln>
            <a:noFill/>
          </a:ln>
        </p:spPr>
      </p:pic>
      <p:sp>
        <p:nvSpPr>
          <p:cNvPr id="632" name="Google Shape;632;g2eb2cb72987_0_585"/>
          <p:cNvSpPr/>
          <p:nvPr/>
        </p:nvSpPr>
        <p:spPr>
          <a:xfrm>
            <a:off x="11799775" y="33274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g2eb2cb72987_0_585"/>
          <p:cNvSpPr/>
          <p:nvPr/>
        </p:nvSpPr>
        <p:spPr>
          <a:xfrm>
            <a:off x="11799775" y="33274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CHLOE NG</a:t>
            </a:r>
            <a:endParaRPr b="0" i="0" sz="3600" u="none" cap="none" strike="noStrike">
              <a:solidFill>
                <a:schemeClr val="dk1"/>
              </a:solidFill>
              <a:latin typeface="Calibri"/>
              <a:ea typeface="Calibri"/>
              <a:cs typeface="Calibri"/>
              <a:sym typeface="Calibri"/>
            </a:endParaRPr>
          </a:p>
        </p:txBody>
      </p:sp>
      <p:sp>
        <p:nvSpPr>
          <p:cNvPr id="634" name="Google Shape;634;g2eb2cb72987_0_585"/>
          <p:cNvSpPr/>
          <p:nvPr/>
        </p:nvSpPr>
        <p:spPr>
          <a:xfrm>
            <a:off x="11799775" y="39878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Mage</a:t>
            </a:r>
            <a:endParaRPr b="0" i="0" sz="3200" u="none" cap="none" strike="noStrike">
              <a:solidFill>
                <a:schemeClr val="dk1"/>
              </a:solidFill>
              <a:latin typeface="Calibri"/>
              <a:ea typeface="Calibri"/>
              <a:cs typeface="Calibri"/>
              <a:sym typeface="Calibri"/>
            </a:endParaRPr>
          </a:p>
        </p:txBody>
      </p:sp>
      <p:sp>
        <p:nvSpPr>
          <p:cNvPr id="635" name="Google Shape;635;g2eb2cb72987_0_585"/>
          <p:cNvSpPr/>
          <p:nvPr/>
        </p:nvSpPr>
        <p:spPr>
          <a:xfrm>
            <a:off x="787498" y="5486400"/>
            <a:ext cx="5487000" cy="1562100"/>
          </a:xfrm>
          <a:prstGeom prst="roundRect">
            <a:avLst>
              <a:gd fmla="val 8136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eb2cb72987_0_585"/>
          <p:cNvPicPr preferRelativeResize="0"/>
          <p:nvPr/>
        </p:nvPicPr>
        <p:blipFill rotWithShape="1">
          <a:blip r:embed="rId7">
            <a:alphaModFix/>
          </a:blip>
          <a:srcRect b="0" l="0" r="0" t="0"/>
          <a:stretch/>
        </p:blipFill>
        <p:spPr>
          <a:xfrm>
            <a:off x="1092337" y="5708650"/>
            <a:ext cx="1117740" cy="1117600"/>
          </a:xfrm>
          <a:prstGeom prst="rect">
            <a:avLst/>
          </a:prstGeom>
          <a:noFill/>
          <a:ln>
            <a:noFill/>
          </a:ln>
        </p:spPr>
      </p:pic>
      <p:sp>
        <p:nvSpPr>
          <p:cNvPr id="637" name="Google Shape;637;g2eb2cb72987_0_585"/>
          <p:cNvSpPr/>
          <p:nvPr/>
        </p:nvSpPr>
        <p:spPr>
          <a:xfrm>
            <a:off x="2413302" y="56896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eb2cb72987_0_585"/>
          <p:cNvSpPr/>
          <p:nvPr/>
        </p:nvSpPr>
        <p:spPr>
          <a:xfrm>
            <a:off x="2413302" y="5689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VALTORIN</a:t>
            </a:r>
            <a:endParaRPr b="0" i="0" sz="3600" u="none" cap="none" strike="noStrike">
              <a:solidFill>
                <a:schemeClr val="dk1"/>
              </a:solidFill>
              <a:latin typeface="Calibri"/>
              <a:ea typeface="Calibri"/>
              <a:cs typeface="Calibri"/>
              <a:sym typeface="Calibri"/>
            </a:endParaRPr>
          </a:p>
        </p:txBody>
      </p:sp>
      <p:sp>
        <p:nvSpPr>
          <p:cNvPr id="639" name="Google Shape;639;g2eb2cb72987_0_585"/>
          <p:cNvSpPr/>
          <p:nvPr/>
        </p:nvSpPr>
        <p:spPr>
          <a:xfrm>
            <a:off x="2413302" y="63500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Assassin</a:t>
            </a:r>
            <a:endParaRPr b="0" i="0" sz="3200" u="none" cap="none" strike="noStrike">
              <a:solidFill>
                <a:schemeClr val="dk1"/>
              </a:solidFill>
              <a:latin typeface="Calibri"/>
              <a:ea typeface="Calibri"/>
              <a:cs typeface="Calibri"/>
              <a:sym typeface="Calibri"/>
            </a:endParaRPr>
          </a:p>
        </p:txBody>
      </p:sp>
      <p:sp>
        <p:nvSpPr>
          <p:cNvPr id="640" name="Google Shape;640;g2eb2cb72987_0_585"/>
          <p:cNvSpPr/>
          <p:nvPr/>
        </p:nvSpPr>
        <p:spPr>
          <a:xfrm>
            <a:off x="3835879" y="7823200"/>
            <a:ext cx="5487000" cy="1562100"/>
          </a:xfrm>
          <a:prstGeom prst="roundRect">
            <a:avLst>
              <a:gd fmla="val 8136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1" name="Google Shape;641;g2eb2cb72987_0_585"/>
          <p:cNvPicPr preferRelativeResize="0"/>
          <p:nvPr/>
        </p:nvPicPr>
        <p:blipFill rotWithShape="1">
          <a:blip r:embed="rId8">
            <a:alphaModFix/>
          </a:blip>
          <a:srcRect b="0" l="0" r="0" t="0"/>
          <a:stretch/>
        </p:blipFill>
        <p:spPr>
          <a:xfrm>
            <a:off x="4140718" y="8045450"/>
            <a:ext cx="1117740" cy="1117600"/>
          </a:xfrm>
          <a:prstGeom prst="rect">
            <a:avLst/>
          </a:prstGeom>
          <a:noFill/>
          <a:ln>
            <a:noFill/>
          </a:ln>
        </p:spPr>
      </p:pic>
      <p:sp>
        <p:nvSpPr>
          <p:cNvPr id="642" name="Google Shape;642;g2eb2cb72987_0_585"/>
          <p:cNvSpPr/>
          <p:nvPr/>
        </p:nvSpPr>
        <p:spPr>
          <a:xfrm>
            <a:off x="5461683" y="80264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g2eb2cb72987_0_585"/>
          <p:cNvSpPr/>
          <p:nvPr/>
        </p:nvSpPr>
        <p:spPr>
          <a:xfrm>
            <a:off x="5461683" y="80264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LUCIAN</a:t>
            </a:r>
            <a:endParaRPr b="0" i="0" sz="3600" u="none" cap="none" strike="noStrike">
              <a:solidFill>
                <a:schemeClr val="dk1"/>
              </a:solidFill>
              <a:latin typeface="Calibri"/>
              <a:ea typeface="Calibri"/>
              <a:cs typeface="Calibri"/>
              <a:sym typeface="Calibri"/>
            </a:endParaRPr>
          </a:p>
        </p:txBody>
      </p:sp>
      <p:sp>
        <p:nvSpPr>
          <p:cNvPr id="644" name="Google Shape;644;g2eb2cb72987_0_585"/>
          <p:cNvSpPr/>
          <p:nvPr/>
        </p:nvSpPr>
        <p:spPr>
          <a:xfrm>
            <a:off x="5461683" y="86868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Conjurer</a:t>
            </a:r>
            <a:endParaRPr b="0" i="0" sz="3200" u="none" cap="none" strike="noStrike">
              <a:solidFill>
                <a:schemeClr val="dk1"/>
              </a:solidFill>
              <a:latin typeface="Calibri"/>
              <a:ea typeface="Calibri"/>
              <a:cs typeface="Calibri"/>
              <a:sym typeface="Calibri"/>
            </a:endParaRPr>
          </a:p>
        </p:txBody>
      </p:sp>
      <p:sp>
        <p:nvSpPr>
          <p:cNvPr id="645" name="Google Shape;645;g2eb2cb72987_0_585"/>
          <p:cNvSpPr/>
          <p:nvPr/>
        </p:nvSpPr>
        <p:spPr>
          <a:xfrm>
            <a:off x="3835879" y="10210800"/>
            <a:ext cx="5487000" cy="1562100"/>
          </a:xfrm>
          <a:prstGeom prst="roundRect">
            <a:avLst>
              <a:gd fmla="val 8136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6" name="Google Shape;646;g2eb2cb72987_0_585"/>
          <p:cNvPicPr preferRelativeResize="0"/>
          <p:nvPr/>
        </p:nvPicPr>
        <p:blipFill rotWithShape="1">
          <a:blip r:embed="rId9">
            <a:alphaModFix/>
          </a:blip>
          <a:srcRect b="0" l="0" r="0" t="0"/>
          <a:stretch/>
        </p:blipFill>
        <p:spPr>
          <a:xfrm>
            <a:off x="4140718" y="10433050"/>
            <a:ext cx="1117740" cy="1117600"/>
          </a:xfrm>
          <a:prstGeom prst="rect">
            <a:avLst/>
          </a:prstGeom>
          <a:noFill/>
          <a:ln>
            <a:noFill/>
          </a:ln>
        </p:spPr>
      </p:pic>
      <p:sp>
        <p:nvSpPr>
          <p:cNvPr id="647" name="Google Shape;647;g2eb2cb72987_0_585"/>
          <p:cNvSpPr/>
          <p:nvPr/>
        </p:nvSpPr>
        <p:spPr>
          <a:xfrm>
            <a:off x="5461683" y="104140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eb2cb72987_0_585"/>
          <p:cNvSpPr/>
          <p:nvPr/>
        </p:nvSpPr>
        <p:spPr>
          <a:xfrm>
            <a:off x="5461683" y="104140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CEDRIC</a:t>
            </a:r>
            <a:endParaRPr b="0" i="0" sz="3600" u="none" cap="none" strike="noStrike">
              <a:solidFill>
                <a:schemeClr val="dk1"/>
              </a:solidFill>
              <a:latin typeface="Calibri"/>
              <a:ea typeface="Calibri"/>
              <a:cs typeface="Calibri"/>
              <a:sym typeface="Calibri"/>
            </a:endParaRPr>
          </a:p>
        </p:txBody>
      </p:sp>
      <p:sp>
        <p:nvSpPr>
          <p:cNvPr id="649" name="Google Shape;649;g2eb2cb72987_0_585"/>
          <p:cNvSpPr/>
          <p:nvPr/>
        </p:nvSpPr>
        <p:spPr>
          <a:xfrm>
            <a:off x="5461683" y="110744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Timekeeper</a:t>
            </a:r>
            <a:endParaRPr b="0" i="0" sz="3200" u="none" cap="none" strike="noStrike">
              <a:solidFill>
                <a:schemeClr val="dk1"/>
              </a:solidFill>
              <a:latin typeface="Calibri"/>
              <a:ea typeface="Calibri"/>
              <a:cs typeface="Calibri"/>
              <a:sym typeface="Calibri"/>
            </a:endParaRPr>
          </a:p>
        </p:txBody>
      </p:sp>
      <p:sp>
        <p:nvSpPr>
          <p:cNvPr id="650" name="Google Shape;650;g2eb2cb72987_0_585"/>
          <p:cNvSpPr/>
          <p:nvPr/>
        </p:nvSpPr>
        <p:spPr>
          <a:xfrm>
            <a:off x="15343518" y="7848600"/>
            <a:ext cx="5487000" cy="1562100"/>
          </a:xfrm>
          <a:prstGeom prst="roundRect">
            <a:avLst>
              <a:gd fmla="val 8136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1" name="Google Shape;651;g2eb2cb72987_0_585"/>
          <p:cNvPicPr preferRelativeResize="0"/>
          <p:nvPr/>
        </p:nvPicPr>
        <p:blipFill rotWithShape="1">
          <a:blip r:embed="rId10">
            <a:alphaModFix/>
          </a:blip>
          <a:srcRect b="0" l="0" r="0" t="0"/>
          <a:stretch/>
        </p:blipFill>
        <p:spPr>
          <a:xfrm>
            <a:off x="15648356" y="8070850"/>
            <a:ext cx="1117740" cy="1117600"/>
          </a:xfrm>
          <a:prstGeom prst="rect">
            <a:avLst/>
          </a:prstGeom>
          <a:noFill/>
          <a:ln>
            <a:noFill/>
          </a:ln>
        </p:spPr>
      </p:pic>
      <p:sp>
        <p:nvSpPr>
          <p:cNvPr id="652" name="Google Shape;652;g2eb2cb72987_0_585"/>
          <p:cNvSpPr/>
          <p:nvPr/>
        </p:nvSpPr>
        <p:spPr>
          <a:xfrm>
            <a:off x="16969321" y="80518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eb2cb72987_0_585"/>
          <p:cNvSpPr/>
          <p:nvPr/>
        </p:nvSpPr>
        <p:spPr>
          <a:xfrm>
            <a:off x="16969321" y="80518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ELVINA</a:t>
            </a:r>
            <a:endParaRPr b="0" i="0" sz="3600" u="none" cap="none" strike="noStrike">
              <a:solidFill>
                <a:schemeClr val="dk1"/>
              </a:solidFill>
              <a:latin typeface="Calibri"/>
              <a:ea typeface="Calibri"/>
              <a:cs typeface="Calibri"/>
              <a:sym typeface="Calibri"/>
            </a:endParaRPr>
          </a:p>
        </p:txBody>
      </p:sp>
      <p:sp>
        <p:nvSpPr>
          <p:cNvPr id="654" name="Google Shape;654;g2eb2cb72987_0_585"/>
          <p:cNvSpPr/>
          <p:nvPr/>
        </p:nvSpPr>
        <p:spPr>
          <a:xfrm>
            <a:off x="16969321" y="87122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Oracle</a:t>
            </a:r>
            <a:endParaRPr b="0" i="0" sz="3200" u="none" cap="none" strike="noStrike">
              <a:solidFill>
                <a:schemeClr val="dk1"/>
              </a:solidFill>
              <a:latin typeface="Calibri"/>
              <a:ea typeface="Calibri"/>
              <a:cs typeface="Calibri"/>
              <a:sym typeface="Calibri"/>
            </a:endParaRPr>
          </a:p>
        </p:txBody>
      </p:sp>
      <p:sp>
        <p:nvSpPr>
          <p:cNvPr id="655" name="Google Shape;655;g2eb2cb72987_0_585"/>
          <p:cNvSpPr/>
          <p:nvPr/>
        </p:nvSpPr>
        <p:spPr>
          <a:xfrm>
            <a:off x="15343518" y="10210800"/>
            <a:ext cx="5487000" cy="1562100"/>
          </a:xfrm>
          <a:prstGeom prst="roundRect">
            <a:avLst>
              <a:gd fmla="val 8136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eb2cb72987_0_585"/>
          <p:cNvPicPr preferRelativeResize="0"/>
          <p:nvPr/>
        </p:nvPicPr>
        <p:blipFill rotWithShape="1">
          <a:blip r:embed="rId11">
            <a:alphaModFix/>
          </a:blip>
          <a:srcRect b="0" l="0" r="0" t="0"/>
          <a:stretch/>
        </p:blipFill>
        <p:spPr>
          <a:xfrm>
            <a:off x="15648356" y="10433050"/>
            <a:ext cx="1117740" cy="1117600"/>
          </a:xfrm>
          <a:prstGeom prst="rect">
            <a:avLst/>
          </a:prstGeom>
          <a:noFill/>
          <a:ln>
            <a:noFill/>
          </a:ln>
        </p:spPr>
      </p:pic>
      <p:sp>
        <p:nvSpPr>
          <p:cNvPr id="657" name="Google Shape;657;g2eb2cb72987_0_585"/>
          <p:cNvSpPr/>
          <p:nvPr/>
        </p:nvSpPr>
        <p:spPr>
          <a:xfrm>
            <a:off x="16969321" y="104140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g2eb2cb72987_0_585"/>
          <p:cNvSpPr/>
          <p:nvPr/>
        </p:nvSpPr>
        <p:spPr>
          <a:xfrm>
            <a:off x="16969321" y="104140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SERAPHINA</a:t>
            </a:r>
            <a:endParaRPr b="0" i="0" sz="3600" u="none" cap="none" strike="noStrike">
              <a:solidFill>
                <a:schemeClr val="dk1"/>
              </a:solidFill>
              <a:latin typeface="Calibri"/>
              <a:ea typeface="Calibri"/>
              <a:cs typeface="Calibri"/>
              <a:sym typeface="Calibri"/>
            </a:endParaRPr>
          </a:p>
        </p:txBody>
      </p:sp>
      <p:sp>
        <p:nvSpPr>
          <p:cNvPr id="659" name="Google Shape;659;g2eb2cb72987_0_585"/>
          <p:cNvSpPr/>
          <p:nvPr/>
        </p:nvSpPr>
        <p:spPr>
          <a:xfrm>
            <a:off x="16969321" y="110744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Lightbringer</a:t>
            </a:r>
            <a:endParaRPr b="0" i="0" sz="3200" u="none" cap="none" strike="noStrike">
              <a:solidFill>
                <a:schemeClr val="dk1"/>
              </a:solidFill>
              <a:latin typeface="Calibri"/>
              <a:ea typeface="Calibri"/>
              <a:cs typeface="Calibri"/>
              <a:sym typeface="Calibri"/>
            </a:endParaRPr>
          </a:p>
        </p:txBody>
      </p:sp>
      <p:sp>
        <p:nvSpPr>
          <p:cNvPr id="660" name="Google Shape;660;g2eb2cb72987_0_585"/>
          <p:cNvSpPr/>
          <p:nvPr/>
        </p:nvSpPr>
        <p:spPr>
          <a:xfrm>
            <a:off x="6681035" y="5486400"/>
            <a:ext cx="5487000" cy="1562100"/>
          </a:xfrm>
          <a:prstGeom prst="roundRect">
            <a:avLst>
              <a:gd fmla="val 8136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eb2cb72987_0_585"/>
          <p:cNvPicPr preferRelativeResize="0"/>
          <p:nvPr/>
        </p:nvPicPr>
        <p:blipFill rotWithShape="1">
          <a:blip r:embed="rId12">
            <a:alphaModFix/>
          </a:blip>
          <a:srcRect b="0" l="0" r="0" t="0"/>
          <a:stretch/>
        </p:blipFill>
        <p:spPr>
          <a:xfrm>
            <a:off x="6985873" y="5708650"/>
            <a:ext cx="1117740" cy="1117600"/>
          </a:xfrm>
          <a:prstGeom prst="rect">
            <a:avLst/>
          </a:prstGeom>
          <a:noFill/>
          <a:ln>
            <a:noFill/>
          </a:ln>
        </p:spPr>
      </p:pic>
      <p:sp>
        <p:nvSpPr>
          <p:cNvPr id="662" name="Google Shape;662;g2eb2cb72987_0_585"/>
          <p:cNvSpPr/>
          <p:nvPr/>
        </p:nvSpPr>
        <p:spPr>
          <a:xfrm>
            <a:off x="8306838" y="56896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2eb2cb72987_0_585"/>
          <p:cNvSpPr/>
          <p:nvPr/>
        </p:nvSpPr>
        <p:spPr>
          <a:xfrm>
            <a:off x="8306838" y="5689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AURIELLE</a:t>
            </a:r>
            <a:endParaRPr b="0" i="0" sz="3600" u="none" cap="none" strike="noStrike">
              <a:solidFill>
                <a:schemeClr val="dk1"/>
              </a:solidFill>
              <a:latin typeface="Calibri"/>
              <a:ea typeface="Calibri"/>
              <a:cs typeface="Calibri"/>
              <a:sym typeface="Calibri"/>
            </a:endParaRPr>
          </a:p>
        </p:txBody>
      </p:sp>
      <p:sp>
        <p:nvSpPr>
          <p:cNvPr id="664" name="Google Shape;664;g2eb2cb72987_0_585"/>
          <p:cNvSpPr/>
          <p:nvPr/>
        </p:nvSpPr>
        <p:spPr>
          <a:xfrm>
            <a:off x="8306838" y="63500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Priestess</a:t>
            </a:r>
            <a:endParaRPr b="0" i="0" sz="3200" u="none" cap="none" strike="noStrike">
              <a:solidFill>
                <a:schemeClr val="dk1"/>
              </a:solidFill>
              <a:latin typeface="Calibri"/>
              <a:ea typeface="Calibri"/>
              <a:cs typeface="Calibri"/>
              <a:sym typeface="Calibri"/>
            </a:endParaRPr>
          </a:p>
        </p:txBody>
      </p:sp>
      <p:sp>
        <p:nvSpPr>
          <p:cNvPr id="665" name="Google Shape;665;g2eb2cb72987_0_585"/>
          <p:cNvSpPr/>
          <p:nvPr/>
        </p:nvSpPr>
        <p:spPr>
          <a:xfrm>
            <a:off x="18468108" y="5486400"/>
            <a:ext cx="5487000" cy="1562100"/>
          </a:xfrm>
          <a:prstGeom prst="roundRect">
            <a:avLst>
              <a:gd fmla="val 8136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eb2cb72987_0_585"/>
          <p:cNvPicPr preferRelativeResize="0"/>
          <p:nvPr/>
        </p:nvPicPr>
        <p:blipFill rotWithShape="1">
          <a:blip r:embed="rId13">
            <a:alphaModFix/>
          </a:blip>
          <a:srcRect b="0" l="0" r="0" t="0"/>
          <a:stretch/>
        </p:blipFill>
        <p:spPr>
          <a:xfrm>
            <a:off x="18772946" y="5708650"/>
            <a:ext cx="1117740" cy="1117600"/>
          </a:xfrm>
          <a:prstGeom prst="rect">
            <a:avLst/>
          </a:prstGeom>
          <a:noFill/>
          <a:ln>
            <a:noFill/>
          </a:ln>
        </p:spPr>
      </p:pic>
      <p:sp>
        <p:nvSpPr>
          <p:cNvPr id="667" name="Google Shape;667;g2eb2cb72987_0_585"/>
          <p:cNvSpPr/>
          <p:nvPr/>
        </p:nvSpPr>
        <p:spPr>
          <a:xfrm>
            <a:off x="20093911" y="56896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g2eb2cb72987_0_585"/>
          <p:cNvSpPr/>
          <p:nvPr/>
        </p:nvSpPr>
        <p:spPr>
          <a:xfrm>
            <a:off x="20093911" y="5689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DARIANA</a:t>
            </a:r>
            <a:endParaRPr b="0" i="0" sz="3600" u="none" cap="none" strike="noStrike">
              <a:solidFill>
                <a:schemeClr val="dk1"/>
              </a:solidFill>
              <a:latin typeface="Calibri"/>
              <a:ea typeface="Calibri"/>
              <a:cs typeface="Calibri"/>
              <a:sym typeface="Calibri"/>
            </a:endParaRPr>
          </a:p>
        </p:txBody>
      </p:sp>
      <p:sp>
        <p:nvSpPr>
          <p:cNvPr id="669" name="Google Shape;669;g2eb2cb72987_0_585"/>
          <p:cNvSpPr/>
          <p:nvPr/>
        </p:nvSpPr>
        <p:spPr>
          <a:xfrm>
            <a:off x="20093911" y="63500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Shaman</a:t>
            </a:r>
            <a:endParaRPr b="0" i="0" sz="3200" u="none" cap="none" strike="noStrike">
              <a:solidFill>
                <a:schemeClr val="dk1"/>
              </a:solidFill>
              <a:latin typeface="Calibri"/>
              <a:ea typeface="Calibri"/>
              <a:cs typeface="Calibri"/>
              <a:sym typeface="Calibri"/>
            </a:endParaRPr>
          </a:p>
        </p:txBody>
      </p:sp>
      <p:sp>
        <p:nvSpPr>
          <p:cNvPr id="670" name="Google Shape;670;g2eb2cb72987_0_585"/>
          <p:cNvSpPr/>
          <p:nvPr/>
        </p:nvSpPr>
        <p:spPr>
          <a:xfrm>
            <a:off x="12574572" y="5486400"/>
            <a:ext cx="5487000" cy="1562100"/>
          </a:xfrm>
          <a:prstGeom prst="roundRect">
            <a:avLst>
              <a:gd fmla="val 81366"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2eb2cb72987_0_585"/>
          <p:cNvPicPr preferRelativeResize="0"/>
          <p:nvPr/>
        </p:nvPicPr>
        <p:blipFill rotWithShape="1">
          <a:blip r:embed="rId14">
            <a:alphaModFix/>
          </a:blip>
          <a:srcRect b="0" l="0" r="0" t="0"/>
          <a:stretch/>
        </p:blipFill>
        <p:spPr>
          <a:xfrm>
            <a:off x="12879410" y="5708650"/>
            <a:ext cx="1117740" cy="1117600"/>
          </a:xfrm>
          <a:prstGeom prst="rect">
            <a:avLst/>
          </a:prstGeom>
          <a:noFill/>
          <a:ln>
            <a:noFill/>
          </a:ln>
        </p:spPr>
      </p:pic>
      <p:sp>
        <p:nvSpPr>
          <p:cNvPr id="672" name="Google Shape;672;g2eb2cb72987_0_585"/>
          <p:cNvSpPr/>
          <p:nvPr/>
        </p:nvSpPr>
        <p:spPr>
          <a:xfrm>
            <a:off x="14200375" y="56896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eb2cb72987_0_585"/>
          <p:cNvSpPr/>
          <p:nvPr/>
        </p:nvSpPr>
        <p:spPr>
          <a:xfrm>
            <a:off x="14200375" y="5689600"/>
            <a:ext cx="37089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THERONIS</a:t>
            </a:r>
            <a:endParaRPr b="0" i="0" sz="3600" u="none" cap="none" strike="noStrike">
              <a:solidFill>
                <a:schemeClr val="dk1"/>
              </a:solidFill>
              <a:latin typeface="Calibri"/>
              <a:ea typeface="Calibri"/>
              <a:cs typeface="Calibri"/>
              <a:sym typeface="Calibri"/>
            </a:endParaRPr>
          </a:p>
        </p:txBody>
      </p:sp>
      <p:sp>
        <p:nvSpPr>
          <p:cNvPr id="674" name="Google Shape;674;g2eb2cb72987_0_585"/>
          <p:cNvSpPr/>
          <p:nvPr/>
        </p:nvSpPr>
        <p:spPr>
          <a:xfrm>
            <a:off x="14200375" y="6350000"/>
            <a:ext cx="36918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Warrior</a:t>
            </a:r>
            <a:endParaRPr b="0" i="0" sz="3200" u="none" cap="none" strike="noStrike">
              <a:solidFill>
                <a:schemeClr val="dk1"/>
              </a:solidFill>
              <a:latin typeface="Calibri"/>
              <a:ea typeface="Calibri"/>
              <a:cs typeface="Calibri"/>
              <a:sym typeface="Calibri"/>
            </a:endParaRPr>
          </a:p>
        </p:txBody>
      </p:sp>
      <p:pic>
        <p:nvPicPr>
          <p:cNvPr descr=" " id="675" name="Google Shape;675;g2eb2cb72987_0_585"/>
          <p:cNvPicPr preferRelativeResize="0"/>
          <p:nvPr/>
        </p:nvPicPr>
        <p:blipFill rotWithShape="1">
          <a:blip r:embed="rId15">
            <a:alphaModFix/>
          </a:blip>
          <a:srcRect b="0" l="0" r="0" t="0"/>
          <a:stretch/>
        </p:blipFill>
        <p:spPr>
          <a:xfrm>
            <a:off x="3353219" y="5067300"/>
            <a:ext cx="17680610" cy="12700"/>
          </a:xfrm>
          <a:prstGeom prst="rect">
            <a:avLst/>
          </a:prstGeom>
          <a:noFill/>
          <a:ln>
            <a:noFill/>
          </a:ln>
        </p:spPr>
      </p:pic>
      <p:pic>
        <p:nvPicPr>
          <p:cNvPr descr=" " id="676" name="Google Shape;676;g2eb2cb72987_0_585"/>
          <p:cNvPicPr preferRelativeResize="0"/>
          <p:nvPr/>
        </p:nvPicPr>
        <p:blipFill rotWithShape="1">
          <a:blip r:embed="rId16">
            <a:alphaModFix/>
          </a:blip>
          <a:srcRect b="0" l="0" r="0" t="0"/>
          <a:stretch/>
        </p:blipFill>
        <p:spPr>
          <a:xfrm>
            <a:off x="13006426" y="4673600"/>
            <a:ext cx="12702" cy="406400"/>
          </a:xfrm>
          <a:prstGeom prst="rect">
            <a:avLst/>
          </a:prstGeom>
          <a:noFill/>
          <a:ln>
            <a:noFill/>
          </a:ln>
        </p:spPr>
      </p:pic>
      <p:pic>
        <p:nvPicPr>
          <p:cNvPr descr=" " id="677" name="Google Shape;677;g2eb2cb72987_0_585"/>
          <p:cNvPicPr preferRelativeResize="0"/>
          <p:nvPr/>
        </p:nvPicPr>
        <p:blipFill rotWithShape="1">
          <a:blip r:embed="rId17">
            <a:alphaModFix/>
          </a:blip>
          <a:srcRect b="0" l="0" r="0" t="0"/>
          <a:stretch/>
        </p:blipFill>
        <p:spPr>
          <a:xfrm>
            <a:off x="3353219" y="5080000"/>
            <a:ext cx="12702" cy="419100"/>
          </a:xfrm>
          <a:prstGeom prst="rect">
            <a:avLst/>
          </a:prstGeom>
          <a:noFill/>
          <a:ln>
            <a:noFill/>
          </a:ln>
        </p:spPr>
      </p:pic>
      <p:pic>
        <p:nvPicPr>
          <p:cNvPr descr=" " id="678" name="Google Shape;678;g2eb2cb72987_0_585"/>
          <p:cNvPicPr preferRelativeResize="0"/>
          <p:nvPr/>
        </p:nvPicPr>
        <p:blipFill rotWithShape="1">
          <a:blip r:embed="rId17">
            <a:alphaModFix/>
          </a:blip>
          <a:srcRect b="0" l="0" r="0" t="0"/>
          <a:stretch/>
        </p:blipFill>
        <p:spPr>
          <a:xfrm>
            <a:off x="9513489" y="5080000"/>
            <a:ext cx="12702" cy="419100"/>
          </a:xfrm>
          <a:prstGeom prst="rect">
            <a:avLst/>
          </a:prstGeom>
          <a:noFill/>
          <a:ln>
            <a:noFill/>
          </a:ln>
        </p:spPr>
      </p:pic>
      <p:pic>
        <p:nvPicPr>
          <p:cNvPr descr=" " id="679" name="Google Shape;679;g2eb2cb72987_0_585"/>
          <p:cNvPicPr preferRelativeResize="0"/>
          <p:nvPr/>
        </p:nvPicPr>
        <p:blipFill rotWithShape="1">
          <a:blip r:embed="rId17">
            <a:alphaModFix/>
          </a:blip>
          <a:srcRect b="0" l="0" r="0" t="0"/>
          <a:stretch/>
        </p:blipFill>
        <p:spPr>
          <a:xfrm>
            <a:off x="15407026" y="5080000"/>
            <a:ext cx="12702" cy="419100"/>
          </a:xfrm>
          <a:prstGeom prst="rect">
            <a:avLst/>
          </a:prstGeom>
          <a:noFill/>
          <a:ln>
            <a:noFill/>
          </a:ln>
        </p:spPr>
      </p:pic>
      <p:pic>
        <p:nvPicPr>
          <p:cNvPr descr=" " id="680" name="Google Shape;680;g2eb2cb72987_0_585"/>
          <p:cNvPicPr preferRelativeResize="0"/>
          <p:nvPr/>
        </p:nvPicPr>
        <p:blipFill rotWithShape="1">
          <a:blip r:embed="rId17">
            <a:alphaModFix/>
          </a:blip>
          <a:srcRect b="0" l="0" r="0" t="0"/>
          <a:stretch/>
        </p:blipFill>
        <p:spPr>
          <a:xfrm>
            <a:off x="21021127" y="5080000"/>
            <a:ext cx="12702" cy="419100"/>
          </a:xfrm>
          <a:prstGeom prst="rect">
            <a:avLst/>
          </a:prstGeom>
          <a:noFill/>
          <a:ln>
            <a:noFill/>
          </a:ln>
        </p:spPr>
      </p:pic>
      <p:pic>
        <p:nvPicPr>
          <p:cNvPr descr=" " id="681" name="Google Shape;681;g2eb2cb72987_0_585"/>
          <p:cNvPicPr preferRelativeResize="0"/>
          <p:nvPr/>
        </p:nvPicPr>
        <p:blipFill rotWithShape="1">
          <a:blip r:embed="rId18">
            <a:alphaModFix/>
          </a:blip>
          <a:srcRect b="0" l="0" r="0" t="0"/>
          <a:stretch/>
        </p:blipFill>
        <p:spPr>
          <a:xfrm>
            <a:off x="9513489" y="6896100"/>
            <a:ext cx="12702" cy="4165600"/>
          </a:xfrm>
          <a:prstGeom prst="rect">
            <a:avLst/>
          </a:prstGeom>
          <a:noFill/>
          <a:ln>
            <a:noFill/>
          </a:ln>
        </p:spPr>
      </p:pic>
      <p:pic>
        <p:nvPicPr>
          <p:cNvPr descr=" " id="682" name="Google Shape;682;g2eb2cb72987_0_585"/>
          <p:cNvPicPr preferRelativeResize="0"/>
          <p:nvPr/>
        </p:nvPicPr>
        <p:blipFill rotWithShape="1">
          <a:blip r:embed="rId19">
            <a:alphaModFix/>
          </a:blip>
          <a:srcRect b="0" l="0" r="0" t="0"/>
          <a:stretch/>
        </p:blipFill>
        <p:spPr>
          <a:xfrm>
            <a:off x="9322965" y="8585200"/>
            <a:ext cx="203225" cy="12700"/>
          </a:xfrm>
          <a:prstGeom prst="rect">
            <a:avLst/>
          </a:prstGeom>
          <a:noFill/>
          <a:ln>
            <a:noFill/>
          </a:ln>
        </p:spPr>
      </p:pic>
      <p:pic>
        <p:nvPicPr>
          <p:cNvPr descr=" " id="683" name="Google Shape;683;g2eb2cb72987_0_585"/>
          <p:cNvPicPr preferRelativeResize="0"/>
          <p:nvPr/>
        </p:nvPicPr>
        <p:blipFill rotWithShape="1">
          <a:blip r:embed="rId19">
            <a:alphaModFix/>
          </a:blip>
          <a:srcRect b="0" l="0" r="0" t="0"/>
          <a:stretch/>
        </p:blipFill>
        <p:spPr>
          <a:xfrm>
            <a:off x="20830603" y="8585200"/>
            <a:ext cx="203225" cy="12700"/>
          </a:xfrm>
          <a:prstGeom prst="rect">
            <a:avLst/>
          </a:prstGeom>
          <a:noFill/>
          <a:ln>
            <a:noFill/>
          </a:ln>
        </p:spPr>
      </p:pic>
      <p:pic>
        <p:nvPicPr>
          <p:cNvPr descr=" " id="684" name="Google Shape;684;g2eb2cb72987_0_585"/>
          <p:cNvPicPr preferRelativeResize="0"/>
          <p:nvPr/>
        </p:nvPicPr>
        <p:blipFill rotWithShape="1">
          <a:blip r:embed="rId19">
            <a:alphaModFix/>
          </a:blip>
          <a:srcRect b="0" l="0" r="0" t="0"/>
          <a:stretch/>
        </p:blipFill>
        <p:spPr>
          <a:xfrm>
            <a:off x="9322965" y="11049000"/>
            <a:ext cx="203225" cy="12700"/>
          </a:xfrm>
          <a:prstGeom prst="rect">
            <a:avLst/>
          </a:prstGeom>
          <a:noFill/>
          <a:ln>
            <a:noFill/>
          </a:ln>
        </p:spPr>
      </p:pic>
      <p:pic>
        <p:nvPicPr>
          <p:cNvPr descr=" " id="685" name="Google Shape;685;g2eb2cb72987_0_585"/>
          <p:cNvPicPr preferRelativeResize="0"/>
          <p:nvPr/>
        </p:nvPicPr>
        <p:blipFill rotWithShape="1">
          <a:blip r:embed="rId19">
            <a:alphaModFix/>
          </a:blip>
          <a:srcRect b="0" l="0" r="0" t="0"/>
          <a:stretch/>
        </p:blipFill>
        <p:spPr>
          <a:xfrm>
            <a:off x="20830603" y="11049000"/>
            <a:ext cx="203225" cy="12700"/>
          </a:xfrm>
          <a:prstGeom prst="rect">
            <a:avLst/>
          </a:prstGeom>
          <a:noFill/>
          <a:ln>
            <a:noFill/>
          </a:ln>
        </p:spPr>
      </p:pic>
      <p:pic>
        <p:nvPicPr>
          <p:cNvPr descr=" " id="686" name="Google Shape;686;g2eb2cb72987_0_585"/>
          <p:cNvPicPr preferRelativeResize="0"/>
          <p:nvPr/>
        </p:nvPicPr>
        <p:blipFill rotWithShape="1">
          <a:blip r:embed="rId20">
            <a:alphaModFix/>
          </a:blip>
          <a:srcRect b="0" l="0" r="0" t="0"/>
          <a:stretch/>
        </p:blipFill>
        <p:spPr>
          <a:xfrm>
            <a:off x="21021127" y="7035800"/>
            <a:ext cx="12702" cy="4025900"/>
          </a:xfrm>
          <a:prstGeom prst="rect">
            <a:avLst/>
          </a:prstGeom>
          <a:noFill/>
          <a:ln>
            <a:noFill/>
          </a:ln>
        </p:spPr>
      </p:pic>
      <p:sp>
        <p:nvSpPr>
          <p:cNvPr id="687" name="Google Shape;687;g2eb2cb72987_0_585"/>
          <p:cNvSpPr/>
          <p:nvPr/>
        </p:nvSpPr>
        <p:spPr>
          <a:xfrm>
            <a:off x="7747968" y="12801600"/>
            <a:ext cx="90393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To download more editable chart, </a:t>
            </a:r>
            <a:r>
              <a:rPr b="0" i="0" lang="en-US" sz="3200" u="sng" cap="none" strike="noStrike">
                <a:solidFill>
                  <a:srgbClr val="0E0E0E"/>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88" name="Google Shape;688;g2eb2cb72987_0_585"/>
          <p:cNvSpPr/>
          <p:nvPr/>
        </p:nvSpPr>
        <p:spPr>
          <a:xfrm>
            <a:off x="5012893" y="571500"/>
            <a:ext cx="143739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693" name="Shape 693"/>
        <p:cNvGrpSpPr/>
        <p:nvPr/>
      </p:nvGrpSpPr>
      <p:grpSpPr>
        <a:xfrm>
          <a:off x="0" y="0"/>
          <a:ext cx="0" cy="0"/>
          <a:chOff x="0" y="0"/>
          <a:chExt cx="0" cy="0"/>
        </a:xfrm>
      </p:grpSpPr>
      <p:pic>
        <p:nvPicPr>
          <p:cNvPr descr=" " id="694" name="Google Shape;694;g2eb2cb72987_0_653"/>
          <p:cNvPicPr preferRelativeResize="0"/>
          <p:nvPr/>
        </p:nvPicPr>
        <p:blipFill rotWithShape="1">
          <a:blip r:embed="rId3">
            <a:alphaModFix/>
          </a:blip>
          <a:srcRect b="0" l="0" r="0" t="0"/>
          <a:stretch/>
        </p:blipFill>
        <p:spPr>
          <a:xfrm>
            <a:off x="18722140" y="952500"/>
            <a:ext cx="4534467" cy="4533900"/>
          </a:xfrm>
          <a:prstGeom prst="rect">
            <a:avLst/>
          </a:prstGeom>
          <a:noFill/>
          <a:ln>
            <a:noFill/>
          </a:ln>
        </p:spPr>
      </p:pic>
      <p:pic>
        <p:nvPicPr>
          <p:cNvPr descr=" " id="695" name="Google Shape;695;g2eb2cb72987_0_653"/>
          <p:cNvPicPr preferRelativeResize="0"/>
          <p:nvPr/>
        </p:nvPicPr>
        <p:blipFill rotWithShape="1">
          <a:blip r:embed="rId4">
            <a:alphaModFix/>
          </a:blip>
          <a:srcRect b="0" l="0" r="0" t="0"/>
          <a:stretch/>
        </p:blipFill>
        <p:spPr>
          <a:xfrm>
            <a:off x="1244756" y="9423400"/>
            <a:ext cx="11600202" cy="2819400"/>
          </a:xfrm>
          <a:prstGeom prst="rect">
            <a:avLst/>
          </a:prstGeom>
          <a:noFill/>
          <a:ln>
            <a:noFill/>
          </a:ln>
        </p:spPr>
      </p:pic>
      <p:sp>
        <p:nvSpPr>
          <p:cNvPr id="696" name="Google Shape;696;g2eb2cb72987_0_6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2eb2cb72987_0_65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98" name="Google Shape;698;g2eb2cb72987_0_653"/>
          <p:cNvSpPr/>
          <p:nvPr/>
        </p:nvSpPr>
        <p:spPr>
          <a:xfrm>
            <a:off x="12193524" y="2362200"/>
            <a:ext cx="11097000" cy="282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THANK YOU FOR CHOOSING EATEMP</a:t>
            </a:r>
            <a:endParaRPr b="0" i="0" sz="8000" u="none" cap="none" strike="noStrike">
              <a:solidFill>
                <a:schemeClr val="dk1"/>
              </a:solidFill>
              <a:latin typeface="Calibri"/>
              <a:ea typeface="Calibri"/>
              <a:cs typeface="Calibri"/>
              <a:sym typeface="Calibri"/>
            </a:endParaRPr>
          </a:p>
        </p:txBody>
      </p:sp>
      <p:sp>
        <p:nvSpPr>
          <p:cNvPr id="699" name="Google Shape;699;g2eb2cb72987_0_653"/>
          <p:cNvSpPr/>
          <p:nvPr/>
        </p:nvSpPr>
        <p:spPr>
          <a:xfrm>
            <a:off x="12193524" y="6019800"/>
            <a:ext cx="107412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t>
            </a:r>
            <a:r>
              <a:rPr b="0" i="0" lang="en-US" sz="3200" u="none" cap="none" strike="noStrike">
                <a:solidFill>
                  <a:srgbClr val="0E0E0E"/>
                </a:solidFill>
                <a:latin typeface="Montserrat"/>
                <a:ea typeface="Montserrat"/>
                <a:cs typeface="Montserrat"/>
                <a:sym typeface="Montserrat"/>
              </a:rPr>
              <a:t>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t>
            </a:r>
            <a:r>
              <a:rPr b="0" i="0" lang="en-US" sz="3200" u="none" cap="none" strike="noStrike">
                <a:solidFill>
                  <a:srgbClr val="0E0E0E"/>
                </a:solidFill>
                <a:latin typeface="Montserrat"/>
                <a:ea typeface="Montserrat"/>
                <a:cs typeface="Montserrat"/>
                <a:sym typeface="Montserrat"/>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t>
            </a:r>
            <a:r>
              <a:rPr b="0" i="0" lang="en-US" sz="3200" u="none" cap="none" strike="noStrike">
                <a:solidFill>
                  <a:srgbClr val="0E0E0E"/>
                </a:solidFill>
                <a:latin typeface="Montserrat"/>
                <a:ea typeface="Montserrat"/>
                <a:cs typeface="Montserrat"/>
                <a:sym typeface="Montserrat"/>
              </a:rPr>
              <a:t>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700" name="Google Shape;700;g2eb2cb72987_0_653"/>
          <p:cNvSpPr/>
          <p:nvPr/>
        </p:nvSpPr>
        <p:spPr>
          <a:xfrm rot="-5400000">
            <a:off x="22204446" y="8326925"/>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Inter"/>
              <a:buNone/>
            </a:pPr>
            <a:r>
              <a:rPr b="0" i="0" lang="en-US" sz="2400" u="none" cap="none" strike="noStrike">
                <a:solidFill>
                  <a:srgbClr val="0E0E0E"/>
                </a:solidFill>
                <a:latin typeface="Inter"/>
                <a:ea typeface="Inter"/>
                <a:cs typeface="Inter"/>
                <a:sym typeface="Inter"/>
              </a:rPr>
              <a:t>Credit | Image: </a:t>
            </a:r>
            <a:r>
              <a:rPr b="0" i="0" lang="en-US" sz="2400" u="sng" cap="none" strike="noStrike">
                <a:solidFill>
                  <a:srgbClr val="0E0E0E"/>
                </a:solidFill>
                <a:latin typeface="Inter"/>
                <a:ea typeface="Inter"/>
                <a:cs typeface="Inter"/>
                <a:sym typeface="Inter"/>
                <a:hlinkClick r:id="rId6">
                  <a:extLst>
                    <a:ext uri="{A12FA001-AC4F-418D-AE19-62706E023703}">
                      <ahyp:hlinkClr val="tx"/>
                    </a:ext>
                  </a:extLst>
                </a:hlinkClick>
              </a:rPr>
              <a:t>Unsplash</a:t>
            </a:r>
            <a:r>
              <a:rPr b="0" i="0" lang="en-US" sz="2400" u="none" cap="none" strike="noStrike">
                <a:solidFill>
                  <a:srgbClr val="0E0E0E"/>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01" name="Google Shape;701;g2eb2cb72987_0_653"/>
          <p:cNvPicPr preferRelativeResize="0"/>
          <p:nvPr/>
        </p:nvPicPr>
        <p:blipFill rotWithShape="1">
          <a:blip r:embed="rId7">
            <a:alphaModFix/>
          </a:blip>
          <a:srcRect b="0" l="0" r="0" t="0"/>
          <a:stretch/>
        </p:blipFill>
        <p:spPr>
          <a:xfrm>
            <a:off x="0" y="2133600"/>
            <a:ext cx="11177397" cy="9448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38" name="Shape 38"/>
        <p:cNvGrpSpPr/>
        <p:nvPr/>
      </p:nvGrpSpPr>
      <p:grpSpPr>
        <a:xfrm>
          <a:off x="0" y="0"/>
          <a:ext cx="0" cy="0"/>
          <a:chOff x="0" y="0"/>
          <a:chExt cx="0" cy="0"/>
        </a:xfrm>
      </p:grpSpPr>
      <p:pic>
        <p:nvPicPr>
          <p:cNvPr descr=" " id="39" name="Google Shape;39;g2eb2cb72987_0_21"/>
          <p:cNvPicPr preferRelativeResize="0"/>
          <p:nvPr/>
        </p:nvPicPr>
        <p:blipFill rotWithShape="1">
          <a:blip r:embed="rId3">
            <a:alphaModFix/>
          </a:blip>
          <a:srcRect b="0" l="0" r="0" t="0"/>
          <a:stretch/>
        </p:blipFill>
        <p:spPr>
          <a:xfrm>
            <a:off x="1282860" y="9690100"/>
            <a:ext cx="3213502" cy="3213100"/>
          </a:xfrm>
          <a:prstGeom prst="rect">
            <a:avLst/>
          </a:prstGeom>
          <a:noFill/>
          <a:ln>
            <a:noFill/>
          </a:ln>
        </p:spPr>
      </p:pic>
      <p:pic>
        <p:nvPicPr>
          <p:cNvPr descr=" " id="40" name="Google Shape;40;g2eb2cb72987_0_21"/>
          <p:cNvPicPr preferRelativeResize="0"/>
          <p:nvPr/>
        </p:nvPicPr>
        <p:blipFill rotWithShape="1">
          <a:blip r:embed="rId4">
            <a:alphaModFix/>
          </a:blip>
          <a:srcRect b="0" l="0" r="0" t="0"/>
          <a:stretch/>
        </p:blipFill>
        <p:spPr>
          <a:xfrm>
            <a:off x="20792499" y="876300"/>
            <a:ext cx="2819752" cy="2819400"/>
          </a:xfrm>
          <a:prstGeom prst="rect">
            <a:avLst/>
          </a:prstGeom>
          <a:noFill/>
          <a:ln>
            <a:noFill/>
          </a:ln>
        </p:spPr>
      </p:pic>
      <p:sp>
        <p:nvSpPr>
          <p:cNvPr id="41" name="Google Shape;41;g2eb2cb72987_0_21"/>
          <p:cNvSpPr/>
          <p:nvPr/>
        </p:nvSpPr>
        <p:spPr>
          <a:xfrm>
            <a:off x="2853623" y="711200"/>
            <a:ext cx="18679800" cy="2523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Montserrat"/>
              <a:buNone/>
            </a:pPr>
            <a:r>
              <a:rPr b="1" i="0" lang="en-US" sz="12800" u="none" cap="none" strike="noStrike">
                <a:solidFill>
                  <a:srgbClr val="272727"/>
                </a:solidFill>
                <a:latin typeface="Montserrat"/>
                <a:ea typeface="Montserrat"/>
                <a:cs typeface="Montserrat"/>
                <a:sym typeface="Montserrat"/>
              </a:rPr>
              <a:t>TABLE OF CONTENTS</a:t>
            </a:r>
            <a:endParaRPr b="0" i="0" sz="12800" u="none" cap="none" strike="noStrike">
              <a:solidFill>
                <a:schemeClr val="dk1"/>
              </a:solidFill>
              <a:latin typeface="Calibri"/>
              <a:ea typeface="Calibri"/>
              <a:cs typeface="Calibri"/>
              <a:sym typeface="Calibri"/>
            </a:endParaRPr>
          </a:p>
        </p:txBody>
      </p:sp>
      <p:sp>
        <p:nvSpPr>
          <p:cNvPr id="42" name="Google Shape;42;g2eb2cb72987_0_21"/>
          <p:cNvSpPr/>
          <p:nvPr/>
        </p:nvSpPr>
        <p:spPr>
          <a:xfrm>
            <a:off x="419152"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g2eb2cb72987_0_21"/>
          <p:cNvSpPr/>
          <p:nvPr/>
        </p:nvSpPr>
        <p:spPr>
          <a:xfrm>
            <a:off x="419152" y="4051300"/>
            <a:ext cx="1625700" cy="1625700"/>
          </a:xfrm>
          <a:prstGeom prst="roundRect">
            <a:avLst>
              <a:gd fmla="val 781313" name="adj"/>
            </a:avLst>
          </a:prstGeom>
          <a:solidFill>
            <a:srgbClr val="EAB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eb2cb72987_0_21"/>
          <p:cNvSpPr/>
          <p:nvPr/>
        </p:nvSpPr>
        <p:spPr>
          <a:xfrm>
            <a:off x="800200" y="4387850"/>
            <a:ext cx="8637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ontserrat"/>
              <a:buNone/>
            </a:pPr>
            <a:r>
              <a:rPr b="1" i="0" lang="en-US" sz="4800" u="none" cap="none" strike="noStrike">
                <a:solidFill>
                  <a:srgbClr val="FFFFFF"/>
                </a:solidFill>
                <a:latin typeface="Montserrat"/>
                <a:ea typeface="Montserrat"/>
                <a:cs typeface="Montserrat"/>
                <a:sym typeface="Montserrat"/>
              </a:rPr>
              <a:t>01</a:t>
            </a:r>
            <a:endParaRPr b="0" i="0" sz="4800" u="none" cap="none" strike="noStrike">
              <a:solidFill>
                <a:schemeClr val="dk1"/>
              </a:solidFill>
              <a:latin typeface="Calibri"/>
              <a:ea typeface="Calibri"/>
              <a:cs typeface="Calibri"/>
              <a:sym typeface="Calibri"/>
            </a:endParaRPr>
          </a:p>
        </p:txBody>
      </p:sp>
      <p:sp>
        <p:nvSpPr>
          <p:cNvPr id="45" name="Google Shape;45;g2eb2cb72987_0_21"/>
          <p:cNvSpPr/>
          <p:nvPr/>
        </p:nvSpPr>
        <p:spPr>
          <a:xfrm>
            <a:off x="2248181" y="41910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2eb2cb72987_0_21"/>
          <p:cNvSpPr/>
          <p:nvPr/>
        </p:nvSpPr>
        <p:spPr>
          <a:xfrm>
            <a:off x="2248181" y="419100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INTRODUCTION</a:t>
            </a:r>
            <a:endParaRPr b="0" i="0" sz="4800" u="none" cap="none" strike="noStrike">
              <a:solidFill>
                <a:schemeClr val="dk1"/>
              </a:solidFill>
              <a:latin typeface="Calibri"/>
              <a:ea typeface="Calibri"/>
              <a:cs typeface="Calibri"/>
              <a:sym typeface="Calibri"/>
            </a:endParaRPr>
          </a:p>
        </p:txBody>
      </p:sp>
      <p:sp>
        <p:nvSpPr>
          <p:cNvPr id="47" name="Google Shape;47;g2eb2cb72987_0_21"/>
          <p:cNvSpPr/>
          <p:nvPr/>
        </p:nvSpPr>
        <p:spPr>
          <a:xfrm>
            <a:off x="2248181" y="50419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Extraordinary Realm</a:t>
            </a:r>
            <a:endParaRPr b="0" i="0" sz="3200" u="none" cap="none" strike="noStrike">
              <a:solidFill>
                <a:schemeClr val="dk1"/>
              </a:solidFill>
              <a:latin typeface="Calibri"/>
              <a:ea typeface="Calibri"/>
              <a:cs typeface="Calibri"/>
              <a:sym typeface="Calibri"/>
            </a:endParaRPr>
          </a:p>
        </p:txBody>
      </p:sp>
      <p:sp>
        <p:nvSpPr>
          <p:cNvPr id="48" name="Google Shape;48;g2eb2cb72987_0_21"/>
          <p:cNvSpPr/>
          <p:nvPr/>
        </p:nvSpPr>
        <p:spPr>
          <a:xfrm>
            <a:off x="7887686"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eb2cb72987_0_21"/>
          <p:cNvSpPr/>
          <p:nvPr/>
        </p:nvSpPr>
        <p:spPr>
          <a:xfrm>
            <a:off x="7887686" y="4051300"/>
            <a:ext cx="1625700" cy="1625700"/>
          </a:xfrm>
          <a:prstGeom prst="roundRect">
            <a:avLst>
              <a:gd fmla="val 781313" name="adj"/>
            </a:avLst>
          </a:prstGeom>
          <a:solidFill>
            <a:srgbClr val="EAB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eb2cb72987_0_21"/>
          <p:cNvSpPr/>
          <p:nvPr/>
        </p:nvSpPr>
        <p:spPr>
          <a:xfrm>
            <a:off x="8211576" y="4387850"/>
            <a:ext cx="9780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ontserrat"/>
              <a:buNone/>
            </a:pPr>
            <a:r>
              <a:rPr b="1" i="0" lang="en-US" sz="4800" u="none" cap="none" strike="noStrike">
                <a:solidFill>
                  <a:srgbClr val="FFFFFF"/>
                </a:solidFill>
                <a:latin typeface="Montserrat"/>
                <a:ea typeface="Montserrat"/>
                <a:cs typeface="Montserrat"/>
                <a:sym typeface="Montserrat"/>
              </a:rPr>
              <a:t>02</a:t>
            </a:r>
            <a:endParaRPr b="0" i="0" sz="4800" u="none" cap="none" strike="noStrike">
              <a:solidFill>
                <a:schemeClr val="dk1"/>
              </a:solidFill>
              <a:latin typeface="Calibri"/>
              <a:ea typeface="Calibri"/>
              <a:cs typeface="Calibri"/>
              <a:sym typeface="Calibri"/>
            </a:endParaRPr>
          </a:p>
        </p:txBody>
      </p:sp>
      <p:sp>
        <p:nvSpPr>
          <p:cNvPr id="51" name="Google Shape;51;g2eb2cb72987_0_21"/>
          <p:cNvSpPr/>
          <p:nvPr/>
        </p:nvSpPr>
        <p:spPr>
          <a:xfrm>
            <a:off x="9716714" y="41910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eb2cb72987_0_21"/>
          <p:cNvSpPr/>
          <p:nvPr/>
        </p:nvSpPr>
        <p:spPr>
          <a:xfrm>
            <a:off x="9716714" y="419100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ENCOUNTERS</a:t>
            </a:r>
            <a:endParaRPr b="0" i="0" sz="4800" u="none" cap="none" strike="noStrike">
              <a:solidFill>
                <a:schemeClr val="dk1"/>
              </a:solidFill>
              <a:latin typeface="Calibri"/>
              <a:ea typeface="Calibri"/>
              <a:cs typeface="Calibri"/>
              <a:sym typeface="Calibri"/>
            </a:endParaRPr>
          </a:p>
        </p:txBody>
      </p:sp>
      <p:sp>
        <p:nvSpPr>
          <p:cNvPr id="53" name="Google Shape;53;g2eb2cb72987_0_21"/>
          <p:cNvSpPr/>
          <p:nvPr/>
        </p:nvSpPr>
        <p:spPr>
          <a:xfrm>
            <a:off x="9716714" y="50419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Unicorn Sightings</a:t>
            </a:r>
            <a:endParaRPr b="0" i="0" sz="3200" u="none" cap="none" strike="noStrike">
              <a:solidFill>
                <a:schemeClr val="dk1"/>
              </a:solidFill>
              <a:latin typeface="Calibri"/>
              <a:ea typeface="Calibri"/>
              <a:cs typeface="Calibri"/>
              <a:sym typeface="Calibri"/>
            </a:endParaRPr>
          </a:p>
        </p:txBody>
      </p:sp>
      <p:sp>
        <p:nvSpPr>
          <p:cNvPr id="54" name="Google Shape;54;g2eb2cb72987_0_21"/>
          <p:cNvSpPr/>
          <p:nvPr/>
        </p:nvSpPr>
        <p:spPr>
          <a:xfrm>
            <a:off x="419152"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eb2cb72987_0_21"/>
          <p:cNvSpPr/>
          <p:nvPr/>
        </p:nvSpPr>
        <p:spPr>
          <a:xfrm>
            <a:off x="419152" y="7035800"/>
            <a:ext cx="1625700" cy="1625700"/>
          </a:xfrm>
          <a:prstGeom prst="roundRect">
            <a:avLst>
              <a:gd fmla="val 781313" name="adj"/>
            </a:avLst>
          </a:prstGeom>
          <a:solidFill>
            <a:srgbClr val="EAB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eb2cb72987_0_21"/>
          <p:cNvSpPr/>
          <p:nvPr/>
        </p:nvSpPr>
        <p:spPr>
          <a:xfrm>
            <a:off x="743043" y="7372350"/>
            <a:ext cx="9780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ontserrat"/>
              <a:buNone/>
            </a:pPr>
            <a:r>
              <a:rPr b="1" i="0" lang="en-US" sz="4800" u="none" cap="none" strike="noStrike">
                <a:solidFill>
                  <a:srgbClr val="FFFFFF"/>
                </a:solidFill>
                <a:latin typeface="Montserrat"/>
                <a:ea typeface="Montserrat"/>
                <a:cs typeface="Montserrat"/>
                <a:sym typeface="Montserrat"/>
              </a:rPr>
              <a:t>03</a:t>
            </a:r>
            <a:endParaRPr b="0" i="0" sz="4800" u="none" cap="none" strike="noStrike">
              <a:solidFill>
                <a:schemeClr val="dk1"/>
              </a:solidFill>
              <a:latin typeface="Calibri"/>
              <a:ea typeface="Calibri"/>
              <a:cs typeface="Calibri"/>
              <a:sym typeface="Calibri"/>
            </a:endParaRPr>
          </a:p>
        </p:txBody>
      </p:sp>
      <p:sp>
        <p:nvSpPr>
          <p:cNvPr id="57" name="Google Shape;57;g2eb2cb72987_0_21"/>
          <p:cNvSpPr/>
          <p:nvPr/>
        </p:nvSpPr>
        <p:spPr>
          <a:xfrm>
            <a:off x="2248181" y="71755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eb2cb72987_0_21"/>
          <p:cNvSpPr/>
          <p:nvPr/>
        </p:nvSpPr>
        <p:spPr>
          <a:xfrm>
            <a:off x="2248181" y="717550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WONDERS</a:t>
            </a:r>
            <a:endParaRPr b="0" i="0" sz="4800" u="none" cap="none" strike="noStrike">
              <a:solidFill>
                <a:schemeClr val="dk1"/>
              </a:solidFill>
              <a:latin typeface="Calibri"/>
              <a:ea typeface="Calibri"/>
              <a:cs typeface="Calibri"/>
              <a:sym typeface="Calibri"/>
            </a:endParaRPr>
          </a:p>
        </p:txBody>
      </p:sp>
      <p:sp>
        <p:nvSpPr>
          <p:cNvPr id="59" name="Google Shape;59;g2eb2cb72987_0_21"/>
          <p:cNvSpPr/>
          <p:nvPr/>
        </p:nvSpPr>
        <p:spPr>
          <a:xfrm>
            <a:off x="2248181" y="80264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Wishes Granted</a:t>
            </a:r>
            <a:endParaRPr b="0" i="0" sz="3200" u="none" cap="none" strike="noStrike">
              <a:solidFill>
                <a:schemeClr val="dk1"/>
              </a:solidFill>
              <a:latin typeface="Calibri"/>
              <a:ea typeface="Calibri"/>
              <a:cs typeface="Calibri"/>
              <a:sym typeface="Calibri"/>
            </a:endParaRPr>
          </a:p>
        </p:txBody>
      </p:sp>
      <p:sp>
        <p:nvSpPr>
          <p:cNvPr id="60" name="Google Shape;60;g2eb2cb72987_0_21"/>
          <p:cNvSpPr/>
          <p:nvPr/>
        </p:nvSpPr>
        <p:spPr>
          <a:xfrm>
            <a:off x="7887686"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eb2cb72987_0_21"/>
          <p:cNvSpPr/>
          <p:nvPr/>
        </p:nvSpPr>
        <p:spPr>
          <a:xfrm>
            <a:off x="7887686" y="7035800"/>
            <a:ext cx="1625700" cy="1625700"/>
          </a:xfrm>
          <a:prstGeom prst="roundRect">
            <a:avLst>
              <a:gd fmla="val 781313" name="adj"/>
            </a:avLst>
          </a:prstGeom>
          <a:solidFill>
            <a:srgbClr val="EAB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eb2cb72987_0_21"/>
          <p:cNvSpPr/>
          <p:nvPr/>
        </p:nvSpPr>
        <p:spPr>
          <a:xfrm>
            <a:off x="8179822" y="7372350"/>
            <a:ext cx="10416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ontserrat"/>
              <a:buNone/>
            </a:pPr>
            <a:r>
              <a:rPr b="1" i="0" lang="en-US" sz="4800" u="none" cap="none" strike="noStrike">
                <a:solidFill>
                  <a:srgbClr val="FFFFFF"/>
                </a:solidFill>
                <a:latin typeface="Montserrat"/>
                <a:ea typeface="Montserrat"/>
                <a:cs typeface="Montserrat"/>
                <a:sym typeface="Montserrat"/>
              </a:rPr>
              <a:t>04</a:t>
            </a:r>
            <a:endParaRPr b="0" i="0" sz="4800" u="none" cap="none" strike="noStrike">
              <a:solidFill>
                <a:schemeClr val="dk1"/>
              </a:solidFill>
              <a:latin typeface="Calibri"/>
              <a:ea typeface="Calibri"/>
              <a:cs typeface="Calibri"/>
              <a:sym typeface="Calibri"/>
            </a:endParaRPr>
          </a:p>
        </p:txBody>
      </p:sp>
      <p:sp>
        <p:nvSpPr>
          <p:cNvPr id="63" name="Google Shape;63;g2eb2cb72987_0_21"/>
          <p:cNvSpPr/>
          <p:nvPr/>
        </p:nvSpPr>
        <p:spPr>
          <a:xfrm>
            <a:off x="9716714" y="71755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eb2cb72987_0_21"/>
          <p:cNvSpPr/>
          <p:nvPr/>
        </p:nvSpPr>
        <p:spPr>
          <a:xfrm>
            <a:off x="9716714" y="717550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MAGIC</a:t>
            </a:r>
            <a:endParaRPr b="0" i="0" sz="4800" u="none" cap="none" strike="noStrike">
              <a:solidFill>
                <a:schemeClr val="dk1"/>
              </a:solidFill>
              <a:latin typeface="Calibri"/>
              <a:ea typeface="Calibri"/>
              <a:cs typeface="Calibri"/>
              <a:sym typeface="Calibri"/>
            </a:endParaRPr>
          </a:p>
        </p:txBody>
      </p:sp>
      <p:sp>
        <p:nvSpPr>
          <p:cNvPr id="65" name="Google Shape;65;g2eb2cb72987_0_21"/>
          <p:cNvSpPr/>
          <p:nvPr/>
        </p:nvSpPr>
        <p:spPr>
          <a:xfrm>
            <a:off x="9716714" y="80264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Spellcasting</a:t>
            </a:r>
            <a:endParaRPr b="0" i="0" sz="3200" u="none" cap="none" strike="noStrike">
              <a:solidFill>
                <a:schemeClr val="dk1"/>
              </a:solidFill>
              <a:latin typeface="Calibri"/>
              <a:ea typeface="Calibri"/>
              <a:cs typeface="Calibri"/>
              <a:sym typeface="Calibri"/>
            </a:endParaRPr>
          </a:p>
        </p:txBody>
      </p:sp>
      <p:sp>
        <p:nvSpPr>
          <p:cNvPr id="66" name="Google Shape;66;g2eb2cb72987_0_21"/>
          <p:cNvSpPr/>
          <p:nvPr/>
        </p:nvSpPr>
        <p:spPr>
          <a:xfrm>
            <a:off x="419152"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eb2cb72987_0_21"/>
          <p:cNvSpPr/>
          <p:nvPr/>
        </p:nvSpPr>
        <p:spPr>
          <a:xfrm>
            <a:off x="419152" y="10020300"/>
            <a:ext cx="1625700" cy="1625700"/>
          </a:xfrm>
          <a:prstGeom prst="roundRect">
            <a:avLst>
              <a:gd fmla="val 781313" name="adj"/>
            </a:avLst>
          </a:prstGeom>
          <a:solidFill>
            <a:srgbClr val="EAB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eb2cb72987_0_21"/>
          <p:cNvSpPr/>
          <p:nvPr/>
        </p:nvSpPr>
        <p:spPr>
          <a:xfrm>
            <a:off x="736692" y="10356850"/>
            <a:ext cx="9906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ontserrat"/>
              <a:buNone/>
            </a:pPr>
            <a:r>
              <a:rPr b="1" i="0" lang="en-US" sz="4800" u="none" cap="none" strike="noStrike">
                <a:solidFill>
                  <a:srgbClr val="FFFFFF"/>
                </a:solidFill>
                <a:latin typeface="Montserrat"/>
                <a:ea typeface="Montserrat"/>
                <a:cs typeface="Montserrat"/>
                <a:sym typeface="Montserrat"/>
              </a:rPr>
              <a:t>05</a:t>
            </a:r>
            <a:endParaRPr b="0" i="0" sz="4800" u="none" cap="none" strike="noStrike">
              <a:solidFill>
                <a:schemeClr val="dk1"/>
              </a:solidFill>
              <a:latin typeface="Calibri"/>
              <a:ea typeface="Calibri"/>
              <a:cs typeface="Calibri"/>
              <a:sym typeface="Calibri"/>
            </a:endParaRPr>
          </a:p>
        </p:txBody>
      </p:sp>
      <p:sp>
        <p:nvSpPr>
          <p:cNvPr id="69" name="Google Shape;69;g2eb2cb72987_0_21"/>
          <p:cNvSpPr/>
          <p:nvPr/>
        </p:nvSpPr>
        <p:spPr>
          <a:xfrm>
            <a:off x="2248181" y="101600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eb2cb72987_0_21"/>
          <p:cNvSpPr/>
          <p:nvPr/>
        </p:nvSpPr>
        <p:spPr>
          <a:xfrm>
            <a:off x="2248181" y="1016000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ADVENTURE</a:t>
            </a:r>
            <a:endParaRPr b="0" i="0" sz="4800" u="none" cap="none" strike="noStrike">
              <a:solidFill>
                <a:schemeClr val="dk1"/>
              </a:solidFill>
              <a:latin typeface="Calibri"/>
              <a:ea typeface="Calibri"/>
              <a:cs typeface="Calibri"/>
              <a:sym typeface="Calibri"/>
            </a:endParaRPr>
          </a:p>
        </p:txBody>
      </p:sp>
      <p:sp>
        <p:nvSpPr>
          <p:cNvPr id="71" name="Google Shape;71;g2eb2cb72987_0_21"/>
          <p:cNvSpPr/>
          <p:nvPr/>
        </p:nvSpPr>
        <p:spPr>
          <a:xfrm>
            <a:off x="2248181" y="110109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Happily Ever After</a:t>
            </a:r>
            <a:endParaRPr b="0" i="0" sz="3200" u="none" cap="none" strike="noStrike">
              <a:solidFill>
                <a:schemeClr val="dk1"/>
              </a:solidFill>
              <a:latin typeface="Calibri"/>
              <a:ea typeface="Calibri"/>
              <a:cs typeface="Calibri"/>
              <a:sym typeface="Calibri"/>
            </a:endParaRPr>
          </a:p>
        </p:txBody>
      </p:sp>
      <p:sp>
        <p:nvSpPr>
          <p:cNvPr id="72" name="Google Shape;72;g2eb2cb72987_0_21"/>
          <p:cNvSpPr/>
          <p:nvPr/>
        </p:nvSpPr>
        <p:spPr>
          <a:xfrm>
            <a:off x="7887686"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eb2cb72987_0_21"/>
          <p:cNvSpPr/>
          <p:nvPr/>
        </p:nvSpPr>
        <p:spPr>
          <a:xfrm>
            <a:off x="7887686" y="10020300"/>
            <a:ext cx="1625700" cy="1625700"/>
          </a:xfrm>
          <a:prstGeom prst="roundRect">
            <a:avLst>
              <a:gd fmla="val 781313" name="adj"/>
            </a:avLst>
          </a:prstGeom>
          <a:solidFill>
            <a:srgbClr val="EAB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eb2cb72987_0_21"/>
          <p:cNvSpPr/>
          <p:nvPr/>
        </p:nvSpPr>
        <p:spPr>
          <a:xfrm>
            <a:off x="8192524" y="10356850"/>
            <a:ext cx="10161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ontserrat"/>
              <a:buNone/>
            </a:pPr>
            <a:r>
              <a:rPr b="1" i="0" lang="en-US" sz="4800" u="none" cap="none" strike="noStrike">
                <a:solidFill>
                  <a:srgbClr val="FFFFFF"/>
                </a:solidFill>
                <a:latin typeface="Montserrat"/>
                <a:ea typeface="Montserrat"/>
                <a:cs typeface="Montserrat"/>
                <a:sym typeface="Montserrat"/>
              </a:rPr>
              <a:t>06</a:t>
            </a:r>
            <a:endParaRPr b="0" i="0" sz="4800" u="none" cap="none" strike="noStrike">
              <a:solidFill>
                <a:schemeClr val="dk1"/>
              </a:solidFill>
              <a:latin typeface="Calibri"/>
              <a:ea typeface="Calibri"/>
              <a:cs typeface="Calibri"/>
              <a:sym typeface="Calibri"/>
            </a:endParaRPr>
          </a:p>
        </p:txBody>
      </p:sp>
      <p:sp>
        <p:nvSpPr>
          <p:cNvPr id="75" name="Google Shape;75;g2eb2cb72987_0_21"/>
          <p:cNvSpPr/>
          <p:nvPr/>
        </p:nvSpPr>
        <p:spPr>
          <a:xfrm>
            <a:off x="9716714" y="10160000"/>
            <a:ext cx="54870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eb2cb72987_0_21"/>
          <p:cNvSpPr/>
          <p:nvPr/>
        </p:nvSpPr>
        <p:spPr>
          <a:xfrm>
            <a:off x="9716714" y="10160000"/>
            <a:ext cx="56904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CONCLUSION</a:t>
            </a:r>
            <a:endParaRPr b="0" i="0" sz="4800" u="none" cap="none" strike="noStrike">
              <a:solidFill>
                <a:schemeClr val="dk1"/>
              </a:solidFill>
              <a:latin typeface="Calibri"/>
              <a:ea typeface="Calibri"/>
              <a:cs typeface="Calibri"/>
              <a:sym typeface="Calibri"/>
            </a:endParaRPr>
          </a:p>
        </p:txBody>
      </p:sp>
      <p:sp>
        <p:nvSpPr>
          <p:cNvPr id="77" name="Google Shape;77;g2eb2cb72987_0_21"/>
          <p:cNvSpPr/>
          <p:nvPr/>
        </p:nvSpPr>
        <p:spPr>
          <a:xfrm>
            <a:off x="9716714" y="11010900"/>
            <a:ext cx="56226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Embrace the Fantasy</a:t>
            </a:r>
            <a:endParaRPr b="0" i="0" sz="3200" u="none" cap="none" strike="noStrike">
              <a:solidFill>
                <a:schemeClr val="dk1"/>
              </a:solidFill>
              <a:latin typeface="Calibri"/>
              <a:ea typeface="Calibri"/>
              <a:cs typeface="Calibri"/>
              <a:sym typeface="Calibri"/>
            </a:endParaRPr>
          </a:p>
        </p:txBody>
      </p:sp>
      <p:pic>
        <p:nvPicPr>
          <p:cNvPr descr=" " id="78" name="Google Shape;78;g2eb2cb72987_0_21"/>
          <p:cNvPicPr preferRelativeResize="0"/>
          <p:nvPr/>
        </p:nvPicPr>
        <p:blipFill rotWithShape="1">
          <a:blip r:embed="rId5">
            <a:alphaModFix/>
          </a:blip>
          <a:srcRect b="0" l="0" r="0" t="0"/>
          <a:stretch/>
        </p:blipFill>
        <p:spPr>
          <a:xfrm>
            <a:off x="14467108" y="3695700"/>
            <a:ext cx="9411876" cy="8915400"/>
          </a:xfrm>
          <a:prstGeom prst="rect">
            <a:avLst/>
          </a:prstGeom>
          <a:noFill/>
          <a:ln>
            <a:noFill/>
          </a:ln>
        </p:spPr>
      </p:pic>
      <p:sp>
        <p:nvSpPr>
          <p:cNvPr id="79" name="Google Shape;79;g2eb2cb72987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eb2cb72987_0_2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85" name="Shape 85"/>
        <p:cNvGrpSpPr/>
        <p:nvPr/>
      </p:nvGrpSpPr>
      <p:grpSpPr>
        <a:xfrm>
          <a:off x="0" y="0"/>
          <a:ext cx="0" cy="0"/>
          <a:chOff x="0" y="0"/>
          <a:chExt cx="0" cy="0"/>
        </a:xfrm>
      </p:grpSpPr>
      <p:pic>
        <p:nvPicPr>
          <p:cNvPr descr=" " id="86" name="Google Shape;86;g2eb2cb72987_0_67"/>
          <p:cNvPicPr preferRelativeResize="0"/>
          <p:nvPr/>
        </p:nvPicPr>
        <p:blipFill rotWithShape="1">
          <a:blip r:embed="rId3">
            <a:alphaModFix/>
          </a:blip>
          <a:srcRect b="0" l="0" r="0" t="0"/>
          <a:stretch/>
        </p:blipFill>
        <p:spPr>
          <a:xfrm>
            <a:off x="20487661" y="9423400"/>
            <a:ext cx="3505390" cy="3504952"/>
          </a:xfrm>
          <a:prstGeom prst="rect">
            <a:avLst/>
          </a:prstGeom>
          <a:noFill/>
          <a:ln>
            <a:noFill/>
          </a:ln>
        </p:spPr>
      </p:pic>
      <p:pic>
        <p:nvPicPr>
          <p:cNvPr descr=" " id="87" name="Google Shape;87;g2eb2cb72987_0_67"/>
          <p:cNvPicPr preferRelativeResize="0"/>
          <p:nvPr/>
        </p:nvPicPr>
        <p:blipFill rotWithShape="1">
          <a:blip r:embed="rId4">
            <a:alphaModFix/>
          </a:blip>
          <a:srcRect b="0" l="0" r="0" t="0"/>
          <a:stretch/>
        </p:blipFill>
        <p:spPr>
          <a:xfrm>
            <a:off x="965321" y="952500"/>
            <a:ext cx="14931175" cy="2819406"/>
          </a:xfrm>
          <a:prstGeom prst="rect">
            <a:avLst/>
          </a:prstGeom>
          <a:noFill/>
          <a:ln>
            <a:noFill/>
          </a:ln>
        </p:spPr>
      </p:pic>
      <p:sp>
        <p:nvSpPr>
          <p:cNvPr id="88" name="Google Shape;88;g2eb2cb72987_0_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 name="Google Shape;89;g2eb2cb72987_0_6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90" name="Google Shape;90;g2eb2cb72987_0_67"/>
          <p:cNvSpPr/>
          <p:nvPr/>
        </p:nvSpPr>
        <p:spPr>
          <a:xfrm>
            <a:off x="2959470" y="2743200"/>
            <a:ext cx="203691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THE REALM OF THE EXTRAORDINARY</a:t>
            </a:r>
            <a:endParaRPr b="0" i="0" sz="8000" u="none" cap="none" strike="noStrike">
              <a:solidFill>
                <a:schemeClr val="dk1"/>
              </a:solidFill>
              <a:latin typeface="Calibri"/>
              <a:ea typeface="Calibri"/>
              <a:cs typeface="Calibri"/>
              <a:sym typeface="Calibri"/>
            </a:endParaRPr>
          </a:p>
        </p:txBody>
      </p:sp>
      <p:sp>
        <p:nvSpPr>
          <p:cNvPr id="91" name="Google Shape;91;g2eb2cb72987_0_67"/>
          <p:cNvSpPr/>
          <p:nvPr/>
        </p:nvSpPr>
        <p:spPr>
          <a:xfrm>
            <a:off x="2959470" y="4737100"/>
            <a:ext cx="8861400" cy="558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2" name="Google Shape;92;g2eb2cb72987_0_67"/>
          <p:cNvSpPr/>
          <p:nvPr/>
        </p:nvSpPr>
        <p:spPr>
          <a:xfrm>
            <a:off x="12701588" y="4737100"/>
            <a:ext cx="8861400" cy="558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97" name="Shape 97"/>
        <p:cNvGrpSpPr/>
        <p:nvPr/>
      </p:nvGrpSpPr>
      <p:grpSpPr>
        <a:xfrm>
          <a:off x="0" y="0"/>
          <a:ext cx="0" cy="0"/>
          <a:chOff x="0" y="0"/>
          <a:chExt cx="0" cy="0"/>
        </a:xfrm>
      </p:grpSpPr>
      <p:pic>
        <p:nvPicPr>
          <p:cNvPr descr=" " id="98" name="Google Shape;98;g2eb2cb72987_0_78"/>
          <p:cNvPicPr preferRelativeResize="0"/>
          <p:nvPr/>
        </p:nvPicPr>
        <p:blipFill rotWithShape="1">
          <a:blip r:embed="rId3">
            <a:alphaModFix/>
          </a:blip>
          <a:srcRect b="0" l="0" r="0" t="0"/>
          <a:stretch/>
        </p:blipFill>
        <p:spPr>
          <a:xfrm>
            <a:off x="393749" y="508000"/>
            <a:ext cx="3734267" cy="3733800"/>
          </a:xfrm>
          <a:prstGeom prst="rect">
            <a:avLst/>
          </a:prstGeom>
          <a:noFill/>
          <a:ln>
            <a:noFill/>
          </a:ln>
        </p:spPr>
      </p:pic>
      <p:pic>
        <p:nvPicPr>
          <p:cNvPr descr=" " id="99" name="Google Shape;99;g2eb2cb72987_0_78"/>
          <p:cNvPicPr preferRelativeResize="0"/>
          <p:nvPr/>
        </p:nvPicPr>
        <p:blipFill rotWithShape="1">
          <a:blip r:embed="rId4">
            <a:alphaModFix/>
          </a:blip>
          <a:srcRect b="0" l="0" r="0" t="0"/>
          <a:stretch/>
        </p:blipFill>
        <p:spPr>
          <a:xfrm>
            <a:off x="10466108" y="10248900"/>
            <a:ext cx="13196949" cy="2286000"/>
          </a:xfrm>
          <a:prstGeom prst="rect">
            <a:avLst/>
          </a:prstGeom>
          <a:noFill/>
          <a:ln>
            <a:noFill/>
          </a:ln>
        </p:spPr>
      </p:pic>
      <p:sp>
        <p:nvSpPr>
          <p:cNvPr id="100" name="Google Shape;100;g2eb2cb72987_0_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2eb2cb72987_0_7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2" name="Google Shape;102;g2eb2cb72987_0_78"/>
          <p:cNvPicPr preferRelativeResize="0"/>
          <p:nvPr/>
        </p:nvPicPr>
        <p:blipFill rotWithShape="1">
          <a:blip r:embed="rId6">
            <a:alphaModFix/>
          </a:blip>
          <a:srcRect b="0" l="0" r="0" t="0"/>
          <a:stretch/>
        </p:blipFill>
        <p:spPr>
          <a:xfrm>
            <a:off x="0" y="0"/>
            <a:ext cx="11685461" cy="13716000"/>
          </a:xfrm>
          <a:prstGeom prst="rect">
            <a:avLst/>
          </a:prstGeom>
          <a:noFill/>
          <a:ln>
            <a:noFill/>
          </a:ln>
        </p:spPr>
      </p:pic>
      <p:sp>
        <p:nvSpPr>
          <p:cNvPr id="103" name="Google Shape;103;g2eb2cb72987_0_78"/>
          <p:cNvSpPr/>
          <p:nvPr/>
        </p:nvSpPr>
        <p:spPr>
          <a:xfrm>
            <a:off x="13057232" y="2705100"/>
            <a:ext cx="99072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eb2cb72987_0_78"/>
          <p:cNvPicPr preferRelativeResize="0"/>
          <p:nvPr/>
        </p:nvPicPr>
        <p:blipFill rotWithShape="1">
          <a:blip r:embed="rId7">
            <a:alphaModFix/>
          </a:blip>
          <a:srcRect b="0" l="0" r="0" t="0"/>
          <a:stretch/>
        </p:blipFill>
        <p:spPr>
          <a:xfrm>
            <a:off x="13057232" y="3359150"/>
            <a:ext cx="1642009" cy="1625600"/>
          </a:xfrm>
          <a:prstGeom prst="rect">
            <a:avLst/>
          </a:prstGeom>
          <a:noFill/>
          <a:ln>
            <a:noFill/>
          </a:ln>
        </p:spPr>
      </p:pic>
      <p:sp>
        <p:nvSpPr>
          <p:cNvPr id="105" name="Google Shape;105;g2eb2cb72987_0_78"/>
          <p:cNvSpPr/>
          <p:nvPr/>
        </p:nvSpPr>
        <p:spPr>
          <a:xfrm>
            <a:off x="15105692" y="2705100"/>
            <a:ext cx="78588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eb2cb72987_0_78"/>
          <p:cNvSpPr/>
          <p:nvPr/>
        </p:nvSpPr>
        <p:spPr>
          <a:xfrm>
            <a:off x="15105692" y="2705100"/>
            <a:ext cx="8061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UNICORN SIGHTINGS</a:t>
            </a:r>
            <a:endParaRPr b="0" i="0" sz="4800" u="none" cap="none" strike="noStrike">
              <a:solidFill>
                <a:schemeClr val="dk1"/>
              </a:solidFill>
              <a:latin typeface="Calibri"/>
              <a:ea typeface="Calibri"/>
              <a:cs typeface="Calibri"/>
              <a:sym typeface="Calibri"/>
            </a:endParaRPr>
          </a:p>
        </p:txBody>
      </p:sp>
      <p:sp>
        <p:nvSpPr>
          <p:cNvPr id="107" name="Google Shape;107;g2eb2cb72987_0_78"/>
          <p:cNvSpPr/>
          <p:nvPr/>
        </p:nvSpPr>
        <p:spPr>
          <a:xfrm>
            <a:off x="15105692" y="3657600"/>
            <a:ext cx="79944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8" name="Google Shape;108;g2eb2cb72987_0_78"/>
          <p:cNvSpPr/>
          <p:nvPr/>
        </p:nvSpPr>
        <p:spPr>
          <a:xfrm>
            <a:off x="13057232" y="6858000"/>
            <a:ext cx="99072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eb2cb72987_0_78"/>
          <p:cNvPicPr preferRelativeResize="0"/>
          <p:nvPr/>
        </p:nvPicPr>
        <p:blipFill rotWithShape="1">
          <a:blip r:embed="rId8">
            <a:alphaModFix/>
          </a:blip>
          <a:srcRect b="0" l="0" r="0" t="0"/>
          <a:stretch/>
        </p:blipFill>
        <p:spPr>
          <a:xfrm>
            <a:off x="13057232" y="7512050"/>
            <a:ext cx="1644983" cy="1625600"/>
          </a:xfrm>
          <a:prstGeom prst="rect">
            <a:avLst/>
          </a:prstGeom>
          <a:noFill/>
          <a:ln>
            <a:noFill/>
          </a:ln>
        </p:spPr>
      </p:pic>
      <p:sp>
        <p:nvSpPr>
          <p:cNvPr id="110" name="Google Shape;110;g2eb2cb72987_0_78"/>
          <p:cNvSpPr/>
          <p:nvPr/>
        </p:nvSpPr>
        <p:spPr>
          <a:xfrm>
            <a:off x="15108665" y="6858000"/>
            <a:ext cx="7855800" cy="293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eb2cb72987_0_78"/>
          <p:cNvSpPr/>
          <p:nvPr/>
        </p:nvSpPr>
        <p:spPr>
          <a:xfrm>
            <a:off x="15108665" y="6858000"/>
            <a:ext cx="80589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DRAGON TAMING</a:t>
            </a:r>
            <a:endParaRPr b="0" i="0" sz="4800" u="none" cap="none" strike="noStrike">
              <a:solidFill>
                <a:schemeClr val="dk1"/>
              </a:solidFill>
              <a:latin typeface="Calibri"/>
              <a:ea typeface="Calibri"/>
              <a:cs typeface="Calibri"/>
              <a:sym typeface="Calibri"/>
            </a:endParaRPr>
          </a:p>
        </p:txBody>
      </p:sp>
      <p:sp>
        <p:nvSpPr>
          <p:cNvPr id="112" name="Google Shape;112;g2eb2cb72987_0_78"/>
          <p:cNvSpPr/>
          <p:nvPr/>
        </p:nvSpPr>
        <p:spPr>
          <a:xfrm>
            <a:off x="15108665" y="7810500"/>
            <a:ext cx="79914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117" name="Shape 117"/>
        <p:cNvGrpSpPr/>
        <p:nvPr/>
      </p:nvGrpSpPr>
      <p:grpSpPr>
        <a:xfrm>
          <a:off x="0" y="0"/>
          <a:ext cx="0" cy="0"/>
          <a:chOff x="0" y="0"/>
          <a:chExt cx="0" cy="0"/>
        </a:xfrm>
      </p:grpSpPr>
      <p:pic>
        <p:nvPicPr>
          <p:cNvPr descr=" " id="118" name="Google Shape;118;g2eb2cb72987_0_97"/>
          <p:cNvPicPr preferRelativeResize="0"/>
          <p:nvPr/>
        </p:nvPicPr>
        <p:blipFill rotWithShape="1">
          <a:blip r:embed="rId3">
            <a:alphaModFix/>
          </a:blip>
          <a:srcRect b="0" l="0" r="0" t="0"/>
          <a:stretch/>
        </p:blipFill>
        <p:spPr>
          <a:xfrm>
            <a:off x="1282860" y="9690100"/>
            <a:ext cx="3213502" cy="3213100"/>
          </a:xfrm>
          <a:prstGeom prst="rect">
            <a:avLst/>
          </a:prstGeom>
          <a:noFill/>
          <a:ln>
            <a:noFill/>
          </a:ln>
        </p:spPr>
      </p:pic>
      <p:pic>
        <p:nvPicPr>
          <p:cNvPr descr=" " id="119" name="Google Shape;119;g2eb2cb72987_0_97"/>
          <p:cNvPicPr preferRelativeResize="0"/>
          <p:nvPr/>
        </p:nvPicPr>
        <p:blipFill rotWithShape="1">
          <a:blip r:embed="rId4">
            <a:alphaModFix/>
          </a:blip>
          <a:srcRect b="0" l="0" r="0" t="0"/>
          <a:stretch/>
        </p:blipFill>
        <p:spPr>
          <a:xfrm>
            <a:off x="20792499" y="876300"/>
            <a:ext cx="2819752" cy="2819400"/>
          </a:xfrm>
          <a:prstGeom prst="rect">
            <a:avLst/>
          </a:prstGeom>
          <a:noFill/>
          <a:ln>
            <a:noFill/>
          </a:ln>
        </p:spPr>
      </p:pic>
      <p:sp>
        <p:nvSpPr>
          <p:cNvPr id="120" name="Google Shape;120;g2eb2cb72987_0_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eb2cb72987_0_9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2" name="Google Shape;122;g2eb2cb72987_0_9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eb2cb72987_0_97"/>
          <p:cNvPicPr preferRelativeResize="0"/>
          <p:nvPr/>
        </p:nvPicPr>
        <p:blipFill rotWithShape="1">
          <a:blip r:embed="rId6">
            <a:alphaModFix/>
          </a:blip>
          <a:srcRect b="0" l="0" r="0" t="0"/>
          <a:stretch/>
        </p:blipFill>
        <p:spPr>
          <a:xfrm>
            <a:off x="6877190" y="1384300"/>
            <a:ext cx="1462118" cy="1625600"/>
          </a:xfrm>
          <a:prstGeom prst="rect">
            <a:avLst/>
          </a:prstGeom>
          <a:noFill/>
          <a:ln>
            <a:noFill/>
          </a:ln>
        </p:spPr>
      </p:pic>
      <p:sp>
        <p:nvSpPr>
          <p:cNvPr id="124" name="Google Shape;124;g2eb2cb72987_0_97"/>
          <p:cNvSpPr/>
          <p:nvPr/>
        </p:nvSpPr>
        <p:spPr>
          <a:xfrm>
            <a:off x="4248681" y="3619500"/>
            <a:ext cx="67191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eb2cb72987_0_97"/>
          <p:cNvSpPr/>
          <p:nvPr/>
        </p:nvSpPr>
        <p:spPr>
          <a:xfrm>
            <a:off x="4248681" y="3619500"/>
            <a:ext cx="69225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eb2cb72987_0_97"/>
          <p:cNvSpPr/>
          <p:nvPr/>
        </p:nvSpPr>
        <p:spPr>
          <a:xfrm>
            <a:off x="3543743" y="4978400"/>
            <a:ext cx="81291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eb2cb72987_0_97"/>
          <p:cNvSpPr/>
          <p:nvPr/>
        </p:nvSpPr>
        <p:spPr>
          <a:xfrm>
            <a:off x="3476001" y="4978400"/>
            <a:ext cx="82644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8" name="Google Shape;128;g2eb2cb72987_0_97"/>
          <p:cNvPicPr preferRelativeResize="0"/>
          <p:nvPr/>
        </p:nvPicPr>
        <p:blipFill rotWithShape="1">
          <a:blip r:embed="rId7">
            <a:alphaModFix/>
          </a:blip>
          <a:srcRect b="0" l="0" r="0" t="0"/>
          <a:stretch/>
        </p:blipFill>
        <p:spPr>
          <a:xfrm>
            <a:off x="3543743" y="7073900"/>
            <a:ext cx="8129016" cy="5524500"/>
          </a:xfrm>
          <a:prstGeom prst="rect">
            <a:avLst/>
          </a:prstGeom>
          <a:noFill/>
          <a:ln>
            <a:noFill/>
          </a:ln>
        </p:spPr>
      </p:pic>
      <p:sp>
        <p:nvSpPr>
          <p:cNvPr id="129" name="Google Shape;129;g2eb2cb72987_0_9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2eb2cb72987_0_97"/>
          <p:cNvPicPr preferRelativeResize="0"/>
          <p:nvPr/>
        </p:nvPicPr>
        <p:blipFill rotWithShape="1">
          <a:blip r:embed="rId8">
            <a:alphaModFix/>
          </a:blip>
          <a:srcRect b="0" l="0" r="0" t="0"/>
          <a:stretch/>
        </p:blipFill>
        <p:spPr>
          <a:xfrm>
            <a:off x="15976262" y="1384300"/>
            <a:ext cx="1503457" cy="1625600"/>
          </a:xfrm>
          <a:prstGeom prst="rect">
            <a:avLst/>
          </a:prstGeom>
          <a:noFill/>
          <a:ln>
            <a:noFill/>
          </a:ln>
        </p:spPr>
      </p:pic>
      <p:sp>
        <p:nvSpPr>
          <p:cNvPr id="131" name="Google Shape;131;g2eb2cb72987_0_97"/>
          <p:cNvSpPr/>
          <p:nvPr/>
        </p:nvSpPr>
        <p:spPr>
          <a:xfrm>
            <a:off x="13908238" y="3619500"/>
            <a:ext cx="5639400" cy="74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eb2cb72987_0_97"/>
          <p:cNvSpPr/>
          <p:nvPr/>
        </p:nvSpPr>
        <p:spPr>
          <a:xfrm>
            <a:off x="13908238" y="3619500"/>
            <a:ext cx="58428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DRAGON TAMING</a:t>
            </a:r>
            <a:endParaRPr b="0" i="0" sz="4800" u="none" cap="none" strike="noStrike">
              <a:solidFill>
                <a:schemeClr val="dk1"/>
              </a:solidFill>
              <a:latin typeface="Calibri"/>
              <a:ea typeface="Calibri"/>
              <a:cs typeface="Calibri"/>
              <a:sym typeface="Calibri"/>
            </a:endParaRPr>
          </a:p>
        </p:txBody>
      </p:sp>
      <p:sp>
        <p:nvSpPr>
          <p:cNvPr id="133" name="Google Shape;133;g2eb2cb72987_0_97"/>
          <p:cNvSpPr/>
          <p:nvPr/>
        </p:nvSpPr>
        <p:spPr>
          <a:xfrm>
            <a:off x="12663483" y="4978400"/>
            <a:ext cx="81291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2eb2cb72987_0_97"/>
          <p:cNvSpPr/>
          <p:nvPr/>
        </p:nvSpPr>
        <p:spPr>
          <a:xfrm>
            <a:off x="12595741" y="4978400"/>
            <a:ext cx="8264400" cy="1621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35" name="Google Shape;135;g2eb2cb72987_0_97"/>
          <p:cNvPicPr preferRelativeResize="0"/>
          <p:nvPr/>
        </p:nvPicPr>
        <p:blipFill rotWithShape="1">
          <a:blip r:embed="rId9">
            <a:alphaModFix/>
          </a:blip>
          <a:srcRect b="0" l="0" r="0" t="0"/>
          <a:stretch/>
        </p:blipFill>
        <p:spPr>
          <a:xfrm>
            <a:off x="12663483" y="7073900"/>
            <a:ext cx="8129016" cy="5524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140" name="Shape 140"/>
        <p:cNvGrpSpPr/>
        <p:nvPr/>
      </p:nvGrpSpPr>
      <p:grpSpPr>
        <a:xfrm>
          <a:off x="0" y="0"/>
          <a:ext cx="0" cy="0"/>
          <a:chOff x="0" y="0"/>
          <a:chExt cx="0" cy="0"/>
        </a:xfrm>
      </p:grpSpPr>
      <p:pic>
        <p:nvPicPr>
          <p:cNvPr descr=" " id="141" name="Google Shape;141;g2eb2cb72987_0_119"/>
          <p:cNvPicPr preferRelativeResize="0"/>
          <p:nvPr/>
        </p:nvPicPr>
        <p:blipFill rotWithShape="1">
          <a:blip r:embed="rId3">
            <a:alphaModFix/>
          </a:blip>
          <a:srcRect b="0" l="0" r="0" t="0"/>
          <a:stretch/>
        </p:blipFill>
        <p:spPr>
          <a:xfrm>
            <a:off x="18722140" y="952500"/>
            <a:ext cx="4534467" cy="4533900"/>
          </a:xfrm>
          <a:prstGeom prst="rect">
            <a:avLst/>
          </a:prstGeom>
          <a:noFill/>
          <a:ln>
            <a:noFill/>
          </a:ln>
        </p:spPr>
      </p:pic>
      <p:pic>
        <p:nvPicPr>
          <p:cNvPr descr=" " id="142" name="Google Shape;142;g2eb2cb72987_0_119"/>
          <p:cNvPicPr preferRelativeResize="0"/>
          <p:nvPr/>
        </p:nvPicPr>
        <p:blipFill rotWithShape="1">
          <a:blip r:embed="rId4">
            <a:alphaModFix/>
          </a:blip>
          <a:srcRect b="0" l="0" r="0" t="0"/>
          <a:stretch/>
        </p:blipFill>
        <p:spPr>
          <a:xfrm>
            <a:off x="1244756" y="9423400"/>
            <a:ext cx="11600202" cy="2819400"/>
          </a:xfrm>
          <a:prstGeom prst="rect">
            <a:avLst/>
          </a:prstGeom>
          <a:noFill/>
          <a:ln>
            <a:noFill/>
          </a:ln>
        </p:spPr>
      </p:pic>
      <p:sp>
        <p:nvSpPr>
          <p:cNvPr id="143" name="Google Shape;143;g2eb2cb72987_0_1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eb2cb72987_0_1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5" name="Google Shape;145;g2eb2cb72987_0_119"/>
          <p:cNvPicPr preferRelativeResize="0"/>
          <p:nvPr/>
        </p:nvPicPr>
        <p:blipFill rotWithShape="1">
          <a:blip r:embed="rId6">
            <a:alphaModFix/>
          </a:blip>
          <a:srcRect b="0" l="0" r="0" t="0"/>
          <a:stretch/>
        </p:blipFill>
        <p:spPr>
          <a:xfrm>
            <a:off x="0" y="1384300"/>
            <a:ext cx="5458634" cy="4437887"/>
          </a:xfrm>
          <a:prstGeom prst="rect">
            <a:avLst/>
          </a:prstGeom>
          <a:noFill/>
          <a:ln>
            <a:noFill/>
          </a:ln>
        </p:spPr>
      </p:pic>
      <p:sp>
        <p:nvSpPr>
          <p:cNvPr id="146" name="Google Shape;146;g2eb2cb72987_0_119"/>
          <p:cNvSpPr/>
          <p:nvPr/>
        </p:nvSpPr>
        <p:spPr>
          <a:xfrm>
            <a:off x="5842730" y="4229100"/>
            <a:ext cx="13603500" cy="610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eb2cb72987_0_119"/>
          <p:cNvSpPr/>
          <p:nvPr/>
        </p:nvSpPr>
        <p:spPr>
          <a:xfrm>
            <a:off x="5842730" y="4229100"/>
            <a:ext cx="13806600" cy="54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g2eb2cb72987_0_119"/>
          <p:cNvSpPr/>
          <p:nvPr/>
        </p:nvSpPr>
        <p:spPr>
          <a:xfrm>
            <a:off x="14276584" y="9779000"/>
            <a:ext cx="5322000" cy="71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ontserrat"/>
              <a:buNone/>
            </a:pPr>
            <a:r>
              <a:rPr b="1" i="0" lang="en-US" sz="3600" u="none" cap="none" strike="noStrike">
                <a:solidFill>
                  <a:srgbClr val="0E0E0E"/>
                </a:solidFill>
                <a:latin typeface="Montserrat"/>
                <a:ea typeface="Montserrat"/>
                <a:cs typeface="Montserrat"/>
                <a:sym typeface="Montserrat"/>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153" name="Shape 153"/>
        <p:cNvGrpSpPr/>
        <p:nvPr/>
      </p:nvGrpSpPr>
      <p:grpSpPr>
        <a:xfrm>
          <a:off x="0" y="0"/>
          <a:ext cx="0" cy="0"/>
          <a:chOff x="0" y="0"/>
          <a:chExt cx="0" cy="0"/>
        </a:xfrm>
      </p:grpSpPr>
      <p:pic>
        <p:nvPicPr>
          <p:cNvPr descr=" " id="154" name="Google Shape;154;g2eb2cb72987_0_131"/>
          <p:cNvPicPr preferRelativeResize="0"/>
          <p:nvPr/>
        </p:nvPicPr>
        <p:blipFill rotWithShape="1">
          <a:blip r:embed="rId3">
            <a:alphaModFix/>
          </a:blip>
          <a:srcRect b="0" l="0" r="0" t="0"/>
          <a:stretch/>
        </p:blipFill>
        <p:spPr>
          <a:xfrm>
            <a:off x="20487661" y="9423400"/>
            <a:ext cx="3505390" cy="3504952"/>
          </a:xfrm>
          <a:prstGeom prst="rect">
            <a:avLst/>
          </a:prstGeom>
          <a:noFill/>
          <a:ln>
            <a:noFill/>
          </a:ln>
        </p:spPr>
      </p:pic>
      <p:pic>
        <p:nvPicPr>
          <p:cNvPr descr=" " id="155" name="Google Shape;155;g2eb2cb72987_0_131"/>
          <p:cNvPicPr preferRelativeResize="0"/>
          <p:nvPr/>
        </p:nvPicPr>
        <p:blipFill rotWithShape="1">
          <a:blip r:embed="rId4">
            <a:alphaModFix/>
          </a:blip>
          <a:srcRect b="0" l="0" r="0" t="0"/>
          <a:stretch/>
        </p:blipFill>
        <p:spPr>
          <a:xfrm>
            <a:off x="965321" y="952500"/>
            <a:ext cx="14931175" cy="2819400"/>
          </a:xfrm>
          <a:prstGeom prst="rect">
            <a:avLst/>
          </a:prstGeom>
          <a:noFill/>
          <a:ln>
            <a:noFill/>
          </a:ln>
        </p:spPr>
      </p:pic>
      <p:sp>
        <p:nvSpPr>
          <p:cNvPr id="156" name="Google Shape;156;g2eb2cb72987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g2eb2cb72987_0_13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58" name="Google Shape;158;g2eb2cb72987_0_131"/>
          <p:cNvPicPr preferRelativeResize="0"/>
          <p:nvPr/>
        </p:nvPicPr>
        <p:blipFill rotWithShape="1">
          <a:blip r:embed="rId6">
            <a:alphaModFix/>
          </a:blip>
          <a:srcRect b="0" l="0" r="0" t="0"/>
          <a:stretch/>
        </p:blipFill>
        <p:spPr>
          <a:xfrm>
            <a:off x="5931641" y="2540000"/>
            <a:ext cx="12536467" cy="8648700"/>
          </a:xfrm>
          <a:prstGeom prst="rect">
            <a:avLst/>
          </a:prstGeom>
          <a:noFill/>
          <a:ln>
            <a:noFill/>
          </a:ln>
        </p:spPr>
      </p:pic>
      <p:sp>
        <p:nvSpPr>
          <p:cNvPr id="159" name="Google Shape;159;g2eb2cb72987_0_131"/>
          <p:cNvSpPr/>
          <p:nvPr/>
        </p:nvSpPr>
        <p:spPr>
          <a:xfrm>
            <a:off x="1702013" y="2260600"/>
            <a:ext cx="43692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eb2cb72987_0_131"/>
          <p:cNvSpPr/>
          <p:nvPr/>
        </p:nvSpPr>
        <p:spPr>
          <a:xfrm>
            <a:off x="1702013" y="2260600"/>
            <a:ext cx="4572600" cy="245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DRAGON TAMING TECHNIQUE</a:t>
            </a:r>
            <a:endParaRPr b="0" i="0" sz="4800" u="none" cap="none" strike="noStrike">
              <a:solidFill>
                <a:schemeClr val="dk1"/>
              </a:solidFill>
              <a:latin typeface="Calibri"/>
              <a:ea typeface="Calibri"/>
              <a:cs typeface="Calibri"/>
              <a:sym typeface="Calibri"/>
            </a:endParaRPr>
          </a:p>
        </p:txBody>
      </p:sp>
      <p:sp>
        <p:nvSpPr>
          <p:cNvPr id="161" name="Google Shape;161;g2eb2cb72987_0_131"/>
          <p:cNvSpPr/>
          <p:nvPr/>
        </p:nvSpPr>
        <p:spPr>
          <a:xfrm>
            <a:off x="1702013" y="4813300"/>
            <a:ext cx="45048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2" name="Google Shape;162;g2eb2cb72987_0_131"/>
          <p:cNvSpPr/>
          <p:nvPr/>
        </p:nvSpPr>
        <p:spPr>
          <a:xfrm>
            <a:off x="18315689" y="6921500"/>
            <a:ext cx="4369200"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eb2cb72987_0_131"/>
          <p:cNvSpPr/>
          <p:nvPr/>
        </p:nvSpPr>
        <p:spPr>
          <a:xfrm>
            <a:off x="18315689" y="6921500"/>
            <a:ext cx="4572600" cy="2451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ontserrat"/>
              <a:buNone/>
            </a:pPr>
            <a:r>
              <a:rPr b="1" i="0" lang="en-US" sz="4800" u="none" cap="none" strike="noStrike">
                <a:solidFill>
                  <a:srgbClr val="0E0E0E"/>
                </a:solidFill>
                <a:latin typeface="Montserrat"/>
                <a:ea typeface="Montserrat"/>
                <a:cs typeface="Montserrat"/>
                <a:sym typeface="Montserrat"/>
              </a:rPr>
              <a:t>THE ART OF UNICORN SIGHTING</a:t>
            </a:r>
            <a:endParaRPr b="0" i="0" sz="4800" u="none" cap="none" strike="noStrike">
              <a:solidFill>
                <a:schemeClr val="dk1"/>
              </a:solidFill>
              <a:latin typeface="Calibri"/>
              <a:ea typeface="Calibri"/>
              <a:cs typeface="Calibri"/>
              <a:sym typeface="Calibri"/>
            </a:endParaRPr>
          </a:p>
        </p:txBody>
      </p:sp>
      <p:sp>
        <p:nvSpPr>
          <p:cNvPr id="164" name="Google Shape;164;g2eb2cb72987_0_131"/>
          <p:cNvSpPr/>
          <p:nvPr/>
        </p:nvSpPr>
        <p:spPr>
          <a:xfrm>
            <a:off x="18315689" y="9474200"/>
            <a:ext cx="45048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1F2"/>
        </a:solidFill>
      </p:bgPr>
    </p:bg>
    <p:spTree>
      <p:nvGrpSpPr>
        <p:cNvPr id="169" name="Shape 169"/>
        <p:cNvGrpSpPr/>
        <p:nvPr/>
      </p:nvGrpSpPr>
      <p:grpSpPr>
        <a:xfrm>
          <a:off x="0" y="0"/>
          <a:ext cx="0" cy="0"/>
          <a:chOff x="0" y="0"/>
          <a:chExt cx="0" cy="0"/>
        </a:xfrm>
      </p:grpSpPr>
      <p:pic>
        <p:nvPicPr>
          <p:cNvPr descr=" " id="170" name="Google Shape;170;g2eb2cb72987_0_146"/>
          <p:cNvPicPr preferRelativeResize="0"/>
          <p:nvPr/>
        </p:nvPicPr>
        <p:blipFill rotWithShape="1">
          <a:blip r:embed="rId3">
            <a:alphaModFix/>
          </a:blip>
          <a:srcRect b="0" l="0" r="0" t="0"/>
          <a:stretch/>
        </p:blipFill>
        <p:spPr>
          <a:xfrm>
            <a:off x="393749" y="508000"/>
            <a:ext cx="3734267" cy="3733800"/>
          </a:xfrm>
          <a:prstGeom prst="rect">
            <a:avLst/>
          </a:prstGeom>
          <a:noFill/>
          <a:ln>
            <a:noFill/>
          </a:ln>
        </p:spPr>
      </p:pic>
      <p:pic>
        <p:nvPicPr>
          <p:cNvPr descr=" " id="171" name="Google Shape;171;g2eb2cb72987_0_146"/>
          <p:cNvPicPr preferRelativeResize="0"/>
          <p:nvPr/>
        </p:nvPicPr>
        <p:blipFill rotWithShape="1">
          <a:blip r:embed="rId4">
            <a:alphaModFix/>
          </a:blip>
          <a:srcRect b="0" l="0" r="0" t="0"/>
          <a:stretch/>
        </p:blipFill>
        <p:spPr>
          <a:xfrm>
            <a:off x="10466108" y="10248900"/>
            <a:ext cx="13196949" cy="2286000"/>
          </a:xfrm>
          <a:prstGeom prst="rect">
            <a:avLst/>
          </a:prstGeom>
          <a:noFill/>
          <a:ln>
            <a:noFill/>
          </a:ln>
        </p:spPr>
      </p:pic>
      <p:sp>
        <p:nvSpPr>
          <p:cNvPr id="172" name="Google Shape;172;g2eb2cb72987_0_146"/>
          <p:cNvSpPr/>
          <p:nvPr/>
        </p:nvSpPr>
        <p:spPr>
          <a:xfrm>
            <a:off x="2091528" y="749300"/>
            <a:ext cx="20216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Montserrat"/>
              <a:buNone/>
            </a:pPr>
            <a:r>
              <a:rPr b="1" i="0" lang="en-US" sz="8000" u="none" cap="none" strike="noStrike">
                <a:solidFill>
                  <a:srgbClr val="272727"/>
                </a:solidFill>
                <a:latin typeface="Montserrat"/>
                <a:ea typeface="Montserrat"/>
                <a:cs typeface="Montserrat"/>
                <a:sym typeface="Montserrat"/>
              </a:rPr>
              <a:t>THE MAGIC OF DRAGONS</a:t>
            </a:r>
            <a:endParaRPr b="0" i="0" sz="8000" u="none" cap="none" strike="noStrike">
              <a:solidFill>
                <a:schemeClr val="dk1"/>
              </a:solidFill>
              <a:latin typeface="Calibri"/>
              <a:ea typeface="Calibri"/>
              <a:cs typeface="Calibri"/>
              <a:sym typeface="Calibri"/>
            </a:endParaRPr>
          </a:p>
        </p:txBody>
      </p:sp>
      <p:sp>
        <p:nvSpPr>
          <p:cNvPr id="173" name="Google Shape;173;g2eb2cb72987_0_146"/>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eb2cb72987_0_146"/>
          <p:cNvSpPr/>
          <p:nvPr/>
        </p:nvSpPr>
        <p:spPr>
          <a:xfrm>
            <a:off x="2146568" y="4025900"/>
            <a:ext cx="8205300" cy="8204100"/>
          </a:xfrm>
          <a:prstGeom prst="ellipse">
            <a:avLst/>
          </a:prstGeom>
          <a:solidFill>
            <a:srgbClr val="EABD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eb2cb72987_0_146"/>
          <p:cNvSpPr/>
          <p:nvPr/>
        </p:nvSpPr>
        <p:spPr>
          <a:xfrm>
            <a:off x="3175397" y="5918200"/>
            <a:ext cx="6160200" cy="6159600"/>
          </a:xfrm>
          <a:prstGeom prst="ellipse">
            <a:avLst/>
          </a:prstGeom>
          <a:solidFill>
            <a:srgbClr val="A0C4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eb2cb72987_0_146"/>
          <p:cNvSpPr/>
          <p:nvPr/>
        </p:nvSpPr>
        <p:spPr>
          <a:xfrm>
            <a:off x="4204225" y="7797800"/>
            <a:ext cx="4089900" cy="4089300"/>
          </a:xfrm>
          <a:prstGeom prst="ellipse">
            <a:avLst/>
          </a:prstGeom>
          <a:solidFill>
            <a:srgbClr val="F3F1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eb2cb72987_0_146"/>
          <p:cNvSpPr/>
          <p:nvPr/>
        </p:nvSpPr>
        <p:spPr>
          <a:xfrm>
            <a:off x="5385473" y="4559300"/>
            <a:ext cx="17148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ontserrat"/>
              <a:buNone/>
            </a:pPr>
            <a:r>
              <a:rPr b="1" i="0" lang="en-US" sz="4800" u="none" cap="none" strike="noStrike">
                <a:solidFill>
                  <a:srgbClr val="000000"/>
                </a:solidFill>
                <a:latin typeface="Montserrat"/>
                <a:ea typeface="Montserrat"/>
                <a:cs typeface="Montserrat"/>
                <a:sym typeface="Montserrat"/>
              </a:rPr>
              <a:t>6.7M</a:t>
            </a:r>
            <a:endParaRPr b="0" i="0" sz="4800" u="none" cap="none" strike="noStrike">
              <a:solidFill>
                <a:schemeClr val="dk1"/>
              </a:solidFill>
              <a:latin typeface="Calibri"/>
              <a:ea typeface="Calibri"/>
              <a:cs typeface="Calibri"/>
              <a:sym typeface="Calibri"/>
            </a:endParaRPr>
          </a:p>
        </p:txBody>
      </p:sp>
      <p:sp>
        <p:nvSpPr>
          <p:cNvPr id="178" name="Google Shape;178;g2eb2cb72987_0_146"/>
          <p:cNvSpPr/>
          <p:nvPr/>
        </p:nvSpPr>
        <p:spPr>
          <a:xfrm>
            <a:off x="5410876" y="9372600"/>
            <a:ext cx="16893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ABDA0"/>
              </a:buClr>
              <a:buSzPts val="4800"/>
              <a:buFont typeface="Montserrat"/>
              <a:buNone/>
            </a:pPr>
            <a:r>
              <a:rPr b="1" i="0" lang="en-US" sz="4800" u="none" cap="none" strike="noStrike">
                <a:solidFill>
                  <a:srgbClr val="EABDA0"/>
                </a:solidFill>
                <a:latin typeface="Montserrat"/>
                <a:ea typeface="Montserrat"/>
                <a:cs typeface="Montserrat"/>
                <a:sym typeface="Montserrat"/>
              </a:rPr>
              <a:t>2.3M</a:t>
            </a:r>
            <a:endParaRPr b="0" i="0" sz="4800" u="none" cap="none" strike="noStrike">
              <a:solidFill>
                <a:schemeClr val="dk1"/>
              </a:solidFill>
              <a:latin typeface="Calibri"/>
              <a:ea typeface="Calibri"/>
              <a:cs typeface="Calibri"/>
              <a:sym typeface="Calibri"/>
            </a:endParaRPr>
          </a:p>
        </p:txBody>
      </p:sp>
      <p:sp>
        <p:nvSpPr>
          <p:cNvPr id="179" name="Google Shape;179;g2eb2cb72987_0_146"/>
          <p:cNvSpPr/>
          <p:nvPr/>
        </p:nvSpPr>
        <p:spPr>
          <a:xfrm>
            <a:off x="5347368" y="6438900"/>
            <a:ext cx="1803600" cy="95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ontserrat"/>
              <a:buNone/>
            </a:pPr>
            <a:r>
              <a:rPr b="1" i="0" lang="en-US" sz="4800" u="none" cap="none" strike="noStrike">
                <a:solidFill>
                  <a:srgbClr val="000000"/>
                </a:solidFill>
                <a:latin typeface="Montserrat"/>
                <a:ea typeface="Montserrat"/>
                <a:cs typeface="Montserrat"/>
                <a:sym typeface="Montserrat"/>
              </a:rPr>
              <a:t>4.4M</a:t>
            </a:r>
            <a:endParaRPr b="0" i="0" sz="4800" u="none" cap="none" strike="noStrike">
              <a:solidFill>
                <a:schemeClr val="dk1"/>
              </a:solidFill>
              <a:latin typeface="Calibri"/>
              <a:ea typeface="Calibri"/>
              <a:cs typeface="Calibri"/>
              <a:sym typeface="Calibri"/>
            </a:endParaRPr>
          </a:p>
        </p:txBody>
      </p:sp>
      <p:sp>
        <p:nvSpPr>
          <p:cNvPr id="180" name="Google Shape;180;g2eb2cb72987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g2eb2cb72987_0_1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82" name="Google Shape;182;g2eb2cb72987_0_146"/>
          <p:cNvSpPr/>
          <p:nvPr/>
        </p:nvSpPr>
        <p:spPr>
          <a:xfrm>
            <a:off x="12638080" y="3594100"/>
            <a:ext cx="84594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3" name="Google Shape;183;g2eb2cb72987_0_146"/>
          <p:cNvPicPr preferRelativeResize="0"/>
          <p:nvPr/>
        </p:nvPicPr>
        <p:blipFill rotWithShape="1">
          <a:blip r:embed="rId6">
            <a:alphaModFix/>
          </a:blip>
          <a:srcRect b="0" l="0" r="0" t="0"/>
          <a:stretch/>
        </p:blipFill>
        <p:spPr>
          <a:xfrm>
            <a:off x="12638080" y="3594100"/>
            <a:ext cx="1101838" cy="1117600"/>
          </a:xfrm>
          <a:prstGeom prst="rect">
            <a:avLst/>
          </a:prstGeom>
          <a:noFill/>
          <a:ln>
            <a:noFill/>
          </a:ln>
        </p:spPr>
      </p:pic>
      <p:sp>
        <p:nvSpPr>
          <p:cNvPr id="184" name="Google Shape;184;g2eb2cb72987_0_146"/>
          <p:cNvSpPr/>
          <p:nvPr/>
        </p:nvSpPr>
        <p:spPr>
          <a:xfrm>
            <a:off x="12638080" y="5016500"/>
            <a:ext cx="84594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eb2cb72987_0_146"/>
          <p:cNvSpPr/>
          <p:nvPr/>
        </p:nvSpPr>
        <p:spPr>
          <a:xfrm>
            <a:off x="12638080" y="5016500"/>
            <a:ext cx="8594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6" name="Google Shape;186;g2eb2cb72987_0_146"/>
          <p:cNvSpPr/>
          <p:nvPr/>
        </p:nvSpPr>
        <p:spPr>
          <a:xfrm>
            <a:off x="12638080" y="6946900"/>
            <a:ext cx="8459400" cy="29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eb2cb72987_0_146"/>
          <p:cNvPicPr preferRelativeResize="0"/>
          <p:nvPr/>
        </p:nvPicPr>
        <p:blipFill rotWithShape="1">
          <a:blip r:embed="rId7">
            <a:alphaModFix/>
          </a:blip>
          <a:srcRect b="0" l="0" r="0" t="0"/>
          <a:stretch/>
        </p:blipFill>
        <p:spPr>
          <a:xfrm>
            <a:off x="12638080" y="6946900"/>
            <a:ext cx="733402" cy="1117600"/>
          </a:xfrm>
          <a:prstGeom prst="rect">
            <a:avLst/>
          </a:prstGeom>
          <a:noFill/>
          <a:ln>
            <a:noFill/>
          </a:ln>
        </p:spPr>
      </p:pic>
      <p:sp>
        <p:nvSpPr>
          <p:cNvPr id="188" name="Google Shape;188;g2eb2cb72987_0_146"/>
          <p:cNvSpPr/>
          <p:nvPr/>
        </p:nvSpPr>
        <p:spPr>
          <a:xfrm>
            <a:off x="12638080" y="8369300"/>
            <a:ext cx="8459400" cy="148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eb2cb72987_0_146"/>
          <p:cNvSpPr/>
          <p:nvPr/>
        </p:nvSpPr>
        <p:spPr>
          <a:xfrm>
            <a:off x="12638080" y="8369300"/>
            <a:ext cx="8594700" cy="162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90" name="Google Shape;190;g2eb2cb72987_0_146"/>
          <p:cNvSpPr/>
          <p:nvPr/>
        </p:nvSpPr>
        <p:spPr>
          <a:xfrm>
            <a:off x="12638080" y="10299700"/>
            <a:ext cx="84594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g2eb2cb72987_0_146"/>
          <p:cNvPicPr preferRelativeResize="0"/>
          <p:nvPr/>
        </p:nvPicPr>
        <p:blipFill rotWithShape="1">
          <a:blip r:embed="rId8">
            <a:alphaModFix/>
          </a:blip>
          <a:srcRect b="0" l="0" r="0" t="0"/>
          <a:stretch/>
        </p:blipFill>
        <p:spPr>
          <a:xfrm>
            <a:off x="12638080" y="10299700"/>
            <a:ext cx="1205305" cy="1117600"/>
          </a:xfrm>
          <a:prstGeom prst="rect">
            <a:avLst/>
          </a:prstGeom>
          <a:noFill/>
          <a:ln>
            <a:noFill/>
          </a:ln>
        </p:spPr>
      </p:pic>
      <p:sp>
        <p:nvSpPr>
          <p:cNvPr id="192" name="Google Shape;192;g2eb2cb72987_0_146"/>
          <p:cNvSpPr/>
          <p:nvPr/>
        </p:nvSpPr>
        <p:spPr>
          <a:xfrm>
            <a:off x="12638080" y="11722100"/>
            <a:ext cx="8459400"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eb2cb72987_0_146"/>
          <p:cNvSpPr/>
          <p:nvPr/>
        </p:nvSpPr>
        <p:spPr>
          <a:xfrm>
            <a:off x="12638080" y="11722100"/>
            <a:ext cx="8594700" cy="1126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Montserrat"/>
              <a:buNone/>
            </a:pPr>
            <a:r>
              <a:rPr b="0" i="0" lang="en-US" sz="3200" u="none" cap="none" strike="noStrike">
                <a:solidFill>
                  <a:srgbClr val="0E0E0E"/>
                </a:solidFill>
                <a:latin typeface="Montserrat"/>
                <a:ea typeface="Montserrat"/>
                <a:cs typeface="Montserrat"/>
                <a:sym typeface="Montserrat"/>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2024-07-10T08:51:25Z</dcterms:created>
  <dc:creator>PptxGenJS</dc:creator>
</cp:coreProperties>
</file>