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17"/>
  </p:notesMasterIdLst>
  <p:sldIdLst>
    <p:sldId id="269" r:id="rId6"/>
    <p:sldId id="26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/>
    <p:restoredTop sz="94218"/>
  </p:normalViewPr>
  <p:slideViewPr>
    <p:cSldViewPr snapToGrid="0" snapToObjects="1">
      <p:cViewPr varScale="1">
        <p:scale>
          <a:sx n="74" d="100"/>
          <a:sy n="74" d="100"/>
        </p:scale>
        <p:origin x="1037" y="283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Schlüsselmomente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gut ist der Club bei jedem der Standards?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Erste Eindrücke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Mitgliederorientierung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Gemeinschaft, Vielfalt und Kommunikation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Programmplanung und Organisation der Treffen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Mitgliederstärke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Anerkennung von Leistungen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Schlüsselmomente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Wenn jemand mit einem Aspekt von Toastmasters in Kontakt kommt, bildet die Person sich einen Eindruck basierend auf ihren Erfahrungen </a:t>
            </a:r>
            <a:br>
              <a:rPr lang="de-DE" dirty="0"/>
            </a:br>
            <a:r>
              <a:rPr lang="de-DE" dirty="0"/>
              <a:t>zu diesem bestimmten Zeitpunkt. Dieser entscheidende Moment, wenn der erste Eindruck gebildet wird, ist einer der „Schlüsselmomente“.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Schlüsselmomente</a:t>
            </a:r>
            <a:r>
              <a:rPr lang="en-US" dirty="0"/>
              <a:t> von Toastmasters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Erste Eindrücke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Mitgliederorientierung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Gemeinschaft, Vielfalt und Kommunikation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Programmplanung und Organisation der Treffen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Mitgliederstärke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Anerkennung von Leistungen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Erste Eindrücke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Gäste werden herzlich begrüßt und den Führungskräften und Mitgliedern vorgestellt</a:t>
            </a:r>
          </a:p>
          <a:p>
            <a:pPr>
              <a:spcBef>
                <a:spcPts val="1200"/>
              </a:spcBef>
            </a:pPr>
            <a:r>
              <a:rPr lang="de-DE" dirty="0"/>
              <a:t>Gästebuch und Namensschilder werden ausgegeben</a:t>
            </a:r>
          </a:p>
          <a:p>
            <a:pPr>
              <a:spcBef>
                <a:spcPts val="1200"/>
              </a:spcBef>
            </a:pPr>
            <a:r>
              <a:rPr lang="de-DE" dirty="0"/>
              <a:t>Professionell aufgesetzte Sitzungsräume</a:t>
            </a:r>
          </a:p>
          <a:p>
            <a:pPr>
              <a:spcBef>
                <a:spcPts val="1200"/>
              </a:spcBef>
            </a:pPr>
            <a:r>
              <a:rPr lang="de-DE" dirty="0"/>
              <a:t>Leicht erreichbarer Versammlungsort</a:t>
            </a:r>
          </a:p>
          <a:p>
            <a:pPr>
              <a:spcBef>
                <a:spcPts val="1200"/>
              </a:spcBef>
            </a:pPr>
            <a:r>
              <a:rPr lang="de-DE" dirty="0"/>
              <a:t>Gäste werden eingeladen, mit den Clubmitgliedern zu sprechen</a:t>
            </a:r>
          </a:p>
          <a:p>
            <a:pPr>
              <a:spcBef>
                <a:spcPts val="1200"/>
              </a:spcBef>
            </a:pPr>
            <a:r>
              <a:rPr lang="de-DE" dirty="0"/>
              <a:t>Gäste werden zum Clubbeitritt eingeladen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Mitgliederorientierung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Formelle Aufnahme, einschließlich Überreichen der Anstecknadel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Zuweisen eines Mentors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Weiterbildungsprogramme und Auszeichnungssystem werden besprochen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Lernbedarf wird analysiert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Rednerrollen werden zugewiesen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 werden in Clubaktivitäten einbezogen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Gemeinschaft, </a:t>
            </a:r>
            <a:r>
              <a:rPr lang="de-DE" noProof="0" dirty="0"/>
              <a:t>Vielfalt und Kommunikation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Gäste werden herzlich begrüßt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Unterhaltsame, informative Treffen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Regelmäßig stattfindende gesellige Veranstaltungen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Teilnahme an Area-, Distrikt- und ­internationalen Veranstaltungen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Clubübergreifende Veranstaltungen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Newsletter / Webseite des Clubs wird regelmäßig aktualisiert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Programmplanung und Organisation der Treffen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Programm und Tagesordnung werden im Voraus veröffentlicht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 sind bereit, alle ihnen zugewiesenen Aufgaben auszuführen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Alle Projekte stammen aus Pathways.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Treffen beginnen und enden pünktlich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Kreative Table Topics™ (Stegreifreden) und Aktivitäten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Positive und hilfreiche Bewertungen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Mitgliederstärke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/>
              <a:t>Club hat 20 oder mehr Mitglieder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Mitglieder werden aktiv gehalten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Werbung für den Club in der Gemeinschaft oder innerhalb der Organisation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Clubprogramme sind vielseitig und ansprechend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Toastmaster, die neue Mitglieder werben, werden anerkannt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Regelmäßige Mitgliederwerbungsprogramme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Anerkennung von Leistungen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Auszeichnungsanträge werden umgehend beim Hauptsitz von Toastmasters International in den USA eingereicht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Fortschrittsdiagramme werden öffentlich gezeigt und gepflegt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Leistungen der Mitglieder werden in einer Zeremonie formell anerkannt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Führungskräfte auf Club-, Distrikt- und internationaler Ebene werden anerkannt­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Leistungen von Clubs und Mitgliedern werden veröffentlicht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Programm zur Auszeichnung von Clubs wird für Planung und Anerkennung verwendet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4CFB7-EB5E-4B7B-9A17-9D523C89A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6b58c-5449-431e-90c9-badfa05b2d21"/>
    <ds:schemaRef ds:uri="66479991-1fd6-4976-9c8b-c3659d1b0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A1619D-ACD1-47F2-8079-8D8D6C5CFF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2C84B1-732A-4F21-BB25-1FD7557132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0</TotalTime>
  <Words>352</Words>
  <Application>Microsoft Office PowerPoint</Application>
  <PresentationFormat>Breitbild</PresentationFormat>
  <Paragraphs>64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Schlüsselmomente</vt:lpstr>
      <vt:lpstr>Schlüsselmomente</vt:lpstr>
      <vt:lpstr>Schlüsselmomente von Toastmasters</vt:lpstr>
      <vt:lpstr>Erste Eindrücke</vt:lpstr>
      <vt:lpstr>Mitgliederorientierung</vt:lpstr>
      <vt:lpstr>Gemeinschaft, Vielfalt und Kommunikation</vt:lpstr>
      <vt:lpstr>Programmplanung und Organisation der Treffen</vt:lpstr>
      <vt:lpstr>Mitgliederstärke</vt:lpstr>
      <vt:lpstr>Anerkennung von Leistungen</vt:lpstr>
      <vt:lpstr>Wie gut ist der Club bei jedem der Standards?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A. Hoffmann</cp:lastModifiedBy>
  <cp:revision>8</cp:revision>
  <dcterms:created xsi:type="dcterms:W3CDTF">2020-09-03T18:23:49Z</dcterms:created>
  <dcterms:modified xsi:type="dcterms:W3CDTF">2025-10-07T12:50:02Z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